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8" r:id="rId3"/>
    <p:sldId id="259" r:id="rId4"/>
    <p:sldId id="261" r:id="rId5"/>
    <p:sldId id="260" r:id="rId6"/>
    <p:sldId id="262" r:id="rId7"/>
    <p:sldId id="263" r:id="rId8"/>
    <p:sldId id="264" r:id="rId9"/>
    <p:sldId id="265" r:id="rId10"/>
    <p:sldId id="267" r:id="rId11"/>
    <p:sldId id="268" r:id="rId12"/>
    <p:sldId id="270" r:id="rId13"/>
    <p:sldId id="271" r:id="rId14"/>
    <p:sldId id="272" r:id="rId15"/>
    <p:sldId id="273" r:id="rId16"/>
    <p:sldId id="274" r:id="rId17"/>
    <p:sldId id="275" r:id="rId18"/>
    <p:sldId id="276" r:id="rId19"/>
    <p:sldId id="269" r:id="rId20"/>
    <p:sldId id="277" r:id="rId21"/>
    <p:sldId id="278" r:id="rId22"/>
    <p:sldId id="279" r:id="rId23"/>
    <p:sldId id="284" r:id="rId24"/>
    <p:sldId id="281" r:id="rId25"/>
    <p:sldId id="280" r:id="rId26"/>
    <p:sldId id="282" r:id="rId27"/>
    <p:sldId id="285" r:id="rId28"/>
    <p:sldId id="283" r:id="rId29"/>
    <p:sldId id="286" r:id="rId30"/>
    <p:sldId id="287" r:id="rId31"/>
    <p:sldId id="288" r:id="rId32"/>
    <p:sldId id="290" r:id="rId33"/>
    <p:sldId id="294" r:id="rId34"/>
    <p:sldId id="291" r:id="rId35"/>
    <p:sldId id="302" r:id="rId36"/>
    <p:sldId id="292" r:id="rId37"/>
    <p:sldId id="295" r:id="rId38"/>
    <p:sldId id="303" r:id="rId39"/>
    <p:sldId id="296" r:id="rId40"/>
    <p:sldId id="297" r:id="rId41"/>
    <p:sldId id="298" r:id="rId42"/>
    <p:sldId id="299" r:id="rId43"/>
    <p:sldId id="304" r:id="rId44"/>
    <p:sldId id="300" r:id="rId45"/>
    <p:sldId id="301" r:id="rId46"/>
    <p:sldId id="293" r:id="rId47"/>
    <p:sldId id="289" r:id="rId48"/>
    <p:sldId id="305" r:id="rId49"/>
    <p:sldId id="306" r:id="rId50"/>
    <p:sldId id="310" r:id="rId51"/>
    <p:sldId id="311" r:id="rId52"/>
    <p:sldId id="312" r:id="rId53"/>
    <p:sldId id="313" r:id="rId54"/>
    <p:sldId id="314" r:id="rId55"/>
    <p:sldId id="307" r:id="rId56"/>
    <p:sldId id="308" r:id="rId57"/>
    <p:sldId id="309" r:id="rId58"/>
    <p:sldId id="315" r:id="rId59"/>
    <p:sldId id="316" r:id="rId60"/>
    <p:sldId id="317" r:id="rId61"/>
    <p:sldId id="318" r:id="rId62"/>
    <p:sldId id="319" r:id="rId63"/>
    <p:sldId id="322" r:id="rId64"/>
    <p:sldId id="323" r:id="rId65"/>
    <p:sldId id="326" r:id="rId66"/>
    <p:sldId id="324" r:id="rId67"/>
    <p:sldId id="325" r:id="rId68"/>
    <p:sldId id="320" r:id="rId69"/>
    <p:sldId id="321" r:id="rId70"/>
    <p:sldId id="266" r:id="rId71"/>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B1E6"/>
    <a:srgbClr val="660066"/>
    <a:srgbClr val="FFC000"/>
    <a:srgbClr val="173456"/>
    <a:srgbClr val="CC00CC"/>
    <a:srgbClr val="990099"/>
    <a:srgbClr val="4EBF8C"/>
    <a:srgbClr val="4BACC6"/>
    <a:srgbClr val="C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36" autoAdjust="0"/>
    <p:restoredTop sz="92153" autoAdjust="0"/>
  </p:normalViewPr>
  <p:slideViewPr>
    <p:cSldViewPr>
      <p:cViewPr>
        <p:scale>
          <a:sx n="150" d="100"/>
          <a:sy n="150" d="100"/>
        </p:scale>
        <p:origin x="-714" y="-318"/>
      </p:cViewPr>
      <p:guideLst>
        <p:guide orient="horz" pos="1620"/>
        <p:guide pos="2880"/>
      </p:guideLst>
    </p:cSldViewPr>
  </p:slideViewPr>
  <p:notesTextViewPr>
    <p:cViewPr>
      <p:scale>
        <a:sx n="100" d="100"/>
        <a:sy n="100" d="100"/>
      </p:scale>
      <p:origin x="0" y="0"/>
    </p:cViewPr>
  </p:notesTextViewPr>
  <p:notesViewPr>
    <p:cSldViewPr>
      <p:cViewPr varScale="1">
        <p:scale>
          <a:sx n="101" d="100"/>
          <a:sy n="101" d="100"/>
        </p:scale>
        <p:origin x="-349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7330940752087E-2"/>
          <c:y val="0.16716967761764906"/>
          <c:w val="0.88432351341623294"/>
          <c:h val="0.67719887644286592"/>
        </c:manualLayout>
      </c:layout>
      <c:barChart>
        <c:barDir val="col"/>
        <c:grouping val="stacked"/>
        <c:varyColors val="0"/>
        <c:ser>
          <c:idx val="0"/>
          <c:order val="0"/>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6350" cap="flat" cmpd="sng" algn="ctr">
              <a:noFill/>
              <a:prstDash val="solid"/>
              <a:miter lim="800000"/>
            </a:ln>
            <a:effectLst/>
          </c:spPr>
          <c:invertIfNegative val="0"/>
          <c:cat>
            <c:numRef>
              <c:f>Sheet1!$A$3:$A$7</c:f>
              <c:numCache>
                <c:formatCode>General</c:formatCode>
                <c:ptCount val="5"/>
                <c:pt idx="0">
                  <c:v>2013</c:v>
                </c:pt>
                <c:pt idx="1">
                  <c:v>2014</c:v>
                </c:pt>
                <c:pt idx="2">
                  <c:v>2015</c:v>
                </c:pt>
                <c:pt idx="3">
                  <c:v>2016</c:v>
                </c:pt>
                <c:pt idx="4">
                  <c:v>2017</c:v>
                </c:pt>
              </c:numCache>
            </c:numRef>
          </c:cat>
          <c:val>
            <c:numRef>
              <c:f>Sheet1!$B$3:$B$7</c:f>
              <c:numCache>
                <c:formatCode>General</c:formatCode>
                <c:ptCount val="5"/>
                <c:pt idx="0">
                  <c:v>20.420000000000002</c:v>
                </c:pt>
                <c:pt idx="1">
                  <c:v>20.97</c:v>
                </c:pt>
                <c:pt idx="2">
                  <c:v>24.46</c:v>
                </c:pt>
                <c:pt idx="3">
                  <c:v>19.3</c:v>
                </c:pt>
                <c:pt idx="4">
                  <c:v>23.79</c:v>
                </c:pt>
              </c:numCache>
            </c:numRef>
          </c:val>
          <c:extLst xmlns:c16r2="http://schemas.microsoft.com/office/drawing/2015/06/chart">
            <c:ext xmlns:c16="http://schemas.microsoft.com/office/drawing/2014/chart" uri="{C3380CC4-5D6E-409C-BE32-E72D297353CC}">
              <c16:uniqueId val="{00000000-886C-42FE-9ED3-92E072A75A3D}"/>
            </c:ext>
          </c:extLst>
        </c:ser>
        <c:dLbls>
          <c:showLegendKey val="0"/>
          <c:showVal val="0"/>
          <c:showCatName val="0"/>
          <c:showSerName val="0"/>
          <c:showPercent val="0"/>
          <c:showBubbleSize val="0"/>
        </c:dLbls>
        <c:gapWidth val="100"/>
        <c:overlap val="100"/>
        <c:axId val="114354432"/>
        <c:axId val="24059904"/>
      </c:barChart>
      <c:catAx>
        <c:axId val="1143544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s-ES"/>
          </a:p>
        </c:txPr>
        <c:crossAx val="24059904"/>
        <c:crosses val="autoZero"/>
        <c:auto val="1"/>
        <c:lblAlgn val="ctr"/>
        <c:lblOffset val="100"/>
        <c:noMultiLvlLbl val="0"/>
      </c:catAx>
      <c:valAx>
        <c:axId val="2405990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50000"/>
                  </a:schemeClr>
                </a:solidFill>
                <a:latin typeface="+mn-lt"/>
                <a:ea typeface="+mn-ea"/>
                <a:cs typeface="+mn-cs"/>
              </a:defRPr>
            </a:pPr>
            <a:endParaRPr lang="es-ES"/>
          </a:p>
        </c:txPr>
        <c:crossAx val="11435443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7330940752087E-2"/>
          <c:y val="0.16716967761764906"/>
          <c:w val="0.88432351341623294"/>
          <c:h val="0.67719887644286592"/>
        </c:manualLayout>
      </c:layout>
      <c:barChart>
        <c:barDir val="col"/>
        <c:grouping val="stack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noFill/>
              <a:prstDash val="solid"/>
              <a:miter lim="800000"/>
            </a:ln>
            <a:effectLst/>
          </c:spPr>
          <c:invertIfNegative val="0"/>
          <c:cat>
            <c:numRef>
              <c:f>Sheet1!$A$3:$A$7</c:f>
              <c:numCache>
                <c:formatCode>General</c:formatCode>
                <c:ptCount val="5"/>
                <c:pt idx="0">
                  <c:v>2013</c:v>
                </c:pt>
                <c:pt idx="1">
                  <c:v>2014</c:v>
                </c:pt>
                <c:pt idx="2">
                  <c:v>2015</c:v>
                </c:pt>
                <c:pt idx="3">
                  <c:v>2016</c:v>
                </c:pt>
                <c:pt idx="4">
                  <c:v>2017</c:v>
                </c:pt>
              </c:numCache>
            </c:numRef>
          </c:cat>
          <c:val>
            <c:numRef>
              <c:f>Sheet1!$B$3:$B$7</c:f>
              <c:numCache>
                <c:formatCode>0%</c:formatCode>
                <c:ptCount val="5"/>
                <c:pt idx="0">
                  <c:v>0.3</c:v>
                </c:pt>
                <c:pt idx="1">
                  <c:v>0.28999999999999998</c:v>
                </c:pt>
                <c:pt idx="2">
                  <c:v>0.47</c:v>
                </c:pt>
                <c:pt idx="3">
                  <c:v>0.43</c:v>
                </c:pt>
                <c:pt idx="4">
                  <c:v>0.34</c:v>
                </c:pt>
              </c:numCache>
            </c:numRef>
          </c:val>
          <c:extLst xmlns:c16r2="http://schemas.microsoft.com/office/drawing/2015/06/chart">
            <c:ext xmlns:c16="http://schemas.microsoft.com/office/drawing/2014/chart" uri="{C3380CC4-5D6E-409C-BE32-E72D297353CC}">
              <c16:uniqueId val="{00000000-67E9-4734-92F1-223EC1817992}"/>
            </c:ext>
          </c:extLst>
        </c:ser>
        <c:dLbls>
          <c:showLegendKey val="0"/>
          <c:showVal val="0"/>
          <c:showCatName val="0"/>
          <c:showSerName val="0"/>
          <c:showPercent val="0"/>
          <c:showBubbleSize val="0"/>
        </c:dLbls>
        <c:gapWidth val="100"/>
        <c:overlap val="100"/>
        <c:axId val="24096128"/>
        <c:axId val="24073344"/>
      </c:barChart>
      <c:catAx>
        <c:axId val="240961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s-ES"/>
          </a:p>
        </c:txPr>
        <c:crossAx val="24073344"/>
        <c:crosses val="autoZero"/>
        <c:auto val="1"/>
        <c:lblAlgn val="ctr"/>
        <c:lblOffset val="100"/>
        <c:noMultiLvlLbl val="0"/>
      </c:catAx>
      <c:valAx>
        <c:axId val="2407334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
          </a:p>
        </c:txPr>
        <c:crossAx val="24096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7330940752087E-2"/>
          <c:y val="0.16716967761764906"/>
          <c:w val="0.88432351341623294"/>
          <c:h val="0.67719887644286592"/>
        </c:manualLayout>
      </c:layout>
      <c:barChart>
        <c:barDir val="col"/>
        <c:grouping val="stacked"/>
        <c:varyColors val="0"/>
        <c:ser>
          <c:idx val="0"/>
          <c:order val="0"/>
          <c:spPr>
            <a:gradFill flip="none" rotWithShape="1">
              <a:gsLst>
                <a:gs pos="0">
                  <a:srgbClr val="FF3F3F">
                    <a:shade val="30000"/>
                    <a:satMod val="115000"/>
                  </a:srgbClr>
                </a:gs>
                <a:gs pos="50000">
                  <a:srgbClr val="FF3F3F">
                    <a:shade val="67500"/>
                    <a:satMod val="115000"/>
                  </a:srgbClr>
                </a:gs>
                <a:gs pos="100000">
                  <a:srgbClr val="FF3F3F">
                    <a:shade val="100000"/>
                    <a:satMod val="115000"/>
                  </a:srgbClr>
                </a:gs>
              </a:gsLst>
              <a:lin ang="5400000" scaled="1"/>
              <a:tileRect/>
            </a:gradFill>
            <a:ln w="6350" cap="flat" cmpd="sng" algn="ctr">
              <a:noFill/>
              <a:prstDash val="solid"/>
              <a:miter lim="800000"/>
            </a:ln>
            <a:effectLst/>
          </c:spPr>
          <c:invertIfNegative val="0"/>
          <c:cat>
            <c:numRef>
              <c:f>Sheet1!$A$3:$A$7</c:f>
              <c:numCache>
                <c:formatCode>General</c:formatCode>
                <c:ptCount val="5"/>
                <c:pt idx="0">
                  <c:v>2013</c:v>
                </c:pt>
                <c:pt idx="1">
                  <c:v>2014</c:v>
                </c:pt>
                <c:pt idx="2">
                  <c:v>2015</c:v>
                </c:pt>
                <c:pt idx="3">
                  <c:v>2016</c:v>
                </c:pt>
                <c:pt idx="4">
                  <c:v>2017</c:v>
                </c:pt>
              </c:numCache>
            </c:numRef>
          </c:cat>
          <c:val>
            <c:numRef>
              <c:f>Sheet1!$B$3:$B$7</c:f>
              <c:numCache>
                <c:formatCode>General</c:formatCode>
                <c:ptCount val="5"/>
                <c:pt idx="0">
                  <c:v>309</c:v>
                </c:pt>
                <c:pt idx="1">
                  <c:v>325</c:v>
                </c:pt>
                <c:pt idx="2">
                  <c:v>324</c:v>
                </c:pt>
                <c:pt idx="3">
                  <c:v>425</c:v>
                </c:pt>
                <c:pt idx="4">
                  <c:v>496</c:v>
                </c:pt>
              </c:numCache>
            </c:numRef>
          </c:val>
          <c:extLst xmlns:c16r2="http://schemas.microsoft.com/office/drawing/2015/06/chart">
            <c:ext xmlns:c16="http://schemas.microsoft.com/office/drawing/2014/chart" uri="{C3380CC4-5D6E-409C-BE32-E72D297353CC}">
              <c16:uniqueId val="{00000000-3389-4A3C-9F85-BDA612060DD8}"/>
            </c:ext>
          </c:extLst>
        </c:ser>
        <c:dLbls>
          <c:showLegendKey val="0"/>
          <c:showVal val="0"/>
          <c:showCatName val="0"/>
          <c:showSerName val="0"/>
          <c:showPercent val="0"/>
          <c:showBubbleSize val="0"/>
        </c:dLbls>
        <c:gapWidth val="100"/>
        <c:overlap val="100"/>
        <c:axId val="46453504"/>
        <c:axId val="46455040"/>
      </c:barChart>
      <c:catAx>
        <c:axId val="464535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s-ES"/>
          </a:p>
        </c:txPr>
        <c:crossAx val="46455040"/>
        <c:crosses val="autoZero"/>
        <c:auto val="1"/>
        <c:lblAlgn val="ctr"/>
        <c:lblOffset val="100"/>
        <c:noMultiLvlLbl val="0"/>
      </c:catAx>
      <c:valAx>
        <c:axId val="4645504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50000"/>
                  </a:schemeClr>
                </a:solidFill>
                <a:latin typeface="+mn-lt"/>
                <a:ea typeface="+mn-ea"/>
                <a:cs typeface="+mn-cs"/>
              </a:defRPr>
            </a:pPr>
            <a:endParaRPr lang="es-ES"/>
          </a:p>
        </c:txPr>
        <c:crossAx val="46453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60335044923041"/>
          <c:y val="4.5933447809215724E-2"/>
          <c:w val="0.88432351341623294"/>
          <c:h val="0.67719887644286592"/>
        </c:manualLayout>
      </c:layout>
      <c:barChart>
        <c:barDir val="col"/>
        <c:grouping val="clustered"/>
        <c:varyColors val="0"/>
        <c:ser>
          <c:idx val="0"/>
          <c:order val="0"/>
          <c:spP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a:noFill/>
            </a:ln>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Sheet1!$A$3:$A$7</c:f>
              <c:numCache>
                <c:formatCode>General</c:formatCode>
                <c:ptCount val="5"/>
                <c:pt idx="0">
                  <c:v>2013</c:v>
                </c:pt>
                <c:pt idx="1">
                  <c:v>2014</c:v>
                </c:pt>
                <c:pt idx="2">
                  <c:v>2015</c:v>
                </c:pt>
                <c:pt idx="3">
                  <c:v>2016</c:v>
                </c:pt>
                <c:pt idx="4">
                  <c:v>2017</c:v>
                </c:pt>
              </c:numCache>
            </c:numRef>
          </c:cat>
          <c:val>
            <c:numRef>
              <c:f>Sheet1!$B$3:$B$7</c:f>
              <c:numCache>
                <c:formatCode>General</c:formatCode>
                <c:ptCount val="5"/>
                <c:pt idx="0">
                  <c:v>37.26</c:v>
                </c:pt>
                <c:pt idx="1">
                  <c:v>40.35</c:v>
                </c:pt>
                <c:pt idx="2">
                  <c:v>38.99</c:v>
                </c:pt>
                <c:pt idx="3">
                  <c:v>44.2</c:v>
                </c:pt>
                <c:pt idx="4">
                  <c:v>58.07</c:v>
                </c:pt>
              </c:numCache>
            </c:numRef>
          </c:val>
          <c:extLst xmlns:c16r2="http://schemas.microsoft.com/office/drawing/2015/06/chart">
            <c:ext xmlns:c16="http://schemas.microsoft.com/office/drawing/2014/chart" uri="{C3380CC4-5D6E-409C-BE32-E72D297353CC}">
              <c16:uniqueId val="{00000000-636C-4207-913C-9E9DB47E0E54}"/>
            </c:ext>
          </c:extLst>
        </c:ser>
        <c:dLbls>
          <c:showLegendKey val="0"/>
          <c:showVal val="0"/>
          <c:showCatName val="0"/>
          <c:showSerName val="0"/>
          <c:showPercent val="0"/>
          <c:showBubbleSize val="0"/>
        </c:dLbls>
        <c:gapWidth val="100"/>
        <c:axId val="46463232"/>
        <c:axId val="56373248"/>
      </c:barChart>
      <c:catAx>
        <c:axId val="464632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s-ES"/>
          </a:p>
        </c:txPr>
        <c:crossAx val="56373248"/>
        <c:crosses val="autoZero"/>
        <c:auto val="1"/>
        <c:lblAlgn val="ctr"/>
        <c:lblOffset val="100"/>
        <c:noMultiLvlLbl val="0"/>
      </c:catAx>
      <c:valAx>
        <c:axId val="56373248"/>
        <c:scaling>
          <c:orientation val="minMax"/>
          <c:min val="0"/>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lumMod val="50000"/>
                  </a:schemeClr>
                </a:solidFill>
                <a:latin typeface="+mn-lt"/>
                <a:ea typeface="+mn-ea"/>
                <a:cs typeface="+mn-cs"/>
              </a:defRPr>
            </a:pPr>
            <a:endParaRPr lang="es-ES"/>
          </a:p>
        </c:txPr>
        <c:crossAx val="4646323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7156895394702736E-2"/>
          <c:y val="0.16716944934869948"/>
          <c:w val="0.88432351341623294"/>
          <c:h val="0.67719887644286592"/>
        </c:manualLayout>
      </c:layout>
      <c:barChart>
        <c:barDir val="col"/>
        <c:grouping val="stack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numRef>
              <c:f>Sheet1!$A$3:$A$7</c:f>
              <c:numCache>
                <c:formatCode>General</c:formatCode>
                <c:ptCount val="5"/>
                <c:pt idx="0">
                  <c:v>2013</c:v>
                </c:pt>
                <c:pt idx="1">
                  <c:v>2014</c:v>
                </c:pt>
                <c:pt idx="2">
                  <c:v>2015</c:v>
                </c:pt>
                <c:pt idx="3">
                  <c:v>2016</c:v>
                </c:pt>
                <c:pt idx="4">
                  <c:v>2017</c:v>
                </c:pt>
              </c:numCache>
            </c:numRef>
          </c:cat>
          <c:val>
            <c:numRef>
              <c:f>Sheet1!$B$3:$B$7</c:f>
              <c:numCache>
                <c:formatCode>General</c:formatCode>
                <c:ptCount val="5"/>
                <c:pt idx="0">
                  <c:v>4.26</c:v>
                </c:pt>
                <c:pt idx="1">
                  <c:v>5.01</c:v>
                </c:pt>
                <c:pt idx="2">
                  <c:v>5.55</c:v>
                </c:pt>
                <c:pt idx="3">
                  <c:v>5.39</c:v>
                </c:pt>
                <c:pt idx="4">
                  <c:v>5.7</c:v>
                </c:pt>
              </c:numCache>
            </c:numRef>
          </c:val>
          <c:extLst xmlns:c16r2="http://schemas.microsoft.com/office/drawing/2015/06/chart">
            <c:ext xmlns:c16="http://schemas.microsoft.com/office/drawing/2014/chart" uri="{C3380CC4-5D6E-409C-BE32-E72D297353CC}">
              <c16:uniqueId val="{00000000-0DC1-4389-98A7-054477F51AF6}"/>
            </c:ext>
          </c:extLst>
        </c:ser>
        <c:dLbls>
          <c:showLegendKey val="0"/>
          <c:showVal val="0"/>
          <c:showCatName val="0"/>
          <c:showSerName val="0"/>
          <c:showPercent val="0"/>
          <c:showBubbleSize val="0"/>
        </c:dLbls>
        <c:gapWidth val="100"/>
        <c:overlap val="100"/>
        <c:axId val="56397184"/>
        <c:axId val="56415360"/>
      </c:barChart>
      <c:catAx>
        <c:axId val="563971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s-ES"/>
          </a:p>
        </c:txPr>
        <c:crossAx val="56415360"/>
        <c:crosses val="autoZero"/>
        <c:auto val="1"/>
        <c:lblAlgn val="ctr"/>
        <c:lblOffset val="100"/>
        <c:noMultiLvlLbl val="0"/>
      </c:catAx>
      <c:valAx>
        <c:axId val="5641536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50000"/>
                  </a:schemeClr>
                </a:solidFill>
                <a:latin typeface="+mn-lt"/>
                <a:ea typeface="+mn-ea"/>
                <a:cs typeface="+mn-cs"/>
              </a:defRPr>
            </a:pPr>
            <a:endParaRPr lang="es-ES"/>
          </a:p>
        </c:txPr>
        <c:crossAx val="56397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7330940752087E-2"/>
          <c:y val="0.16716967761764906"/>
          <c:w val="0.88432351341623294"/>
          <c:h val="0.67719887644286592"/>
        </c:manualLayout>
      </c:layout>
      <c:barChart>
        <c:barDir val="col"/>
        <c:grouping val="stacked"/>
        <c:varyColors val="0"/>
        <c:ser>
          <c:idx val="0"/>
          <c:order val="0"/>
          <c:spPr>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w="6350" cap="flat" cmpd="sng" algn="ctr">
              <a:noFill/>
              <a:prstDash val="solid"/>
              <a:miter lim="800000"/>
            </a:ln>
            <a:effectLst/>
          </c:spPr>
          <c:invertIfNegative val="0"/>
          <c:cat>
            <c:numRef>
              <c:f>Sheet1!$A$3:$A$7</c:f>
              <c:numCache>
                <c:formatCode>General</c:formatCode>
                <c:ptCount val="5"/>
                <c:pt idx="0">
                  <c:v>2013</c:v>
                </c:pt>
                <c:pt idx="1">
                  <c:v>2014</c:v>
                </c:pt>
                <c:pt idx="2">
                  <c:v>2015</c:v>
                </c:pt>
                <c:pt idx="3">
                  <c:v>2016</c:v>
                </c:pt>
                <c:pt idx="4">
                  <c:v>2017</c:v>
                </c:pt>
              </c:numCache>
            </c:numRef>
          </c:cat>
          <c:val>
            <c:numRef>
              <c:f>Sheet1!$B$3:$B$7</c:f>
              <c:numCache>
                <c:formatCode>General</c:formatCode>
                <c:ptCount val="5"/>
                <c:pt idx="0">
                  <c:v>41.51</c:v>
                </c:pt>
                <c:pt idx="1">
                  <c:v>45.42</c:v>
                </c:pt>
                <c:pt idx="2">
                  <c:v>44.53</c:v>
                </c:pt>
                <c:pt idx="3">
                  <c:v>49.59</c:v>
                </c:pt>
                <c:pt idx="4">
                  <c:v>63.77</c:v>
                </c:pt>
              </c:numCache>
            </c:numRef>
          </c:val>
          <c:extLst xmlns:c16r2="http://schemas.microsoft.com/office/drawing/2015/06/chart">
            <c:ext xmlns:c16="http://schemas.microsoft.com/office/drawing/2014/chart" uri="{C3380CC4-5D6E-409C-BE32-E72D297353CC}">
              <c16:uniqueId val="{00000000-2798-4C6E-8A62-A1D515ACAFEF}"/>
            </c:ext>
          </c:extLst>
        </c:ser>
        <c:dLbls>
          <c:showLegendKey val="0"/>
          <c:showVal val="0"/>
          <c:showCatName val="0"/>
          <c:showSerName val="0"/>
          <c:showPercent val="0"/>
          <c:showBubbleSize val="0"/>
        </c:dLbls>
        <c:gapWidth val="100"/>
        <c:overlap val="100"/>
        <c:axId val="60822272"/>
        <c:axId val="60823808"/>
      </c:barChart>
      <c:catAx>
        <c:axId val="608222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s-ES"/>
          </a:p>
        </c:txPr>
        <c:crossAx val="60823808"/>
        <c:crosses val="autoZero"/>
        <c:auto val="1"/>
        <c:lblAlgn val="ctr"/>
        <c:lblOffset val="100"/>
        <c:noMultiLvlLbl val="0"/>
      </c:catAx>
      <c:valAx>
        <c:axId val="6082380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50000"/>
                  </a:schemeClr>
                </a:solidFill>
                <a:latin typeface="+mn-lt"/>
                <a:ea typeface="+mn-ea"/>
                <a:cs typeface="+mn-cs"/>
              </a:defRPr>
            </a:pPr>
            <a:endParaRPr lang="es-ES"/>
          </a:p>
        </c:txPr>
        <c:crossAx val="60822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F5F54-3320-4FF6-B23F-C99413AB752B}" type="doc">
      <dgm:prSet loTypeId="urn:microsoft.com/office/officeart/2005/8/layout/hierarchy1" loCatId="hierarchy" qsTypeId="urn:microsoft.com/office/officeart/2005/8/quickstyle/3d4" qsCatId="3D" csTypeId="urn:microsoft.com/office/officeart/2005/8/colors/accent0_3" csCatId="mainScheme" phldr="1"/>
      <dgm:spPr/>
      <dgm:t>
        <a:bodyPr/>
        <a:lstStyle/>
        <a:p>
          <a:endParaRPr lang="es-CO"/>
        </a:p>
      </dgm:t>
    </dgm:pt>
    <dgm:pt modelId="{FA7224D3-26C0-4BCF-943D-891115FDA159}">
      <dgm:prSet phldrT="[Texto]"/>
      <dgm:spPr/>
      <dgm:t>
        <a:bodyPr/>
        <a:lstStyle/>
        <a:p>
          <a:r>
            <a:rPr lang="en-US" noProof="0" dirty="0"/>
            <a:t>Master account</a:t>
          </a:r>
        </a:p>
        <a:p>
          <a:r>
            <a:rPr lang="en-US" noProof="0" dirty="0"/>
            <a:t>Cycle 15</a:t>
          </a:r>
        </a:p>
      </dgm:t>
    </dgm:pt>
    <dgm:pt modelId="{6855ED82-999C-4003-BD61-E82B6AEB256D}" type="parTrans" cxnId="{1675FFA1-5B3F-41AF-9A54-7AB8FA7359C7}">
      <dgm:prSet/>
      <dgm:spPr/>
      <dgm:t>
        <a:bodyPr/>
        <a:lstStyle/>
        <a:p>
          <a:endParaRPr lang="es-CO"/>
        </a:p>
      </dgm:t>
    </dgm:pt>
    <dgm:pt modelId="{11FCF0FA-054A-46E9-9A6C-E7642E729EA7}" type="sibTrans" cxnId="{1675FFA1-5B3F-41AF-9A54-7AB8FA7359C7}">
      <dgm:prSet/>
      <dgm:spPr/>
      <dgm:t>
        <a:bodyPr/>
        <a:lstStyle/>
        <a:p>
          <a:endParaRPr lang="es-CO"/>
        </a:p>
      </dgm:t>
    </dgm:pt>
    <dgm:pt modelId="{04BF9821-0043-48B9-B2EE-2B9433F1FA01}">
      <dgm:prSet phldrT="[Texto]"/>
      <dgm:spPr/>
      <dgm:t>
        <a:bodyPr/>
        <a:lstStyle/>
        <a:p>
          <a:r>
            <a:rPr lang="en-US" noProof="0" dirty="0"/>
            <a:t>Sub account 1 Cycle 15</a:t>
          </a:r>
        </a:p>
      </dgm:t>
    </dgm:pt>
    <dgm:pt modelId="{6AC2BAB7-5FE3-49D0-936D-E8F0F1B6B19E}" type="parTrans" cxnId="{2794DA2D-F303-43D8-9BDA-CB1193214CAC}">
      <dgm:prSet/>
      <dgm:spPr/>
      <dgm:t>
        <a:bodyPr/>
        <a:lstStyle/>
        <a:p>
          <a:endParaRPr lang="es-CO"/>
        </a:p>
      </dgm:t>
    </dgm:pt>
    <dgm:pt modelId="{0FF28527-3A54-415A-A6CE-A3378E160A31}" type="sibTrans" cxnId="{2794DA2D-F303-43D8-9BDA-CB1193214CAC}">
      <dgm:prSet/>
      <dgm:spPr/>
      <dgm:t>
        <a:bodyPr/>
        <a:lstStyle/>
        <a:p>
          <a:endParaRPr lang="es-CO"/>
        </a:p>
      </dgm:t>
    </dgm:pt>
    <dgm:pt modelId="{8B344BED-68DC-4BE4-BC21-097E5F9FCB4A}">
      <dgm:prSet phldrT="[Texto]"/>
      <dgm:spPr/>
      <dgm:t>
        <a:bodyPr/>
        <a:lstStyle/>
        <a:p>
          <a:r>
            <a:rPr lang="en-US" noProof="0" dirty="0"/>
            <a:t>Sub account 2 Cycle 10</a:t>
          </a:r>
        </a:p>
      </dgm:t>
    </dgm:pt>
    <dgm:pt modelId="{981919ED-4DB2-45E7-8EBB-E8FEAA12E2E6}" type="parTrans" cxnId="{181A1C3A-0B28-4A19-9363-4639471F924E}">
      <dgm:prSet/>
      <dgm:spPr/>
      <dgm:t>
        <a:bodyPr/>
        <a:lstStyle/>
        <a:p>
          <a:endParaRPr lang="es-CO"/>
        </a:p>
      </dgm:t>
    </dgm:pt>
    <dgm:pt modelId="{8BD632F3-AAD5-45E0-9D1B-F1D5DDB75A42}" type="sibTrans" cxnId="{181A1C3A-0B28-4A19-9363-4639471F924E}">
      <dgm:prSet/>
      <dgm:spPr/>
      <dgm:t>
        <a:bodyPr/>
        <a:lstStyle/>
        <a:p>
          <a:endParaRPr lang="es-CO"/>
        </a:p>
      </dgm:t>
    </dgm:pt>
    <dgm:pt modelId="{6C0B1DBA-57E8-4146-963A-CAA43ECB19A5}">
      <dgm:prSet phldrT="[Texto]"/>
      <dgm:spPr/>
      <dgm:t>
        <a:bodyPr/>
        <a:lstStyle/>
        <a:p>
          <a:r>
            <a:rPr lang="en-US" noProof="0" dirty="0"/>
            <a:t>Sub account 3 Cycle 20</a:t>
          </a:r>
        </a:p>
      </dgm:t>
    </dgm:pt>
    <dgm:pt modelId="{76E107C5-6B58-4A67-AFD3-E20E4A5904AE}" type="parTrans" cxnId="{FA207A54-08FC-487F-9E7E-DA2D11F0BC8B}">
      <dgm:prSet/>
      <dgm:spPr/>
      <dgm:t>
        <a:bodyPr/>
        <a:lstStyle/>
        <a:p>
          <a:endParaRPr lang="es-CO"/>
        </a:p>
      </dgm:t>
    </dgm:pt>
    <dgm:pt modelId="{72CED64B-AECB-437B-A556-1AED4EA39B4E}" type="sibTrans" cxnId="{FA207A54-08FC-487F-9E7E-DA2D11F0BC8B}">
      <dgm:prSet/>
      <dgm:spPr/>
      <dgm:t>
        <a:bodyPr/>
        <a:lstStyle/>
        <a:p>
          <a:endParaRPr lang="es-CO"/>
        </a:p>
      </dgm:t>
    </dgm:pt>
    <dgm:pt modelId="{6CEFCB49-8051-4903-9AD5-3BDC7E1CBCB0}" type="pres">
      <dgm:prSet presAssocID="{612F5F54-3320-4FF6-B23F-C99413AB752B}" presName="hierChild1" presStyleCnt="0">
        <dgm:presLayoutVars>
          <dgm:chPref val="1"/>
          <dgm:dir/>
          <dgm:animOne val="branch"/>
          <dgm:animLvl val="lvl"/>
          <dgm:resizeHandles/>
        </dgm:presLayoutVars>
      </dgm:prSet>
      <dgm:spPr/>
      <dgm:t>
        <a:bodyPr/>
        <a:lstStyle/>
        <a:p>
          <a:endParaRPr lang="es-ES"/>
        </a:p>
      </dgm:t>
    </dgm:pt>
    <dgm:pt modelId="{A4837BAB-054F-42C7-BE80-5B06D9117BE5}" type="pres">
      <dgm:prSet presAssocID="{FA7224D3-26C0-4BCF-943D-891115FDA159}" presName="hierRoot1" presStyleCnt="0"/>
      <dgm:spPr/>
    </dgm:pt>
    <dgm:pt modelId="{34CE10C5-B75C-4B4B-B270-163EE402FEBF}" type="pres">
      <dgm:prSet presAssocID="{FA7224D3-26C0-4BCF-943D-891115FDA159}" presName="composite" presStyleCnt="0"/>
      <dgm:spPr/>
    </dgm:pt>
    <dgm:pt modelId="{5A4D17D9-0FAA-44E7-AD16-5B5E45DCA5E9}" type="pres">
      <dgm:prSet presAssocID="{FA7224D3-26C0-4BCF-943D-891115FDA159}" presName="background" presStyleLbl="node0" presStyleIdx="0" presStyleCnt="1"/>
      <dgm:spPr/>
    </dgm:pt>
    <dgm:pt modelId="{ABA673AF-2A11-447E-9230-24C78AF06003}" type="pres">
      <dgm:prSet presAssocID="{FA7224D3-26C0-4BCF-943D-891115FDA159}" presName="text" presStyleLbl="fgAcc0" presStyleIdx="0" presStyleCnt="1">
        <dgm:presLayoutVars>
          <dgm:chPref val="3"/>
        </dgm:presLayoutVars>
      </dgm:prSet>
      <dgm:spPr/>
      <dgm:t>
        <a:bodyPr/>
        <a:lstStyle/>
        <a:p>
          <a:endParaRPr lang="es-ES"/>
        </a:p>
      </dgm:t>
    </dgm:pt>
    <dgm:pt modelId="{E1FB9B40-A926-43B9-B970-A43C9050258C}" type="pres">
      <dgm:prSet presAssocID="{FA7224D3-26C0-4BCF-943D-891115FDA159}" presName="hierChild2" presStyleCnt="0"/>
      <dgm:spPr/>
    </dgm:pt>
    <dgm:pt modelId="{C6908FC2-2803-4B41-93EB-0D310A34C76C}" type="pres">
      <dgm:prSet presAssocID="{6AC2BAB7-5FE3-49D0-936D-E8F0F1B6B19E}" presName="Name10" presStyleLbl="parChTrans1D2" presStyleIdx="0" presStyleCnt="3"/>
      <dgm:spPr/>
      <dgm:t>
        <a:bodyPr/>
        <a:lstStyle/>
        <a:p>
          <a:endParaRPr lang="es-ES"/>
        </a:p>
      </dgm:t>
    </dgm:pt>
    <dgm:pt modelId="{AE69BD33-429A-436E-B3FF-1D99B86F0330}" type="pres">
      <dgm:prSet presAssocID="{04BF9821-0043-48B9-B2EE-2B9433F1FA01}" presName="hierRoot2" presStyleCnt="0"/>
      <dgm:spPr/>
    </dgm:pt>
    <dgm:pt modelId="{55448497-5594-48EF-A210-C0CA2691E5DB}" type="pres">
      <dgm:prSet presAssocID="{04BF9821-0043-48B9-B2EE-2B9433F1FA01}" presName="composite2" presStyleCnt="0"/>
      <dgm:spPr/>
    </dgm:pt>
    <dgm:pt modelId="{C7FBC305-9FEC-4B60-88DB-B8BFFBCED82A}" type="pres">
      <dgm:prSet presAssocID="{04BF9821-0043-48B9-B2EE-2B9433F1FA01}" presName="background2" presStyleLbl="node2" presStyleIdx="0" presStyleCnt="3"/>
      <dgm:spPr/>
    </dgm:pt>
    <dgm:pt modelId="{9F6C65CF-7E7F-448D-9A5B-49E6ADBFC889}" type="pres">
      <dgm:prSet presAssocID="{04BF9821-0043-48B9-B2EE-2B9433F1FA01}" presName="text2" presStyleLbl="fgAcc2" presStyleIdx="0" presStyleCnt="3">
        <dgm:presLayoutVars>
          <dgm:chPref val="3"/>
        </dgm:presLayoutVars>
      </dgm:prSet>
      <dgm:spPr/>
      <dgm:t>
        <a:bodyPr/>
        <a:lstStyle/>
        <a:p>
          <a:endParaRPr lang="es-ES"/>
        </a:p>
      </dgm:t>
    </dgm:pt>
    <dgm:pt modelId="{C065DFE9-00C2-45B6-92F0-D10D6140B98A}" type="pres">
      <dgm:prSet presAssocID="{04BF9821-0043-48B9-B2EE-2B9433F1FA01}" presName="hierChild3" presStyleCnt="0"/>
      <dgm:spPr/>
    </dgm:pt>
    <dgm:pt modelId="{4F39E258-1E5F-4562-8147-670B74632372}" type="pres">
      <dgm:prSet presAssocID="{981919ED-4DB2-45E7-8EBB-E8FEAA12E2E6}" presName="Name10" presStyleLbl="parChTrans1D2" presStyleIdx="1" presStyleCnt="3"/>
      <dgm:spPr/>
      <dgm:t>
        <a:bodyPr/>
        <a:lstStyle/>
        <a:p>
          <a:endParaRPr lang="es-ES"/>
        </a:p>
      </dgm:t>
    </dgm:pt>
    <dgm:pt modelId="{78565D75-7169-4C78-A06E-0C1CF373A177}" type="pres">
      <dgm:prSet presAssocID="{8B344BED-68DC-4BE4-BC21-097E5F9FCB4A}" presName="hierRoot2" presStyleCnt="0"/>
      <dgm:spPr/>
    </dgm:pt>
    <dgm:pt modelId="{5B72184F-9787-4915-818F-C22F8F67DFC6}" type="pres">
      <dgm:prSet presAssocID="{8B344BED-68DC-4BE4-BC21-097E5F9FCB4A}" presName="composite2" presStyleCnt="0"/>
      <dgm:spPr/>
    </dgm:pt>
    <dgm:pt modelId="{AB5D954D-B580-4500-B2FC-FDF301F2E39C}" type="pres">
      <dgm:prSet presAssocID="{8B344BED-68DC-4BE4-BC21-097E5F9FCB4A}" presName="background2" presStyleLbl="node2" presStyleIdx="1" presStyleCnt="3"/>
      <dgm:spPr/>
    </dgm:pt>
    <dgm:pt modelId="{0C567727-10BE-4FC1-9654-E1FBA0DDC68D}" type="pres">
      <dgm:prSet presAssocID="{8B344BED-68DC-4BE4-BC21-097E5F9FCB4A}" presName="text2" presStyleLbl="fgAcc2" presStyleIdx="1" presStyleCnt="3">
        <dgm:presLayoutVars>
          <dgm:chPref val="3"/>
        </dgm:presLayoutVars>
      </dgm:prSet>
      <dgm:spPr/>
      <dgm:t>
        <a:bodyPr/>
        <a:lstStyle/>
        <a:p>
          <a:endParaRPr lang="es-ES"/>
        </a:p>
      </dgm:t>
    </dgm:pt>
    <dgm:pt modelId="{8F6100D1-0D1D-41BD-BF4A-13B55658B7AC}" type="pres">
      <dgm:prSet presAssocID="{8B344BED-68DC-4BE4-BC21-097E5F9FCB4A}" presName="hierChild3" presStyleCnt="0"/>
      <dgm:spPr/>
    </dgm:pt>
    <dgm:pt modelId="{871D58C4-C245-4EAA-B046-E72BF8369108}" type="pres">
      <dgm:prSet presAssocID="{76E107C5-6B58-4A67-AFD3-E20E4A5904AE}" presName="Name10" presStyleLbl="parChTrans1D2" presStyleIdx="2" presStyleCnt="3"/>
      <dgm:spPr/>
      <dgm:t>
        <a:bodyPr/>
        <a:lstStyle/>
        <a:p>
          <a:endParaRPr lang="es-ES"/>
        </a:p>
      </dgm:t>
    </dgm:pt>
    <dgm:pt modelId="{10D0579C-1057-4CD7-B60A-92C8E29412F6}" type="pres">
      <dgm:prSet presAssocID="{6C0B1DBA-57E8-4146-963A-CAA43ECB19A5}" presName="hierRoot2" presStyleCnt="0"/>
      <dgm:spPr/>
    </dgm:pt>
    <dgm:pt modelId="{1F68DB6C-7F1B-4E85-A7B6-18B945257268}" type="pres">
      <dgm:prSet presAssocID="{6C0B1DBA-57E8-4146-963A-CAA43ECB19A5}" presName="composite2" presStyleCnt="0"/>
      <dgm:spPr/>
    </dgm:pt>
    <dgm:pt modelId="{CEA67C5B-95EE-4F53-ADA1-3C1787C44418}" type="pres">
      <dgm:prSet presAssocID="{6C0B1DBA-57E8-4146-963A-CAA43ECB19A5}" presName="background2" presStyleLbl="node2" presStyleIdx="2" presStyleCnt="3"/>
      <dgm:spPr/>
    </dgm:pt>
    <dgm:pt modelId="{6B0068AC-882A-4848-8487-31E1307046F8}" type="pres">
      <dgm:prSet presAssocID="{6C0B1DBA-57E8-4146-963A-CAA43ECB19A5}" presName="text2" presStyleLbl="fgAcc2" presStyleIdx="2" presStyleCnt="3" custLinFactNeighborX="751">
        <dgm:presLayoutVars>
          <dgm:chPref val="3"/>
        </dgm:presLayoutVars>
      </dgm:prSet>
      <dgm:spPr/>
      <dgm:t>
        <a:bodyPr/>
        <a:lstStyle/>
        <a:p>
          <a:endParaRPr lang="es-ES"/>
        </a:p>
      </dgm:t>
    </dgm:pt>
    <dgm:pt modelId="{8203A67D-B060-48E3-852D-D594BC15F3D4}" type="pres">
      <dgm:prSet presAssocID="{6C0B1DBA-57E8-4146-963A-CAA43ECB19A5}" presName="hierChild3" presStyleCnt="0"/>
      <dgm:spPr/>
    </dgm:pt>
  </dgm:ptLst>
  <dgm:cxnLst>
    <dgm:cxn modelId="{FA207A54-08FC-487F-9E7E-DA2D11F0BC8B}" srcId="{FA7224D3-26C0-4BCF-943D-891115FDA159}" destId="{6C0B1DBA-57E8-4146-963A-CAA43ECB19A5}" srcOrd="2" destOrd="0" parTransId="{76E107C5-6B58-4A67-AFD3-E20E4A5904AE}" sibTransId="{72CED64B-AECB-437B-A556-1AED4EA39B4E}"/>
    <dgm:cxn modelId="{0699115C-BC7B-4607-B362-2C59393F2385}" type="presOf" srcId="{6AC2BAB7-5FE3-49D0-936D-E8F0F1B6B19E}" destId="{C6908FC2-2803-4B41-93EB-0D310A34C76C}" srcOrd="0" destOrd="0" presId="urn:microsoft.com/office/officeart/2005/8/layout/hierarchy1"/>
    <dgm:cxn modelId="{A818227C-B7DA-4EBD-8CA9-2288D3660591}" type="presOf" srcId="{612F5F54-3320-4FF6-B23F-C99413AB752B}" destId="{6CEFCB49-8051-4903-9AD5-3BDC7E1CBCB0}" srcOrd="0" destOrd="0" presId="urn:microsoft.com/office/officeart/2005/8/layout/hierarchy1"/>
    <dgm:cxn modelId="{2794DA2D-F303-43D8-9BDA-CB1193214CAC}" srcId="{FA7224D3-26C0-4BCF-943D-891115FDA159}" destId="{04BF9821-0043-48B9-B2EE-2B9433F1FA01}" srcOrd="0" destOrd="0" parTransId="{6AC2BAB7-5FE3-49D0-936D-E8F0F1B6B19E}" sibTransId="{0FF28527-3A54-415A-A6CE-A3378E160A31}"/>
    <dgm:cxn modelId="{7E560BAB-89E3-428F-B541-947E8E00196A}" type="presOf" srcId="{6C0B1DBA-57E8-4146-963A-CAA43ECB19A5}" destId="{6B0068AC-882A-4848-8487-31E1307046F8}" srcOrd="0" destOrd="0" presId="urn:microsoft.com/office/officeart/2005/8/layout/hierarchy1"/>
    <dgm:cxn modelId="{B832B0D6-B19A-46D4-956D-1231D4C4C88C}" type="presOf" srcId="{981919ED-4DB2-45E7-8EBB-E8FEAA12E2E6}" destId="{4F39E258-1E5F-4562-8147-670B74632372}" srcOrd="0" destOrd="0" presId="urn:microsoft.com/office/officeart/2005/8/layout/hierarchy1"/>
    <dgm:cxn modelId="{50E20D9A-69EC-467A-ADC4-2F8D6E787344}" type="presOf" srcId="{FA7224D3-26C0-4BCF-943D-891115FDA159}" destId="{ABA673AF-2A11-447E-9230-24C78AF06003}" srcOrd="0" destOrd="0" presId="urn:microsoft.com/office/officeart/2005/8/layout/hierarchy1"/>
    <dgm:cxn modelId="{FA7E1F73-4F58-4FCF-B9EF-E9CBE751B5DF}" type="presOf" srcId="{04BF9821-0043-48B9-B2EE-2B9433F1FA01}" destId="{9F6C65CF-7E7F-448D-9A5B-49E6ADBFC889}" srcOrd="0" destOrd="0" presId="urn:microsoft.com/office/officeart/2005/8/layout/hierarchy1"/>
    <dgm:cxn modelId="{F4C5E849-AEE2-47E7-9FB3-ADDCE080903C}" type="presOf" srcId="{8B344BED-68DC-4BE4-BC21-097E5F9FCB4A}" destId="{0C567727-10BE-4FC1-9654-E1FBA0DDC68D}" srcOrd="0" destOrd="0" presId="urn:microsoft.com/office/officeart/2005/8/layout/hierarchy1"/>
    <dgm:cxn modelId="{1675FFA1-5B3F-41AF-9A54-7AB8FA7359C7}" srcId="{612F5F54-3320-4FF6-B23F-C99413AB752B}" destId="{FA7224D3-26C0-4BCF-943D-891115FDA159}" srcOrd="0" destOrd="0" parTransId="{6855ED82-999C-4003-BD61-E82B6AEB256D}" sibTransId="{11FCF0FA-054A-46E9-9A6C-E7642E729EA7}"/>
    <dgm:cxn modelId="{181A1C3A-0B28-4A19-9363-4639471F924E}" srcId="{FA7224D3-26C0-4BCF-943D-891115FDA159}" destId="{8B344BED-68DC-4BE4-BC21-097E5F9FCB4A}" srcOrd="1" destOrd="0" parTransId="{981919ED-4DB2-45E7-8EBB-E8FEAA12E2E6}" sibTransId="{8BD632F3-AAD5-45E0-9D1B-F1D5DDB75A42}"/>
    <dgm:cxn modelId="{C135867F-587C-47B3-9B5C-026B1FC0DBAE}" type="presOf" srcId="{76E107C5-6B58-4A67-AFD3-E20E4A5904AE}" destId="{871D58C4-C245-4EAA-B046-E72BF8369108}" srcOrd="0" destOrd="0" presId="urn:microsoft.com/office/officeart/2005/8/layout/hierarchy1"/>
    <dgm:cxn modelId="{DBFEAD07-72E6-4842-B40A-702511F62AE6}" type="presParOf" srcId="{6CEFCB49-8051-4903-9AD5-3BDC7E1CBCB0}" destId="{A4837BAB-054F-42C7-BE80-5B06D9117BE5}" srcOrd="0" destOrd="0" presId="urn:microsoft.com/office/officeart/2005/8/layout/hierarchy1"/>
    <dgm:cxn modelId="{8C0779D2-972E-4E5E-8836-F3F048679BEC}" type="presParOf" srcId="{A4837BAB-054F-42C7-BE80-5B06D9117BE5}" destId="{34CE10C5-B75C-4B4B-B270-163EE402FEBF}" srcOrd="0" destOrd="0" presId="urn:microsoft.com/office/officeart/2005/8/layout/hierarchy1"/>
    <dgm:cxn modelId="{B4E7680C-8E70-4700-8C59-B56CBDB7BDF1}" type="presParOf" srcId="{34CE10C5-B75C-4B4B-B270-163EE402FEBF}" destId="{5A4D17D9-0FAA-44E7-AD16-5B5E45DCA5E9}" srcOrd="0" destOrd="0" presId="urn:microsoft.com/office/officeart/2005/8/layout/hierarchy1"/>
    <dgm:cxn modelId="{80B63C9E-F3A6-4DA5-A82C-99003AA982E6}" type="presParOf" srcId="{34CE10C5-B75C-4B4B-B270-163EE402FEBF}" destId="{ABA673AF-2A11-447E-9230-24C78AF06003}" srcOrd="1" destOrd="0" presId="urn:microsoft.com/office/officeart/2005/8/layout/hierarchy1"/>
    <dgm:cxn modelId="{7AFE3EA5-4369-4FE6-9936-AF939AADBBB0}" type="presParOf" srcId="{A4837BAB-054F-42C7-BE80-5B06D9117BE5}" destId="{E1FB9B40-A926-43B9-B970-A43C9050258C}" srcOrd="1" destOrd="0" presId="urn:microsoft.com/office/officeart/2005/8/layout/hierarchy1"/>
    <dgm:cxn modelId="{8673F935-1EC7-48E7-8499-8498AE6EC7CF}" type="presParOf" srcId="{E1FB9B40-A926-43B9-B970-A43C9050258C}" destId="{C6908FC2-2803-4B41-93EB-0D310A34C76C}" srcOrd="0" destOrd="0" presId="urn:microsoft.com/office/officeart/2005/8/layout/hierarchy1"/>
    <dgm:cxn modelId="{A7C532A8-C7F8-4F08-880C-401E7889C554}" type="presParOf" srcId="{E1FB9B40-A926-43B9-B970-A43C9050258C}" destId="{AE69BD33-429A-436E-B3FF-1D99B86F0330}" srcOrd="1" destOrd="0" presId="urn:microsoft.com/office/officeart/2005/8/layout/hierarchy1"/>
    <dgm:cxn modelId="{F1CBDDEE-58E1-4BEA-8689-4399074848A5}" type="presParOf" srcId="{AE69BD33-429A-436E-B3FF-1D99B86F0330}" destId="{55448497-5594-48EF-A210-C0CA2691E5DB}" srcOrd="0" destOrd="0" presId="urn:microsoft.com/office/officeart/2005/8/layout/hierarchy1"/>
    <dgm:cxn modelId="{3976FE00-F59E-4255-99A1-19973ABC9C80}" type="presParOf" srcId="{55448497-5594-48EF-A210-C0CA2691E5DB}" destId="{C7FBC305-9FEC-4B60-88DB-B8BFFBCED82A}" srcOrd="0" destOrd="0" presId="urn:microsoft.com/office/officeart/2005/8/layout/hierarchy1"/>
    <dgm:cxn modelId="{E9CB67B5-5806-48D9-90DF-C24BDFDD7BAA}" type="presParOf" srcId="{55448497-5594-48EF-A210-C0CA2691E5DB}" destId="{9F6C65CF-7E7F-448D-9A5B-49E6ADBFC889}" srcOrd="1" destOrd="0" presId="urn:microsoft.com/office/officeart/2005/8/layout/hierarchy1"/>
    <dgm:cxn modelId="{7E240B0B-FA71-417C-A18E-D7BA20FB0CE2}" type="presParOf" srcId="{AE69BD33-429A-436E-B3FF-1D99B86F0330}" destId="{C065DFE9-00C2-45B6-92F0-D10D6140B98A}" srcOrd="1" destOrd="0" presId="urn:microsoft.com/office/officeart/2005/8/layout/hierarchy1"/>
    <dgm:cxn modelId="{D3425E86-24EE-4CC2-8820-A9EAFAB6C489}" type="presParOf" srcId="{E1FB9B40-A926-43B9-B970-A43C9050258C}" destId="{4F39E258-1E5F-4562-8147-670B74632372}" srcOrd="2" destOrd="0" presId="urn:microsoft.com/office/officeart/2005/8/layout/hierarchy1"/>
    <dgm:cxn modelId="{FED86347-3FB5-4BF0-B38E-A99FD489E828}" type="presParOf" srcId="{E1FB9B40-A926-43B9-B970-A43C9050258C}" destId="{78565D75-7169-4C78-A06E-0C1CF373A177}" srcOrd="3" destOrd="0" presId="urn:microsoft.com/office/officeart/2005/8/layout/hierarchy1"/>
    <dgm:cxn modelId="{A5C2714F-6BF2-4CAA-A2FA-58333BE6A21F}" type="presParOf" srcId="{78565D75-7169-4C78-A06E-0C1CF373A177}" destId="{5B72184F-9787-4915-818F-C22F8F67DFC6}" srcOrd="0" destOrd="0" presId="urn:microsoft.com/office/officeart/2005/8/layout/hierarchy1"/>
    <dgm:cxn modelId="{A2AE46E1-98F1-4810-B1A2-64D7D1118D88}" type="presParOf" srcId="{5B72184F-9787-4915-818F-C22F8F67DFC6}" destId="{AB5D954D-B580-4500-B2FC-FDF301F2E39C}" srcOrd="0" destOrd="0" presId="urn:microsoft.com/office/officeart/2005/8/layout/hierarchy1"/>
    <dgm:cxn modelId="{83E68802-CF9C-402A-8795-FF5FC7DE620C}" type="presParOf" srcId="{5B72184F-9787-4915-818F-C22F8F67DFC6}" destId="{0C567727-10BE-4FC1-9654-E1FBA0DDC68D}" srcOrd="1" destOrd="0" presId="urn:microsoft.com/office/officeart/2005/8/layout/hierarchy1"/>
    <dgm:cxn modelId="{5EDC981D-2CD4-4320-8F0E-7B9FBB938A02}" type="presParOf" srcId="{78565D75-7169-4C78-A06E-0C1CF373A177}" destId="{8F6100D1-0D1D-41BD-BF4A-13B55658B7AC}" srcOrd="1" destOrd="0" presId="urn:microsoft.com/office/officeart/2005/8/layout/hierarchy1"/>
    <dgm:cxn modelId="{4D32D96C-B1A7-42B1-864B-C51B10ED8729}" type="presParOf" srcId="{E1FB9B40-A926-43B9-B970-A43C9050258C}" destId="{871D58C4-C245-4EAA-B046-E72BF8369108}" srcOrd="4" destOrd="0" presId="urn:microsoft.com/office/officeart/2005/8/layout/hierarchy1"/>
    <dgm:cxn modelId="{EF03AC7F-0045-407E-B3F6-8E7B235F29AE}" type="presParOf" srcId="{E1FB9B40-A926-43B9-B970-A43C9050258C}" destId="{10D0579C-1057-4CD7-B60A-92C8E29412F6}" srcOrd="5" destOrd="0" presId="urn:microsoft.com/office/officeart/2005/8/layout/hierarchy1"/>
    <dgm:cxn modelId="{ACC0F64C-5491-413A-80E0-68EB84E3EED5}" type="presParOf" srcId="{10D0579C-1057-4CD7-B60A-92C8E29412F6}" destId="{1F68DB6C-7F1B-4E85-A7B6-18B945257268}" srcOrd="0" destOrd="0" presId="urn:microsoft.com/office/officeart/2005/8/layout/hierarchy1"/>
    <dgm:cxn modelId="{82C56FAF-86FC-4ED8-B150-6CDEFB403454}" type="presParOf" srcId="{1F68DB6C-7F1B-4E85-A7B6-18B945257268}" destId="{CEA67C5B-95EE-4F53-ADA1-3C1787C44418}" srcOrd="0" destOrd="0" presId="urn:microsoft.com/office/officeart/2005/8/layout/hierarchy1"/>
    <dgm:cxn modelId="{13F7819D-AE16-49B9-B56D-5D989F8B6672}" type="presParOf" srcId="{1F68DB6C-7F1B-4E85-A7B6-18B945257268}" destId="{6B0068AC-882A-4848-8487-31E1307046F8}" srcOrd="1" destOrd="0" presId="urn:microsoft.com/office/officeart/2005/8/layout/hierarchy1"/>
    <dgm:cxn modelId="{B73A75CC-90B2-40F4-91AE-4D68F517EF0B}" type="presParOf" srcId="{10D0579C-1057-4CD7-B60A-92C8E29412F6}" destId="{8203A67D-B060-48E3-852D-D594BC15F3D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2F5F54-3320-4FF6-B23F-C99413AB752B}" type="doc">
      <dgm:prSet loTypeId="urn:microsoft.com/office/officeart/2005/8/layout/hierarchy1" loCatId="hierarchy" qsTypeId="urn:microsoft.com/office/officeart/2005/8/quickstyle/3d4" qsCatId="3D" csTypeId="urn:microsoft.com/office/officeart/2005/8/colors/accent0_3" csCatId="mainScheme" phldr="1"/>
      <dgm:spPr/>
      <dgm:t>
        <a:bodyPr/>
        <a:lstStyle/>
        <a:p>
          <a:endParaRPr lang="es-CO"/>
        </a:p>
      </dgm:t>
    </dgm:pt>
    <dgm:pt modelId="{FA7224D3-26C0-4BCF-943D-891115FDA159}">
      <dgm:prSet phldrT="[Texto]"/>
      <dgm:spPr/>
      <dgm:t>
        <a:bodyPr/>
        <a:lstStyle/>
        <a:p>
          <a:r>
            <a:rPr lang="en-US" noProof="0" dirty="0"/>
            <a:t>Master account</a:t>
          </a:r>
        </a:p>
        <a:p>
          <a:r>
            <a:rPr lang="en-US" noProof="0" dirty="0"/>
            <a:t>Cycle 15</a:t>
          </a:r>
        </a:p>
      </dgm:t>
    </dgm:pt>
    <dgm:pt modelId="{6855ED82-999C-4003-BD61-E82B6AEB256D}" type="parTrans" cxnId="{1675FFA1-5B3F-41AF-9A54-7AB8FA7359C7}">
      <dgm:prSet/>
      <dgm:spPr/>
      <dgm:t>
        <a:bodyPr/>
        <a:lstStyle/>
        <a:p>
          <a:endParaRPr lang="es-CO"/>
        </a:p>
      </dgm:t>
    </dgm:pt>
    <dgm:pt modelId="{11FCF0FA-054A-46E9-9A6C-E7642E729EA7}" type="sibTrans" cxnId="{1675FFA1-5B3F-41AF-9A54-7AB8FA7359C7}">
      <dgm:prSet/>
      <dgm:spPr/>
      <dgm:t>
        <a:bodyPr/>
        <a:lstStyle/>
        <a:p>
          <a:endParaRPr lang="es-CO"/>
        </a:p>
      </dgm:t>
    </dgm:pt>
    <dgm:pt modelId="{04BF9821-0043-48B9-B2EE-2B9433F1FA01}">
      <dgm:prSet phldrT="[Texto]"/>
      <dgm:spPr/>
      <dgm:t>
        <a:bodyPr/>
        <a:lstStyle/>
        <a:p>
          <a:r>
            <a:rPr lang="en-US" noProof="0" dirty="0"/>
            <a:t>Sub account 1 Cycle 15</a:t>
          </a:r>
        </a:p>
      </dgm:t>
    </dgm:pt>
    <dgm:pt modelId="{6AC2BAB7-5FE3-49D0-936D-E8F0F1B6B19E}" type="parTrans" cxnId="{2794DA2D-F303-43D8-9BDA-CB1193214CAC}">
      <dgm:prSet/>
      <dgm:spPr/>
      <dgm:t>
        <a:bodyPr/>
        <a:lstStyle/>
        <a:p>
          <a:endParaRPr lang="es-CO"/>
        </a:p>
      </dgm:t>
    </dgm:pt>
    <dgm:pt modelId="{0FF28527-3A54-415A-A6CE-A3378E160A31}" type="sibTrans" cxnId="{2794DA2D-F303-43D8-9BDA-CB1193214CAC}">
      <dgm:prSet/>
      <dgm:spPr/>
      <dgm:t>
        <a:bodyPr/>
        <a:lstStyle/>
        <a:p>
          <a:endParaRPr lang="es-CO"/>
        </a:p>
      </dgm:t>
    </dgm:pt>
    <dgm:pt modelId="{8B344BED-68DC-4BE4-BC21-097E5F9FCB4A}">
      <dgm:prSet phldrT="[Texto]"/>
      <dgm:spPr/>
      <dgm:t>
        <a:bodyPr/>
        <a:lstStyle/>
        <a:p>
          <a:r>
            <a:rPr lang="en-US" noProof="0" dirty="0"/>
            <a:t>Sub account 2 Cycle 10</a:t>
          </a:r>
        </a:p>
      </dgm:t>
    </dgm:pt>
    <dgm:pt modelId="{981919ED-4DB2-45E7-8EBB-E8FEAA12E2E6}" type="parTrans" cxnId="{181A1C3A-0B28-4A19-9363-4639471F924E}">
      <dgm:prSet/>
      <dgm:spPr/>
      <dgm:t>
        <a:bodyPr/>
        <a:lstStyle/>
        <a:p>
          <a:endParaRPr lang="es-CO"/>
        </a:p>
      </dgm:t>
    </dgm:pt>
    <dgm:pt modelId="{8BD632F3-AAD5-45E0-9D1B-F1D5DDB75A42}" type="sibTrans" cxnId="{181A1C3A-0B28-4A19-9363-4639471F924E}">
      <dgm:prSet/>
      <dgm:spPr/>
      <dgm:t>
        <a:bodyPr/>
        <a:lstStyle/>
        <a:p>
          <a:endParaRPr lang="es-CO"/>
        </a:p>
      </dgm:t>
    </dgm:pt>
    <dgm:pt modelId="{6C0B1DBA-57E8-4146-963A-CAA43ECB19A5}">
      <dgm:prSet phldrT="[Texto]"/>
      <dgm:spPr/>
      <dgm:t>
        <a:bodyPr/>
        <a:lstStyle/>
        <a:p>
          <a:r>
            <a:rPr lang="en-US" noProof="0" dirty="0"/>
            <a:t>Sub account 3 Cycle 20</a:t>
          </a:r>
        </a:p>
      </dgm:t>
    </dgm:pt>
    <dgm:pt modelId="{76E107C5-6B58-4A67-AFD3-E20E4A5904AE}" type="parTrans" cxnId="{FA207A54-08FC-487F-9E7E-DA2D11F0BC8B}">
      <dgm:prSet/>
      <dgm:spPr/>
      <dgm:t>
        <a:bodyPr/>
        <a:lstStyle/>
        <a:p>
          <a:endParaRPr lang="es-CO"/>
        </a:p>
      </dgm:t>
    </dgm:pt>
    <dgm:pt modelId="{72CED64B-AECB-437B-A556-1AED4EA39B4E}" type="sibTrans" cxnId="{FA207A54-08FC-487F-9E7E-DA2D11F0BC8B}">
      <dgm:prSet/>
      <dgm:spPr/>
      <dgm:t>
        <a:bodyPr/>
        <a:lstStyle/>
        <a:p>
          <a:endParaRPr lang="es-CO"/>
        </a:p>
      </dgm:t>
    </dgm:pt>
    <dgm:pt modelId="{6CEFCB49-8051-4903-9AD5-3BDC7E1CBCB0}" type="pres">
      <dgm:prSet presAssocID="{612F5F54-3320-4FF6-B23F-C99413AB752B}" presName="hierChild1" presStyleCnt="0">
        <dgm:presLayoutVars>
          <dgm:chPref val="1"/>
          <dgm:dir/>
          <dgm:animOne val="branch"/>
          <dgm:animLvl val="lvl"/>
          <dgm:resizeHandles/>
        </dgm:presLayoutVars>
      </dgm:prSet>
      <dgm:spPr/>
      <dgm:t>
        <a:bodyPr/>
        <a:lstStyle/>
        <a:p>
          <a:endParaRPr lang="es-ES"/>
        </a:p>
      </dgm:t>
    </dgm:pt>
    <dgm:pt modelId="{A4837BAB-054F-42C7-BE80-5B06D9117BE5}" type="pres">
      <dgm:prSet presAssocID="{FA7224D3-26C0-4BCF-943D-891115FDA159}" presName="hierRoot1" presStyleCnt="0"/>
      <dgm:spPr/>
    </dgm:pt>
    <dgm:pt modelId="{34CE10C5-B75C-4B4B-B270-163EE402FEBF}" type="pres">
      <dgm:prSet presAssocID="{FA7224D3-26C0-4BCF-943D-891115FDA159}" presName="composite" presStyleCnt="0"/>
      <dgm:spPr/>
    </dgm:pt>
    <dgm:pt modelId="{5A4D17D9-0FAA-44E7-AD16-5B5E45DCA5E9}" type="pres">
      <dgm:prSet presAssocID="{FA7224D3-26C0-4BCF-943D-891115FDA159}" presName="background" presStyleLbl="node0" presStyleIdx="0" presStyleCnt="1"/>
      <dgm:spPr/>
    </dgm:pt>
    <dgm:pt modelId="{ABA673AF-2A11-447E-9230-24C78AF06003}" type="pres">
      <dgm:prSet presAssocID="{FA7224D3-26C0-4BCF-943D-891115FDA159}" presName="text" presStyleLbl="fgAcc0" presStyleIdx="0" presStyleCnt="1">
        <dgm:presLayoutVars>
          <dgm:chPref val="3"/>
        </dgm:presLayoutVars>
      </dgm:prSet>
      <dgm:spPr/>
      <dgm:t>
        <a:bodyPr/>
        <a:lstStyle/>
        <a:p>
          <a:endParaRPr lang="es-ES"/>
        </a:p>
      </dgm:t>
    </dgm:pt>
    <dgm:pt modelId="{E1FB9B40-A926-43B9-B970-A43C9050258C}" type="pres">
      <dgm:prSet presAssocID="{FA7224D3-26C0-4BCF-943D-891115FDA159}" presName="hierChild2" presStyleCnt="0"/>
      <dgm:spPr/>
    </dgm:pt>
    <dgm:pt modelId="{C6908FC2-2803-4B41-93EB-0D310A34C76C}" type="pres">
      <dgm:prSet presAssocID="{6AC2BAB7-5FE3-49D0-936D-E8F0F1B6B19E}" presName="Name10" presStyleLbl="parChTrans1D2" presStyleIdx="0" presStyleCnt="3"/>
      <dgm:spPr/>
      <dgm:t>
        <a:bodyPr/>
        <a:lstStyle/>
        <a:p>
          <a:endParaRPr lang="es-ES"/>
        </a:p>
      </dgm:t>
    </dgm:pt>
    <dgm:pt modelId="{AE69BD33-429A-436E-B3FF-1D99B86F0330}" type="pres">
      <dgm:prSet presAssocID="{04BF9821-0043-48B9-B2EE-2B9433F1FA01}" presName="hierRoot2" presStyleCnt="0"/>
      <dgm:spPr/>
    </dgm:pt>
    <dgm:pt modelId="{55448497-5594-48EF-A210-C0CA2691E5DB}" type="pres">
      <dgm:prSet presAssocID="{04BF9821-0043-48B9-B2EE-2B9433F1FA01}" presName="composite2" presStyleCnt="0"/>
      <dgm:spPr/>
    </dgm:pt>
    <dgm:pt modelId="{C7FBC305-9FEC-4B60-88DB-B8BFFBCED82A}" type="pres">
      <dgm:prSet presAssocID="{04BF9821-0043-48B9-B2EE-2B9433F1FA01}" presName="background2" presStyleLbl="node2" presStyleIdx="0" presStyleCnt="3"/>
      <dgm:spPr/>
    </dgm:pt>
    <dgm:pt modelId="{9F6C65CF-7E7F-448D-9A5B-49E6ADBFC889}" type="pres">
      <dgm:prSet presAssocID="{04BF9821-0043-48B9-B2EE-2B9433F1FA01}" presName="text2" presStyleLbl="fgAcc2" presStyleIdx="0" presStyleCnt="3">
        <dgm:presLayoutVars>
          <dgm:chPref val="3"/>
        </dgm:presLayoutVars>
      </dgm:prSet>
      <dgm:spPr/>
      <dgm:t>
        <a:bodyPr/>
        <a:lstStyle/>
        <a:p>
          <a:endParaRPr lang="es-ES"/>
        </a:p>
      </dgm:t>
    </dgm:pt>
    <dgm:pt modelId="{C065DFE9-00C2-45B6-92F0-D10D6140B98A}" type="pres">
      <dgm:prSet presAssocID="{04BF9821-0043-48B9-B2EE-2B9433F1FA01}" presName="hierChild3" presStyleCnt="0"/>
      <dgm:spPr/>
    </dgm:pt>
    <dgm:pt modelId="{4F39E258-1E5F-4562-8147-670B74632372}" type="pres">
      <dgm:prSet presAssocID="{981919ED-4DB2-45E7-8EBB-E8FEAA12E2E6}" presName="Name10" presStyleLbl="parChTrans1D2" presStyleIdx="1" presStyleCnt="3"/>
      <dgm:spPr/>
      <dgm:t>
        <a:bodyPr/>
        <a:lstStyle/>
        <a:p>
          <a:endParaRPr lang="es-ES"/>
        </a:p>
      </dgm:t>
    </dgm:pt>
    <dgm:pt modelId="{78565D75-7169-4C78-A06E-0C1CF373A177}" type="pres">
      <dgm:prSet presAssocID="{8B344BED-68DC-4BE4-BC21-097E5F9FCB4A}" presName="hierRoot2" presStyleCnt="0"/>
      <dgm:spPr/>
    </dgm:pt>
    <dgm:pt modelId="{5B72184F-9787-4915-818F-C22F8F67DFC6}" type="pres">
      <dgm:prSet presAssocID="{8B344BED-68DC-4BE4-BC21-097E5F9FCB4A}" presName="composite2" presStyleCnt="0"/>
      <dgm:spPr/>
    </dgm:pt>
    <dgm:pt modelId="{AB5D954D-B580-4500-B2FC-FDF301F2E39C}" type="pres">
      <dgm:prSet presAssocID="{8B344BED-68DC-4BE4-BC21-097E5F9FCB4A}" presName="background2" presStyleLbl="node2" presStyleIdx="1" presStyleCnt="3"/>
      <dgm:spPr/>
    </dgm:pt>
    <dgm:pt modelId="{0C567727-10BE-4FC1-9654-E1FBA0DDC68D}" type="pres">
      <dgm:prSet presAssocID="{8B344BED-68DC-4BE4-BC21-097E5F9FCB4A}" presName="text2" presStyleLbl="fgAcc2" presStyleIdx="1" presStyleCnt="3">
        <dgm:presLayoutVars>
          <dgm:chPref val="3"/>
        </dgm:presLayoutVars>
      </dgm:prSet>
      <dgm:spPr/>
      <dgm:t>
        <a:bodyPr/>
        <a:lstStyle/>
        <a:p>
          <a:endParaRPr lang="es-ES"/>
        </a:p>
      </dgm:t>
    </dgm:pt>
    <dgm:pt modelId="{8F6100D1-0D1D-41BD-BF4A-13B55658B7AC}" type="pres">
      <dgm:prSet presAssocID="{8B344BED-68DC-4BE4-BC21-097E5F9FCB4A}" presName="hierChild3" presStyleCnt="0"/>
      <dgm:spPr/>
    </dgm:pt>
    <dgm:pt modelId="{871D58C4-C245-4EAA-B046-E72BF8369108}" type="pres">
      <dgm:prSet presAssocID="{76E107C5-6B58-4A67-AFD3-E20E4A5904AE}" presName="Name10" presStyleLbl="parChTrans1D2" presStyleIdx="2" presStyleCnt="3"/>
      <dgm:spPr/>
      <dgm:t>
        <a:bodyPr/>
        <a:lstStyle/>
        <a:p>
          <a:endParaRPr lang="es-ES"/>
        </a:p>
      </dgm:t>
    </dgm:pt>
    <dgm:pt modelId="{10D0579C-1057-4CD7-B60A-92C8E29412F6}" type="pres">
      <dgm:prSet presAssocID="{6C0B1DBA-57E8-4146-963A-CAA43ECB19A5}" presName="hierRoot2" presStyleCnt="0"/>
      <dgm:spPr/>
    </dgm:pt>
    <dgm:pt modelId="{1F68DB6C-7F1B-4E85-A7B6-18B945257268}" type="pres">
      <dgm:prSet presAssocID="{6C0B1DBA-57E8-4146-963A-CAA43ECB19A5}" presName="composite2" presStyleCnt="0"/>
      <dgm:spPr/>
    </dgm:pt>
    <dgm:pt modelId="{CEA67C5B-95EE-4F53-ADA1-3C1787C44418}" type="pres">
      <dgm:prSet presAssocID="{6C0B1DBA-57E8-4146-963A-CAA43ECB19A5}" presName="background2" presStyleLbl="node2" presStyleIdx="2" presStyleCnt="3"/>
      <dgm:spPr/>
    </dgm:pt>
    <dgm:pt modelId="{6B0068AC-882A-4848-8487-31E1307046F8}" type="pres">
      <dgm:prSet presAssocID="{6C0B1DBA-57E8-4146-963A-CAA43ECB19A5}" presName="text2" presStyleLbl="fgAcc2" presStyleIdx="2" presStyleCnt="3" custLinFactNeighborX="751">
        <dgm:presLayoutVars>
          <dgm:chPref val="3"/>
        </dgm:presLayoutVars>
      </dgm:prSet>
      <dgm:spPr/>
      <dgm:t>
        <a:bodyPr/>
        <a:lstStyle/>
        <a:p>
          <a:endParaRPr lang="es-ES"/>
        </a:p>
      </dgm:t>
    </dgm:pt>
    <dgm:pt modelId="{8203A67D-B060-48E3-852D-D594BC15F3D4}" type="pres">
      <dgm:prSet presAssocID="{6C0B1DBA-57E8-4146-963A-CAA43ECB19A5}" presName="hierChild3" presStyleCnt="0"/>
      <dgm:spPr/>
    </dgm:pt>
  </dgm:ptLst>
  <dgm:cxnLst>
    <dgm:cxn modelId="{181A1C3A-0B28-4A19-9363-4639471F924E}" srcId="{FA7224D3-26C0-4BCF-943D-891115FDA159}" destId="{8B344BED-68DC-4BE4-BC21-097E5F9FCB4A}" srcOrd="1" destOrd="0" parTransId="{981919ED-4DB2-45E7-8EBB-E8FEAA12E2E6}" sibTransId="{8BD632F3-AAD5-45E0-9D1B-F1D5DDB75A42}"/>
    <dgm:cxn modelId="{5C32D4C9-1CBF-4F12-8D01-1C84E95C19CA}" type="presOf" srcId="{04BF9821-0043-48B9-B2EE-2B9433F1FA01}" destId="{9F6C65CF-7E7F-448D-9A5B-49E6ADBFC889}" srcOrd="0" destOrd="0" presId="urn:microsoft.com/office/officeart/2005/8/layout/hierarchy1"/>
    <dgm:cxn modelId="{2794DA2D-F303-43D8-9BDA-CB1193214CAC}" srcId="{FA7224D3-26C0-4BCF-943D-891115FDA159}" destId="{04BF9821-0043-48B9-B2EE-2B9433F1FA01}" srcOrd="0" destOrd="0" parTransId="{6AC2BAB7-5FE3-49D0-936D-E8F0F1B6B19E}" sibTransId="{0FF28527-3A54-415A-A6CE-A3378E160A31}"/>
    <dgm:cxn modelId="{11894835-2319-4409-B0F9-8856CBC23A3A}" type="presOf" srcId="{612F5F54-3320-4FF6-B23F-C99413AB752B}" destId="{6CEFCB49-8051-4903-9AD5-3BDC7E1CBCB0}" srcOrd="0" destOrd="0" presId="urn:microsoft.com/office/officeart/2005/8/layout/hierarchy1"/>
    <dgm:cxn modelId="{DAB09F84-73F1-4FFF-8D27-1BCAAECD1C9D}" type="presOf" srcId="{76E107C5-6B58-4A67-AFD3-E20E4A5904AE}" destId="{871D58C4-C245-4EAA-B046-E72BF8369108}" srcOrd="0" destOrd="0" presId="urn:microsoft.com/office/officeart/2005/8/layout/hierarchy1"/>
    <dgm:cxn modelId="{03B44E2C-6B13-458E-8E4D-64955B84B6AD}" type="presOf" srcId="{6AC2BAB7-5FE3-49D0-936D-E8F0F1B6B19E}" destId="{C6908FC2-2803-4B41-93EB-0D310A34C76C}" srcOrd="0" destOrd="0" presId="urn:microsoft.com/office/officeart/2005/8/layout/hierarchy1"/>
    <dgm:cxn modelId="{AE1BC066-82D1-4437-93A0-1C42CB13E0AE}" type="presOf" srcId="{FA7224D3-26C0-4BCF-943D-891115FDA159}" destId="{ABA673AF-2A11-447E-9230-24C78AF06003}" srcOrd="0" destOrd="0" presId="urn:microsoft.com/office/officeart/2005/8/layout/hierarchy1"/>
    <dgm:cxn modelId="{3A443312-7196-4139-8982-D2348661EC74}" type="presOf" srcId="{8B344BED-68DC-4BE4-BC21-097E5F9FCB4A}" destId="{0C567727-10BE-4FC1-9654-E1FBA0DDC68D}" srcOrd="0" destOrd="0" presId="urn:microsoft.com/office/officeart/2005/8/layout/hierarchy1"/>
    <dgm:cxn modelId="{1675FFA1-5B3F-41AF-9A54-7AB8FA7359C7}" srcId="{612F5F54-3320-4FF6-B23F-C99413AB752B}" destId="{FA7224D3-26C0-4BCF-943D-891115FDA159}" srcOrd="0" destOrd="0" parTransId="{6855ED82-999C-4003-BD61-E82B6AEB256D}" sibTransId="{11FCF0FA-054A-46E9-9A6C-E7642E729EA7}"/>
    <dgm:cxn modelId="{FD6BA239-B5F0-45AB-850C-A3F5D2D51A50}" type="presOf" srcId="{981919ED-4DB2-45E7-8EBB-E8FEAA12E2E6}" destId="{4F39E258-1E5F-4562-8147-670B74632372}" srcOrd="0" destOrd="0" presId="urn:microsoft.com/office/officeart/2005/8/layout/hierarchy1"/>
    <dgm:cxn modelId="{FA207A54-08FC-487F-9E7E-DA2D11F0BC8B}" srcId="{FA7224D3-26C0-4BCF-943D-891115FDA159}" destId="{6C0B1DBA-57E8-4146-963A-CAA43ECB19A5}" srcOrd="2" destOrd="0" parTransId="{76E107C5-6B58-4A67-AFD3-E20E4A5904AE}" sibTransId="{72CED64B-AECB-437B-A556-1AED4EA39B4E}"/>
    <dgm:cxn modelId="{DD644D8D-0EBA-48C9-B765-98350E32A5BC}" type="presOf" srcId="{6C0B1DBA-57E8-4146-963A-CAA43ECB19A5}" destId="{6B0068AC-882A-4848-8487-31E1307046F8}" srcOrd="0" destOrd="0" presId="urn:microsoft.com/office/officeart/2005/8/layout/hierarchy1"/>
    <dgm:cxn modelId="{E9EF249F-0C3D-425B-846A-B099B4025C88}" type="presParOf" srcId="{6CEFCB49-8051-4903-9AD5-3BDC7E1CBCB0}" destId="{A4837BAB-054F-42C7-BE80-5B06D9117BE5}" srcOrd="0" destOrd="0" presId="urn:microsoft.com/office/officeart/2005/8/layout/hierarchy1"/>
    <dgm:cxn modelId="{5C114370-8658-4AFD-B01D-ACE3F73D3ECD}" type="presParOf" srcId="{A4837BAB-054F-42C7-BE80-5B06D9117BE5}" destId="{34CE10C5-B75C-4B4B-B270-163EE402FEBF}" srcOrd="0" destOrd="0" presId="urn:microsoft.com/office/officeart/2005/8/layout/hierarchy1"/>
    <dgm:cxn modelId="{4789680F-DFA9-4DFD-8EAC-B7A0213B2A76}" type="presParOf" srcId="{34CE10C5-B75C-4B4B-B270-163EE402FEBF}" destId="{5A4D17D9-0FAA-44E7-AD16-5B5E45DCA5E9}" srcOrd="0" destOrd="0" presId="urn:microsoft.com/office/officeart/2005/8/layout/hierarchy1"/>
    <dgm:cxn modelId="{11FB25FC-75A8-4B34-A8ED-273072AA241B}" type="presParOf" srcId="{34CE10C5-B75C-4B4B-B270-163EE402FEBF}" destId="{ABA673AF-2A11-447E-9230-24C78AF06003}" srcOrd="1" destOrd="0" presId="urn:microsoft.com/office/officeart/2005/8/layout/hierarchy1"/>
    <dgm:cxn modelId="{2F73704C-C85B-4B86-AA94-68C407846522}" type="presParOf" srcId="{A4837BAB-054F-42C7-BE80-5B06D9117BE5}" destId="{E1FB9B40-A926-43B9-B970-A43C9050258C}" srcOrd="1" destOrd="0" presId="urn:microsoft.com/office/officeart/2005/8/layout/hierarchy1"/>
    <dgm:cxn modelId="{F97D7913-C306-48F3-B854-F560E4779456}" type="presParOf" srcId="{E1FB9B40-A926-43B9-B970-A43C9050258C}" destId="{C6908FC2-2803-4B41-93EB-0D310A34C76C}" srcOrd="0" destOrd="0" presId="urn:microsoft.com/office/officeart/2005/8/layout/hierarchy1"/>
    <dgm:cxn modelId="{A18C64F4-68F2-4012-847F-4AD6189FA78F}" type="presParOf" srcId="{E1FB9B40-A926-43B9-B970-A43C9050258C}" destId="{AE69BD33-429A-436E-B3FF-1D99B86F0330}" srcOrd="1" destOrd="0" presId="urn:microsoft.com/office/officeart/2005/8/layout/hierarchy1"/>
    <dgm:cxn modelId="{2D72CF60-A85C-4804-BF3D-328C51618CF9}" type="presParOf" srcId="{AE69BD33-429A-436E-B3FF-1D99B86F0330}" destId="{55448497-5594-48EF-A210-C0CA2691E5DB}" srcOrd="0" destOrd="0" presId="urn:microsoft.com/office/officeart/2005/8/layout/hierarchy1"/>
    <dgm:cxn modelId="{13F1DCA9-F1D8-4030-8B4E-4D6A4383BA15}" type="presParOf" srcId="{55448497-5594-48EF-A210-C0CA2691E5DB}" destId="{C7FBC305-9FEC-4B60-88DB-B8BFFBCED82A}" srcOrd="0" destOrd="0" presId="urn:microsoft.com/office/officeart/2005/8/layout/hierarchy1"/>
    <dgm:cxn modelId="{8539CA5F-6127-40CB-880B-99557F98A6C6}" type="presParOf" srcId="{55448497-5594-48EF-A210-C0CA2691E5DB}" destId="{9F6C65CF-7E7F-448D-9A5B-49E6ADBFC889}" srcOrd="1" destOrd="0" presId="urn:microsoft.com/office/officeart/2005/8/layout/hierarchy1"/>
    <dgm:cxn modelId="{9FE07DF2-8BF9-4318-AADF-3B3C91E669D6}" type="presParOf" srcId="{AE69BD33-429A-436E-B3FF-1D99B86F0330}" destId="{C065DFE9-00C2-45B6-92F0-D10D6140B98A}" srcOrd="1" destOrd="0" presId="urn:microsoft.com/office/officeart/2005/8/layout/hierarchy1"/>
    <dgm:cxn modelId="{07F14D09-6B88-4A07-B930-7EC274F7F919}" type="presParOf" srcId="{E1FB9B40-A926-43B9-B970-A43C9050258C}" destId="{4F39E258-1E5F-4562-8147-670B74632372}" srcOrd="2" destOrd="0" presId="urn:microsoft.com/office/officeart/2005/8/layout/hierarchy1"/>
    <dgm:cxn modelId="{FAEF72D7-2C18-4AA5-9759-C20304C42591}" type="presParOf" srcId="{E1FB9B40-A926-43B9-B970-A43C9050258C}" destId="{78565D75-7169-4C78-A06E-0C1CF373A177}" srcOrd="3" destOrd="0" presId="urn:microsoft.com/office/officeart/2005/8/layout/hierarchy1"/>
    <dgm:cxn modelId="{CFC84CD7-598F-4E14-9C2E-D15E076B22D0}" type="presParOf" srcId="{78565D75-7169-4C78-A06E-0C1CF373A177}" destId="{5B72184F-9787-4915-818F-C22F8F67DFC6}" srcOrd="0" destOrd="0" presId="urn:microsoft.com/office/officeart/2005/8/layout/hierarchy1"/>
    <dgm:cxn modelId="{81D27763-9358-46BC-A48C-5DAE656AA338}" type="presParOf" srcId="{5B72184F-9787-4915-818F-C22F8F67DFC6}" destId="{AB5D954D-B580-4500-B2FC-FDF301F2E39C}" srcOrd="0" destOrd="0" presId="urn:microsoft.com/office/officeart/2005/8/layout/hierarchy1"/>
    <dgm:cxn modelId="{BF3E3B37-9EF3-4976-B1EF-E0F46F10D28D}" type="presParOf" srcId="{5B72184F-9787-4915-818F-C22F8F67DFC6}" destId="{0C567727-10BE-4FC1-9654-E1FBA0DDC68D}" srcOrd="1" destOrd="0" presId="urn:microsoft.com/office/officeart/2005/8/layout/hierarchy1"/>
    <dgm:cxn modelId="{070871C4-7A29-4743-B504-19D782A2EC37}" type="presParOf" srcId="{78565D75-7169-4C78-A06E-0C1CF373A177}" destId="{8F6100D1-0D1D-41BD-BF4A-13B55658B7AC}" srcOrd="1" destOrd="0" presId="urn:microsoft.com/office/officeart/2005/8/layout/hierarchy1"/>
    <dgm:cxn modelId="{74AFCCCB-9E41-47BA-87D4-D4D67EF745EB}" type="presParOf" srcId="{E1FB9B40-A926-43B9-B970-A43C9050258C}" destId="{871D58C4-C245-4EAA-B046-E72BF8369108}" srcOrd="4" destOrd="0" presId="urn:microsoft.com/office/officeart/2005/8/layout/hierarchy1"/>
    <dgm:cxn modelId="{9297DB89-395E-4312-9376-03DDF9A5A50F}" type="presParOf" srcId="{E1FB9B40-A926-43B9-B970-A43C9050258C}" destId="{10D0579C-1057-4CD7-B60A-92C8E29412F6}" srcOrd="5" destOrd="0" presId="urn:microsoft.com/office/officeart/2005/8/layout/hierarchy1"/>
    <dgm:cxn modelId="{7DD00281-C30C-4A3C-9707-841625FC855D}" type="presParOf" srcId="{10D0579C-1057-4CD7-B60A-92C8E29412F6}" destId="{1F68DB6C-7F1B-4E85-A7B6-18B945257268}" srcOrd="0" destOrd="0" presId="urn:microsoft.com/office/officeart/2005/8/layout/hierarchy1"/>
    <dgm:cxn modelId="{68558315-60BB-44C1-94FE-0B3E46C51A23}" type="presParOf" srcId="{1F68DB6C-7F1B-4E85-A7B6-18B945257268}" destId="{CEA67C5B-95EE-4F53-ADA1-3C1787C44418}" srcOrd="0" destOrd="0" presId="urn:microsoft.com/office/officeart/2005/8/layout/hierarchy1"/>
    <dgm:cxn modelId="{D8EAFF25-6F36-457A-A650-47DC99ACC0ED}" type="presParOf" srcId="{1F68DB6C-7F1B-4E85-A7B6-18B945257268}" destId="{6B0068AC-882A-4848-8487-31E1307046F8}" srcOrd="1" destOrd="0" presId="urn:microsoft.com/office/officeart/2005/8/layout/hierarchy1"/>
    <dgm:cxn modelId="{C4EA7E23-5A1C-4A1F-BDFF-E6E6BED9DC02}" type="presParOf" srcId="{10D0579C-1057-4CD7-B60A-92C8E29412F6}" destId="{8203A67D-B060-48E3-852D-D594BC15F3D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D58C4-C245-4EAA-B046-E72BF8369108}">
      <dsp:nvSpPr>
        <dsp:cNvPr id="0" name=""/>
        <dsp:cNvSpPr/>
      </dsp:nvSpPr>
      <dsp:spPr>
        <a:xfrm>
          <a:off x="2214562" y="1269146"/>
          <a:ext cx="1571625" cy="373975"/>
        </a:xfrm>
        <a:custGeom>
          <a:avLst/>
          <a:gdLst/>
          <a:ahLst/>
          <a:cxnLst/>
          <a:rect l="0" t="0" r="0" b="0"/>
          <a:pathLst>
            <a:path>
              <a:moveTo>
                <a:pt x="0" y="0"/>
              </a:moveTo>
              <a:lnTo>
                <a:pt x="0" y="254853"/>
              </a:lnTo>
              <a:lnTo>
                <a:pt x="1571625" y="254853"/>
              </a:lnTo>
              <a:lnTo>
                <a:pt x="1571625" y="373975"/>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F39E258-1E5F-4562-8147-670B74632372}">
      <dsp:nvSpPr>
        <dsp:cNvPr id="0" name=""/>
        <dsp:cNvSpPr/>
      </dsp:nvSpPr>
      <dsp:spPr>
        <a:xfrm>
          <a:off x="2168842" y="1269146"/>
          <a:ext cx="91440" cy="373975"/>
        </a:xfrm>
        <a:custGeom>
          <a:avLst/>
          <a:gdLst/>
          <a:ahLst/>
          <a:cxnLst/>
          <a:rect l="0" t="0" r="0" b="0"/>
          <a:pathLst>
            <a:path>
              <a:moveTo>
                <a:pt x="45720" y="0"/>
              </a:moveTo>
              <a:lnTo>
                <a:pt x="45720" y="373975"/>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6908FC2-2803-4B41-93EB-0D310A34C76C}">
      <dsp:nvSpPr>
        <dsp:cNvPr id="0" name=""/>
        <dsp:cNvSpPr/>
      </dsp:nvSpPr>
      <dsp:spPr>
        <a:xfrm>
          <a:off x="642937" y="1269146"/>
          <a:ext cx="1571624" cy="373975"/>
        </a:xfrm>
        <a:custGeom>
          <a:avLst/>
          <a:gdLst/>
          <a:ahLst/>
          <a:cxnLst/>
          <a:rect l="0" t="0" r="0" b="0"/>
          <a:pathLst>
            <a:path>
              <a:moveTo>
                <a:pt x="1571624" y="0"/>
              </a:moveTo>
              <a:lnTo>
                <a:pt x="1571624" y="254853"/>
              </a:lnTo>
              <a:lnTo>
                <a:pt x="0" y="254853"/>
              </a:lnTo>
              <a:lnTo>
                <a:pt x="0" y="373975"/>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A4D17D9-0FAA-44E7-AD16-5B5E45DCA5E9}">
      <dsp:nvSpPr>
        <dsp:cNvPr id="0" name=""/>
        <dsp:cNvSpPr/>
      </dsp:nvSpPr>
      <dsp:spPr>
        <a:xfrm>
          <a:off x="1571625" y="452616"/>
          <a:ext cx="1285874" cy="81653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BA673AF-2A11-447E-9230-24C78AF06003}">
      <dsp:nvSpPr>
        <dsp:cNvPr id="0" name=""/>
        <dsp:cNvSpPr/>
      </dsp:nvSpPr>
      <dsp:spPr>
        <a:xfrm>
          <a:off x="1714500" y="588347"/>
          <a:ext cx="1285874" cy="81653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a:t>Master account</a:t>
          </a:r>
        </a:p>
        <a:p>
          <a:pPr lvl="0" algn="ctr" defTabSz="622300">
            <a:lnSpc>
              <a:spcPct val="90000"/>
            </a:lnSpc>
            <a:spcBef>
              <a:spcPct val="0"/>
            </a:spcBef>
            <a:spcAft>
              <a:spcPct val="35000"/>
            </a:spcAft>
          </a:pPr>
          <a:r>
            <a:rPr lang="en-US" sz="1400" kern="1200" noProof="0" dirty="0"/>
            <a:t>Cycle 15</a:t>
          </a:r>
        </a:p>
      </dsp:txBody>
      <dsp:txXfrm>
        <a:off x="1738415" y="612262"/>
        <a:ext cx="1238044" cy="768700"/>
      </dsp:txXfrm>
    </dsp:sp>
    <dsp:sp modelId="{C7FBC305-9FEC-4B60-88DB-B8BFFBCED82A}">
      <dsp:nvSpPr>
        <dsp:cNvPr id="0" name=""/>
        <dsp:cNvSpPr/>
      </dsp:nvSpPr>
      <dsp:spPr>
        <a:xfrm>
          <a:off x="0" y="1643122"/>
          <a:ext cx="1285874" cy="81653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F6C65CF-7E7F-448D-9A5B-49E6ADBFC889}">
      <dsp:nvSpPr>
        <dsp:cNvPr id="0" name=""/>
        <dsp:cNvSpPr/>
      </dsp:nvSpPr>
      <dsp:spPr>
        <a:xfrm>
          <a:off x="142875" y="1778853"/>
          <a:ext cx="1285874" cy="81653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a:t>Sub account 1 Cycle 15</a:t>
          </a:r>
        </a:p>
      </dsp:txBody>
      <dsp:txXfrm>
        <a:off x="166790" y="1802768"/>
        <a:ext cx="1238044" cy="768700"/>
      </dsp:txXfrm>
    </dsp:sp>
    <dsp:sp modelId="{AB5D954D-B580-4500-B2FC-FDF301F2E39C}">
      <dsp:nvSpPr>
        <dsp:cNvPr id="0" name=""/>
        <dsp:cNvSpPr/>
      </dsp:nvSpPr>
      <dsp:spPr>
        <a:xfrm>
          <a:off x="1571625" y="1643122"/>
          <a:ext cx="1285874" cy="81653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C567727-10BE-4FC1-9654-E1FBA0DDC68D}">
      <dsp:nvSpPr>
        <dsp:cNvPr id="0" name=""/>
        <dsp:cNvSpPr/>
      </dsp:nvSpPr>
      <dsp:spPr>
        <a:xfrm>
          <a:off x="1714500" y="1778853"/>
          <a:ext cx="1285874" cy="81653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a:t>Sub account 2 Cycle 10</a:t>
          </a:r>
        </a:p>
      </dsp:txBody>
      <dsp:txXfrm>
        <a:off x="1738415" y="1802768"/>
        <a:ext cx="1238044" cy="768700"/>
      </dsp:txXfrm>
    </dsp:sp>
    <dsp:sp modelId="{CEA67C5B-95EE-4F53-ADA1-3C1787C44418}">
      <dsp:nvSpPr>
        <dsp:cNvPr id="0" name=""/>
        <dsp:cNvSpPr/>
      </dsp:nvSpPr>
      <dsp:spPr>
        <a:xfrm>
          <a:off x="3143250" y="1643122"/>
          <a:ext cx="1285874" cy="81653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B0068AC-882A-4848-8487-31E1307046F8}">
      <dsp:nvSpPr>
        <dsp:cNvPr id="0" name=""/>
        <dsp:cNvSpPr/>
      </dsp:nvSpPr>
      <dsp:spPr>
        <a:xfrm>
          <a:off x="3286125" y="1778853"/>
          <a:ext cx="1285874" cy="81653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a:t>Sub account 3 Cycle 20</a:t>
          </a:r>
        </a:p>
      </dsp:txBody>
      <dsp:txXfrm>
        <a:off x="3310040" y="1802768"/>
        <a:ext cx="1238044" cy="768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D58C4-C245-4EAA-B046-E72BF8369108}">
      <dsp:nvSpPr>
        <dsp:cNvPr id="0" name=""/>
        <dsp:cNvSpPr/>
      </dsp:nvSpPr>
      <dsp:spPr>
        <a:xfrm>
          <a:off x="2214562" y="1269146"/>
          <a:ext cx="1571625" cy="373975"/>
        </a:xfrm>
        <a:custGeom>
          <a:avLst/>
          <a:gdLst/>
          <a:ahLst/>
          <a:cxnLst/>
          <a:rect l="0" t="0" r="0" b="0"/>
          <a:pathLst>
            <a:path>
              <a:moveTo>
                <a:pt x="0" y="0"/>
              </a:moveTo>
              <a:lnTo>
                <a:pt x="0" y="254853"/>
              </a:lnTo>
              <a:lnTo>
                <a:pt x="1571625" y="254853"/>
              </a:lnTo>
              <a:lnTo>
                <a:pt x="1571625" y="373975"/>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F39E258-1E5F-4562-8147-670B74632372}">
      <dsp:nvSpPr>
        <dsp:cNvPr id="0" name=""/>
        <dsp:cNvSpPr/>
      </dsp:nvSpPr>
      <dsp:spPr>
        <a:xfrm>
          <a:off x="2168842" y="1269146"/>
          <a:ext cx="91440" cy="373975"/>
        </a:xfrm>
        <a:custGeom>
          <a:avLst/>
          <a:gdLst/>
          <a:ahLst/>
          <a:cxnLst/>
          <a:rect l="0" t="0" r="0" b="0"/>
          <a:pathLst>
            <a:path>
              <a:moveTo>
                <a:pt x="45720" y="0"/>
              </a:moveTo>
              <a:lnTo>
                <a:pt x="45720" y="373975"/>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6908FC2-2803-4B41-93EB-0D310A34C76C}">
      <dsp:nvSpPr>
        <dsp:cNvPr id="0" name=""/>
        <dsp:cNvSpPr/>
      </dsp:nvSpPr>
      <dsp:spPr>
        <a:xfrm>
          <a:off x="642937" y="1269146"/>
          <a:ext cx="1571624" cy="373975"/>
        </a:xfrm>
        <a:custGeom>
          <a:avLst/>
          <a:gdLst/>
          <a:ahLst/>
          <a:cxnLst/>
          <a:rect l="0" t="0" r="0" b="0"/>
          <a:pathLst>
            <a:path>
              <a:moveTo>
                <a:pt x="1571624" y="0"/>
              </a:moveTo>
              <a:lnTo>
                <a:pt x="1571624" y="254853"/>
              </a:lnTo>
              <a:lnTo>
                <a:pt x="0" y="254853"/>
              </a:lnTo>
              <a:lnTo>
                <a:pt x="0" y="373975"/>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A4D17D9-0FAA-44E7-AD16-5B5E45DCA5E9}">
      <dsp:nvSpPr>
        <dsp:cNvPr id="0" name=""/>
        <dsp:cNvSpPr/>
      </dsp:nvSpPr>
      <dsp:spPr>
        <a:xfrm>
          <a:off x="1571625" y="452616"/>
          <a:ext cx="1285874" cy="81653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BA673AF-2A11-447E-9230-24C78AF06003}">
      <dsp:nvSpPr>
        <dsp:cNvPr id="0" name=""/>
        <dsp:cNvSpPr/>
      </dsp:nvSpPr>
      <dsp:spPr>
        <a:xfrm>
          <a:off x="1714500" y="588347"/>
          <a:ext cx="1285874" cy="81653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a:t>Master account</a:t>
          </a:r>
        </a:p>
        <a:p>
          <a:pPr lvl="0" algn="ctr" defTabSz="622300">
            <a:lnSpc>
              <a:spcPct val="90000"/>
            </a:lnSpc>
            <a:spcBef>
              <a:spcPct val="0"/>
            </a:spcBef>
            <a:spcAft>
              <a:spcPct val="35000"/>
            </a:spcAft>
          </a:pPr>
          <a:r>
            <a:rPr lang="en-US" sz="1400" kern="1200" noProof="0" dirty="0"/>
            <a:t>Cycle 15</a:t>
          </a:r>
        </a:p>
      </dsp:txBody>
      <dsp:txXfrm>
        <a:off x="1738415" y="612262"/>
        <a:ext cx="1238044" cy="768700"/>
      </dsp:txXfrm>
    </dsp:sp>
    <dsp:sp modelId="{C7FBC305-9FEC-4B60-88DB-B8BFFBCED82A}">
      <dsp:nvSpPr>
        <dsp:cNvPr id="0" name=""/>
        <dsp:cNvSpPr/>
      </dsp:nvSpPr>
      <dsp:spPr>
        <a:xfrm>
          <a:off x="0" y="1643122"/>
          <a:ext cx="1285874" cy="81653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F6C65CF-7E7F-448D-9A5B-49E6ADBFC889}">
      <dsp:nvSpPr>
        <dsp:cNvPr id="0" name=""/>
        <dsp:cNvSpPr/>
      </dsp:nvSpPr>
      <dsp:spPr>
        <a:xfrm>
          <a:off x="142875" y="1778853"/>
          <a:ext cx="1285874" cy="81653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a:t>Sub account 1 Cycle 15</a:t>
          </a:r>
        </a:p>
      </dsp:txBody>
      <dsp:txXfrm>
        <a:off x="166790" y="1802768"/>
        <a:ext cx="1238044" cy="768700"/>
      </dsp:txXfrm>
    </dsp:sp>
    <dsp:sp modelId="{AB5D954D-B580-4500-B2FC-FDF301F2E39C}">
      <dsp:nvSpPr>
        <dsp:cNvPr id="0" name=""/>
        <dsp:cNvSpPr/>
      </dsp:nvSpPr>
      <dsp:spPr>
        <a:xfrm>
          <a:off x="1571625" y="1643122"/>
          <a:ext cx="1285874" cy="81653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C567727-10BE-4FC1-9654-E1FBA0DDC68D}">
      <dsp:nvSpPr>
        <dsp:cNvPr id="0" name=""/>
        <dsp:cNvSpPr/>
      </dsp:nvSpPr>
      <dsp:spPr>
        <a:xfrm>
          <a:off x="1714500" y="1778853"/>
          <a:ext cx="1285874" cy="81653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a:t>Sub account 2 Cycle 10</a:t>
          </a:r>
        </a:p>
      </dsp:txBody>
      <dsp:txXfrm>
        <a:off x="1738415" y="1802768"/>
        <a:ext cx="1238044" cy="768700"/>
      </dsp:txXfrm>
    </dsp:sp>
    <dsp:sp modelId="{CEA67C5B-95EE-4F53-ADA1-3C1787C44418}">
      <dsp:nvSpPr>
        <dsp:cNvPr id="0" name=""/>
        <dsp:cNvSpPr/>
      </dsp:nvSpPr>
      <dsp:spPr>
        <a:xfrm>
          <a:off x="3143250" y="1643122"/>
          <a:ext cx="1285874" cy="81653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B0068AC-882A-4848-8487-31E1307046F8}">
      <dsp:nvSpPr>
        <dsp:cNvPr id="0" name=""/>
        <dsp:cNvSpPr/>
      </dsp:nvSpPr>
      <dsp:spPr>
        <a:xfrm>
          <a:off x="3286125" y="1778853"/>
          <a:ext cx="1285874" cy="81653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a:t>Sub account 3 Cycle 20</a:t>
          </a:r>
        </a:p>
      </dsp:txBody>
      <dsp:txXfrm>
        <a:off x="3310040" y="1802768"/>
        <a:ext cx="1238044" cy="7687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BE82D6-AE21-4959-A5CD-B65C38EE6B98}" type="datetimeFigureOut">
              <a:rPr lang="es-ES" smtClean="0"/>
              <a:t>11/12/2018</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E5FFB3-CE52-4088-A5F7-65EEF4BA1E71}" type="slidenum">
              <a:rPr lang="es-ES" smtClean="0"/>
              <a:t>‹Nº›</a:t>
            </a:fld>
            <a:endParaRPr lang="es-ES"/>
          </a:p>
        </p:txBody>
      </p:sp>
    </p:spTree>
    <p:extLst>
      <p:ext uri="{BB962C8B-B14F-4D97-AF65-F5344CB8AC3E}">
        <p14:creationId xmlns:p14="http://schemas.microsoft.com/office/powerpoint/2010/main" val="87484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Habilitar</a:t>
            </a:r>
            <a:r>
              <a:rPr lang="en-US" dirty="0"/>
              <a:t> </a:t>
            </a:r>
            <a:r>
              <a:rPr lang="en-US" dirty="0" err="1"/>
              <a:t>sí</a:t>
            </a:r>
            <a:r>
              <a:rPr lang="en-US" dirty="0"/>
              <a:t> </a:t>
            </a:r>
            <a:r>
              <a:rPr lang="en-US" dirty="0" err="1"/>
              <a:t>es</a:t>
            </a:r>
            <a:r>
              <a:rPr lang="en-US" dirty="0"/>
              <a:t> </a:t>
            </a:r>
            <a:r>
              <a:rPr lang="en-US" dirty="0" err="1"/>
              <a:t>pertinente</a:t>
            </a:r>
            <a:r>
              <a:rPr lang="en-US" dirty="0"/>
              <a:t>. </a:t>
            </a:r>
            <a:r>
              <a:rPr lang="en-US" dirty="0" err="1"/>
              <a:t>Es</a:t>
            </a:r>
            <a:r>
              <a:rPr lang="en-US" dirty="0"/>
              <a:t> </a:t>
            </a:r>
            <a:r>
              <a:rPr lang="en-US" dirty="0" err="1"/>
              <a:t>confidencial</a:t>
            </a:r>
            <a:r>
              <a:rPr lang="en-US" dirty="0"/>
              <a:t>. No </a:t>
            </a:r>
            <a:r>
              <a:rPr lang="en-US" dirty="0" err="1"/>
              <a:t>es</a:t>
            </a:r>
            <a:r>
              <a:rPr lang="en-US" dirty="0"/>
              <a:t> </a:t>
            </a:r>
            <a:r>
              <a:rPr lang="en-US" dirty="0" err="1"/>
              <a:t>información</a:t>
            </a:r>
            <a:r>
              <a:rPr lang="en-US" dirty="0"/>
              <a:t> para </a:t>
            </a:r>
            <a:r>
              <a:rPr lang="en-US" dirty="0" err="1"/>
              <a:t>compartir</a:t>
            </a:r>
            <a:r>
              <a:rPr lang="en-US" dirty="0"/>
              <a:t> </a:t>
            </a:r>
            <a:r>
              <a:rPr lang="en-US" dirty="0" err="1"/>
              <a:t>en</a:t>
            </a:r>
            <a:r>
              <a:rPr lang="en-US" dirty="0"/>
              <a:t> </a:t>
            </a:r>
            <a:r>
              <a:rPr lang="en-US" dirty="0" err="1"/>
              <a:t>cualquier</a:t>
            </a:r>
            <a:r>
              <a:rPr lang="en-US" dirty="0"/>
              <a:t> </a:t>
            </a:r>
            <a:r>
              <a:rPr lang="en-US" dirty="0" err="1"/>
              <a:t>situación</a:t>
            </a:r>
            <a:r>
              <a:rPr lang="en-US" dirty="0"/>
              <a:t>.</a:t>
            </a:r>
          </a:p>
          <a:p>
            <a:endParaRPr lang="es-ES" dirty="0"/>
          </a:p>
        </p:txBody>
      </p:sp>
      <p:sp>
        <p:nvSpPr>
          <p:cNvPr id="4" name="3 Marcador de número de diapositiva"/>
          <p:cNvSpPr>
            <a:spLocks noGrp="1"/>
          </p:cNvSpPr>
          <p:nvPr>
            <p:ph type="sldNum" sz="quarter" idx="10"/>
          </p:nvPr>
        </p:nvSpPr>
        <p:spPr/>
        <p:txBody>
          <a:bodyPr/>
          <a:lstStyle/>
          <a:p>
            <a:fld id="{69E5FFB3-CE52-4088-A5F7-65EEF4BA1E71}" type="slidenum">
              <a:rPr lang="es-ES" smtClean="0"/>
              <a:t>4</a:t>
            </a:fld>
            <a:endParaRPr lang="es-ES"/>
          </a:p>
        </p:txBody>
      </p:sp>
    </p:spTree>
    <p:extLst>
      <p:ext uri="{BB962C8B-B14F-4D97-AF65-F5344CB8AC3E}">
        <p14:creationId xmlns:p14="http://schemas.microsoft.com/office/powerpoint/2010/main" val="32731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9E5FFB3-CE52-4088-A5F7-65EEF4BA1E71}" type="slidenum">
              <a:rPr lang="es-ES" smtClean="0"/>
              <a:t>40</a:t>
            </a:fld>
            <a:endParaRPr lang="es-ES"/>
          </a:p>
        </p:txBody>
      </p:sp>
    </p:spTree>
    <p:extLst>
      <p:ext uri="{BB962C8B-B14F-4D97-AF65-F5344CB8AC3E}">
        <p14:creationId xmlns:p14="http://schemas.microsoft.com/office/powerpoint/2010/main" val="1736479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9E5FFB3-CE52-4088-A5F7-65EEF4BA1E71}" type="slidenum">
              <a:rPr lang="es-ES" smtClean="0"/>
              <a:t>47</a:t>
            </a:fld>
            <a:endParaRPr lang="es-ES"/>
          </a:p>
        </p:txBody>
      </p:sp>
    </p:spTree>
    <p:extLst>
      <p:ext uri="{BB962C8B-B14F-4D97-AF65-F5344CB8AC3E}">
        <p14:creationId xmlns:p14="http://schemas.microsoft.com/office/powerpoint/2010/main" val="28882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redo.</a:t>
            </a:r>
            <a:r>
              <a:rPr lang="en-US" baseline="0" dirty="0"/>
              <a:t>  Will draft </a:t>
            </a:r>
            <a:endParaRPr lang="en-US" dirty="0"/>
          </a:p>
          <a:p>
            <a:endParaRPr lang="es-ES" dirty="0"/>
          </a:p>
        </p:txBody>
      </p:sp>
      <p:sp>
        <p:nvSpPr>
          <p:cNvPr id="4" name="3 Marcador de número de diapositiva"/>
          <p:cNvSpPr>
            <a:spLocks noGrp="1"/>
          </p:cNvSpPr>
          <p:nvPr>
            <p:ph type="sldNum" sz="quarter" idx="10"/>
          </p:nvPr>
        </p:nvSpPr>
        <p:spPr/>
        <p:txBody>
          <a:bodyPr/>
          <a:lstStyle/>
          <a:p>
            <a:fld id="{69E5FFB3-CE52-4088-A5F7-65EEF4BA1E71}" type="slidenum">
              <a:rPr lang="es-ES" smtClean="0"/>
              <a:t>56</a:t>
            </a:fld>
            <a:endParaRPr lang="es-ES"/>
          </a:p>
        </p:txBody>
      </p:sp>
    </p:spTree>
    <p:extLst>
      <p:ext uri="{BB962C8B-B14F-4D97-AF65-F5344CB8AC3E}">
        <p14:creationId xmlns:p14="http://schemas.microsoft.com/office/powerpoint/2010/main" val="391642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Slide with project</a:t>
            </a:r>
            <a:r>
              <a:rPr lang="en-US" baseline="0" dirty="0"/>
              <a:t> implementation steps</a:t>
            </a:r>
            <a:endParaRPr lang="en-US" dirty="0"/>
          </a:p>
          <a:p>
            <a:endParaRPr lang="es-ES" dirty="0"/>
          </a:p>
        </p:txBody>
      </p:sp>
      <p:sp>
        <p:nvSpPr>
          <p:cNvPr id="4" name="3 Marcador de número de diapositiva"/>
          <p:cNvSpPr>
            <a:spLocks noGrp="1"/>
          </p:cNvSpPr>
          <p:nvPr>
            <p:ph type="sldNum" sz="quarter" idx="10"/>
          </p:nvPr>
        </p:nvSpPr>
        <p:spPr/>
        <p:txBody>
          <a:bodyPr/>
          <a:lstStyle/>
          <a:p>
            <a:fld id="{69E5FFB3-CE52-4088-A5F7-65EEF4BA1E71}" type="slidenum">
              <a:rPr lang="es-ES" smtClean="0"/>
              <a:t>60</a:t>
            </a:fld>
            <a:endParaRPr lang="es-ES"/>
          </a:p>
        </p:txBody>
      </p:sp>
    </p:spTree>
    <p:extLst>
      <p:ext uri="{BB962C8B-B14F-4D97-AF65-F5344CB8AC3E}">
        <p14:creationId xmlns:p14="http://schemas.microsoft.com/office/powerpoint/2010/main" val="4107143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Complement</a:t>
            </a:r>
          </a:p>
        </p:txBody>
      </p:sp>
      <p:sp>
        <p:nvSpPr>
          <p:cNvPr id="4" name="3 Marcador de número de diapositiva"/>
          <p:cNvSpPr>
            <a:spLocks noGrp="1"/>
          </p:cNvSpPr>
          <p:nvPr>
            <p:ph type="sldNum" sz="quarter" idx="10"/>
          </p:nvPr>
        </p:nvSpPr>
        <p:spPr/>
        <p:txBody>
          <a:bodyPr/>
          <a:lstStyle/>
          <a:p>
            <a:fld id="{69E5FFB3-CE52-4088-A5F7-65EEF4BA1E71}" type="slidenum">
              <a:rPr lang="es-ES" smtClean="0"/>
              <a:t>63</a:t>
            </a:fld>
            <a:endParaRPr lang="es-ES"/>
          </a:p>
        </p:txBody>
      </p:sp>
    </p:spTree>
    <p:extLst>
      <p:ext uri="{BB962C8B-B14F-4D97-AF65-F5344CB8AC3E}">
        <p14:creationId xmlns:p14="http://schemas.microsoft.com/office/powerpoint/2010/main" val="3953327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9E5FFB3-CE52-4088-A5F7-65EEF4BA1E71}" type="slidenum">
              <a:rPr lang="es-ES" smtClean="0"/>
              <a:t>65</a:t>
            </a:fld>
            <a:endParaRPr lang="es-ES"/>
          </a:p>
        </p:txBody>
      </p:sp>
    </p:spTree>
    <p:extLst>
      <p:ext uri="{BB962C8B-B14F-4D97-AF65-F5344CB8AC3E}">
        <p14:creationId xmlns:p14="http://schemas.microsoft.com/office/powerpoint/2010/main" val="1907346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Fort Collins: </a:t>
            </a:r>
            <a:r>
              <a:rPr lang="en-US" sz="1200" dirty="0">
                <a:latin typeface="Work Sans ExtraLight" pitchFamily="50" charset="0"/>
              </a:rPr>
              <a:t>We need your help to provide required VISAs for our engineers in order they can deploy our solution and transfer knowledge to Milestone and Fort Collins.</a:t>
            </a:r>
          </a:p>
          <a:p>
            <a:r>
              <a:rPr lang="en-US" sz="1200" dirty="0">
                <a:latin typeface="Work Sans ExtraLight" pitchFamily="50" charset="0"/>
              </a:rPr>
              <a:t>El Paso: We need your help to make light on El Paso authorities and encourage them to advance with this business in order to increase the commerce between our countries.</a:t>
            </a:r>
            <a:endParaRPr lang="es-CO" dirty="0"/>
          </a:p>
          <a:p>
            <a:endParaRPr lang="es-ES" dirty="0"/>
          </a:p>
        </p:txBody>
      </p:sp>
      <p:sp>
        <p:nvSpPr>
          <p:cNvPr id="4" name="3 Marcador de número de diapositiva"/>
          <p:cNvSpPr>
            <a:spLocks noGrp="1"/>
          </p:cNvSpPr>
          <p:nvPr>
            <p:ph type="sldNum" sz="quarter" idx="10"/>
          </p:nvPr>
        </p:nvSpPr>
        <p:spPr/>
        <p:txBody>
          <a:bodyPr/>
          <a:lstStyle/>
          <a:p>
            <a:fld id="{69E5FFB3-CE52-4088-A5F7-65EEF4BA1E71}" type="slidenum">
              <a:rPr lang="es-ES" smtClean="0"/>
              <a:t>69</a:t>
            </a:fld>
            <a:endParaRPr lang="es-ES"/>
          </a:p>
        </p:txBody>
      </p:sp>
    </p:spTree>
    <p:extLst>
      <p:ext uri="{BB962C8B-B14F-4D97-AF65-F5344CB8AC3E}">
        <p14:creationId xmlns:p14="http://schemas.microsoft.com/office/powerpoint/2010/main" val="3357124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Usarlo sólo para abrir paso al plan de USA.</a:t>
            </a:r>
          </a:p>
          <a:p>
            <a:endParaRPr lang="es-ES" dirty="0"/>
          </a:p>
        </p:txBody>
      </p:sp>
      <p:sp>
        <p:nvSpPr>
          <p:cNvPr id="4" name="3 Marcador de número de diapositiva"/>
          <p:cNvSpPr>
            <a:spLocks noGrp="1"/>
          </p:cNvSpPr>
          <p:nvPr>
            <p:ph type="sldNum" sz="quarter" idx="10"/>
          </p:nvPr>
        </p:nvSpPr>
        <p:spPr/>
        <p:txBody>
          <a:bodyPr/>
          <a:lstStyle/>
          <a:p>
            <a:fld id="{69E5FFB3-CE52-4088-A5F7-65EEF4BA1E71}" type="slidenum">
              <a:rPr lang="es-ES" smtClean="0"/>
              <a:t>5</a:t>
            </a:fld>
            <a:endParaRPr lang="es-ES"/>
          </a:p>
        </p:txBody>
      </p:sp>
    </p:spTree>
    <p:extLst>
      <p:ext uri="{BB962C8B-B14F-4D97-AF65-F5344CB8AC3E}">
        <p14:creationId xmlns:p14="http://schemas.microsoft.com/office/powerpoint/2010/main" val="233542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Usarlo sólo para abrir paso al plan de USA.</a:t>
            </a:r>
          </a:p>
          <a:p>
            <a:endParaRPr lang="es-ES" dirty="0"/>
          </a:p>
        </p:txBody>
      </p:sp>
      <p:sp>
        <p:nvSpPr>
          <p:cNvPr id="4" name="3 Marcador de número de diapositiva"/>
          <p:cNvSpPr>
            <a:spLocks noGrp="1"/>
          </p:cNvSpPr>
          <p:nvPr>
            <p:ph type="sldNum" sz="quarter" idx="10"/>
          </p:nvPr>
        </p:nvSpPr>
        <p:spPr/>
        <p:txBody>
          <a:bodyPr/>
          <a:lstStyle/>
          <a:p>
            <a:fld id="{69E5FFB3-CE52-4088-A5F7-65EEF4BA1E71}" type="slidenum">
              <a:rPr lang="es-ES" smtClean="0"/>
              <a:t>6</a:t>
            </a:fld>
            <a:endParaRPr lang="es-ES"/>
          </a:p>
        </p:txBody>
      </p:sp>
    </p:spTree>
    <p:extLst>
      <p:ext uri="{BB962C8B-B14F-4D97-AF65-F5344CB8AC3E}">
        <p14:creationId xmlns:p14="http://schemas.microsoft.com/office/powerpoint/2010/main" val="53006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Este slide </a:t>
            </a:r>
            <a:r>
              <a:rPr lang="en-US" dirty="0" err="1"/>
              <a:t>fue</a:t>
            </a:r>
            <a:r>
              <a:rPr lang="en-US" dirty="0"/>
              <a:t> </a:t>
            </a:r>
            <a:r>
              <a:rPr lang="en-US" dirty="0" err="1"/>
              <a:t>tomado</a:t>
            </a:r>
            <a:r>
              <a:rPr lang="en-US" dirty="0"/>
              <a:t> de </a:t>
            </a:r>
            <a:r>
              <a:rPr lang="en-US" dirty="0" err="1"/>
              <a:t>una</a:t>
            </a:r>
            <a:r>
              <a:rPr lang="en-US" dirty="0"/>
              <a:t> </a:t>
            </a:r>
            <a:r>
              <a:rPr lang="en-US" dirty="0" err="1"/>
              <a:t>presentación</a:t>
            </a:r>
            <a:r>
              <a:rPr lang="en-US" dirty="0"/>
              <a:t> que </a:t>
            </a:r>
            <a:r>
              <a:rPr lang="en-US" dirty="0" err="1"/>
              <a:t>hizo</a:t>
            </a:r>
            <a:r>
              <a:rPr lang="en-US" dirty="0"/>
              <a:t> Hernando </a:t>
            </a:r>
            <a:r>
              <a:rPr lang="en-US" dirty="0" err="1"/>
              <a:t>en</a:t>
            </a:r>
            <a:r>
              <a:rPr lang="en-US" dirty="0"/>
              <a:t> Fort Collins. Lo </a:t>
            </a:r>
            <a:r>
              <a:rPr lang="en-US" dirty="0" err="1"/>
              <a:t>dejé</a:t>
            </a:r>
            <a:r>
              <a:rPr lang="en-US" dirty="0"/>
              <a:t> </a:t>
            </a:r>
            <a:r>
              <a:rPr lang="en-US" dirty="0" err="1"/>
              <a:t>por</a:t>
            </a:r>
            <a:r>
              <a:rPr lang="en-US" dirty="0"/>
              <a:t> </a:t>
            </a:r>
            <a:r>
              <a:rPr lang="en-US" dirty="0" err="1"/>
              <a:t>consistencia</a:t>
            </a:r>
            <a:r>
              <a:rPr lang="en-US" dirty="0"/>
              <a:t>.</a:t>
            </a:r>
          </a:p>
          <a:p>
            <a:endParaRPr lang="es-ES" dirty="0"/>
          </a:p>
        </p:txBody>
      </p:sp>
      <p:sp>
        <p:nvSpPr>
          <p:cNvPr id="4" name="3 Marcador de número de diapositiva"/>
          <p:cNvSpPr>
            <a:spLocks noGrp="1"/>
          </p:cNvSpPr>
          <p:nvPr>
            <p:ph type="sldNum" sz="quarter" idx="10"/>
          </p:nvPr>
        </p:nvSpPr>
        <p:spPr/>
        <p:txBody>
          <a:bodyPr/>
          <a:lstStyle/>
          <a:p>
            <a:fld id="{69E5FFB3-CE52-4088-A5F7-65EEF4BA1E71}" type="slidenum">
              <a:rPr lang="es-ES" smtClean="0"/>
              <a:t>7</a:t>
            </a:fld>
            <a:endParaRPr lang="es-ES"/>
          </a:p>
        </p:txBody>
      </p:sp>
    </p:spTree>
    <p:extLst>
      <p:ext uri="{BB962C8B-B14F-4D97-AF65-F5344CB8AC3E}">
        <p14:creationId xmlns:p14="http://schemas.microsoft.com/office/powerpoint/2010/main" val="2526199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9E5FFB3-CE52-4088-A5F7-65EEF4BA1E71}" type="slidenum">
              <a:rPr lang="es-ES" smtClean="0"/>
              <a:t>13</a:t>
            </a:fld>
            <a:endParaRPr lang="es-ES"/>
          </a:p>
        </p:txBody>
      </p:sp>
    </p:spTree>
    <p:extLst>
      <p:ext uri="{BB962C8B-B14F-4D97-AF65-F5344CB8AC3E}">
        <p14:creationId xmlns:p14="http://schemas.microsoft.com/office/powerpoint/2010/main" val="34519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69E5FFB3-CE52-4088-A5F7-65EEF4BA1E71}" type="slidenum">
              <a:rPr lang="es-ES" smtClean="0"/>
              <a:t>14</a:t>
            </a:fld>
            <a:endParaRPr lang="es-ES"/>
          </a:p>
        </p:txBody>
      </p:sp>
    </p:spTree>
    <p:extLst>
      <p:ext uri="{BB962C8B-B14F-4D97-AF65-F5344CB8AC3E}">
        <p14:creationId xmlns:p14="http://schemas.microsoft.com/office/powerpoint/2010/main" val="116971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Si todavía no podemos usar Fort Collins, tomar PROMIGAS y ponerlo en lugar de Fort Collins.</a:t>
            </a:r>
          </a:p>
          <a:p>
            <a:endParaRPr lang="es-ES" dirty="0"/>
          </a:p>
        </p:txBody>
      </p:sp>
      <p:sp>
        <p:nvSpPr>
          <p:cNvPr id="4" name="3 Marcador de número de diapositiva"/>
          <p:cNvSpPr>
            <a:spLocks noGrp="1"/>
          </p:cNvSpPr>
          <p:nvPr>
            <p:ph type="sldNum" sz="quarter" idx="10"/>
          </p:nvPr>
        </p:nvSpPr>
        <p:spPr/>
        <p:txBody>
          <a:bodyPr/>
          <a:lstStyle/>
          <a:p>
            <a:fld id="{69E5FFB3-CE52-4088-A5F7-65EEF4BA1E71}" type="slidenum">
              <a:rPr lang="es-ES" smtClean="0"/>
              <a:t>15</a:t>
            </a:fld>
            <a:endParaRPr lang="es-ES"/>
          </a:p>
        </p:txBody>
      </p:sp>
    </p:spTree>
    <p:extLst>
      <p:ext uri="{BB962C8B-B14F-4D97-AF65-F5344CB8AC3E}">
        <p14:creationId xmlns:p14="http://schemas.microsoft.com/office/powerpoint/2010/main" val="3286933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9E5FFB3-CE52-4088-A5F7-65EEF4BA1E71}" type="slidenum">
              <a:rPr lang="es-ES" smtClean="0"/>
              <a:t>21</a:t>
            </a:fld>
            <a:endParaRPr lang="es-ES"/>
          </a:p>
        </p:txBody>
      </p:sp>
    </p:spTree>
    <p:extLst>
      <p:ext uri="{BB962C8B-B14F-4D97-AF65-F5344CB8AC3E}">
        <p14:creationId xmlns:p14="http://schemas.microsoft.com/office/powerpoint/2010/main" val="4146987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9E5FFB3-CE52-4088-A5F7-65EEF4BA1E71}" type="slidenum">
              <a:rPr lang="es-ES" smtClean="0"/>
              <a:t>37</a:t>
            </a:fld>
            <a:endParaRPr lang="es-ES"/>
          </a:p>
        </p:txBody>
      </p:sp>
    </p:spTree>
    <p:extLst>
      <p:ext uri="{BB962C8B-B14F-4D97-AF65-F5344CB8AC3E}">
        <p14:creationId xmlns:p14="http://schemas.microsoft.com/office/powerpoint/2010/main" val="1173900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7" name="6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07" t="10492" r="26784" b="36906"/>
          <a:stretch/>
        </p:blipFill>
        <p:spPr>
          <a:xfrm>
            <a:off x="0" y="0"/>
            <a:ext cx="9144000" cy="5143500"/>
          </a:xfrm>
          <a:prstGeom prst="rect">
            <a:avLst/>
          </a:prstGeom>
        </p:spPr>
      </p:pic>
      <p:pic>
        <p:nvPicPr>
          <p:cNvPr id="8" name="Picture 2" descr="D:\PIEZAS GRÁFICAS\INSTITUCIONAL\LOGO CORPORATIVO\LOGO OPEN-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3758" y="775603"/>
            <a:ext cx="3324860"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userDrawn="1"/>
        </p:nvSpPr>
        <p:spPr>
          <a:xfrm>
            <a:off x="395536" y="2181751"/>
            <a:ext cx="3361305" cy="369332"/>
          </a:xfrm>
          <a:prstGeom prst="rect">
            <a:avLst/>
          </a:prstGeom>
          <a:noFill/>
        </p:spPr>
        <p:txBody>
          <a:bodyPr wrap="none" rtlCol="0">
            <a:spAutoFit/>
          </a:bodyPr>
          <a:lstStyle/>
          <a:p>
            <a:r>
              <a:rPr lang="es-ES" b="1" dirty="0">
                <a:solidFill>
                  <a:srgbClr val="173456"/>
                </a:solidFill>
              </a:rPr>
              <a:t>INNOVATION BEYOND DREAMS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S DE INICIO DE TEMA">
    <p:spTree>
      <p:nvGrpSpPr>
        <p:cNvPr id="1" name=""/>
        <p:cNvGrpSpPr/>
        <p:nvPr/>
      </p:nvGrpSpPr>
      <p:grpSpPr>
        <a:xfrm>
          <a:off x="0" y="0"/>
          <a:ext cx="0" cy="0"/>
          <a:chOff x="0" y="0"/>
          <a:chExt cx="0" cy="0"/>
        </a:xfrm>
      </p:grpSpPr>
      <p:sp>
        <p:nvSpPr>
          <p:cNvPr id="7" name="6 Rectángulo"/>
          <p:cNvSpPr/>
          <p:nvPr userDrawn="1"/>
        </p:nvSpPr>
        <p:spPr>
          <a:xfrm>
            <a:off x="0" y="0"/>
            <a:ext cx="9144000" cy="5143500"/>
          </a:xfrm>
          <a:prstGeom prst="rect">
            <a:avLst/>
          </a:prstGeom>
          <a:solidFill>
            <a:srgbClr val="173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D:\PIEZAS GRÁFICAS\PROYECTO TOOLKIT\PLANTILLA 2017\LOGO OPEN RGB ngativo-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0392" y="115795"/>
            <a:ext cx="900800" cy="336351"/>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a:spLocks noGrp="1"/>
          </p:cNvSpPr>
          <p:nvPr>
            <p:ph type="title"/>
          </p:nvPr>
        </p:nvSpPr>
        <p:spPr>
          <a:xfrm>
            <a:off x="2267744" y="1707654"/>
            <a:ext cx="4608512" cy="1440160"/>
          </a:xfrm>
          <a:prstGeom prst="rect">
            <a:avLst/>
          </a:prstGeom>
        </p:spPr>
        <p:txBody>
          <a:bodyPr/>
          <a:lstStyle>
            <a:lvl1pPr algn="ctr">
              <a:defRPr b="1">
                <a:solidFill>
                  <a:schemeClr val="bg1"/>
                </a:solidFill>
              </a:defRPr>
            </a:lvl1pPr>
          </a:lstStyle>
          <a:p>
            <a:endParaRPr lang="es-ES" dirty="0"/>
          </a:p>
        </p:txBody>
      </p:sp>
      <p:sp>
        <p:nvSpPr>
          <p:cNvPr id="5" name="1 Rectángulo"/>
          <p:cNvSpPr/>
          <p:nvPr userDrawn="1"/>
        </p:nvSpPr>
        <p:spPr>
          <a:xfrm>
            <a:off x="5508104" y="4989612"/>
            <a:ext cx="3635896" cy="15388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CO" sz="400" b="0" i="0" kern="1200" dirty="0" smtClean="0">
                <a:solidFill>
                  <a:schemeClr val="bg1"/>
                </a:solidFill>
                <a:effectLst/>
                <a:latin typeface="Akkurat" pitchFamily="2" charset="0"/>
                <a:ea typeface="+mn-ea"/>
                <a:cs typeface="+mn-cs"/>
              </a:rPr>
              <a:t>Esta información es confidencial, por lo cual su copia, distribución y/o publicación por cualquier medio está prohibida</a:t>
            </a:r>
            <a:endParaRPr lang="es-ES" sz="400" dirty="0">
              <a:solidFill>
                <a:schemeClr val="bg1"/>
              </a:solidFill>
              <a:latin typeface="Akkurat" pitchFamily="2"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CONTENIDO">
    <p:spTree>
      <p:nvGrpSpPr>
        <p:cNvPr id="1" name=""/>
        <p:cNvGrpSpPr/>
        <p:nvPr/>
      </p:nvGrpSpPr>
      <p:grpSpPr>
        <a:xfrm>
          <a:off x="0" y="0"/>
          <a:ext cx="0" cy="0"/>
          <a:chOff x="0" y="0"/>
          <a:chExt cx="0" cy="0"/>
        </a:xfrm>
      </p:grpSpPr>
      <p:sp>
        <p:nvSpPr>
          <p:cNvPr id="7" name="1 Título"/>
          <p:cNvSpPr>
            <a:spLocks noGrp="1"/>
          </p:cNvSpPr>
          <p:nvPr>
            <p:ph type="title"/>
          </p:nvPr>
        </p:nvSpPr>
        <p:spPr>
          <a:xfrm>
            <a:off x="2051720" y="339502"/>
            <a:ext cx="5040560" cy="576064"/>
          </a:xfrm>
          <a:prstGeom prst="rect">
            <a:avLst/>
          </a:prstGeom>
        </p:spPr>
        <p:txBody>
          <a:bodyPr anchor="ctr"/>
          <a:lstStyle>
            <a:lvl1pPr>
              <a:defRPr sz="2800" b="1">
                <a:solidFill>
                  <a:srgbClr val="173456"/>
                </a:solidFill>
              </a:defRPr>
            </a:lvl1pPr>
          </a:lstStyle>
          <a:p>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Y GRÁFICOS">
    <p:spTree>
      <p:nvGrpSpPr>
        <p:cNvPr id="1" name=""/>
        <p:cNvGrpSpPr/>
        <p:nvPr/>
      </p:nvGrpSpPr>
      <p:grpSpPr>
        <a:xfrm>
          <a:off x="0" y="0"/>
          <a:ext cx="0" cy="0"/>
          <a:chOff x="0" y="0"/>
          <a:chExt cx="0" cy="0"/>
        </a:xfrm>
      </p:grpSpPr>
      <p:sp>
        <p:nvSpPr>
          <p:cNvPr id="8" name="7 Rectángulo"/>
          <p:cNvSpPr/>
          <p:nvPr userDrawn="1"/>
        </p:nvSpPr>
        <p:spPr>
          <a:xfrm>
            <a:off x="0" y="0"/>
            <a:ext cx="9144000" cy="4155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2" descr="D:\PIEZAS GRÁFICAS\INSTITUCIONAL\LOGO CORPORATIVO\LOGO OPEN-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0392" y="123478"/>
            <a:ext cx="900800" cy="331653"/>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a:spLocks noGrp="1"/>
          </p:cNvSpPr>
          <p:nvPr>
            <p:ph type="title"/>
          </p:nvPr>
        </p:nvSpPr>
        <p:spPr>
          <a:xfrm>
            <a:off x="2051720" y="4371951"/>
            <a:ext cx="5040560" cy="576064"/>
          </a:xfrm>
          <a:prstGeom prst="rect">
            <a:avLst/>
          </a:prstGeom>
        </p:spPr>
        <p:txBody>
          <a:bodyPr/>
          <a:lstStyle>
            <a:lvl1pPr>
              <a:defRPr sz="2800" b="1">
                <a:solidFill>
                  <a:srgbClr val="173456"/>
                </a:solidFill>
              </a:defRPr>
            </a:lvl1pPr>
          </a:lstStyle>
          <a:p>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IDO Y GRÁFICOS">
    <p:spTree>
      <p:nvGrpSpPr>
        <p:cNvPr id="1" name=""/>
        <p:cNvGrpSpPr/>
        <p:nvPr/>
      </p:nvGrpSpPr>
      <p:grpSpPr>
        <a:xfrm>
          <a:off x="0" y="0"/>
          <a:ext cx="0" cy="0"/>
          <a:chOff x="0" y="0"/>
          <a:chExt cx="0" cy="0"/>
        </a:xfrm>
      </p:grpSpPr>
      <p:pic>
        <p:nvPicPr>
          <p:cNvPr id="9" name="Picture 2" descr="D:\PIEZAS GRÁFICAS\INSTITUCIONAL\LOGO CORPORATIVO\LOGO OPEN-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0392" y="123478"/>
            <a:ext cx="900800" cy="33165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11"/>
          <p:cNvSpPr/>
          <p:nvPr userDrawn="1"/>
        </p:nvSpPr>
        <p:spPr>
          <a:xfrm>
            <a:off x="0" y="4299942"/>
            <a:ext cx="9144000" cy="843558"/>
          </a:xfrm>
          <a:prstGeom prst="roundRect">
            <a:avLst>
              <a:gd name="adj" fmla="val 0"/>
            </a:avLst>
          </a:prstGeom>
          <a:solidFill>
            <a:srgbClr val="173456"/>
          </a:solidFill>
          <a:ln w="2286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dirty="0"/>
          </a:p>
        </p:txBody>
      </p:sp>
      <p:sp>
        <p:nvSpPr>
          <p:cNvPr id="6" name="1 Rectángulo"/>
          <p:cNvSpPr/>
          <p:nvPr userDrawn="1"/>
        </p:nvSpPr>
        <p:spPr>
          <a:xfrm>
            <a:off x="5508104" y="4989612"/>
            <a:ext cx="3635896" cy="15388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CO" sz="400" b="0" i="0" kern="1200" dirty="0" smtClean="0">
                <a:solidFill>
                  <a:schemeClr val="bg1"/>
                </a:solidFill>
                <a:effectLst/>
                <a:latin typeface="Akkurat" pitchFamily="2" charset="0"/>
                <a:ea typeface="+mn-ea"/>
                <a:cs typeface="+mn-cs"/>
              </a:rPr>
              <a:t>Esta información es confidencial, por lo cual su copia, distribución y/o publicación por cualquier medio está prohibida</a:t>
            </a:r>
            <a:endParaRPr lang="es-ES" sz="400" dirty="0">
              <a:solidFill>
                <a:schemeClr val="bg1"/>
              </a:solidFill>
              <a:latin typeface="Akkurat" pitchFamily="2" charset="0"/>
            </a:endParaRPr>
          </a:p>
        </p:txBody>
      </p:sp>
      <p:sp>
        <p:nvSpPr>
          <p:cNvPr id="7" name="1 Título"/>
          <p:cNvSpPr>
            <a:spLocks noGrp="1"/>
          </p:cNvSpPr>
          <p:nvPr>
            <p:ph type="title"/>
          </p:nvPr>
        </p:nvSpPr>
        <p:spPr>
          <a:xfrm>
            <a:off x="2051720" y="339502"/>
            <a:ext cx="5040560" cy="576064"/>
          </a:xfrm>
          <a:prstGeom prst="rect">
            <a:avLst/>
          </a:prstGeom>
        </p:spPr>
        <p:txBody>
          <a:bodyPr anchor="ctr"/>
          <a:lstStyle>
            <a:lvl1pPr>
              <a:defRPr sz="2800" b="1">
                <a:solidFill>
                  <a:srgbClr val="173456"/>
                </a:solidFill>
              </a:defRPr>
            </a:lvl1pPr>
          </a:lstStyle>
          <a:p>
            <a:endParaRPr lang="es-ES" dirty="0"/>
          </a:p>
        </p:txBody>
      </p:sp>
    </p:spTree>
    <p:extLst>
      <p:ext uri="{BB962C8B-B14F-4D97-AF65-F5344CB8AC3E}">
        <p14:creationId xmlns:p14="http://schemas.microsoft.com/office/powerpoint/2010/main" val="194804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DE CIERRE">
    <p:spTree>
      <p:nvGrpSpPr>
        <p:cNvPr id="1" name=""/>
        <p:cNvGrpSpPr/>
        <p:nvPr/>
      </p:nvGrpSpPr>
      <p:grpSpPr>
        <a:xfrm>
          <a:off x="0" y="0"/>
          <a:ext cx="0" cy="0"/>
          <a:chOff x="0" y="0"/>
          <a:chExt cx="0" cy="0"/>
        </a:xfrm>
      </p:grpSpPr>
      <p:pic>
        <p:nvPicPr>
          <p:cNvPr id="7" name="Picture 2" descr="D:\PIEZAS GRÁFICAS\PPT VERSIÓN DE PRODUCTO\fondo azul.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173" b="1670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
          <p:cNvSpPr txBox="1"/>
          <p:nvPr userDrawn="1"/>
        </p:nvSpPr>
        <p:spPr>
          <a:xfrm>
            <a:off x="3347864" y="2092954"/>
            <a:ext cx="2448272" cy="400110"/>
          </a:xfrm>
          <a:prstGeom prst="rect">
            <a:avLst/>
          </a:prstGeom>
          <a:noFill/>
        </p:spPr>
        <p:txBody>
          <a:bodyPr wrap="square" rtlCol="0">
            <a:spAutoFit/>
          </a:bodyPr>
          <a:lstStyle/>
          <a:p>
            <a:pPr algn="ctr"/>
            <a:r>
              <a:rPr lang="en-US" sz="2000" dirty="0">
                <a:solidFill>
                  <a:schemeClr val="bg1"/>
                </a:solidFill>
                <a:ea typeface="Akkurat" charset="0"/>
                <a:cs typeface="Akkurat" charset="0"/>
              </a:rPr>
              <a:t>www.openintl.com</a:t>
            </a:r>
            <a:endParaRPr lang="en-US" sz="2000" dirty="0">
              <a:solidFill>
                <a:schemeClr val="bg1"/>
              </a:solidFill>
              <a:latin typeface="+mn-lt"/>
              <a:ea typeface="Akkurat" charset="0"/>
              <a:cs typeface="Akkurat" charset="0"/>
            </a:endParaRPr>
          </a:p>
        </p:txBody>
      </p:sp>
      <p:pic>
        <p:nvPicPr>
          <p:cNvPr id="9"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58912" y="1491630"/>
            <a:ext cx="1426176" cy="482568"/>
          </a:xfrm>
          <a:prstGeom prst="rect">
            <a:avLst/>
          </a:prstGeom>
        </p:spPr>
      </p:pic>
      <p:sp>
        <p:nvSpPr>
          <p:cNvPr id="10" name="9 CuadroTexto"/>
          <p:cNvSpPr txBox="1"/>
          <p:nvPr userDrawn="1"/>
        </p:nvSpPr>
        <p:spPr>
          <a:xfrm>
            <a:off x="1112032" y="4515966"/>
            <a:ext cx="1159292"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b="0" i="0" u="none" kern="1200" dirty="0">
                <a:solidFill>
                  <a:schemeClr val="bg1"/>
                </a:solidFill>
                <a:effectLst/>
                <a:latin typeface="+mn-lt"/>
                <a:ea typeface="+mn-ea"/>
                <a:cs typeface="+mn-cs"/>
              </a:rPr>
              <a:t>Open International</a:t>
            </a:r>
          </a:p>
        </p:txBody>
      </p:sp>
      <p:pic>
        <p:nvPicPr>
          <p:cNvPr id="11" name="Picture 7" descr="D:\PIEZAS GRÁFICAS\PROYECTO TOOLKIT\PLANTILLA 2017\REDES ICONS\facebook-letter-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72788" y="4155926"/>
            <a:ext cx="278207" cy="2782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D:\PIEZAS GRÁFICAS\PROYECTO TOOLKIT\PLANTILLA 2017\REDES ICONS\linkedin-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52575" y="4155926"/>
            <a:ext cx="278207" cy="2782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D:\PIEZAS GRÁFICAS\PROYECTO TOOLKIT\PLANTILLA 2017\REDES ICONS\twitter-logo-silhouette.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393001" y="4155928"/>
            <a:ext cx="278207" cy="2782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D:\PIEZAS GRÁFICAS\PROYECTO TOOLKIT\PLANTILLA 2017\REDES ICONS\youtube-logo.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313215" y="4155926"/>
            <a:ext cx="278207" cy="278208"/>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userDrawn="1"/>
        </p:nvSpPr>
        <p:spPr>
          <a:xfrm>
            <a:off x="2938469" y="4515966"/>
            <a:ext cx="134684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b="0" i="0" u="none" kern="1200" dirty="0">
                <a:solidFill>
                  <a:schemeClr val="bg1"/>
                </a:solidFill>
                <a:effectLst/>
                <a:latin typeface="+mn-lt"/>
                <a:ea typeface="+mn-ea"/>
                <a:cs typeface="+mn-cs"/>
              </a:rPr>
              <a:t>Open </a:t>
            </a:r>
            <a:r>
              <a:rPr lang="es-ES" sz="900" b="0" i="0" u="none" kern="1200" dirty="0" err="1">
                <a:solidFill>
                  <a:schemeClr val="bg1"/>
                </a:solidFill>
                <a:effectLst/>
                <a:latin typeface="+mn-lt"/>
                <a:ea typeface="+mn-ea"/>
                <a:cs typeface="+mn-cs"/>
              </a:rPr>
              <a:t>Smartflex</a:t>
            </a:r>
            <a:r>
              <a:rPr lang="es-ES" sz="900" b="0" i="0" u="none" kern="1200" dirty="0">
                <a:solidFill>
                  <a:schemeClr val="bg1"/>
                </a:solidFill>
                <a:effectLst/>
                <a:latin typeface="+mn-lt"/>
                <a:ea typeface="+mn-ea"/>
                <a:cs typeface="+mn-cs"/>
              </a:rPr>
              <a:t> </a:t>
            </a:r>
            <a:r>
              <a:rPr lang="es-ES" sz="900" b="0" i="0" u="none" kern="1200" dirty="0" err="1">
                <a:solidFill>
                  <a:schemeClr val="bg1"/>
                </a:solidFill>
                <a:effectLst/>
                <a:latin typeface="+mn-lt"/>
                <a:ea typeface="+mn-ea"/>
                <a:cs typeface="+mn-cs"/>
              </a:rPr>
              <a:t>Latam</a:t>
            </a:r>
            <a:endParaRPr lang="es-ES" sz="900" b="0" i="0" u="none" kern="1200" dirty="0">
              <a:solidFill>
                <a:schemeClr val="bg1"/>
              </a:solidFill>
              <a:effectLst/>
              <a:latin typeface="+mn-lt"/>
              <a:ea typeface="+mn-ea"/>
              <a:cs typeface="+mn-cs"/>
            </a:endParaRPr>
          </a:p>
        </p:txBody>
      </p:sp>
      <p:sp>
        <p:nvSpPr>
          <p:cNvPr id="16" name="15 CuadroTexto"/>
          <p:cNvSpPr txBox="1"/>
          <p:nvPr userDrawn="1"/>
        </p:nvSpPr>
        <p:spPr>
          <a:xfrm>
            <a:off x="5010967" y="4515966"/>
            <a:ext cx="1042273"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b="0" i="0" u="none" kern="1200" dirty="0">
                <a:solidFill>
                  <a:schemeClr val="bg1"/>
                </a:solidFill>
                <a:effectLst/>
                <a:latin typeface="+mn-lt"/>
                <a:ea typeface="+mn-ea"/>
                <a:cs typeface="+mn-cs"/>
              </a:rPr>
              <a:t>@</a:t>
            </a:r>
            <a:r>
              <a:rPr lang="es-ES" sz="900" b="0" i="0" u="none" kern="1200" dirty="0" err="1">
                <a:solidFill>
                  <a:schemeClr val="bg1"/>
                </a:solidFill>
                <a:effectLst/>
                <a:latin typeface="+mn-lt"/>
                <a:ea typeface="+mn-ea"/>
                <a:cs typeface="+mn-cs"/>
              </a:rPr>
              <a:t>OpenSmartflex</a:t>
            </a:r>
            <a:endParaRPr lang="es-ES" sz="900" b="0" i="0" u="none" kern="1200" dirty="0">
              <a:solidFill>
                <a:schemeClr val="bg1"/>
              </a:solidFill>
              <a:effectLst/>
              <a:latin typeface="+mn-lt"/>
              <a:ea typeface="+mn-ea"/>
              <a:cs typeface="+mn-cs"/>
            </a:endParaRPr>
          </a:p>
        </p:txBody>
      </p:sp>
      <p:sp>
        <p:nvSpPr>
          <p:cNvPr id="17" name="16 CuadroTexto"/>
          <p:cNvSpPr txBox="1"/>
          <p:nvPr userDrawn="1"/>
        </p:nvSpPr>
        <p:spPr>
          <a:xfrm>
            <a:off x="6957631" y="4515966"/>
            <a:ext cx="989373"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b="0" i="0" u="none" kern="1200" dirty="0">
                <a:solidFill>
                  <a:schemeClr val="bg1"/>
                </a:solidFill>
                <a:effectLst/>
                <a:latin typeface="+mn-lt"/>
                <a:ea typeface="+mn-ea"/>
                <a:cs typeface="+mn-cs"/>
              </a:rPr>
              <a:t>Open </a:t>
            </a:r>
            <a:r>
              <a:rPr lang="es-ES" sz="900" b="0" i="0" u="none" kern="1200" dirty="0" err="1">
                <a:solidFill>
                  <a:schemeClr val="bg1"/>
                </a:solidFill>
                <a:effectLst/>
                <a:latin typeface="+mn-lt"/>
                <a:ea typeface="+mn-ea"/>
                <a:cs typeface="+mn-cs"/>
              </a:rPr>
              <a:t>Smartflex</a:t>
            </a:r>
            <a:endParaRPr lang="es-ES" sz="900" b="0" i="0" u="none" kern="1200" dirty="0">
              <a:solidFill>
                <a:schemeClr val="bg1"/>
              </a:solidFill>
              <a:effectLst/>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PIEZAS GRÁFICAS\INSTITUCIONAL\LOGO CORPORATIVO\LOGO OPEN-01.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00392" y="123478"/>
            <a:ext cx="900800" cy="331653"/>
          </a:xfrm>
          <a:prstGeom prst="rect">
            <a:avLst/>
          </a:prstGeom>
          <a:noFill/>
          <a:extLst>
            <a:ext uri="{909E8E84-426E-40DD-AFC4-6F175D3DCCD1}">
              <a14:hiddenFill xmlns:a14="http://schemas.microsoft.com/office/drawing/2010/main">
                <a:solidFill>
                  <a:srgbClr val="FFFFFF"/>
                </a:solidFill>
              </a14:hiddenFill>
            </a:ext>
          </a:extLst>
        </p:spPr>
      </p:pic>
      <p:sp>
        <p:nvSpPr>
          <p:cNvPr id="3" name="1 Rectángulo"/>
          <p:cNvSpPr/>
          <p:nvPr userDrawn="1"/>
        </p:nvSpPr>
        <p:spPr>
          <a:xfrm>
            <a:off x="5508104" y="4989612"/>
            <a:ext cx="3635896" cy="15388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CO" sz="400" b="0" i="0" kern="1200" dirty="0" smtClean="0">
                <a:solidFill>
                  <a:schemeClr val="tx1"/>
                </a:solidFill>
                <a:effectLst/>
                <a:latin typeface="Akkurat" pitchFamily="2" charset="0"/>
                <a:ea typeface="+mn-ea"/>
                <a:cs typeface="+mn-cs"/>
              </a:rPr>
              <a:t>Esta información es confidencial, por lo cual su copia, distribución y/o publicación por cualquier medio está prohibida</a:t>
            </a:r>
            <a:endParaRPr lang="es-ES" sz="400" dirty="0">
              <a:latin typeface="Akkurat"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9"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2.png"/><Relationship Id="rId21" Type="http://schemas.openxmlformats.org/officeDocument/2006/relationships/image" Target="../media/image59.png"/><Relationship Id="rId7" Type="http://schemas.openxmlformats.org/officeDocument/2006/relationships/hyperlink" Target="http://www.emcali.com.co/" TargetMode="External"/><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notesSlide" Target="../notesSlides/notesSlide7.xml"/><Relationship Id="rId16" Type="http://schemas.openxmlformats.org/officeDocument/2006/relationships/image" Target="../media/image54.png"/><Relationship Id="rId20" Type="http://schemas.openxmlformats.org/officeDocument/2006/relationships/image" Target="../media/image58.jpeg"/><Relationship Id="rId1" Type="http://schemas.openxmlformats.org/officeDocument/2006/relationships/slideLayout" Target="../slideLayouts/slideLayout3.xml"/><Relationship Id="rId6" Type="http://schemas.openxmlformats.org/officeDocument/2006/relationships/image" Target="../media/image45.jpeg"/><Relationship Id="rId11" Type="http://schemas.openxmlformats.org/officeDocument/2006/relationships/image" Target="../media/image49.png"/><Relationship Id="rId5" Type="http://schemas.openxmlformats.org/officeDocument/2006/relationships/image" Target="../media/image44.png"/><Relationship Id="rId15" Type="http://schemas.openxmlformats.org/officeDocument/2006/relationships/image" Target="../media/image53.png"/><Relationship Id="rId10" Type="http://schemas.openxmlformats.org/officeDocument/2006/relationships/image" Target="../media/image48.jpeg"/><Relationship Id="rId19" Type="http://schemas.openxmlformats.org/officeDocument/2006/relationships/image" Target="../media/image57.jpeg"/><Relationship Id="rId4" Type="http://schemas.openxmlformats.org/officeDocument/2006/relationships/image" Target="../media/image43.jpeg"/><Relationship Id="rId9" Type="http://schemas.openxmlformats.org/officeDocument/2006/relationships/image" Target="../media/image47.jpeg"/><Relationship Id="rId1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hyperlink" Target="http://www.emcali.com.co/" TargetMode="External"/><Relationship Id="rId13" Type="http://schemas.openxmlformats.org/officeDocument/2006/relationships/image" Target="../media/image70.jpeg"/><Relationship Id="rId18" Type="http://schemas.openxmlformats.org/officeDocument/2006/relationships/image" Target="../media/image74.jpeg"/><Relationship Id="rId3" Type="http://schemas.openxmlformats.org/officeDocument/2006/relationships/image" Target="../media/image61.jpeg"/><Relationship Id="rId21" Type="http://schemas.openxmlformats.org/officeDocument/2006/relationships/image" Target="../media/image77.jpeg"/><Relationship Id="rId7" Type="http://schemas.openxmlformats.org/officeDocument/2006/relationships/image" Target="../media/image65.jpeg"/><Relationship Id="rId12" Type="http://schemas.openxmlformats.org/officeDocument/2006/relationships/image" Target="../media/image69.jpeg"/><Relationship Id="rId17" Type="http://schemas.openxmlformats.org/officeDocument/2006/relationships/image" Target="../media/image73.jpeg"/><Relationship Id="rId2" Type="http://schemas.openxmlformats.org/officeDocument/2006/relationships/image" Target="../media/image60.jpeg"/><Relationship Id="rId16" Type="http://schemas.openxmlformats.org/officeDocument/2006/relationships/hyperlink" Target="http://www.telefonicadelsur.cl/index.php" TargetMode="External"/><Relationship Id="rId20" Type="http://schemas.openxmlformats.org/officeDocument/2006/relationships/image" Target="../media/image76.png"/><Relationship Id="rId1" Type="http://schemas.openxmlformats.org/officeDocument/2006/relationships/slideLayout" Target="../slideLayouts/slideLayout3.xml"/><Relationship Id="rId6" Type="http://schemas.openxmlformats.org/officeDocument/2006/relationships/image" Target="../media/image64.jpeg"/><Relationship Id="rId11" Type="http://schemas.openxmlformats.org/officeDocument/2006/relationships/image" Target="../media/image68.png"/><Relationship Id="rId5" Type="http://schemas.openxmlformats.org/officeDocument/2006/relationships/image" Target="../media/image63.jpeg"/><Relationship Id="rId15" Type="http://schemas.openxmlformats.org/officeDocument/2006/relationships/image" Target="../media/image72.png"/><Relationship Id="rId10" Type="http://schemas.openxmlformats.org/officeDocument/2006/relationships/image" Target="../media/image67.jpeg"/><Relationship Id="rId19" Type="http://schemas.openxmlformats.org/officeDocument/2006/relationships/image" Target="../media/image75.png"/><Relationship Id="rId4" Type="http://schemas.openxmlformats.org/officeDocument/2006/relationships/image" Target="../media/image62.jpeg"/><Relationship Id="rId9" Type="http://schemas.openxmlformats.org/officeDocument/2006/relationships/image" Target="../media/image66.jpeg"/><Relationship Id="rId14" Type="http://schemas.openxmlformats.org/officeDocument/2006/relationships/image" Target="../media/image71.png"/><Relationship Id="rId22" Type="http://schemas.openxmlformats.org/officeDocument/2006/relationships/image" Target="../media/image78.png"/></Relationships>
</file>

<file path=ppt/slides/_rels/slide17.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image" Target="../media/image79.jpg"/><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jpeg"/></Relationships>
</file>

<file path=ppt/slides/_rels/slide1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6.jpeg"/><Relationship Id="rId7" Type="http://schemas.openxmlformats.org/officeDocument/2006/relationships/image" Target="../media/image81.jpeg"/><Relationship Id="rId2" Type="http://schemas.openxmlformats.org/officeDocument/2006/relationships/image" Target="../media/image85.png"/><Relationship Id="rId1" Type="http://schemas.openxmlformats.org/officeDocument/2006/relationships/slideLayout" Target="../slideLayouts/slideLayout3.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 Id="rId9" Type="http://schemas.openxmlformats.org/officeDocument/2006/relationships/image" Target="../media/image91.jpg"/></Relationships>
</file>

<file path=ppt/slides/_rels/slide1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8.jpeg"/><Relationship Id="rId1" Type="http://schemas.openxmlformats.org/officeDocument/2006/relationships/slideLayout" Target="../slideLayouts/slideLayout3.xml"/><Relationship Id="rId4" Type="http://schemas.openxmlformats.org/officeDocument/2006/relationships/image" Target="../media/image106.png"/></Relationships>
</file>

<file path=ppt/slides/_rels/slide2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xml"/><Relationship Id="rId5" Type="http://schemas.openxmlformats.org/officeDocument/2006/relationships/image" Target="../media/image112.png"/><Relationship Id="rId4" Type="http://schemas.openxmlformats.org/officeDocument/2006/relationships/image" Target="../media/image1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13.jpeg"/><Relationship Id="rId1" Type="http://schemas.openxmlformats.org/officeDocument/2006/relationships/slideLayout" Target="../slideLayouts/slideLayout3.xml"/><Relationship Id="rId5" Type="http://schemas.openxmlformats.org/officeDocument/2006/relationships/image" Target="../media/image106.png"/><Relationship Id="rId4" Type="http://schemas.openxmlformats.org/officeDocument/2006/relationships/image" Target="../media/image10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5.jpeg"/><Relationship Id="rId1" Type="http://schemas.openxmlformats.org/officeDocument/2006/relationships/slideLayout" Target="../slideLayouts/slideLayout3.xml"/><Relationship Id="rId6" Type="http://schemas.openxmlformats.org/officeDocument/2006/relationships/image" Target="../media/image106.png"/><Relationship Id="rId5" Type="http://schemas.openxmlformats.org/officeDocument/2006/relationships/image" Target="../media/image108.jpeg"/><Relationship Id="rId4" Type="http://schemas.openxmlformats.org/officeDocument/2006/relationships/image" Target="../media/image104.jpeg"/></Relationships>
</file>

<file path=ppt/slides/_rels/slide3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3.jpeg"/><Relationship Id="rId7" Type="http://schemas.openxmlformats.org/officeDocument/2006/relationships/image" Target="../media/image106.png"/><Relationship Id="rId2" Type="http://schemas.openxmlformats.org/officeDocument/2006/relationships/image" Target="../media/image115.jpeg"/><Relationship Id="rId1" Type="http://schemas.openxmlformats.org/officeDocument/2006/relationships/slideLayout" Target="../slideLayouts/slideLayout3.xml"/><Relationship Id="rId6" Type="http://schemas.openxmlformats.org/officeDocument/2006/relationships/image" Target="../media/image108.jpeg"/><Relationship Id="rId5" Type="http://schemas.openxmlformats.org/officeDocument/2006/relationships/image" Target="../media/image117.jpeg"/><Relationship Id="rId4" Type="http://schemas.openxmlformats.org/officeDocument/2006/relationships/image" Target="../media/image104.jpeg"/></Relationships>
</file>

<file path=ppt/slides/_rels/slide3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12" Type="http://schemas.openxmlformats.org/officeDocument/2006/relationships/image" Target="../media/image132.png"/><Relationship Id="rId2" Type="http://schemas.openxmlformats.org/officeDocument/2006/relationships/image" Target="../media/image122.png"/><Relationship Id="rId1" Type="http://schemas.openxmlformats.org/officeDocument/2006/relationships/slideLayout" Target="../slideLayouts/slideLayout3.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0" Type="http://schemas.openxmlformats.org/officeDocument/2006/relationships/image" Target="../media/image130.png"/><Relationship Id="rId4" Type="http://schemas.openxmlformats.org/officeDocument/2006/relationships/image" Target="../media/image124.png"/><Relationship Id="rId9" Type="http://schemas.openxmlformats.org/officeDocument/2006/relationships/image" Target="../media/image129.jpg"/></Relationships>
</file>

<file path=ppt/slides/_rels/slide42.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33.png"/><Relationship Id="rId1" Type="http://schemas.openxmlformats.org/officeDocument/2006/relationships/slideLayout" Target="../slideLayouts/slideLayout3.xml"/><Relationship Id="rId4" Type="http://schemas.openxmlformats.org/officeDocument/2006/relationships/image" Target="../media/image135.png"/></Relationships>
</file>

<file path=ppt/slides/_rels/slide43.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3.png"/><Relationship Id="rId1" Type="http://schemas.openxmlformats.org/officeDocument/2006/relationships/slideLayout" Target="../slideLayouts/slideLayout3.xml"/><Relationship Id="rId4" Type="http://schemas.openxmlformats.org/officeDocument/2006/relationships/image" Target="../media/image135.png"/></Relationships>
</file>

<file path=ppt/slides/_rels/slide4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7.png"/><Relationship Id="rId1" Type="http://schemas.openxmlformats.org/officeDocument/2006/relationships/slideLayout" Target="../slideLayouts/slideLayout3.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jpeg"/></Relationships>
</file>

<file path=ppt/slides/_rels/slide45.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3.png"/></Relationships>
</file>

<file path=ppt/slides/_rels/slide57.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3.xml"/><Relationship Id="rId4" Type="http://schemas.openxmlformats.org/officeDocument/2006/relationships/image" Target="../media/image14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5.xml"/><Relationship Id="rId5" Type="http://schemas.openxmlformats.org/officeDocument/2006/relationships/image" Target="../media/image150.png"/><Relationship Id="rId4" Type="http://schemas.openxmlformats.org/officeDocument/2006/relationships/image" Target="../media/image149.png"/></Relationships>
</file>

<file path=ppt/slides/_rels/slide62.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5.xml"/><Relationship Id="rId4" Type="http://schemas.openxmlformats.org/officeDocument/2006/relationships/image" Target="../media/image153.png"/></Relationships>
</file>

<file path=ppt/slides/_rels/slide63.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5.png"/></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4.xml"/><Relationship Id="rId4" Type="http://schemas.openxmlformats.org/officeDocument/2006/relationships/image" Target="../media/image158.png"/></Relationships>
</file>

<file path=ppt/slides/_rels/slide6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3.xml"/><Relationship Id="rId5" Type="http://schemas.openxmlformats.org/officeDocument/2006/relationships/image" Target="../media/image162.png"/><Relationship Id="rId4" Type="http://schemas.openxmlformats.org/officeDocument/2006/relationships/image" Target="../media/image161.jpg"/></Relationships>
</file>

<file path=ppt/slides/_rels/slide68.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image" Target="../media/image163.jpeg"/><Relationship Id="rId1" Type="http://schemas.openxmlformats.org/officeDocument/2006/relationships/slideLayout" Target="../slideLayouts/slideLayout3.xml"/><Relationship Id="rId4" Type="http://schemas.openxmlformats.org/officeDocument/2006/relationships/image" Target="../media/image165.jpeg"/></Relationships>
</file>

<file path=ppt/slides/_rels/slide69.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70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339502"/>
            <a:ext cx="6192688" cy="720080"/>
          </a:xfrm>
        </p:spPr>
        <p:txBody>
          <a:bodyPr/>
          <a:lstStyle/>
          <a:p>
            <a:r>
              <a:rPr lang="en-US" dirty="0" err="1"/>
              <a:t>Nuestra</a:t>
            </a:r>
            <a:r>
              <a:rPr lang="en-US" dirty="0"/>
              <a:t> </a:t>
            </a:r>
            <a:r>
              <a:rPr lang="en-US" dirty="0" err="1"/>
              <a:t>solución</a:t>
            </a:r>
            <a:r>
              <a:rPr lang="en-US" dirty="0"/>
              <a:t> </a:t>
            </a:r>
            <a:r>
              <a:rPr lang="en-US" dirty="0" err="1"/>
              <a:t>soporta</a:t>
            </a:r>
            <a:r>
              <a:rPr lang="en-US" dirty="0"/>
              <a:t> </a:t>
            </a:r>
            <a:r>
              <a:rPr lang="en-US" dirty="0" err="1"/>
              <a:t>su</a:t>
            </a:r>
            <a:r>
              <a:rPr lang="en-US" dirty="0"/>
              <a:t> </a:t>
            </a:r>
            <a:r>
              <a:rPr lang="en-US" dirty="0" err="1"/>
              <a:t>ciclo</a:t>
            </a:r>
            <a:r>
              <a:rPr lang="en-US" dirty="0"/>
              <a:t> de </a:t>
            </a:r>
            <a:r>
              <a:rPr lang="en-US" dirty="0" err="1"/>
              <a:t>negocios</a:t>
            </a:r>
            <a:endParaRPr lang="es-ES" dirty="0"/>
          </a:p>
        </p:txBody>
      </p:sp>
      <p:grpSp>
        <p:nvGrpSpPr>
          <p:cNvPr id="3" name="2 Grupo"/>
          <p:cNvGrpSpPr/>
          <p:nvPr/>
        </p:nvGrpSpPr>
        <p:grpSpPr>
          <a:xfrm>
            <a:off x="0" y="1383447"/>
            <a:ext cx="5076056" cy="3309938"/>
            <a:chOff x="-93866" y="1084058"/>
            <a:chExt cx="5694140" cy="3712971"/>
          </a:xfrm>
        </p:grpSpPr>
        <p:sp>
          <p:nvSpPr>
            <p:cNvPr id="4" name="TextBox 6"/>
            <p:cNvSpPr txBox="1"/>
            <p:nvPr/>
          </p:nvSpPr>
          <p:spPr>
            <a:xfrm>
              <a:off x="1091332" y="1084058"/>
              <a:ext cx="1032396" cy="388410"/>
            </a:xfrm>
            <a:prstGeom prst="rect">
              <a:avLst/>
            </a:prstGeom>
            <a:noFill/>
          </p:spPr>
          <p:txBody>
            <a:bodyPr wrap="square" lIns="68580" tIns="34290" rIns="68580" bIns="34290" rtlCol="0">
              <a:spAutoFit/>
            </a:bodyPr>
            <a:lstStyle/>
            <a:p>
              <a:pPr algn="r" defTabSz="685800">
                <a:defRPr/>
              </a:pPr>
              <a:r>
                <a:rPr lang="en-US" sz="900" kern="0" dirty="0">
                  <a:solidFill>
                    <a:schemeClr val="bg1">
                      <a:lumMod val="50000"/>
                    </a:schemeClr>
                  </a:solidFill>
                  <a:ea typeface="Work Sans Thin" charset="0"/>
                  <a:cs typeface="Work Sans Thin" charset="0"/>
                </a:rPr>
                <a:t>MEDICIÓN DEL SERVICIO</a:t>
              </a:r>
            </a:p>
          </p:txBody>
        </p:sp>
        <p:sp>
          <p:nvSpPr>
            <p:cNvPr id="5" name="TextBox 17"/>
            <p:cNvSpPr txBox="1"/>
            <p:nvPr/>
          </p:nvSpPr>
          <p:spPr>
            <a:xfrm>
              <a:off x="3560192" y="1084058"/>
              <a:ext cx="1151545" cy="388410"/>
            </a:xfrm>
            <a:prstGeom prst="rect">
              <a:avLst/>
            </a:prstGeom>
            <a:noFill/>
          </p:spPr>
          <p:txBody>
            <a:bodyPr wrap="square" lIns="68580" tIns="34290" rIns="68580" bIns="34290" rtlCol="0">
              <a:spAutoFit/>
            </a:bodyPr>
            <a:lstStyle/>
            <a:p>
              <a:pPr defTabSz="685800">
                <a:defRPr/>
              </a:pPr>
              <a:r>
                <a:rPr lang="en-US" sz="900" kern="0" dirty="0">
                  <a:solidFill>
                    <a:schemeClr val="bg1">
                      <a:lumMod val="50000"/>
                    </a:schemeClr>
                  </a:solidFill>
                  <a:ea typeface="Work Sans Thin" charset="0"/>
                  <a:cs typeface="Work Sans Thin" charset="0"/>
                </a:rPr>
                <a:t>ATENCIÓN AL CLIENTE</a:t>
              </a:r>
            </a:p>
          </p:txBody>
        </p:sp>
        <p:sp>
          <p:nvSpPr>
            <p:cNvPr id="6" name="TextBox 19"/>
            <p:cNvSpPr txBox="1"/>
            <p:nvPr/>
          </p:nvSpPr>
          <p:spPr>
            <a:xfrm>
              <a:off x="4477253" y="1987251"/>
              <a:ext cx="1123021" cy="388410"/>
            </a:xfrm>
            <a:prstGeom prst="rect">
              <a:avLst/>
            </a:prstGeom>
            <a:noFill/>
          </p:spPr>
          <p:txBody>
            <a:bodyPr wrap="square" lIns="68580" tIns="34290" rIns="68580" bIns="34290" rtlCol="0">
              <a:spAutoFit/>
            </a:bodyPr>
            <a:lstStyle/>
            <a:p>
              <a:pPr defTabSz="685800">
                <a:defRPr/>
              </a:pPr>
              <a:r>
                <a:rPr lang="en-US" sz="900" kern="0" dirty="0">
                  <a:solidFill>
                    <a:schemeClr val="bg1">
                      <a:lumMod val="50000"/>
                    </a:schemeClr>
                  </a:solidFill>
                  <a:ea typeface="Work Sans Thin" charset="0"/>
                  <a:cs typeface="Work Sans Thin" charset="0"/>
                </a:rPr>
                <a:t>VENTAS E INSTALACIONES</a:t>
              </a:r>
            </a:p>
          </p:txBody>
        </p:sp>
        <p:sp>
          <p:nvSpPr>
            <p:cNvPr id="7" name="TextBox 20"/>
            <p:cNvSpPr txBox="1"/>
            <p:nvPr/>
          </p:nvSpPr>
          <p:spPr>
            <a:xfrm>
              <a:off x="4614731" y="3435846"/>
              <a:ext cx="893373" cy="388410"/>
            </a:xfrm>
            <a:prstGeom prst="rect">
              <a:avLst/>
            </a:prstGeom>
            <a:noFill/>
          </p:spPr>
          <p:txBody>
            <a:bodyPr wrap="square" lIns="68580" tIns="34290" rIns="68580" bIns="34290" rtlCol="0">
              <a:spAutoFit/>
            </a:bodyPr>
            <a:lstStyle/>
            <a:p>
              <a:pPr defTabSz="685800">
                <a:defRPr/>
              </a:pPr>
              <a:r>
                <a:rPr lang="en-US" sz="900" kern="0" dirty="0">
                  <a:solidFill>
                    <a:schemeClr val="bg1">
                      <a:lumMod val="50000"/>
                    </a:schemeClr>
                  </a:solidFill>
                  <a:ea typeface="Work Sans Thin" charset="0"/>
                  <a:cs typeface="Work Sans Thin" charset="0"/>
                </a:rPr>
                <a:t>PRODUCTOS Y SERVICIOS</a:t>
              </a:r>
            </a:p>
          </p:txBody>
        </p:sp>
        <p:sp>
          <p:nvSpPr>
            <p:cNvPr id="8" name="TextBox 21"/>
            <p:cNvSpPr txBox="1"/>
            <p:nvPr/>
          </p:nvSpPr>
          <p:spPr>
            <a:xfrm>
              <a:off x="3707904" y="4556795"/>
              <a:ext cx="1403747" cy="233045"/>
            </a:xfrm>
            <a:prstGeom prst="rect">
              <a:avLst/>
            </a:prstGeom>
            <a:noFill/>
          </p:spPr>
          <p:txBody>
            <a:bodyPr wrap="square" lIns="68580" tIns="34290" rIns="68580" bIns="34290" rtlCol="0">
              <a:spAutoFit/>
            </a:bodyPr>
            <a:lstStyle/>
            <a:p>
              <a:pPr defTabSz="685800">
                <a:defRPr/>
              </a:pPr>
              <a:r>
                <a:rPr lang="en-US" sz="900" kern="0" dirty="0">
                  <a:solidFill>
                    <a:schemeClr val="bg1">
                      <a:lumMod val="50000"/>
                    </a:schemeClr>
                  </a:solidFill>
                  <a:ea typeface="Work Sans Thin" charset="0"/>
                  <a:cs typeface="Work Sans Thin" charset="0"/>
                </a:rPr>
                <a:t>INVENTARIO DE RED</a:t>
              </a:r>
            </a:p>
          </p:txBody>
        </p:sp>
        <p:sp>
          <p:nvSpPr>
            <p:cNvPr id="9" name="TextBox 22"/>
            <p:cNvSpPr txBox="1"/>
            <p:nvPr/>
          </p:nvSpPr>
          <p:spPr>
            <a:xfrm>
              <a:off x="996040" y="4556795"/>
              <a:ext cx="936519" cy="233045"/>
            </a:xfrm>
            <a:prstGeom prst="rect">
              <a:avLst/>
            </a:prstGeom>
            <a:noFill/>
          </p:spPr>
          <p:txBody>
            <a:bodyPr wrap="square" lIns="68580" tIns="34290" rIns="68580" bIns="34290" rtlCol="0">
              <a:spAutoFit/>
            </a:bodyPr>
            <a:lstStyle/>
            <a:p>
              <a:pPr algn="r" defTabSz="685800">
                <a:defRPr/>
              </a:pPr>
              <a:r>
                <a:rPr lang="en-US" sz="900" kern="0" dirty="0">
                  <a:solidFill>
                    <a:schemeClr val="bg1">
                      <a:lumMod val="50000"/>
                    </a:schemeClr>
                  </a:solidFill>
                  <a:ea typeface="Work Sans Thin" charset="0"/>
                  <a:cs typeface="Work Sans Thin" charset="0"/>
                </a:rPr>
                <a:t>MERCADEO</a:t>
              </a:r>
            </a:p>
          </p:txBody>
        </p:sp>
        <p:sp>
          <p:nvSpPr>
            <p:cNvPr id="10" name="TextBox 23"/>
            <p:cNvSpPr txBox="1"/>
            <p:nvPr/>
          </p:nvSpPr>
          <p:spPr>
            <a:xfrm>
              <a:off x="107504" y="3435846"/>
              <a:ext cx="961158" cy="388410"/>
            </a:xfrm>
            <a:prstGeom prst="rect">
              <a:avLst/>
            </a:prstGeom>
            <a:noFill/>
          </p:spPr>
          <p:txBody>
            <a:bodyPr wrap="square" lIns="68580" tIns="34290" rIns="68580" bIns="34290" rtlCol="0">
              <a:spAutoFit/>
            </a:bodyPr>
            <a:lstStyle/>
            <a:p>
              <a:pPr algn="r" defTabSz="685800">
                <a:defRPr/>
              </a:pPr>
              <a:r>
                <a:rPr lang="en-US" sz="900" kern="0" dirty="0">
                  <a:solidFill>
                    <a:schemeClr val="bg1">
                      <a:lumMod val="50000"/>
                    </a:schemeClr>
                  </a:solidFill>
                  <a:ea typeface="Work Sans Thin" charset="0"/>
                  <a:cs typeface="Work Sans Thin" charset="0"/>
                </a:rPr>
                <a:t>GESTIÓN DE PAGOS</a:t>
              </a:r>
            </a:p>
          </p:txBody>
        </p:sp>
        <p:sp>
          <p:nvSpPr>
            <p:cNvPr id="11" name="TextBox 24"/>
            <p:cNvSpPr txBox="1"/>
            <p:nvPr/>
          </p:nvSpPr>
          <p:spPr>
            <a:xfrm>
              <a:off x="-93866" y="1987251"/>
              <a:ext cx="1263285" cy="388410"/>
            </a:xfrm>
            <a:prstGeom prst="rect">
              <a:avLst/>
            </a:prstGeom>
            <a:noFill/>
          </p:spPr>
          <p:txBody>
            <a:bodyPr wrap="square" lIns="68580" tIns="34290" rIns="68580" bIns="34290" rtlCol="0">
              <a:spAutoFit/>
            </a:bodyPr>
            <a:lstStyle/>
            <a:p>
              <a:pPr algn="r" defTabSz="685800">
                <a:defRPr/>
              </a:pPr>
              <a:r>
                <a:rPr lang="en-US" sz="900" kern="0" dirty="0">
                  <a:solidFill>
                    <a:schemeClr val="bg1">
                      <a:lumMod val="50000"/>
                    </a:schemeClr>
                  </a:solidFill>
                  <a:ea typeface="Work Sans Thin" charset="0"/>
                  <a:cs typeface="Work Sans Thin" charset="0"/>
                </a:rPr>
                <a:t>FACTURACIÓN Y TARIFICACIÓN</a:t>
              </a:r>
            </a:p>
          </p:txBody>
        </p:sp>
        <p:sp>
          <p:nvSpPr>
            <p:cNvPr id="12" name="Freeform 8"/>
            <p:cNvSpPr>
              <a:spLocks/>
            </p:cNvSpPr>
            <p:nvPr/>
          </p:nvSpPr>
          <p:spPr bwMode="auto">
            <a:xfrm>
              <a:off x="1360637" y="4007645"/>
              <a:ext cx="159544" cy="205979"/>
            </a:xfrm>
            <a:custGeom>
              <a:avLst/>
              <a:gdLst>
                <a:gd name="T0" fmla="*/ 1306 w 1306"/>
                <a:gd name="T1" fmla="*/ 1695 h 1695"/>
                <a:gd name="T2" fmla="*/ 0 w 1306"/>
                <a:gd name="T3" fmla="*/ 0 h 1695"/>
              </a:gdLst>
              <a:ahLst/>
              <a:cxnLst>
                <a:cxn ang="0">
                  <a:pos x="T0" y="T1"/>
                </a:cxn>
                <a:cxn ang="0">
                  <a:pos x="T2" y="T3"/>
                </a:cxn>
              </a:cxnLst>
              <a:rect l="0" t="0" r="r" b="b"/>
              <a:pathLst>
                <a:path w="1306" h="1695">
                  <a:moveTo>
                    <a:pt x="1306" y="1695"/>
                  </a:moveTo>
                  <a:cubicBezTo>
                    <a:pt x="827" y="1160"/>
                    <a:pt x="391" y="595"/>
                    <a:pt x="0" y="0"/>
                  </a:cubicBezTo>
                </a:path>
              </a:pathLst>
            </a:custGeom>
            <a:noFill/>
            <a:ln w="19050"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3" name="Freeform 9"/>
            <p:cNvSpPr>
              <a:spLocks noEditPoints="1"/>
            </p:cNvSpPr>
            <p:nvPr/>
          </p:nvSpPr>
          <p:spPr bwMode="auto">
            <a:xfrm>
              <a:off x="1074714" y="1294210"/>
              <a:ext cx="3507581" cy="3502819"/>
            </a:xfrm>
            <a:custGeom>
              <a:avLst/>
              <a:gdLst>
                <a:gd name="T0" fmla="*/ 2484 w 28790"/>
                <a:gd name="T1" fmla="*/ 23910 h 28790"/>
                <a:gd name="T2" fmla="*/ 3618 w 28790"/>
                <a:gd name="T3" fmla="*/ 24031 h 28790"/>
                <a:gd name="T4" fmla="*/ 3669 w 28790"/>
                <a:gd name="T5" fmla="*/ 23990 h 28790"/>
                <a:gd name="T6" fmla="*/ 3780 w 28790"/>
                <a:gd name="T7" fmla="*/ 22858 h 28790"/>
                <a:gd name="T8" fmla="*/ 2360 w 28790"/>
                <a:gd name="T9" fmla="*/ 22298 h 28790"/>
                <a:gd name="T10" fmla="*/ 1130 w 28790"/>
                <a:gd name="T11" fmla="*/ 19998 h 28790"/>
                <a:gd name="T12" fmla="*/ 0 w 28790"/>
                <a:gd name="T13" fmla="*/ 14395 h 28790"/>
                <a:gd name="T14" fmla="*/ 1130 w 28790"/>
                <a:gd name="T15" fmla="*/ 8792 h 28790"/>
                <a:gd name="T16" fmla="*/ 4216 w 28790"/>
                <a:gd name="T17" fmla="*/ 4216 h 28790"/>
                <a:gd name="T18" fmla="*/ 8792 w 28790"/>
                <a:gd name="T19" fmla="*/ 1131 h 28790"/>
                <a:gd name="T20" fmla="*/ 14395 w 28790"/>
                <a:gd name="T21" fmla="*/ 0 h 28790"/>
                <a:gd name="T22" fmla="*/ 19997 w 28790"/>
                <a:gd name="T23" fmla="*/ 1131 h 28790"/>
                <a:gd name="T24" fmla="*/ 24574 w 28790"/>
                <a:gd name="T25" fmla="*/ 4216 h 28790"/>
                <a:gd name="T26" fmla="*/ 27659 w 28790"/>
                <a:gd name="T27" fmla="*/ 8792 h 28790"/>
                <a:gd name="T28" fmla="*/ 28790 w 28790"/>
                <a:gd name="T29" fmla="*/ 14395 h 28790"/>
                <a:gd name="T30" fmla="*/ 27659 w 28790"/>
                <a:gd name="T31" fmla="*/ 19998 h 28790"/>
                <a:gd name="T32" fmla="*/ 24574 w 28790"/>
                <a:gd name="T33" fmla="*/ 24574 h 28790"/>
                <a:gd name="T34" fmla="*/ 19998 w 28790"/>
                <a:gd name="T35" fmla="*/ 27659 h 28790"/>
                <a:gd name="T36" fmla="*/ 14395 w 28790"/>
                <a:gd name="T37" fmla="*/ 28790 h 28790"/>
                <a:gd name="T38" fmla="*/ 8792 w 28790"/>
                <a:gd name="T39" fmla="*/ 27659 h 28790"/>
                <a:gd name="T40" fmla="*/ 4871 w 28790"/>
                <a:gd name="T41" fmla="*/ 25190 h 28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790" h="28790">
                  <a:moveTo>
                    <a:pt x="2484" y="23910"/>
                  </a:moveTo>
                  <a:lnTo>
                    <a:pt x="3618" y="24031"/>
                  </a:lnTo>
                  <a:lnTo>
                    <a:pt x="3669" y="23990"/>
                  </a:lnTo>
                  <a:lnTo>
                    <a:pt x="3780" y="22858"/>
                  </a:lnTo>
                  <a:moveTo>
                    <a:pt x="2360" y="22298"/>
                  </a:moveTo>
                  <a:cubicBezTo>
                    <a:pt x="1883" y="21573"/>
                    <a:pt x="1472" y="20805"/>
                    <a:pt x="1130" y="19998"/>
                  </a:cubicBezTo>
                  <a:cubicBezTo>
                    <a:pt x="380" y="18224"/>
                    <a:pt x="0" y="16339"/>
                    <a:pt x="0" y="14395"/>
                  </a:cubicBezTo>
                  <a:cubicBezTo>
                    <a:pt x="0" y="12451"/>
                    <a:pt x="380" y="10566"/>
                    <a:pt x="1130" y="8792"/>
                  </a:cubicBezTo>
                  <a:cubicBezTo>
                    <a:pt x="1855" y="7078"/>
                    <a:pt x="2893" y="5539"/>
                    <a:pt x="4216" y="4216"/>
                  </a:cubicBezTo>
                  <a:cubicBezTo>
                    <a:pt x="5539" y="2894"/>
                    <a:pt x="7078" y="1855"/>
                    <a:pt x="8792" y="1131"/>
                  </a:cubicBezTo>
                  <a:cubicBezTo>
                    <a:pt x="10566" y="380"/>
                    <a:pt x="12451" y="0"/>
                    <a:pt x="14395" y="0"/>
                  </a:cubicBezTo>
                  <a:cubicBezTo>
                    <a:pt x="16339" y="0"/>
                    <a:pt x="18224" y="380"/>
                    <a:pt x="19997" y="1131"/>
                  </a:cubicBezTo>
                  <a:cubicBezTo>
                    <a:pt x="21711" y="1855"/>
                    <a:pt x="23251" y="2894"/>
                    <a:pt x="24574" y="4216"/>
                  </a:cubicBezTo>
                  <a:cubicBezTo>
                    <a:pt x="25896" y="5539"/>
                    <a:pt x="26934" y="7078"/>
                    <a:pt x="27659" y="8792"/>
                  </a:cubicBezTo>
                  <a:cubicBezTo>
                    <a:pt x="28409" y="10566"/>
                    <a:pt x="28790" y="12451"/>
                    <a:pt x="28790" y="14395"/>
                  </a:cubicBezTo>
                  <a:cubicBezTo>
                    <a:pt x="28790" y="16339"/>
                    <a:pt x="28409" y="18224"/>
                    <a:pt x="27659" y="19998"/>
                  </a:cubicBezTo>
                  <a:cubicBezTo>
                    <a:pt x="26934" y="21712"/>
                    <a:pt x="25896" y="23251"/>
                    <a:pt x="24574" y="24574"/>
                  </a:cubicBezTo>
                  <a:cubicBezTo>
                    <a:pt x="23251" y="25896"/>
                    <a:pt x="21711" y="26934"/>
                    <a:pt x="19998" y="27659"/>
                  </a:cubicBezTo>
                  <a:cubicBezTo>
                    <a:pt x="18224" y="28410"/>
                    <a:pt x="16339" y="28790"/>
                    <a:pt x="14395" y="28790"/>
                  </a:cubicBezTo>
                  <a:cubicBezTo>
                    <a:pt x="12451" y="28790"/>
                    <a:pt x="10566" y="28410"/>
                    <a:pt x="8792" y="27659"/>
                  </a:cubicBezTo>
                  <a:cubicBezTo>
                    <a:pt x="7354" y="27051"/>
                    <a:pt x="6039" y="26222"/>
                    <a:pt x="4871" y="25190"/>
                  </a:cubicBezTo>
                </a:path>
              </a:pathLst>
            </a:custGeom>
            <a:noFill/>
            <a:ln w="19050"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800">
                <a:defRPr/>
              </a:pPr>
              <a:endParaRPr lang="es-CO" sz="1400" kern="0">
                <a:solidFill>
                  <a:sysClr val="windowText" lastClr="000000"/>
                </a:solidFill>
              </a:endParaRPr>
            </a:p>
          </p:txBody>
        </p:sp>
        <p:grpSp>
          <p:nvGrpSpPr>
            <p:cNvPr id="14" name="13 Grupo"/>
            <p:cNvGrpSpPr/>
            <p:nvPr/>
          </p:nvGrpSpPr>
          <p:grpSpPr>
            <a:xfrm>
              <a:off x="2049835" y="4598195"/>
              <a:ext cx="1557338" cy="96441"/>
              <a:chOff x="2090317" y="4598195"/>
              <a:chExt cx="1557338" cy="96441"/>
            </a:xfrm>
          </p:grpSpPr>
          <p:sp>
            <p:nvSpPr>
              <p:cNvPr id="24" name="Oval 12"/>
              <p:cNvSpPr>
                <a:spLocks noChangeArrowheads="1"/>
              </p:cNvSpPr>
              <p:nvPr/>
            </p:nvSpPr>
            <p:spPr bwMode="auto">
              <a:xfrm>
                <a:off x="2090317" y="4598195"/>
                <a:ext cx="95250" cy="96441"/>
              </a:xfrm>
              <a:prstGeom prst="ellipse">
                <a:avLst/>
              </a:prstGeom>
              <a:solidFill>
                <a:srgbClr val="1A2C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5" name="Oval 13"/>
              <p:cNvSpPr>
                <a:spLocks noChangeArrowheads="1"/>
              </p:cNvSpPr>
              <p:nvPr/>
            </p:nvSpPr>
            <p:spPr bwMode="auto">
              <a:xfrm>
                <a:off x="3551214" y="4599386"/>
                <a:ext cx="96441" cy="95250"/>
              </a:xfrm>
              <a:prstGeom prst="ellipse">
                <a:avLst/>
              </a:prstGeom>
              <a:solidFill>
                <a:srgbClr val="1A2C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es-CO" sz="1400" kern="0">
                  <a:solidFill>
                    <a:sysClr val="windowText" lastClr="000000"/>
                  </a:solidFill>
                </a:endParaRPr>
              </a:p>
            </p:txBody>
          </p:sp>
        </p:grpSp>
        <p:grpSp>
          <p:nvGrpSpPr>
            <p:cNvPr id="15" name="14 Grupo"/>
            <p:cNvGrpSpPr/>
            <p:nvPr/>
          </p:nvGrpSpPr>
          <p:grpSpPr>
            <a:xfrm>
              <a:off x="1110432" y="3555207"/>
              <a:ext cx="3436144" cy="96441"/>
              <a:chOff x="1118767" y="3555207"/>
              <a:chExt cx="3436144" cy="96441"/>
            </a:xfrm>
          </p:grpSpPr>
          <p:sp>
            <p:nvSpPr>
              <p:cNvPr id="22" name="Oval 11"/>
              <p:cNvSpPr>
                <a:spLocks noChangeArrowheads="1"/>
              </p:cNvSpPr>
              <p:nvPr/>
            </p:nvSpPr>
            <p:spPr bwMode="auto">
              <a:xfrm>
                <a:off x="1118767" y="3555207"/>
                <a:ext cx="95250" cy="96441"/>
              </a:xfrm>
              <a:prstGeom prst="ellipse">
                <a:avLst/>
              </a:prstGeom>
              <a:solidFill>
                <a:srgbClr val="1A2C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3" name="Oval 14"/>
              <p:cNvSpPr>
                <a:spLocks noChangeArrowheads="1"/>
              </p:cNvSpPr>
              <p:nvPr/>
            </p:nvSpPr>
            <p:spPr bwMode="auto">
              <a:xfrm>
                <a:off x="4458470" y="3556398"/>
                <a:ext cx="96441" cy="95250"/>
              </a:xfrm>
              <a:prstGeom prst="ellipse">
                <a:avLst/>
              </a:prstGeom>
              <a:solidFill>
                <a:srgbClr val="1A2C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es-CO" sz="1400" kern="0">
                  <a:solidFill>
                    <a:sysClr val="windowText" lastClr="000000"/>
                  </a:solidFill>
                </a:endParaRPr>
              </a:p>
            </p:txBody>
          </p:sp>
        </p:grpSp>
        <p:grpSp>
          <p:nvGrpSpPr>
            <p:cNvPr id="16" name="15 Grupo"/>
            <p:cNvGrpSpPr/>
            <p:nvPr/>
          </p:nvGrpSpPr>
          <p:grpSpPr>
            <a:xfrm>
              <a:off x="1192486" y="2241948"/>
              <a:ext cx="3272037" cy="95250"/>
              <a:chOff x="1187624" y="2241948"/>
              <a:chExt cx="3272037" cy="95250"/>
            </a:xfrm>
          </p:grpSpPr>
          <p:sp>
            <p:nvSpPr>
              <p:cNvPr id="20" name="Oval 10"/>
              <p:cNvSpPr>
                <a:spLocks noChangeArrowheads="1"/>
              </p:cNvSpPr>
              <p:nvPr/>
            </p:nvSpPr>
            <p:spPr bwMode="auto">
              <a:xfrm>
                <a:off x="1187624" y="2241948"/>
                <a:ext cx="95250" cy="95250"/>
              </a:xfrm>
              <a:prstGeom prst="ellipse">
                <a:avLst/>
              </a:prstGeom>
              <a:solidFill>
                <a:srgbClr val="1A2C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1" name="Oval 15"/>
              <p:cNvSpPr>
                <a:spLocks noChangeArrowheads="1"/>
              </p:cNvSpPr>
              <p:nvPr/>
            </p:nvSpPr>
            <p:spPr bwMode="auto">
              <a:xfrm>
                <a:off x="4364411" y="2241948"/>
                <a:ext cx="95250" cy="95250"/>
              </a:xfrm>
              <a:prstGeom prst="ellipse">
                <a:avLst/>
              </a:prstGeom>
              <a:solidFill>
                <a:srgbClr val="1A2C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es-CO" sz="1400" kern="0">
                  <a:solidFill>
                    <a:sysClr val="windowText" lastClr="000000"/>
                  </a:solidFill>
                </a:endParaRPr>
              </a:p>
            </p:txBody>
          </p:sp>
        </p:grpSp>
        <p:grpSp>
          <p:nvGrpSpPr>
            <p:cNvPr id="17" name="16 Grupo"/>
            <p:cNvGrpSpPr/>
            <p:nvPr/>
          </p:nvGrpSpPr>
          <p:grpSpPr>
            <a:xfrm>
              <a:off x="2075496" y="1390650"/>
              <a:ext cx="1506016" cy="96441"/>
              <a:chOff x="2059485" y="1390650"/>
              <a:chExt cx="1506016" cy="96441"/>
            </a:xfrm>
          </p:grpSpPr>
          <p:sp>
            <p:nvSpPr>
              <p:cNvPr id="18" name="Oval 16"/>
              <p:cNvSpPr>
                <a:spLocks noChangeArrowheads="1"/>
              </p:cNvSpPr>
              <p:nvPr/>
            </p:nvSpPr>
            <p:spPr bwMode="auto">
              <a:xfrm>
                <a:off x="3470251" y="1391841"/>
                <a:ext cx="95250" cy="95250"/>
              </a:xfrm>
              <a:prstGeom prst="ellipse">
                <a:avLst/>
              </a:prstGeom>
              <a:solidFill>
                <a:srgbClr val="1A2C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9" name="Oval 17"/>
              <p:cNvSpPr>
                <a:spLocks noChangeArrowheads="1"/>
              </p:cNvSpPr>
              <p:nvPr/>
            </p:nvSpPr>
            <p:spPr bwMode="auto">
              <a:xfrm>
                <a:off x="2059485" y="1390650"/>
                <a:ext cx="95250" cy="96441"/>
              </a:xfrm>
              <a:prstGeom prst="ellipse">
                <a:avLst/>
              </a:prstGeom>
              <a:solidFill>
                <a:srgbClr val="1A2C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es-CO" sz="1400" kern="0">
                  <a:solidFill>
                    <a:sysClr val="windowText" lastClr="000000"/>
                  </a:solidFill>
                </a:endParaRPr>
              </a:p>
            </p:txBody>
          </p:sp>
        </p:grpSp>
      </p:grpSp>
      <p:sp>
        <p:nvSpPr>
          <p:cNvPr id="26" name="Rectangle 7"/>
          <p:cNvSpPr/>
          <p:nvPr/>
        </p:nvSpPr>
        <p:spPr>
          <a:xfrm>
            <a:off x="5308508" y="2188601"/>
            <a:ext cx="3635896" cy="2498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1400" kern="0">
              <a:solidFill>
                <a:sysClr val="windowText" lastClr="000000"/>
              </a:solidFill>
            </a:endParaRPr>
          </a:p>
        </p:txBody>
      </p:sp>
      <p:sp>
        <p:nvSpPr>
          <p:cNvPr id="27" name="Rectangle 3"/>
          <p:cNvSpPr/>
          <p:nvPr/>
        </p:nvSpPr>
        <p:spPr>
          <a:xfrm>
            <a:off x="5703490" y="2860371"/>
            <a:ext cx="2751060" cy="1577355"/>
          </a:xfrm>
          <a:prstGeom prst="rect">
            <a:avLst/>
          </a:prstGeom>
        </p:spPr>
        <p:txBody>
          <a:bodyPr wrap="square" lIns="68580" tIns="34290" rIns="68580" bIns="34290">
            <a:spAutoFit/>
          </a:bodyPr>
          <a:lstStyle/>
          <a:p>
            <a:pPr marL="285750" indent="-285750" defTabSz="685800">
              <a:buFont typeface="Arial" panose="020B0604020202020204" pitchFamily="34" charset="0"/>
              <a:buChar char="•"/>
              <a:defRPr/>
            </a:pPr>
            <a:r>
              <a:rPr lang="en-US" sz="1400" kern="0" dirty="0">
                <a:solidFill>
                  <a:srgbClr val="173456"/>
                </a:solidFill>
                <a:ea typeface="Work Sans ExtraLight" charset="0"/>
                <a:cs typeface="Work Sans ExtraLight" charset="0"/>
              </a:rPr>
              <a:t>De la </a:t>
            </a:r>
            <a:r>
              <a:rPr lang="en-US" sz="1400" kern="0" dirty="0" err="1">
                <a:solidFill>
                  <a:srgbClr val="173456"/>
                </a:solidFill>
                <a:ea typeface="Work Sans ExtraLight" charset="0"/>
                <a:cs typeface="Work Sans ExtraLight" charset="0"/>
              </a:rPr>
              <a:t>oportunidad</a:t>
            </a:r>
            <a:r>
              <a:rPr lang="en-US" sz="1400" kern="0" dirty="0">
                <a:solidFill>
                  <a:srgbClr val="173456"/>
                </a:solidFill>
                <a:ea typeface="Work Sans ExtraLight" charset="0"/>
                <a:cs typeface="Work Sans ExtraLight" charset="0"/>
              </a:rPr>
              <a:t> a la </a:t>
            </a:r>
            <a:r>
              <a:rPr lang="en-US" sz="1400" kern="0" dirty="0" err="1">
                <a:solidFill>
                  <a:srgbClr val="173456"/>
                </a:solidFill>
                <a:ea typeface="Work Sans ExtraLight" charset="0"/>
                <a:cs typeface="Work Sans ExtraLight" charset="0"/>
              </a:rPr>
              <a:t>venta</a:t>
            </a:r>
            <a:endParaRPr lang="en-US" sz="1400" kern="0" dirty="0">
              <a:solidFill>
                <a:srgbClr val="173456"/>
              </a:solidFill>
              <a:ea typeface="Work Sans ExtraLight" charset="0"/>
              <a:cs typeface="Work Sans ExtraLight" charset="0"/>
            </a:endParaRPr>
          </a:p>
          <a:p>
            <a:pPr marL="285750" indent="-285750" defTabSz="685800">
              <a:buFont typeface="Arial" panose="020B0604020202020204" pitchFamily="34" charset="0"/>
              <a:buChar char="•"/>
              <a:defRPr/>
            </a:pPr>
            <a:r>
              <a:rPr lang="en-US" sz="1400" kern="0" dirty="0">
                <a:solidFill>
                  <a:srgbClr val="173456"/>
                </a:solidFill>
                <a:ea typeface="Work Sans ExtraLight" charset="0"/>
                <a:cs typeface="Work Sans ExtraLight" charset="0"/>
              </a:rPr>
              <a:t>De la </a:t>
            </a:r>
            <a:r>
              <a:rPr lang="en-US" sz="1400" kern="0" dirty="0" err="1">
                <a:solidFill>
                  <a:srgbClr val="173456"/>
                </a:solidFill>
                <a:ea typeface="Work Sans ExtraLight" charset="0"/>
                <a:cs typeface="Work Sans ExtraLight" charset="0"/>
              </a:rPr>
              <a:t>medición</a:t>
            </a:r>
            <a:r>
              <a:rPr lang="en-US" sz="1400" kern="0" dirty="0">
                <a:solidFill>
                  <a:srgbClr val="173456"/>
                </a:solidFill>
                <a:ea typeface="Work Sans ExtraLight" charset="0"/>
                <a:cs typeface="Work Sans ExtraLight" charset="0"/>
              </a:rPr>
              <a:t> al </a:t>
            </a:r>
            <a:r>
              <a:rPr lang="en-US" sz="1400" kern="0" dirty="0" err="1">
                <a:solidFill>
                  <a:srgbClr val="173456"/>
                </a:solidFill>
                <a:ea typeface="Work Sans ExtraLight" charset="0"/>
                <a:cs typeface="Work Sans ExtraLight" charset="0"/>
              </a:rPr>
              <a:t>aseguramiento</a:t>
            </a:r>
            <a:r>
              <a:rPr lang="en-US" sz="1400" kern="0" dirty="0">
                <a:solidFill>
                  <a:srgbClr val="173456"/>
                </a:solidFill>
                <a:ea typeface="Work Sans ExtraLight" charset="0"/>
                <a:cs typeface="Work Sans ExtraLight" charset="0"/>
              </a:rPr>
              <a:t> de </a:t>
            </a:r>
            <a:r>
              <a:rPr lang="en-US" sz="1400" kern="0" dirty="0" err="1">
                <a:solidFill>
                  <a:srgbClr val="173456"/>
                </a:solidFill>
                <a:ea typeface="Work Sans ExtraLight" charset="0"/>
                <a:cs typeface="Work Sans ExtraLight" charset="0"/>
              </a:rPr>
              <a:t>ingresos</a:t>
            </a:r>
            <a:r>
              <a:rPr lang="en-US" sz="1400" kern="0" dirty="0">
                <a:solidFill>
                  <a:srgbClr val="173456"/>
                </a:solidFill>
                <a:ea typeface="Work Sans ExtraLight" charset="0"/>
                <a:cs typeface="Work Sans ExtraLight" charset="0"/>
              </a:rPr>
              <a:t> (meter to cash)</a:t>
            </a:r>
          </a:p>
          <a:p>
            <a:pPr marL="285750" indent="-285750" defTabSz="685800">
              <a:buFont typeface="Arial" panose="020B0604020202020204" pitchFamily="34" charset="0"/>
              <a:buChar char="•"/>
              <a:defRPr/>
            </a:pPr>
            <a:r>
              <a:rPr lang="en-US" sz="1400" kern="0" dirty="0">
                <a:solidFill>
                  <a:srgbClr val="173456"/>
                </a:solidFill>
                <a:ea typeface="Work Sans ExtraLight" charset="0"/>
                <a:cs typeface="Work Sans ExtraLight" charset="0"/>
              </a:rPr>
              <a:t>De la </a:t>
            </a:r>
            <a:r>
              <a:rPr lang="en-US" sz="1400" kern="0" dirty="0" err="1">
                <a:solidFill>
                  <a:srgbClr val="173456"/>
                </a:solidFill>
                <a:ea typeface="Work Sans ExtraLight" charset="0"/>
                <a:cs typeface="Work Sans ExtraLight" charset="0"/>
              </a:rPr>
              <a:t>solicitud</a:t>
            </a:r>
            <a:r>
              <a:rPr lang="en-US" sz="1400" kern="0" dirty="0">
                <a:solidFill>
                  <a:srgbClr val="173456"/>
                </a:solidFill>
                <a:ea typeface="Work Sans ExtraLight" charset="0"/>
                <a:cs typeface="Work Sans ExtraLight" charset="0"/>
              </a:rPr>
              <a:t> a la </a:t>
            </a:r>
            <a:r>
              <a:rPr lang="en-US" sz="1400" kern="0" dirty="0" err="1">
                <a:solidFill>
                  <a:srgbClr val="173456"/>
                </a:solidFill>
                <a:ea typeface="Work Sans ExtraLight" charset="0"/>
                <a:cs typeface="Work Sans ExtraLight" charset="0"/>
              </a:rPr>
              <a:t>implementación</a:t>
            </a:r>
            <a:endParaRPr lang="en-US" sz="1400" kern="0" dirty="0">
              <a:solidFill>
                <a:srgbClr val="173456"/>
              </a:solidFill>
              <a:ea typeface="Work Sans ExtraLight" charset="0"/>
              <a:cs typeface="Work Sans ExtraLight" charset="0"/>
            </a:endParaRPr>
          </a:p>
          <a:p>
            <a:pPr marL="285750" indent="-285750" defTabSz="685800">
              <a:buFont typeface="Arial" panose="020B0604020202020204" pitchFamily="34" charset="0"/>
              <a:buChar char="•"/>
              <a:defRPr/>
            </a:pPr>
            <a:r>
              <a:rPr lang="en-US" sz="1400" kern="0" dirty="0">
                <a:solidFill>
                  <a:srgbClr val="173456"/>
                </a:solidFill>
                <a:ea typeface="Work Sans ExtraLight" charset="0"/>
                <a:cs typeface="Work Sans ExtraLight" charset="0"/>
              </a:rPr>
              <a:t>Del </a:t>
            </a:r>
            <a:r>
              <a:rPr lang="en-US" sz="1400" kern="0" dirty="0" err="1">
                <a:solidFill>
                  <a:srgbClr val="173456"/>
                </a:solidFill>
                <a:ea typeface="Work Sans ExtraLight" charset="0"/>
                <a:cs typeface="Work Sans ExtraLight" charset="0"/>
              </a:rPr>
              <a:t>incidente</a:t>
            </a:r>
            <a:r>
              <a:rPr lang="en-US" sz="1400" kern="0" dirty="0">
                <a:solidFill>
                  <a:srgbClr val="173456"/>
                </a:solidFill>
                <a:ea typeface="Work Sans ExtraLight" charset="0"/>
                <a:cs typeface="Work Sans ExtraLight" charset="0"/>
              </a:rPr>
              <a:t> a la </a:t>
            </a:r>
            <a:r>
              <a:rPr lang="en-US" sz="1400" kern="0" dirty="0" err="1">
                <a:solidFill>
                  <a:srgbClr val="173456"/>
                </a:solidFill>
                <a:ea typeface="Work Sans ExtraLight" charset="0"/>
                <a:cs typeface="Work Sans ExtraLight" charset="0"/>
              </a:rPr>
              <a:t>resolución</a:t>
            </a:r>
            <a:endParaRPr lang="en-US" sz="1400" kern="0" dirty="0">
              <a:solidFill>
                <a:srgbClr val="173456"/>
              </a:solidFill>
              <a:ea typeface="Work Sans ExtraLight" charset="0"/>
              <a:cs typeface="Work Sans ExtraLight" charset="0"/>
            </a:endParaRPr>
          </a:p>
        </p:txBody>
      </p:sp>
      <p:sp>
        <p:nvSpPr>
          <p:cNvPr id="28" name="TextBox 5"/>
          <p:cNvSpPr txBox="1"/>
          <p:nvPr/>
        </p:nvSpPr>
        <p:spPr>
          <a:xfrm>
            <a:off x="6012160" y="2367058"/>
            <a:ext cx="2228592" cy="346249"/>
          </a:xfrm>
          <a:prstGeom prst="rect">
            <a:avLst/>
          </a:prstGeom>
          <a:noFill/>
        </p:spPr>
        <p:txBody>
          <a:bodyPr wrap="square" lIns="68580" tIns="34290" rIns="68580" bIns="34290" rtlCol="0">
            <a:spAutoFit/>
          </a:bodyPr>
          <a:lstStyle/>
          <a:p>
            <a:pPr defTabSz="685800">
              <a:defRPr/>
            </a:pPr>
            <a:r>
              <a:rPr lang="en-US" b="1" kern="0" dirty="0" err="1">
                <a:solidFill>
                  <a:srgbClr val="173456"/>
                </a:solidFill>
              </a:rPr>
              <a:t>Cubrimiento</a:t>
            </a:r>
            <a:r>
              <a:rPr lang="en-US" b="1" kern="0" dirty="0">
                <a:solidFill>
                  <a:srgbClr val="173456"/>
                </a:solidFill>
              </a:rPr>
              <a:t> total</a:t>
            </a:r>
          </a:p>
        </p:txBody>
      </p:sp>
    </p:spTree>
    <p:extLst>
      <p:ext uri="{BB962C8B-B14F-4D97-AF65-F5344CB8AC3E}">
        <p14:creationId xmlns:p14="http://schemas.microsoft.com/office/powerpoint/2010/main" val="228308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a:t>Alcance</a:t>
            </a:r>
            <a:r>
              <a:rPr lang="en-US" dirty="0"/>
              <a:t> de </a:t>
            </a:r>
            <a:r>
              <a:rPr lang="en-US" dirty="0" err="1"/>
              <a:t>nuestra</a:t>
            </a:r>
            <a:r>
              <a:rPr lang="en-US" dirty="0"/>
              <a:t> </a:t>
            </a:r>
            <a:r>
              <a:rPr lang="en-US" dirty="0" err="1"/>
              <a:t>solución</a:t>
            </a:r>
            <a:endParaRPr lang="es-ES" dirty="0"/>
          </a:p>
        </p:txBody>
      </p:sp>
      <p:sp>
        <p:nvSpPr>
          <p:cNvPr id="3" name="TextBox 3"/>
          <p:cNvSpPr txBox="1"/>
          <p:nvPr/>
        </p:nvSpPr>
        <p:spPr>
          <a:xfrm>
            <a:off x="1673156" y="1058115"/>
            <a:ext cx="1158009" cy="284693"/>
          </a:xfrm>
          <a:prstGeom prst="rect">
            <a:avLst/>
          </a:prstGeom>
          <a:noFill/>
        </p:spPr>
        <p:txBody>
          <a:bodyPr wrap="none" lIns="68580" tIns="34290" rIns="68580" bIns="34290" rtlCol="0">
            <a:spAutoFit/>
          </a:bodyPr>
          <a:lstStyle/>
          <a:p>
            <a:pPr defTabSz="685800">
              <a:defRPr/>
            </a:pPr>
            <a:r>
              <a:rPr lang="en-US" sz="1400" kern="0" dirty="0" err="1">
                <a:solidFill>
                  <a:schemeClr val="bg1">
                    <a:lumMod val="50000"/>
                  </a:schemeClr>
                </a:solidFill>
              </a:rPr>
              <a:t>Solución</a:t>
            </a:r>
            <a:r>
              <a:rPr lang="en-US" sz="1400" kern="0" dirty="0">
                <a:solidFill>
                  <a:schemeClr val="bg1">
                    <a:lumMod val="50000"/>
                  </a:schemeClr>
                </a:solidFill>
              </a:rPr>
              <a:t> CIS </a:t>
            </a:r>
          </a:p>
        </p:txBody>
      </p:sp>
      <p:pic>
        <p:nvPicPr>
          <p:cNvPr id="4" name="Picture 4" descr="D:\PIEZAS GRÁFICAS\GRAFICOS JUAN\CIRCULO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342808"/>
            <a:ext cx="3584217" cy="358421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8 Grupo">
            <a:extLst>
              <a:ext uri="{FF2B5EF4-FFF2-40B4-BE49-F238E27FC236}">
                <a16:creationId xmlns:a16="http://schemas.microsoft.com/office/drawing/2014/main" xmlns="" id="{6317E6C4-A83A-4549-85A4-FB5B82B43A1A}"/>
              </a:ext>
            </a:extLst>
          </p:cNvPr>
          <p:cNvGrpSpPr/>
          <p:nvPr/>
        </p:nvGrpSpPr>
        <p:grpSpPr>
          <a:xfrm>
            <a:off x="539552" y="1457725"/>
            <a:ext cx="3353083" cy="3351532"/>
            <a:chOff x="773697" y="1631437"/>
            <a:chExt cx="5077726" cy="5075377"/>
          </a:xfrm>
        </p:grpSpPr>
        <p:sp>
          <p:nvSpPr>
            <p:cNvPr id="6" name="Freeform 261">
              <a:extLst>
                <a:ext uri="{FF2B5EF4-FFF2-40B4-BE49-F238E27FC236}">
                  <a16:creationId xmlns:a16="http://schemas.microsoft.com/office/drawing/2014/main" xmlns="" id="{7B5BDCDD-2D4B-40DD-A8A3-06A7ADB056C2}"/>
                </a:ext>
              </a:extLst>
            </p:cNvPr>
            <p:cNvSpPr>
              <a:spLocks/>
            </p:cNvSpPr>
            <p:nvPr/>
          </p:nvSpPr>
          <p:spPr bwMode="auto">
            <a:xfrm>
              <a:off x="895882" y="1921627"/>
              <a:ext cx="1364008" cy="1551985"/>
            </a:xfrm>
            <a:custGeom>
              <a:avLst/>
              <a:gdLst>
                <a:gd name="T0" fmla="*/ 2316 w 4645"/>
                <a:gd name="T1" fmla="*/ 2691 h 5283"/>
                <a:gd name="T2" fmla="*/ 2520 w 4645"/>
                <a:gd name="T3" fmla="*/ 2457 h 5283"/>
                <a:gd name="T4" fmla="*/ 2730 w 4645"/>
                <a:gd name="T5" fmla="*/ 2235 h 5283"/>
                <a:gd name="T6" fmla="*/ 2949 w 4645"/>
                <a:gd name="T7" fmla="*/ 2022 h 5283"/>
                <a:gd name="T8" fmla="*/ 3173 w 4645"/>
                <a:gd name="T9" fmla="*/ 1819 h 5283"/>
                <a:gd name="T10" fmla="*/ 3405 w 4645"/>
                <a:gd name="T11" fmla="*/ 1626 h 5283"/>
                <a:gd name="T12" fmla="*/ 3642 w 4645"/>
                <a:gd name="T13" fmla="*/ 1444 h 5283"/>
                <a:gd name="T14" fmla="*/ 3885 w 4645"/>
                <a:gd name="T15" fmla="*/ 1272 h 5283"/>
                <a:gd name="T16" fmla="*/ 4133 w 4645"/>
                <a:gd name="T17" fmla="*/ 1110 h 5283"/>
                <a:gd name="T18" fmla="*/ 4387 w 4645"/>
                <a:gd name="T19" fmla="*/ 958 h 5283"/>
                <a:gd name="T20" fmla="*/ 4645 w 4645"/>
                <a:gd name="T21" fmla="*/ 817 h 5283"/>
                <a:gd name="T22" fmla="*/ 4023 w 4645"/>
                <a:gd name="T23" fmla="*/ 104 h 5283"/>
                <a:gd name="T24" fmla="*/ 3737 w 4645"/>
                <a:gd name="T25" fmla="*/ 270 h 5283"/>
                <a:gd name="T26" fmla="*/ 3458 w 4645"/>
                <a:gd name="T27" fmla="*/ 447 h 5283"/>
                <a:gd name="T28" fmla="*/ 3184 w 4645"/>
                <a:gd name="T29" fmla="*/ 636 h 5283"/>
                <a:gd name="T30" fmla="*/ 2916 w 4645"/>
                <a:gd name="T31" fmla="*/ 836 h 5283"/>
                <a:gd name="T32" fmla="*/ 2655 w 4645"/>
                <a:gd name="T33" fmla="*/ 1048 h 5283"/>
                <a:gd name="T34" fmla="*/ 2401 w 4645"/>
                <a:gd name="T35" fmla="*/ 1272 h 5283"/>
                <a:gd name="T36" fmla="*/ 2155 w 4645"/>
                <a:gd name="T37" fmla="*/ 1506 h 5283"/>
                <a:gd name="T38" fmla="*/ 1916 w 4645"/>
                <a:gd name="T39" fmla="*/ 1752 h 5283"/>
                <a:gd name="T40" fmla="*/ 1684 w 4645"/>
                <a:gd name="T41" fmla="*/ 2009 h 5283"/>
                <a:gd name="T42" fmla="*/ 1463 w 4645"/>
                <a:gd name="T43" fmla="*/ 2277 h 5283"/>
                <a:gd name="T44" fmla="*/ 1280 w 4645"/>
                <a:gd name="T45" fmla="*/ 2515 h 5283"/>
                <a:gd name="T46" fmla="*/ 1106 w 4645"/>
                <a:gd name="T47" fmla="*/ 2757 h 5283"/>
                <a:gd name="T48" fmla="*/ 943 w 4645"/>
                <a:gd name="T49" fmla="*/ 3003 h 5283"/>
                <a:gd name="T50" fmla="*/ 789 w 4645"/>
                <a:gd name="T51" fmla="*/ 3254 h 5283"/>
                <a:gd name="T52" fmla="*/ 644 w 4645"/>
                <a:gd name="T53" fmla="*/ 3507 h 5283"/>
                <a:gd name="T54" fmla="*/ 509 w 4645"/>
                <a:gd name="T55" fmla="*/ 3764 h 5283"/>
                <a:gd name="T56" fmla="*/ 382 w 4645"/>
                <a:gd name="T57" fmla="*/ 4024 h 5283"/>
                <a:gd name="T58" fmla="*/ 266 w 4645"/>
                <a:gd name="T59" fmla="*/ 4287 h 5283"/>
                <a:gd name="T60" fmla="*/ 159 w 4645"/>
                <a:gd name="T61" fmla="*/ 4553 h 5283"/>
                <a:gd name="T62" fmla="*/ 61 w 4645"/>
                <a:gd name="T63" fmla="*/ 4821 h 5283"/>
                <a:gd name="T64" fmla="*/ 878 w 4645"/>
                <a:gd name="T65" fmla="*/ 5283 h 5283"/>
                <a:gd name="T66" fmla="*/ 961 w 4645"/>
                <a:gd name="T67" fmla="*/ 5042 h 5283"/>
                <a:gd name="T68" fmla="*/ 1051 w 4645"/>
                <a:gd name="T69" fmla="*/ 4803 h 5283"/>
                <a:gd name="T70" fmla="*/ 1150 w 4645"/>
                <a:gd name="T71" fmla="*/ 4567 h 5283"/>
                <a:gd name="T72" fmla="*/ 1257 w 4645"/>
                <a:gd name="T73" fmla="*/ 4333 h 5283"/>
                <a:gd name="T74" fmla="*/ 1372 w 4645"/>
                <a:gd name="T75" fmla="*/ 4102 h 5283"/>
                <a:gd name="T76" fmla="*/ 1495 w 4645"/>
                <a:gd name="T77" fmla="*/ 3874 h 5283"/>
                <a:gd name="T78" fmla="*/ 1627 w 4645"/>
                <a:gd name="T79" fmla="*/ 3648 h 5283"/>
                <a:gd name="T80" fmla="*/ 1769 w 4645"/>
                <a:gd name="T81" fmla="*/ 3427 h 5283"/>
                <a:gd name="T82" fmla="*/ 1917 w 4645"/>
                <a:gd name="T83" fmla="*/ 3207 h 5283"/>
                <a:gd name="T84" fmla="*/ 2075 w 4645"/>
                <a:gd name="T85" fmla="*/ 2993 h 5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5" h="5283">
                  <a:moveTo>
                    <a:pt x="2185" y="2852"/>
                  </a:moveTo>
                  <a:lnTo>
                    <a:pt x="2250" y="2771"/>
                  </a:lnTo>
                  <a:lnTo>
                    <a:pt x="2316" y="2691"/>
                  </a:lnTo>
                  <a:lnTo>
                    <a:pt x="2382" y="2612"/>
                  </a:lnTo>
                  <a:lnTo>
                    <a:pt x="2451" y="2534"/>
                  </a:lnTo>
                  <a:lnTo>
                    <a:pt x="2520" y="2457"/>
                  </a:lnTo>
                  <a:lnTo>
                    <a:pt x="2589" y="2383"/>
                  </a:lnTo>
                  <a:lnTo>
                    <a:pt x="2659" y="2308"/>
                  </a:lnTo>
                  <a:lnTo>
                    <a:pt x="2730" y="2235"/>
                  </a:lnTo>
                  <a:lnTo>
                    <a:pt x="2803" y="2162"/>
                  </a:lnTo>
                  <a:lnTo>
                    <a:pt x="2875" y="2092"/>
                  </a:lnTo>
                  <a:lnTo>
                    <a:pt x="2949" y="2022"/>
                  </a:lnTo>
                  <a:lnTo>
                    <a:pt x="3023" y="1953"/>
                  </a:lnTo>
                  <a:lnTo>
                    <a:pt x="3098" y="1886"/>
                  </a:lnTo>
                  <a:lnTo>
                    <a:pt x="3173" y="1819"/>
                  </a:lnTo>
                  <a:lnTo>
                    <a:pt x="3250" y="1754"/>
                  </a:lnTo>
                  <a:lnTo>
                    <a:pt x="3327" y="1689"/>
                  </a:lnTo>
                  <a:lnTo>
                    <a:pt x="3405" y="1626"/>
                  </a:lnTo>
                  <a:lnTo>
                    <a:pt x="3484" y="1565"/>
                  </a:lnTo>
                  <a:lnTo>
                    <a:pt x="3562" y="1504"/>
                  </a:lnTo>
                  <a:lnTo>
                    <a:pt x="3642" y="1444"/>
                  </a:lnTo>
                  <a:lnTo>
                    <a:pt x="3722" y="1385"/>
                  </a:lnTo>
                  <a:lnTo>
                    <a:pt x="3803" y="1328"/>
                  </a:lnTo>
                  <a:lnTo>
                    <a:pt x="3885" y="1272"/>
                  </a:lnTo>
                  <a:lnTo>
                    <a:pt x="3968" y="1217"/>
                  </a:lnTo>
                  <a:lnTo>
                    <a:pt x="4050" y="1163"/>
                  </a:lnTo>
                  <a:lnTo>
                    <a:pt x="4133" y="1110"/>
                  </a:lnTo>
                  <a:lnTo>
                    <a:pt x="4217" y="1058"/>
                  </a:lnTo>
                  <a:lnTo>
                    <a:pt x="4301" y="1008"/>
                  </a:lnTo>
                  <a:lnTo>
                    <a:pt x="4387" y="958"/>
                  </a:lnTo>
                  <a:lnTo>
                    <a:pt x="4472" y="910"/>
                  </a:lnTo>
                  <a:lnTo>
                    <a:pt x="4559" y="863"/>
                  </a:lnTo>
                  <a:lnTo>
                    <a:pt x="4645" y="817"/>
                  </a:lnTo>
                  <a:lnTo>
                    <a:pt x="4216" y="0"/>
                  </a:lnTo>
                  <a:lnTo>
                    <a:pt x="4120" y="52"/>
                  </a:lnTo>
                  <a:lnTo>
                    <a:pt x="4023" y="104"/>
                  </a:lnTo>
                  <a:lnTo>
                    <a:pt x="3928" y="158"/>
                  </a:lnTo>
                  <a:lnTo>
                    <a:pt x="3833" y="214"/>
                  </a:lnTo>
                  <a:lnTo>
                    <a:pt x="3737" y="270"/>
                  </a:lnTo>
                  <a:lnTo>
                    <a:pt x="3643" y="327"/>
                  </a:lnTo>
                  <a:lnTo>
                    <a:pt x="3551" y="387"/>
                  </a:lnTo>
                  <a:lnTo>
                    <a:pt x="3458" y="447"/>
                  </a:lnTo>
                  <a:lnTo>
                    <a:pt x="3366" y="509"/>
                  </a:lnTo>
                  <a:lnTo>
                    <a:pt x="3275" y="571"/>
                  </a:lnTo>
                  <a:lnTo>
                    <a:pt x="3184" y="636"/>
                  </a:lnTo>
                  <a:lnTo>
                    <a:pt x="3093" y="701"/>
                  </a:lnTo>
                  <a:lnTo>
                    <a:pt x="3005" y="768"/>
                  </a:lnTo>
                  <a:lnTo>
                    <a:pt x="2916" y="836"/>
                  </a:lnTo>
                  <a:lnTo>
                    <a:pt x="2829" y="905"/>
                  </a:lnTo>
                  <a:lnTo>
                    <a:pt x="2741" y="977"/>
                  </a:lnTo>
                  <a:lnTo>
                    <a:pt x="2655" y="1048"/>
                  </a:lnTo>
                  <a:lnTo>
                    <a:pt x="2569" y="1122"/>
                  </a:lnTo>
                  <a:lnTo>
                    <a:pt x="2485" y="1196"/>
                  </a:lnTo>
                  <a:lnTo>
                    <a:pt x="2401" y="1272"/>
                  </a:lnTo>
                  <a:lnTo>
                    <a:pt x="2318" y="1349"/>
                  </a:lnTo>
                  <a:lnTo>
                    <a:pt x="2236" y="1426"/>
                  </a:lnTo>
                  <a:lnTo>
                    <a:pt x="2155" y="1506"/>
                  </a:lnTo>
                  <a:lnTo>
                    <a:pt x="2075" y="1586"/>
                  </a:lnTo>
                  <a:lnTo>
                    <a:pt x="1995" y="1668"/>
                  </a:lnTo>
                  <a:lnTo>
                    <a:pt x="1916" y="1752"/>
                  </a:lnTo>
                  <a:lnTo>
                    <a:pt x="1838" y="1836"/>
                  </a:lnTo>
                  <a:lnTo>
                    <a:pt x="1761" y="1922"/>
                  </a:lnTo>
                  <a:lnTo>
                    <a:pt x="1684" y="2009"/>
                  </a:lnTo>
                  <a:lnTo>
                    <a:pt x="1610" y="2097"/>
                  </a:lnTo>
                  <a:lnTo>
                    <a:pt x="1535" y="2186"/>
                  </a:lnTo>
                  <a:lnTo>
                    <a:pt x="1463" y="2277"/>
                  </a:lnTo>
                  <a:lnTo>
                    <a:pt x="1400" y="2356"/>
                  </a:lnTo>
                  <a:lnTo>
                    <a:pt x="1340" y="2436"/>
                  </a:lnTo>
                  <a:lnTo>
                    <a:pt x="1280" y="2515"/>
                  </a:lnTo>
                  <a:lnTo>
                    <a:pt x="1221" y="2596"/>
                  </a:lnTo>
                  <a:lnTo>
                    <a:pt x="1164" y="2676"/>
                  </a:lnTo>
                  <a:lnTo>
                    <a:pt x="1106" y="2757"/>
                  </a:lnTo>
                  <a:lnTo>
                    <a:pt x="1051" y="2839"/>
                  </a:lnTo>
                  <a:lnTo>
                    <a:pt x="996" y="2921"/>
                  </a:lnTo>
                  <a:lnTo>
                    <a:pt x="943" y="3003"/>
                  </a:lnTo>
                  <a:lnTo>
                    <a:pt x="890" y="3086"/>
                  </a:lnTo>
                  <a:lnTo>
                    <a:pt x="840" y="3169"/>
                  </a:lnTo>
                  <a:lnTo>
                    <a:pt x="789" y="3254"/>
                  </a:lnTo>
                  <a:lnTo>
                    <a:pt x="739" y="3337"/>
                  </a:lnTo>
                  <a:lnTo>
                    <a:pt x="692" y="3422"/>
                  </a:lnTo>
                  <a:lnTo>
                    <a:pt x="644" y="3507"/>
                  </a:lnTo>
                  <a:lnTo>
                    <a:pt x="598" y="3592"/>
                  </a:lnTo>
                  <a:lnTo>
                    <a:pt x="553" y="3677"/>
                  </a:lnTo>
                  <a:lnTo>
                    <a:pt x="509" y="3764"/>
                  </a:lnTo>
                  <a:lnTo>
                    <a:pt x="466" y="3850"/>
                  </a:lnTo>
                  <a:lnTo>
                    <a:pt x="424" y="3937"/>
                  </a:lnTo>
                  <a:lnTo>
                    <a:pt x="382" y="4024"/>
                  </a:lnTo>
                  <a:lnTo>
                    <a:pt x="343" y="4111"/>
                  </a:lnTo>
                  <a:lnTo>
                    <a:pt x="304" y="4199"/>
                  </a:lnTo>
                  <a:lnTo>
                    <a:pt x="266" y="4287"/>
                  </a:lnTo>
                  <a:lnTo>
                    <a:pt x="229" y="4375"/>
                  </a:lnTo>
                  <a:lnTo>
                    <a:pt x="193" y="4463"/>
                  </a:lnTo>
                  <a:lnTo>
                    <a:pt x="159" y="4553"/>
                  </a:lnTo>
                  <a:lnTo>
                    <a:pt x="124" y="4641"/>
                  </a:lnTo>
                  <a:lnTo>
                    <a:pt x="92" y="4731"/>
                  </a:lnTo>
                  <a:lnTo>
                    <a:pt x="61" y="4821"/>
                  </a:lnTo>
                  <a:lnTo>
                    <a:pt x="29" y="4910"/>
                  </a:lnTo>
                  <a:lnTo>
                    <a:pt x="0" y="5000"/>
                  </a:lnTo>
                  <a:lnTo>
                    <a:pt x="878" y="5283"/>
                  </a:lnTo>
                  <a:lnTo>
                    <a:pt x="904" y="5202"/>
                  </a:lnTo>
                  <a:lnTo>
                    <a:pt x="932" y="5122"/>
                  </a:lnTo>
                  <a:lnTo>
                    <a:pt x="961" y="5042"/>
                  </a:lnTo>
                  <a:lnTo>
                    <a:pt x="990" y="4962"/>
                  </a:lnTo>
                  <a:lnTo>
                    <a:pt x="1020" y="4883"/>
                  </a:lnTo>
                  <a:lnTo>
                    <a:pt x="1051" y="4803"/>
                  </a:lnTo>
                  <a:lnTo>
                    <a:pt x="1083" y="4725"/>
                  </a:lnTo>
                  <a:lnTo>
                    <a:pt x="1116" y="4646"/>
                  </a:lnTo>
                  <a:lnTo>
                    <a:pt x="1150" y="4567"/>
                  </a:lnTo>
                  <a:lnTo>
                    <a:pt x="1184" y="4489"/>
                  </a:lnTo>
                  <a:lnTo>
                    <a:pt x="1220" y="4411"/>
                  </a:lnTo>
                  <a:lnTo>
                    <a:pt x="1257" y="4333"/>
                  </a:lnTo>
                  <a:lnTo>
                    <a:pt x="1294" y="4256"/>
                  </a:lnTo>
                  <a:lnTo>
                    <a:pt x="1332" y="4179"/>
                  </a:lnTo>
                  <a:lnTo>
                    <a:pt x="1372" y="4102"/>
                  </a:lnTo>
                  <a:lnTo>
                    <a:pt x="1412" y="4025"/>
                  </a:lnTo>
                  <a:lnTo>
                    <a:pt x="1453" y="3950"/>
                  </a:lnTo>
                  <a:lnTo>
                    <a:pt x="1495" y="3874"/>
                  </a:lnTo>
                  <a:lnTo>
                    <a:pt x="1539" y="3798"/>
                  </a:lnTo>
                  <a:lnTo>
                    <a:pt x="1583" y="3723"/>
                  </a:lnTo>
                  <a:lnTo>
                    <a:pt x="1627" y="3648"/>
                  </a:lnTo>
                  <a:lnTo>
                    <a:pt x="1674" y="3574"/>
                  </a:lnTo>
                  <a:lnTo>
                    <a:pt x="1720" y="3500"/>
                  </a:lnTo>
                  <a:lnTo>
                    <a:pt x="1769" y="3427"/>
                  </a:lnTo>
                  <a:lnTo>
                    <a:pt x="1817" y="3353"/>
                  </a:lnTo>
                  <a:lnTo>
                    <a:pt x="1867" y="3280"/>
                  </a:lnTo>
                  <a:lnTo>
                    <a:pt x="1917" y="3207"/>
                  </a:lnTo>
                  <a:lnTo>
                    <a:pt x="1969" y="3136"/>
                  </a:lnTo>
                  <a:lnTo>
                    <a:pt x="2022" y="3064"/>
                  </a:lnTo>
                  <a:lnTo>
                    <a:pt x="2075" y="2993"/>
                  </a:lnTo>
                  <a:lnTo>
                    <a:pt x="2129" y="2922"/>
                  </a:lnTo>
                  <a:lnTo>
                    <a:pt x="2185" y="2852"/>
                  </a:lnTo>
                  <a:close/>
                </a:path>
              </a:pathLst>
            </a:custGeom>
            <a:solidFill>
              <a:srgbClr val="A9A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 name="Freeform 262">
              <a:extLst>
                <a:ext uri="{FF2B5EF4-FFF2-40B4-BE49-F238E27FC236}">
                  <a16:creationId xmlns:a16="http://schemas.microsoft.com/office/drawing/2014/main" xmlns="" id="{9A32B8EC-6ED8-44FA-9D1A-0AAE0E43256C}"/>
                </a:ext>
              </a:extLst>
            </p:cNvPr>
            <p:cNvSpPr>
              <a:spLocks/>
            </p:cNvSpPr>
            <p:nvPr/>
          </p:nvSpPr>
          <p:spPr bwMode="auto">
            <a:xfrm>
              <a:off x="773697" y="3659238"/>
              <a:ext cx="633248" cy="1889168"/>
            </a:xfrm>
            <a:custGeom>
              <a:avLst/>
              <a:gdLst>
                <a:gd name="T0" fmla="*/ 1058 w 2155"/>
                <a:gd name="T1" fmla="*/ 3175 h 6430"/>
                <a:gd name="T2" fmla="*/ 1006 w 2155"/>
                <a:gd name="T3" fmla="*/ 2869 h 6430"/>
                <a:gd name="T4" fmla="*/ 967 w 2155"/>
                <a:gd name="T5" fmla="*/ 2565 h 6430"/>
                <a:gd name="T6" fmla="*/ 940 w 2155"/>
                <a:gd name="T7" fmla="*/ 2261 h 6430"/>
                <a:gd name="T8" fmla="*/ 926 w 2155"/>
                <a:gd name="T9" fmla="*/ 1959 h 6430"/>
                <a:gd name="T10" fmla="*/ 923 w 2155"/>
                <a:gd name="T11" fmla="*/ 1657 h 6430"/>
                <a:gd name="T12" fmla="*/ 931 w 2155"/>
                <a:gd name="T13" fmla="*/ 1359 h 6430"/>
                <a:gd name="T14" fmla="*/ 952 w 2155"/>
                <a:gd name="T15" fmla="*/ 1062 h 6430"/>
                <a:gd name="T16" fmla="*/ 984 w 2155"/>
                <a:gd name="T17" fmla="*/ 767 h 6430"/>
                <a:gd name="T18" fmla="*/ 1028 w 2155"/>
                <a:gd name="T19" fmla="*/ 474 h 6430"/>
                <a:gd name="T20" fmla="*/ 1082 w 2155"/>
                <a:gd name="T21" fmla="*/ 185 h 6430"/>
                <a:gd name="T22" fmla="*/ 136 w 2155"/>
                <a:gd name="T23" fmla="*/ 216 h 6430"/>
                <a:gd name="T24" fmla="*/ 83 w 2155"/>
                <a:gd name="T25" fmla="*/ 541 h 6430"/>
                <a:gd name="T26" fmla="*/ 44 w 2155"/>
                <a:gd name="T27" fmla="*/ 871 h 6430"/>
                <a:gd name="T28" fmla="*/ 16 w 2155"/>
                <a:gd name="T29" fmla="*/ 1202 h 6430"/>
                <a:gd name="T30" fmla="*/ 2 w 2155"/>
                <a:gd name="T31" fmla="*/ 1536 h 6430"/>
                <a:gd name="T32" fmla="*/ 1 w 2155"/>
                <a:gd name="T33" fmla="*/ 1872 h 6430"/>
                <a:gd name="T34" fmla="*/ 13 w 2155"/>
                <a:gd name="T35" fmla="*/ 2211 h 6430"/>
                <a:gd name="T36" fmla="*/ 39 w 2155"/>
                <a:gd name="T37" fmla="*/ 2550 h 6430"/>
                <a:gd name="T38" fmla="*/ 78 w 2155"/>
                <a:gd name="T39" fmla="*/ 2890 h 6430"/>
                <a:gd name="T40" fmla="*/ 131 w 2155"/>
                <a:gd name="T41" fmla="*/ 3232 h 6430"/>
                <a:gd name="T42" fmla="*/ 198 w 2155"/>
                <a:gd name="T43" fmla="*/ 3573 h 6430"/>
                <a:gd name="T44" fmla="*/ 266 w 2155"/>
                <a:gd name="T45" fmla="*/ 3865 h 6430"/>
                <a:gd name="T46" fmla="*/ 344 w 2155"/>
                <a:gd name="T47" fmla="*/ 4153 h 6430"/>
                <a:gd name="T48" fmla="*/ 431 w 2155"/>
                <a:gd name="T49" fmla="*/ 4436 h 6430"/>
                <a:gd name="T50" fmla="*/ 527 w 2155"/>
                <a:gd name="T51" fmla="*/ 4713 h 6430"/>
                <a:gd name="T52" fmla="*/ 631 w 2155"/>
                <a:gd name="T53" fmla="*/ 4986 h 6430"/>
                <a:gd name="T54" fmla="*/ 744 w 2155"/>
                <a:gd name="T55" fmla="*/ 5253 h 6430"/>
                <a:gd name="T56" fmla="*/ 867 w 2155"/>
                <a:gd name="T57" fmla="*/ 5515 h 6430"/>
                <a:gd name="T58" fmla="*/ 996 w 2155"/>
                <a:gd name="T59" fmla="*/ 5772 h 6430"/>
                <a:gd name="T60" fmla="*/ 1133 w 2155"/>
                <a:gd name="T61" fmla="*/ 6023 h 6430"/>
                <a:gd name="T62" fmla="*/ 1279 w 2155"/>
                <a:gd name="T63" fmla="*/ 6269 h 6430"/>
                <a:gd name="T64" fmla="*/ 2155 w 2155"/>
                <a:gd name="T65" fmla="*/ 5928 h 6430"/>
                <a:gd name="T66" fmla="*/ 2021 w 2155"/>
                <a:gd name="T67" fmla="*/ 5712 h 6430"/>
                <a:gd name="T68" fmla="*/ 1893 w 2155"/>
                <a:gd name="T69" fmla="*/ 5492 h 6430"/>
                <a:gd name="T70" fmla="*/ 1772 w 2155"/>
                <a:gd name="T71" fmla="*/ 5266 h 6430"/>
                <a:gd name="T72" fmla="*/ 1659 w 2155"/>
                <a:gd name="T73" fmla="*/ 5034 h 6430"/>
                <a:gd name="T74" fmla="*/ 1553 w 2155"/>
                <a:gd name="T75" fmla="*/ 4799 h 6430"/>
                <a:gd name="T76" fmla="*/ 1454 w 2155"/>
                <a:gd name="T77" fmla="*/ 4559 h 6430"/>
                <a:gd name="T78" fmla="*/ 1364 w 2155"/>
                <a:gd name="T79" fmla="*/ 4314 h 6430"/>
                <a:gd name="T80" fmla="*/ 1280 w 2155"/>
                <a:gd name="T81" fmla="*/ 4064 h 6430"/>
                <a:gd name="T82" fmla="*/ 1206 w 2155"/>
                <a:gd name="T83" fmla="*/ 3810 h 6430"/>
                <a:gd name="T84" fmla="*/ 1139 w 2155"/>
                <a:gd name="T85" fmla="*/ 3553 h 6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55" h="6430">
                  <a:moveTo>
                    <a:pt x="1099" y="3378"/>
                  </a:moveTo>
                  <a:lnTo>
                    <a:pt x="1077" y="3276"/>
                  </a:lnTo>
                  <a:lnTo>
                    <a:pt x="1058" y="3175"/>
                  </a:lnTo>
                  <a:lnTo>
                    <a:pt x="1039" y="3073"/>
                  </a:lnTo>
                  <a:lnTo>
                    <a:pt x="1022" y="2971"/>
                  </a:lnTo>
                  <a:lnTo>
                    <a:pt x="1006" y="2869"/>
                  </a:lnTo>
                  <a:lnTo>
                    <a:pt x="992" y="2767"/>
                  </a:lnTo>
                  <a:lnTo>
                    <a:pt x="979" y="2667"/>
                  </a:lnTo>
                  <a:lnTo>
                    <a:pt x="967" y="2565"/>
                  </a:lnTo>
                  <a:lnTo>
                    <a:pt x="957" y="2463"/>
                  </a:lnTo>
                  <a:lnTo>
                    <a:pt x="948" y="2362"/>
                  </a:lnTo>
                  <a:lnTo>
                    <a:pt x="940" y="2261"/>
                  </a:lnTo>
                  <a:lnTo>
                    <a:pt x="935" y="2160"/>
                  </a:lnTo>
                  <a:lnTo>
                    <a:pt x="929" y="2059"/>
                  </a:lnTo>
                  <a:lnTo>
                    <a:pt x="926" y="1959"/>
                  </a:lnTo>
                  <a:lnTo>
                    <a:pt x="924" y="1858"/>
                  </a:lnTo>
                  <a:lnTo>
                    <a:pt x="923" y="1758"/>
                  </a:lnTo>
                  <a:lnTo>
                    <a:pt x="923" y="1657"/>
                  </a:lnTo>
                  <a:lnTo>
                    <a:pt x="925" y="1558"/>
                  </a:lnTo>
                  <a:lnTo>
                    <a:pt x="928" y="1458"/>
                  </a:lnTo>
                  <a:lnTo>
                    <a:pt x="931" y="1359"/>
                  </a:lnTo>
                  <a:lnTo>
                    <a:pt x="938" y="1260"/>
                  </a:lnTo>
                  <a:lnTo>
                    <a:pt x="944" y="1160"/>
                  </a:lnTo>
                  <a:lnTo>
                    <a:pt x="952" y="1062"/>
                  </a:lnTo>
                  <a:lnTo>
                    <a:pt x="962" y="962"/>
                  </a:lnTo>
                  <a:lnTo>
                    <a:pt x="972" y="865"/>
                  </a:lnTo>
                  <a:lnTo>
                    <a:pt x="984" y="767"/>
                  </a:lnTo>
                  <a:lnTo>
                    <a:pt x="997" y="668"/>
                  </a:lnTo>
                  <a:lnTo>
                    <a:pt x="1011" y="571"/>
                  </a:lnTo>
                  <a:lnTo>
                    <a:pt x="1028" y="474"/>
                  </a:lnTo>
                  <a:lnTo>
                    <a:pt x="1044" y="378"/>
                  </a:lnTo>
                  <a:lnTo>
                    <a:pt x="1062" y="282"/>
                  </a:lnTo>
                  <a:lnTo>
                    <a:pt x="1082" y="185"/>
                  </a:lnTo>
                  <a:lnTo>
                    <a:pt x="177" y="0"/>
                  </a:lnTo>
                  <a:lnTo>
                    <a:pt x="156" y="108"/>
                  </a:lnTo>
                  <a:lnTo>
                    <a:pt x="136" y="216"/>
                  </a:lnTo>
                  <a:lnTo>
                    <a:pt x="117" y="324"/>
                  </a:lnTo>
                  <a:lnTo>
                    <a:pt x="99" y="433"/>
                  </a:lnTo>
                  <a:lnTo>
                    <a:pt x="83" y="541"/>
                  </a:lnTo>
                  <a:lnTo>
                    <a:pt x="69" y="651"/>
                  </a:lnTo>
                  <a:lnTo>
                    <a:pt x="55" y="760"/>
                  </a:lnTo>
                  <a:lnTo>
                    <a:pt x="44" y="871"/>
                  </a:lnTo>
                  <a:lnTo>
                    <a:pt x="33" y="981"/>
                  </a:lnTo>
                  <a:lnTo>
                    <a:pt x="24" y="1091"/>
                  </a:lnTo>
                  <a:lnTo>
                    <a:pt x="16" y="1202"/>
                  </a:lnTo>
                  <a:lnTo>
                    <a:pt x="11" y="1314"/>
                  </a:lnTo>
                  <a:lnTo>
                    <a:pt x="5" y="1425"/>
                  </a:lnTo>
                  <a:lnTo>
                    <a:pt x="2" y="1536"/>
                  </a:lnTo>
                  <a:lnTo>
                    <a:pt x="0" y="1648"/>
                  </a:lnTo>
                  <a:lnTo>
                    <a:pt x="0" y="1760"/>
                  </a:lnTo>
                  <a:lnTo>
                    <a:pt x="1" y="1872"/>
                  </a:lnTo>
                  <a:lnTo>
                    <a:pt x="3" y="1985"/>
                  </a:lnTo>
                  <a:lnTo>
                    <a:pt x="8" y="2097"/>
                  </a:lnTo>
                  <a:lnTo>
                    <a:pt x="13" y="2211"/>
                  </a:lnTo>
                  <a:lnTo>
                    <a:pt x="21" y="2323"/>
                  </a:lnTo>
                  <a:lnTo>
                    <a:pt x="28" y="2436"/>
                  </a:lnTo>
                  <a:lnTo>
                    <a:pt x="39" y="2550"/>
                  </a:lnTo>
                  <a:lnTo>
                    <a:pt x="50" y="2663"/>
                  </a:lnTo>
                  <a:lnTo>
                    <a:pt x="63" y="2777"/>
                  </a:lnTo>
                  <a:lnTo>
                    <a:pt x="78" y="2890"/>
                  </a:lnTo>
                  <a:lnTo>
                    <a:pt x="94" y="3004"/>
                  </a:lnTo>
                  <a:lnTo>
                    <a:pt x="111" y="3117"/>
                  </a:lnTo>
                  <a:lnTo>
                    <a:pt x="131" y="3232"/>
                  </a:lnTo>
                  <a:lnTo>
                    <a:pt x="151" y="3345"/>
                  </a:lnTo>
                  <a:lnTo>
                    <a:pt x="174" y="3460"/>
                  </a:lnTo>
                  <a:lnTo>
                    <a:pt x="198" y="3573"/>
                  </a:lnTo>
                  <a:lnTo>
                    <a:pt x="219" y="3672"/>
                  </a:lnTo>
                  <a:lnTo>
                    <a:pt x="242" y="3769"/>
                  </a:lnTo>
                  <a:lnTo>
                    <a:pt x="266" y="3865"/>
                  </a:lnTo>
                  <a:lnTo>
                    <a:pt x="291" y="3962"/>
                  </a:lnTo>
                  <a:lnTo>
                    <a:pt x="317" y="4057"/>
                  </a:lnTo>
                  <a:lnTo>
                    <a:pt x="344" y="4153"/>
                  </a:lnTo>
                  <a:lnTo>
                    <a:pt x="372" y="4248"/>
                  </a:lnTo>
                  <a:lnTo>
                    <a:pt x="401" y="4342"/>
                  </a:lnTo>
                  <a:lnTo>
                    <a:pt x="431" y="4436"/>
                  </a:lnTo>
                  <a:lnTo>
                    <a:pt x="462" y="4529"/>
                  </a:lnTo>
                  <a:lnTo>
                    <a:pt x="494" y="4622"/>
                  </a:lnTo>
                  <a:lnTo>
                    <a:pt x="527" y="4713"/>
                  </a:lnTo>
                  <a:lnTo>
                    <a:pt x="561" y="4804"/>
                  </a:lnTo>
                  <a:lnTo>
                    <a:pt x="595" y="4895"/>
                  </a:lnTo>
                  <a:lnTo>
                    <a:pt x="631" y="4986"/>
                  </a:lnTo>
                  <a:lnTo>
                    <a:pt x="669" y="5075"/>
                  </a:lnTo>
                  <a:lnTo>
                    <a:pt x="706" y="5165"/>
                  </a:lnTo>
                  <a:lnTo>
                    <a:pt x="744" y="5253"/>
                  </a:lnTo>
                  <a:lnTo>
                    <a:pt x="784" y="5341"/>
                  </a:lnTo>
                  <a:lnTo>
                    <a:pt x="824" y="5429"/>
                  </a:lnTo>
                  <a:lnTo>
                    <a:pt x="867" y="5515"/>
                  </a:lnTo>
                  <a:lnTo>
                    <a:pt x="909" y="5602"/>
                  </a:lnTo>
                  <a:lnTo>
                    <a:pt x="952" y="5687"/>
                  </a:lnTo>
                  <a:lnTo>
                    <a:pt x="996" y="5772"/>
                  </a:lnTo>
                  <a:lnTo>
                    <a:pt x="1041" y="5857"/>
                  </a:lnTo>
                  <a:lnTo>
                    <a:pt x="1087" y="5940"/>
                  </a:lnTo>
                  <a:lnTo>
                    <a:pt x="1133" y="6023"/>
                  </a:lnTo>
                  <a:lnTo>
                    <a:pt x="1181" y="6106"/>
                  </a:lnTo>
                  <a:lnTo>
                    <a:pt x="1230" y="6187"/>
                  </a:lnTo>
                  <a:lnTo>
                    <a:pt x="1279" y="6269"/>
                  </a:lnTo>
                  <a:lnTo>
                    <a:pt x="1329" y="6350"/>
                  </a:lnTo>
                  <a:lnTo>
                    <a:pt x="1380" y="6430"/>
                  </a:lnTo>
                  <a:lnTo>
                    <a:pt x="2155" y="5928"/>
                  </a:lnTo>
                  <a:lnTo>
                    <a:pt x="2109" y="5857"/>
                  </a:lnTo>
                  <a:lnTo>
                    <a:pt x="2065" y="5784"/>
                  </a:lnTo>
                  <a:lnTo>
                    <a:pt x="2021" y="5712"/>
                  </a:lnTo>
                  <a:lnTo>
                    <a:pt x="1977" y="5640"/>
                  </a:lnTo>
                  <a:lnTo>
                    <a:pt x="1934" y="5565"/>
                  </a:lnTo>
                  <a:lnTo>
                    <a:pt x="1893" y="5492"/>
                  </a:lnTo>
                  <a:lnTo>
                    <a:pt x="1852" y="5417"/>
                  </a:lnTo>
                  <a:lnTo>
                    <a:pt x="1812" y="5341"/>
                  </a:lnTo>
                  <a:lnTo>
                    <a:pt x="1772" y="5266"/>
                  </a:lnTo>
                  <a:lnTo>
                    <a:pt x="1734" y="5189"/>
                  </a:lnTo>
                  <a:lnTo>
                    <a:pt x="1696" y="5112"/>
                  </a:lnTo>
                  <a:lnTo>
                    <a:pt x="1659" y="5034"/>
                  </a:lnTo>
                  <a:lnTo>
                    <a:pt x="1623" y="4957"/>
                  </a:lnTo>
                  <a:lnTo>
                    <a:pt x="1587" y="4878"/>
                  </a:lnTo>
                  <a:lnTo>
                    <a:pt x="1553" y="4799"/>
                  </a:lnTo>
                  <a:lnTo>
                    <a:pt x="1519" y="4719"/>
                  </a:lnTo>
                  <a:lnTo>
                    <a:pt x="1487" y="4639"/>
                  </a:lnTo>
                  <a:lnTo>
                    <a:pt x="1454" y="4559"/>
                  </a:lnTo>
                  <a:lnTo>
                    <a:pt x="1423" y="4477"/>
                  </a:lnTo>
                  <a:lnTo>
                    <a:pt x="1393" y="4396"/>
                  </a:lnTo>
                  <a:lnTo>
                    <a:pt x="1364" y="4314"/>
                  </a:lnTo>
                  <a:lnTo>
                    <a:pt x="1335" y="4230"/>
                  </a:lnTo>
                  <a:lnTo>
                    <a:pt x="1307" y="4148"/>
                  </a:lnTo>
                  <a:lnTo>
                    <a:pt x="1280" y="4064"/>
                  </a:lnTo>
                  <a:lnTo>
                    <a:pt x="1254" y="3980"/>
                  </a:lnTo>
                  <a:lnTo>
                    <a:pt x="1230" y="3895"/>
                  </a:lnTo>
                  <a:lnTo>
                    <a:pt x="1206" y="3810"/>
                  </a:lnTo>
                  <a:lnTo>
                    <a:pt x="1182" y="3725"/>
                  </a:lnTo>
                  <a:lnTo>
                    <a:pt x="1160" y="3639"/>
                  </a:lnTo>
                  <a:lnTo>
                    <a:pt x="1139" y="3553"/>
                  </a:lnTo>
                  <a:lnTo>
                    <a:pt x="1118" y="3465"/>
                  </a:lnTo>
                  <a:lnTo>
                    <a:pt x="1099" y="3378"/>
                  </a:lnTo>
                  <a:close/>
                </a:path>
              </a:pathLst>
            </a:custGeom>
            <a:solidFill>
              <a:srgbClr val="A9A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Freeform 263">
              <a:extLst>
                <a:ext uri="{FF2B5EF4-FFF2-40B4-BE49-F238E27FC236}">
                  <a16:creationId xmlns:a16="http://schemas.microsoft.com/office/drawing/2014/main" xmlns="" id="{28830DDA-0D18-4A6D-ADA7-A8DD11E8B739}"/>
                </a:ext>
              </a:extLst>
            </p:cNvPr>
            <p:cNvSpPr>
              <a:spLocks/>
            </p:cNvSpPr>
            <p:nvPr/>
          </p:nvSpPr>
          <p:spPr bwMode="auto">
            <a:xfrm>
              <a:off x="1377573" y="5638870"/>
              <a:ext cx="1728213" cy="1060895"/>
            </a:xfrm>
            <a:custGeom>
              <a:avLst/>
              <a:gdLst>
                <a:gd name="T0" fmla="*/ 3042 w 5887"/>
                <a:gd name="T1" fmla="*/ 1861 h 3614"/>
                <a:gd name="T2" fmla="*/ 2771 w 5887"/>
                <a:gd name="T3" fmla="*/ 1714 h 3614"/>
                <a:gd name="T4" fmla="*/ 2506 w 5887"/>
                <a:gd name="T5" fmla="*/ 1558 h 3614"/>
                <a:gd name="T6" fmla="*/ 2251 w 5887"/>
                <a:gd name="T7" fmla="*/ 1391 h 3614"/>
                <a:gd name="T8" fmla="*/ 2003 w 5887"/>
                <a:gd name="T9" fmla="*/ 1216 h 3614"/>
                <a:gd name="T10" fmla="*/ 1765 w 5887"/>
                <a:gd name="T11" fmla="*/ 1034 h 3614"/>
                <a:gd name="T12" fmla="*/ 1534 w 5887"/>
                <a:gd name="T13" fmla="*/ 841 h 3614"/>
                <a:gd name="T14" fmla="*/ 1314 w 5887"/>
                <a:gd name="T15" fmla="*/ 642 h 3614"/>
                <a:gd name="T16" fmla="*/ 1101 w 5887"/>
                <a:gd name="T17" fmla="*/ 436 h 3614"/>
                <a:gd name="T18" fmla="*/ 898 w 5887"/>
                <a:gd name="T19" fmla="*/ 222 h 3614"/>
                <a:gd name="T20" fmla="*/ 704 w 5887"/>
                <a:gd name="T21" fmla="*/ 0 h 3614"/>
                <a:gd name="T22" fmla="*/ 144 w 5887"/>
                <a:gd name="T23" fmla="*/ 764 h 3614"/>
                <a:gd name="T24" fmla="*/ 369 w 5887"/>
                <a:gd name="T25" fmla="*/ 1007 h 3614"/>
                <a:gd name="T26" fmla="*/ 603 w 5887"/>
                <a:gd name="T27" fmla="*/ 1240 h 3614"/>
                <a:gd name="T28" fmla="*/ 847 w 5887"/>
                <a:gd name="T29" fmla="*/ 1466 h 3614"/>
                <a:gd name="T30" fmla="*/ 1101 w 5887"/>
                <a:gd name="T31" fmla="*/ 1683 h 3614"/>
                <a:gd name="T32" fmla="*/ 1366 w 5887"/>
                <a:gd name="T33" fmla="*/ 1892 h 3614"/>
                <a:gd name="T34" fmla="*/ 1639 w 5887"/>
                <a:gd name="T35" fmla="*/ 2090 h 3614"/>
                <a:gd name="T36" fmla="*/ 1922 w 5887"/>
                <a:gd name="T37" fmla="*/ 2280 h 3614"/>
                <a:gd name="T38" fmla="*/ 2214 w 5887"/>
                <a:gd name="T39" fmla="*/ 2459 h 3614"/>
                <a:gd name="T40" fmla="*/ 2516 w 5887"/>
                <a:gd name="T41" fmla="*/ 2628 h 3614"/>
                <a:gd name="T42" fmla="*/ 2826 w 5887"/>
                <a:gd name="T43" fmla="*/ 2785 h 3614"/>
                <a:gd name="T44" fmla="*/ 3098 w 5887"/>
                <a:gd name="T45" fmla="*/ 2912 h 3614"/>
                <a:gd name="T46" fmla="*/ 3372 w 5887"/>
                <a:gd name="T47" fmla="*/ 3027 h 3614"/>
                <a:gd name="T48" fmla="*/ 3649 w 5887"/>
                <a:gd name="T49" fmla="*/ 3133 h 3614"/>
                <a:gd name="T50" fmla="*/ 3927 w 5887"/>
                <a:gd name="T51" fmla="*/ 3228 h 3614"/>
                <a:gd name="T52" fmla="*/ 4205 w 5887"/>
                <a:gd name="T53" fmla="*/ 3314 h 3614"/>
                <a:gd name="T54" fmla="*/ 4485 w 5887"/>
                <a:gd name="T55" fmla="*/ 3389 h 3614"/>
                <a:gd name="T56" fmla="*/ 4767 w 5887"/>
                <a:gd name="T57" fmla="*/ 3455 h 3614"/>
                <a:gd name="T58" fmla="*/ 5049 w 5887"/>
                <a:gd name="T59" fmla="*/ 3512 h 3614"/>
                <a:gd name="T60" fmla="*/ 5331 w 5887"/>
                <a:gd name="T61" fmla="*/ 3558 h 3614"/>
                <a:gd name="T62" fmla="*/ 5614 w 5887"/>
                <a:gd name="T63" fmla="*/ 3595 h 3614"/>
                <a:gd name="T64" fmla="*/ 5887 w 5887"/>
                <a:gd name="T65" fmla="*/ 2696 h 3614"/>
                <a:gd name="T66" fmla="*/ 5634 w 5887"/>
                <a:gd name="T67" fmla="*/ 2669 h 3614"/>
                <a:gd name="T68" fmla="*/ 5381 w 5887"/>
                <a:gd name="T69" fmla="*/ 2632 h 3614"/>
                <a:gd name="T70" fmla="*/ 5128 w 5887"/>
                <a:gd name="T71" fmla="*/ 2588 h 3614"/>
                <a:gd name="T72" fmla="*/ 4877 w 5887"/>
                <a:gd name="T73" fmla="*/ 2535 h 3614"/>
                <a:gd name="T74" fmla="*/ 4626 w 5887"/>
                <a:gd name="T75" fmla="*/ 2473 h 3614"/>
                <a:gd name="T76" fmla="*/ 4376 w 5887"/>
                <a:gd name="T77" fmla="*/ 2403 h 3614"/>
                <a:gd name="T78" fmla="*/ 4128 w 5887"/>
                <a:gd name="T79" fmla="*/ 2323 h 3614"/>
                <a:gd name="T80" fmla="*/ 3880 w 5887"/>
                <a:gd name="T81" fmla="*/ 2235 h 3614"/>
                <a:gd name="T82" fmla="*/ 3634 w 5887"/>
                <a:gd name="T83" fmla="*/ 2137 h 3614"/>
                <a:gd name="T84" fmla="*/ 3390 w 5887"/>
                <a:gd name="T85" fmla="*/ 2031 h 3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87" h="3614">
                  <a:moveTo>
                    <a:pt x="3228" y="1955"/>
                  </a:moveTo>
                  <a:lnTo>
                    <a:pt x="3135" y="1909"/>
                  </a:lnTo>
                  <a:lnTo>
                    <a:pt x="3042" y="1861"/>
                  </a:lnTo>
                  <a:lnTo>
                    <a:pt x="2951" y="1814"/>
                  </a:lnTo>
                  <a:lnTo>
                    <a:pt x="2860" y="1764"/>
                  </a:lnTo>
                  <a:lnTo>
                    <a:pt x="2771" y="1714"/>
                  </a:lnTo>
                  <a:lnTo>
                    <a:pt x="2681" y="1663"/>
                  </a:lnTo>
                  <a:lnTo>
                    <a:pt x="2593" y="1611"/>
                  </a:lnTo>
                  <a:lnTo>
                    <a:pt x="2506" y="1558"/>
                  </a:lnTo>
                  <a:lnTo>
                    <a:pt x="2420" y="1503"/>
                  </a:lnTo>
                  <a:lnTo>
                    <a:pt x="2335" y="1447"/>
                  </a:lnTo>
                  <a:lnTo>
                    <a:pt x="2251" y="1391"/>
                  </a:lnTo>
                  <a:lnTo>
                    <a:pt x="2168" y="1334"/>
                  </a:lnTo>
                  <a:lnTo>
                    <a:pt x="2084" y="1276"/>
                  </a:lnTo>
                  <a:lnTo>
                    <a:pt x="2003" y="1216"/>
                  </a:lnTo>
                  <a:lnTo>
                    <a:pt x="1923" y="1156"/>
                  </a:lnTo>
                  <a:lnTo>
                    <a:pt x="1843" y="1095"/>
                  </a:lnTo>
                  <a:lnTo>
                    <a:pt x="1765" y="1034"/>
                  </a:lnTo>
                  <a:lnTo>
                    <a:pt x="1687" y="970"/>
                  </a:lnTo>
                  <a:lnTo>
                    <a:pt x="1610" y="906"/>
                  </a:lnTo>
                  <a:lnTo>
                    <a:pt x="1534" y="841"/>
                  </a:lnTo>
                  <a:lnTo>
                    <a:pt x="1460" y="776"/>
                  </a:lnTo>
                  <a:lnTo>
                    <a:pt x="1386" y="709"/>
                  </a:lnTo>
                  <a:lnTo>
                    <a:pt x="1314" y="642"/>
                  </a:lnTo>
                  <a:lnTo>
                    <a:pt x="1242" y="574"/>
                  </a:lnTo>
                  <a:lnTo>
                    <a:pt x="1171" y="505"/>
                  </a:lnTo>
                  <a:lnTo>
                    <a:pt x="1101" y="436"/>
                  </a:lnTo>
                  <a:lnTo>
                    <a:pt x="1032" y="365"/>
                  </a:lnTo>
                  <a:lnTo>
                    <a:pt x="964" y="293"/>
                  </a:lnTo>
                  <a:lnTo>
                    <a:pt x="898" y="222"/>
                  </a:lnTo>
                  <a:lnTo>
                    <a:pt x="832" y="148"/>
                  </a:lnTo>
                  <a:lnTo>
                    <a:pt x="767" y="75"/>
                  </a:lnTo>
                  <a:lnTo>
                    <a:pt x="704" y="0"/>
                  </a:lnTo>
                  <a:lnTo>
                    <a:pt x="0" y="598"/>
                  </a:lnTo>
                  <a:lnTo>
                    <a:pt x="71" y="681"/>
                  </a:lnTo>
                  <a:lnTo>
                    <a:pt x="144" y="764"/>
                  </a:lnTo>
                  <a:lnTo>
                    <a:pt x="217" y="846"/>
                  </a:lnTo>
                  <a:lnTo>
                    <a:pt x="293" y="927"/>
                  </a:lnTo>
                  <a:lnTo>
                    <a:pt x="369" y="1007"/>
                  </a:lnTo>
                  <a:lnTo>
                    <a:pt x="445" y="1085"/>
                  </a:lnTo>
                  <a:lnTo>
                    <a:pt x="524" y="1163"/>
                  </a:lnTo>
                  <a:lnTo>
                    <a:pt x="603" y="1240"/>
                  </a:lnTo>
                  <a:lnTo>
                    <a:pt x="683" y="1317"/>
                  </a:lnTo>
                  <a:lnTo>
                    <a:pt x="765" y="1391"/>
                  </a:lnTo>
                  <a:lnTo>
                    <a:pt x="847" y="1466"/>
                  </a:lnTo>
                  <a:lnTo>
                    <a:pt x="932" y="1539"/>
                  </a:lnTo>
                  <a:lnTo>
                    <a:pt x="1016" y="1612"/>
                  </a:lnTo>
                  <a:lnTo>
                    <a:pt x="1101" y="1683"/>
                  </a:lnTo>
                  <a:lnTo>
                    <a:pt x="1189" y="1753"/>
                  </a:lnTo>
                  <a:lnTo>
                    <a:pt x="1276" y="1824"/>
                  </a:lnTo>
                  <a:lnTo>
                    <a:pt x="1366" y="1892"/>
                  </a:lnTo>
                  <a:lnTo>
                    <a:pt x="1456" y="1959"/>
                  </a:lnTo>
                  <a:lnTo>
                    <a:pt x="1546" y="2025"/>
                  </a:lnTo>
                  <a:lnTo>
                    <a:pt x="1639" y="2090"/>
                  </a:lnTo>
                  <a:lnTo>
                    <a:pt x="1732" y="2154"/>
                  </a:lnTo>
                  <a:lnTo>
                    <a:pt x="1826" y="2218"/>
                  </a:lnTo>
                  <a:lnTo>
                    <a:pt x="1922" y="2280"/>
                  </a:lnTo>
                  <a:lnTo>
                    <a:pt x="2018" y="2340"/>
                  </a:lnTo>
                  <a:lnTo>
                    <a:pt x="2116" y="2400"/>
                  </a:lnTo>
                  <a:lnTo>
                    <a:pt x="2214" y="2459"/>
                  </a:lnTo>
                  <a:lnTo>
                    <a:pt x="2313" y="2516"/>
                  </a:lnTo>
                  <a:lnTo>
                    <a:pt x="2414" y="2572"/>
                  </a:lnTo>
                  <a:lnTo>
                    <a:pt x="2516" y="2628"/>
                  </a:lnTo>
                  <a:lnTo>
                    <a:pt x="2618" y="2682"/>
                  </a:lnTo>
                  <a:lnTo>
                    <a:pt x="2722" y="2733"/>
                  </a:lnTo>
                  <a:lnTo>
                    <a:pt x="2826" y="2785"/>
                  </a:lnTo>
                  <a:lnTo>
                    <a:pt x="2916" y="2829"/>
                  </a:lnTo>
                  <a:lnTo>
                    <a:pt x="3007" y="2871"/>
                  </a:lnTo>
                  <a:lnTo>
                    <a:pt x="3098" y="2912"/>
                  </a:lnTo>
                  <a:lnTo>
                    <a:pt x="3190" y="2951"/>
                  </a:lnTo>
                  <a:lnTo>
                    <a:pt x="3281" y="2990"/>
                  </a:lnTo>
                  <a:lnTo>
                    <a:pt x="3372" y="3027"/>
                  </a:lnTo>
                  <a:lnTo>
                    <a:pt x="3464" y="3063"/>
                  </a:lnTo>
                  <a:lnTo>
                    <a:pt x="3556" y="3099"/>
                  </a:lnTo>
                  <a:lnTo>
                    <a:pt x="3649" y="3133"/>
                  </a:lnTo>
                  <a:lnTo>
                    <a:pt x="3741" y="3166"/>
                  </a:lnTo>
                  <a:lnTo>
                    <a:pt x="3834" y="3198"/>
                  </a:lnTo>
                  <a:lnTo>
                    <a:pt x="3927" y="3228"/>
                  </a:lnTo>
                  <a:lnTo>
                    <a:pt x="4020" y="3258"/>
                  </a:lnTo>
                  <a:lnTo>
                    <a:pt x="4112" y="3287"/>
                  </a:lnTo>
                  <a:lnTo>
                    <a:pt x="4205" y="3314"/>
                  </a:lnTo>
                  <a:lnTo>
                    <a:pt x="4298" y="3341"/>
                  </a:lnTo>
                  <a:lnTo>
                    <a:pt x="4392" y="3366"/>
                  </a:lnTo>
                  <a:lnTo>
                    <a:pt x="4485" y="3389"/>
                  </a:lnTo>
                  <a:lnTo>
                    <a:pt x="4579" y="3413"/>
                  </a:lnTo>
                  <a:lnTo>
                    <a:pt x="4673" y="3435"/>
                  </a:lnTo>
                  <a:lnTo>
                    <a:pt x="4767" y="3455"/>
                  </a:lnTo>
                  <a:lnTo>
                    <a:pt x="4861" y="3476"/>
                  </a:lnTo>
                  <a:lnTo>
                    <a:pt x="4955" y="3494"/>
                  </a:lnTo>
                  <a:lnTo>
                    <a:pt x="5049" y="3512"/>
                  </a:lnTo>
                  <a:lnTo>
                    <a:pt x="5143" y="3529"/>
                  </a:lnTo>
                  <a:lnTo>
                    <a:pt x="5237" y="3544"/>
                  </a:lnTo>
                  <a:lnTo>
                    <a:pt x="5331" y="3558"/>
                  </a:lnTo>
                  <a:lnTo>
                    <a:pt x="5426" y="3572"/>
                  </a:lnTo>
                  <a:lnTo>
                    <a:pt x="5520" y="3584"/>
                  </a:lnTo>
                  <a:lnTo>
                    <a:pt x="5614" y="3595"/>
                  </a:lnTo>
                  <a:lnTo>
                    <a:pt x="5709" y="3606"/>
                  </a:lnTo>
                  <a:lnTo>
                    <a:pt x="5803" y="3614"/>
                  </a:lnTo>
                  <a:lnTo>
                    <a:pt x="5887" y="2696"/>
                  </a:lnTo>
                  <a:lnTo>
                    <a:pt x="5802" y="2687"/>
                  </a:lnTo>
                  <a:lnTo>
                    <a:pt x="5718" y="2678"/>
                  </a:lnTo>
                  <a:lnTo>
                    <a:pt x="5634" y="2669"/>
                  </a:lnTo>
                  <a:lnTo>
                    <a:pt x="5550" y="2657"/>
                  </a:lnTo>
                  <a:lnTo>
                    <a:pt x="5465" y="2645"/>
                  </a:lnTo>
                  <a:lnTo>
                    <a:pt x="5381" y="2632"/>
                  </a:lnTo>
                  <a:lnTo>
                    <a:pt x="5297" y="2619"/>
                  </a:lnTo>
                  <a:lnTo>
                    <a:pt x="5212" y="2604"/>
                  </a:lnTo>
                  <a:lnTo>
                    <a:pt x="5128" y="2588"/>
                  </a:lnTo>
                  <a:lnTo>
                    <a:pt x="5045" y="2571"/>
                  </a:lnTo>
                  <a:lnTo>
                    <a:pt x="4961" y="2554"/>
                  </a:lnTo>
                  <a:lnTo>
                    <a:pt x="4877" y="2535"/>
                  </a:lnTo>
                  <a:lnTo>
                    <a:pt x="4793" y="2515"/>
                  </a:lnTo>
                  <a:lnTo>
                    <a:pt x="4710" y="2495"/>
                  </a:lnTo>
                  <a:lnTo>
                    <a:pt x="4626" y="2473"/>
                  </a:lnTo>
                  <a:lnTo>
                    <a:pt x="4543" y="2450"/>
                  </a:lnTo>
                  <a:lnTo>
                    <a:pt x="4459" y="2427"/>
                  </a:lnTo>
                  <a:lnTo>
                    <a:pt x="4376" y="2403"/>
                  </a:lnTo>
                  <a:lnTo>
                    <a:pt x="4293" y="2377"/>
                  </a:lnTo>
                  <a:lnTo>
                    <a:pt x="4210" y="2351"/>
                  </a:lnTo>
                  <a:lnTo>
                    <a:pt x="4128" y="2323"/>
                  </a:lnTo>
                  <a:lnTo>
                    <a:pt x="4044" y="2295"/>
                  </a:lnTo>
                  <a:lnTo>
                    <a:pt x="3962" y="2266"/>
                  </a:lnTo>
                  <a:lnTo>
                    <a:pt x="3880" y="2235"/>
                  </a:lnTo>
                  <a:lnTo>
                    <a:pt x="3798" y="2203"/>
                  </a:lnTo>
                  <a:lnTo>
                    <a:pt x="3716" y="2170"/>
                  </a:lnTo>
                  <a:lnTo>
                    <a:pt x="3634" y="2137"/>
                  </a:lnTo>
                  <a:lnTo>
                    <a:pt x="3553" y="2103"/>
                  </a:lnTo>
                  <a:lnTo>
                    <a:pt x="3471" y="2068"/>
                  </a:lnTo>
                  <a:lnTo>
                    <a:pt x="3390" y="2031"/>
                  </a:lnTo>
                  <a:lnTo>
                    <a:pt x="3309" y="1993"/>
                  </a:lnTo>
                  <a:lnTo>
                    <a:pt x="3228" y="1955"/>
                  </a:lnTo>
                  <a:close/>
                </a:path>
              </a:pathLst>
            </a:custGeom>
            <a:solidFill>
              <a:srgbClr val="A9A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Freeform 264">
              <a:extLst>
                <a:ext uri="{FF2B5EF4-FFF2-40B4-BE49-F238E27FC236}">
                  <a16:creationId xmlns:a16="http://schemas.microsoft.com/office/drawing/2014/main" xmlns="" id="{5373CBEA-3699-4684-8EBA-C9AB4AB2BE43}"/>
                </a:ext>
              </a:extLst>
            </p:cNvPr>
            <p:cNvSpPr>
              <a:spLocks/>
            </p:cNvSpPr>
            <p:nvPr/>
          </p:nvSpPr>
          <p:spPr bwMode="auto">
            <a:xfrm>
              <a:off x="3419472" y="5714061"/>
              <a:ext cx="1755234" cy="992753"/>
            </a:xfrm>
            <a:custGeom>
              <a:avLst/>
              <a:gdLst>
                <a:gd name="T0" fmla="*/ 2902 w 5975"/>
                <a:gd name="T1" fmla="*/ 1743 h 3381"/>
                <a:gd name="T2" fmla="*/ 2619 w 5975"/>
                <a:gd name="T3" fmla="*/ 1868 h 3381"/>
                <a:gd name="T4" fmla="*/ 2333 w 5975"/>
                <a:gd name="T5" fmla="*/ 1982 h 3381"/>
                <a:gd name="T6" fmla="*/ 2045 w 5975"/>
                <a:gd name="T7" fmla="*/ 2082 h 3381"/>
                <a:gd name="T8" fmla="*/ 1757 w 5975"/>
                <a:gd name="T9" fmla="*/ 2172 h 3381"/>
                <a:gd name="T10" fmla="*/ 1465 w 5975"/>
                <a:gd name="T11" fmla="*/ 2248 h 3381"/>
                <a:gd name="T12" fmla="*/ 1173 w 5975"/>
                <a:gd name="T13" fmla="*/ 2314 h 3381"/>
                <a:gd name="T14" fmla="*/ 881 w 5975"/>
                <a:gd name="T15" fmla="*/ 2367 h 3381"/>
                <a:gd name="T16" fmla="*/ 587 w 5975"/>
                <a:gd name="T17" fmla="*/ 2409 h 3381"/>
                <a:gd name="T18" fmla="*/ 294 w 5975"/>
                <a:gd name="T19" fmla="*/ 2440 h 3381"/>
                <a:gd name="T20" fmla="*/ 0 w 5975"/>
                <a:gd name="T21" fmla="*/ 2459 h 3381"/>
                <a:gd name="T22" fmla="*/ 263 w 5975"/>
                <a:gd name="T23" fmla="*/ 3368 h 3381"/>
                <a:gd name="T24" fmla="*/ 592 w 5975"/>
                <a:gd name="T25" fmla="*/ 3338 h 3381"/>
                <a:gd name="T26" fmla="*/ 921 w 5975"/>
                <a:gd name="T27" fmla="*/ 3296 h 3381"/>
                <a:gd name="T28" fmla="*/ 1248 w 5975"/>
                <a:gd name="T29" fmla="*/ 3239 h 3381"/>
                <a:gd name="T30" fmla="*/ 1575 w 5975"/>
                <a:gd name="T31" fmla="*/ 3171 h 3381"/>
                <a:gd name="T32" fmla="*/ 1902 w 5975"/>
                <a:gd name="T33" fmla="*/ 3089 h 3381"/>
                <a:gd name="T34" fmla="*/ 2226 w 5975"/>
                <a:gd name="T35" fmla="*/ 2994 h 3381"/>
                <a:gd name="T36" fmla="*/ 2549 w 5975"/>
                <a:gd name="T37" fmla="*/ 2885 h 3381"/>
                <a:gd name="T38" fmla="*/ 2869 w 5975"/>
                <a:gd name="T39" fmla="*/ 2763 h 3381"/>
                <a:gd name="T40" fmla="*/ 3186 w 5975"/>
                <a:gd name="T41" fmla="*/ 2628 h 3381"/>
                <a:gd name="T42" fmla="*/ 3501 w 5975"/>
                <a:gd name="T43" fmla="*/ 2478 h 3381"/>
                <a:gd name="T44" fmla="*/ 3767 w 5975"/>
                <a:gd name="T45" fmla="*/ 2339 h 3381"/>
                <a:gd name="T46" fmla="*/ 4026 w 5975"/>
                <a:gd name="T47" fmla="*/ 2193 h 3381"/>
                <a:gd name="T48" fmla="*/ 4279 w 5975"/>
                <a:gd name="T49" fmla="*/ 2039 h 3381"/>
                <a:gd name="T50" fmla="*/ 4524 w 5975"/>
                <a:gd name="T51" fmla="*/ 1877 h 3381"/>
                <a:gd name="T52" fmla="*/ 4762 w 5975"/>
                <a:gd name="T53" fmla="*/ 1708 h 3381"/>
                <a:gd name="T54" fmla="*/ 4993 w 5975"/>
                <a:gd name="T55" fmla="*/ 1532 h 3381"/>
                <a:gd name="T56" fmla="*/ 5217 w 5975"/>
                <a:gd name="T57" fmla="*/ 1349 h 3381"/>
                <a:gd name="T58" fmla="*/ 5434 w 5975"/>
                <a:gd name="T59" fmla="*/ 1160 h 3381"/>
                <a:gd name="T60" fmla="*/ 5643 w 5975"/>
                <a:gd name="T61" fmla="*/ 966 h 3381"/>
                <a:gd name="T62" fmla="*/ 5846 w 5975"/>
                <a:gd name="T63" fmla="*/ 764 h 3381"/>
                <a:gd name="T64" fmla="*/ 5299 w 5975"/>
                <a:gd name="T65" fmla="*/ 0 h 3381"/>
                <a:gd name="T66" fmla="*/ 5123 w 5975"/>
                <a:gd name="T67" fmla="*/ 183 h 3381"/>
                <a:gd name="T68" fmla="*/ 4940 w 5975"/>
                <a:gd name="T69" fmla="*/ 361 h 3381"/>
                <a:gd name="T70" fmla="*/ 4751 w 5975"/>
                <a:gd name="T71" fmla="*/ 533 h 3381"/>
                <a:gd name="T72" fmla="*/ 4555 w 5975"/>
                <a:gd name="T73" fmla="*/ 701 h 3381"/>
                <a:gd name="T74" fmla="*/ 4353 w 5975"/>
                <a:gd name="T75" fmla="*/ 862 h 3381"/>
                <a:gd name="T76" fmla="*/ 4145 w 5975"/>
                <a:gd name="T77" fmla="*/ 1016 h 3381"/>
                <a:gd name="T78" fmla="*/ 3930 w 5975"/>
                <a:gd name="T79" fmla="*/ 1165 h 3381"/>
                <a:gd name="T80" fmla="*/ 3708 w 5975"/>
                <a:gd name="T81" fmla="*/ 1307 h 3381"/>
                <a:gd name="T82" fmla="*/ 3481 w 5975"/>
                <a:gd name="T83" fmla="*/ 1442 h 3381"/>
                <a:gd name="T84" fmla="*/ 3248 w 5975"/>
                <a:gd name="T85" fmla="*/ 1571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75" h="3381">
                  <a:moveTo>
                    <a:pt x="3089" y="1653"/>
                  </a:moveTo>
                  <a:lnTo>
                    <a:pt x="2995" y="1698"/>
                  </a:lnTo>
                  <a:lnTo>
                    <a:pt x="2902" y="1743"/>
                  </a:lnTo>
                  <a:lnTo>
                    <a:pt x="2808" y="1786"/>
                  </a:lnTo>
                  <a:lnTo>
                    <a:pt x="2713" y="1828"/>
                  </a:lnTo>
                  <a:lnTo>
                    <a:pt x="2619" y="1868"/>
                  </a:lnTo>
                  <a:lnTo>
                    <a:pt x="2524" y="1907"/>
                  </a:lnTo>
                  <a:lnTo>
                    <a:pt x="2429" y="1945"/>
                  </a:lnTo>
                  <a:lnTo>
                    <a:pt x="2333" y="1982"/>
                  </a:lnTo>
                  <a:lnTo>
                    <a:pt x="2238" y="2016"/>
                  </a:lnTo>
                  <a:lnTo>
                    <a:pt x="2142" y="2051"/>
                  </a:lnTo>
                  <a:lnTo>
                    <a:pt x="2045" y="2082"/>
                  </a:lnTo>
                  <a:lnTo>
                    <a:pt x="1949" y="2113"/>
                  </a:lnTo>
                  <a:lnTo>
                    <a:pt x="1853" y="2144"/>
                  </a:lnTo>
                  <a:lnTo>
                    <a:pt x="1757" y="2172"/>
                  </a:lnTo>
                  <a:lnTo>
                    <a:pt x="1660" y="2199"/>
                  </a:lnTo>
                  <a:lnTo>
                    <a:pt x="1562" y="2225"/>
                  </a:lnTo>
                  <a:lnTo>
                    <a:pt x="1465" y="2248"/>
                  </a:lnTo>
                  <a:lnTo>
                    <a:pt x="1368" y="2272"/>
                  </a:lnTo>
                  <a:lnTo>
                    <a:pt x="1271" y="2294"/>
                  </a:lnTo>
                  <a:lnTo>
                    <a:pt x="1173" y="2314"/>
                  </a:lnTo>
                  <a:lnTo>
                    <a:pt x="1076" y="2333"/>
                  </a:lnTo>
                  <a:lnTo>
                    <a:pt x="978" y="2351"/>
                  </a:lnTo>
                  <a:lnTo>
                    <a:pt x="881" y="2367"/>
                  </a:lnTo>
                  <a:lnTo>
                    <a:pt x="783" y="2382"/>
                  </a:lnTo>
                  <a:lnTo>
                    <a:pt x="685" y="2397"/>
                  </a:lnTo>
                  <a:lnTo>
                    <a:pt x="587" y="2409"/>
                  </a:lnTo>
                  <a:lnTo>
                    <a:pt x="490" y="2421"/>
                  </a:lnTo>
                  <a:lnTo>
                    <a:pt x="391" y="2431"/>
                  </a:lnTo>
                  <a:lnTo>
                    <a:pt x="294" y="2440"/>
                  </a:lnTo>
                  <a:lnTo>
                    <a:pt x="196" y="2447"/>
                  </a:lnTo>
                  <a:lnTo>
                    <a:pt x="97" y="2454"/>
                  </a:lnTo>
                  <a:lnTo>
                    <a:pt x="0" y="2459"/>
                  </a:lnTo>
                  <a:lnTo>
                    <a:pt x="44" y="3381"/>
                  </a:lnTo>
                  <a:lnTo>
                    <a:pt x="153" y="3376"/>
                  </a:lnTo>
                  <a:lnTo>
                    <a:pt x="263" y="3368"/>
                  </a:lnTo>
                  <a:lnTo>
                    <a:pt x="373" y="3359"/>
                  </a:lnTo>
                  <a:lnTo>
                    <a:pt x="482" y="3350"/>
                  </a:lnTo>
                  <a:lnTo>
                    <a:pt x="592" y="3338"/>
                  </a:lnTo>
                  <a:lnTo>
                    <a:pt x="701" y="3325"/>
                  </a:lnTo>
                  <a:lnTo>
                    <a:pt x="810" y="3311"/>
                  </a:lnTo>
                  <a:lnTo>
                    <a:pt x="921" y="3296"/>
                  </a:lnTo>
                  <a:lnTo>
                    <a:pt x="1030" y="3278"/>
                  </a:lnTo>
                  <a:lnTo>
                    <a:pt x="1139" y="3260"/>
                  </a:lnTo>
                  <a:lnTo>
                    <a:pt x="1248" y="3239"/>
                  </a:lnTo>
                  <a:lnTo>
                    <a:pt x="1357" y="3218"/>
                  </a:lnTo>
                  <a:lnTo>
                    <a:pt x="1466" y="3195"/>
                  </a:lnTo>
                  <a:lnTo>
                    <a:pt x="1575" y="3171"/>
                  </a:lnTo>
                  <a:lnTo>
                    <a:pt x="1685" y="3145"/>
                  </a:lnTo>
                  <a:lnTo>
                    <a:pt x="1793" y="3117"/>
                  </a:lnTo>
                  <a:lnTo>
                    <a:pt x="1902" y="3089"/>
                  </a:lnTo>
                  <a:lnTo>
                    <a:pt x="2010" y="3059"/>
                  </a:lnTo>
                  <a:lnTo>
                    <a:pt x="2118" y="3027"/>
                  </a:lnTo>
                  <a:lnTo>
                    <a:pt x="2226" y="2994"/>
                  </a:lnTo>
                  <a:lnTo>
                    <a:pt x="2334" y="2960"/>
                  </a:lnTo>
                  <a:lnTo>
                    <a:pt x="2441" y="2923"/>
                  </a:lnTo>
                  <a:lnTo>
                    <a:pt x="2549" y="2885"/>
                  </a:lnTo>
                  <a:lnTo>
                    <a:pt x="2656" y="2846"/>
                  </a:lnTo>
                  <a:lnTo>
                    <a:pt x="2762" y="2805"/>
                  </a:lnTo>
                  <a:lnTo>
                    <a:pt x="2869" y="2763"/>
                  </a:lnTo>
                  <a:lnTo>
                    <a:pt x="2975" y="2720"/>
                  </a:lnTo>
                  <a:lnTo>
                    <a:pt x="3081" y="2674"/>
                  </a:lnTo>
                  <a:lnTo>
                    <a:pt x="3186" y="2628"/>
                  </a:lnTo>
                  <a:lnTo>
                    <a:pt x="3291" y="2579"/>
                  </a:lnTo>
                  <a:lnTo>
                    <a:pt x="3396" y="2529"/>
                  </a:lnTo>
                  <a:lnTo>
                    <a:pt x="3501" y="2478"/>
                  </a:lnTo>
                  <a:lnTo>
                    <a:pt x="3591" y="2432"/>
                  </a:lnTo>
                  <a:lnTo>
                    <a:pt x="3679" y="2387"/>
                  </a:lnTo>
                  <a:lnTo>
                    <a:pt x="3767" y="2339"/>
                  </a:lnTo>
                  <a:lnTo>
                    <a:pt x="3854" y="2292"/>
                  </a:lnTo>
                  <a:lnTo>
                    <a:pt x="3941" y="2243"/>
                  </a:lnTo>
                  <a:lnTo>
                    <a:pt x="4026" y="2193"/>
                  </a:lnTo>
                  <a:lnTo>
                    <a:pt x="4111" y="2143"/>
                  </a:lnTo>
                  <a:lnTo>
                    <a:pt x="4196" y="2091"/>
                  </a:lnTo>
                  <a:lnTo>
                    <a:pt x="4279" y="2039"/>
                  </a:lnTo>
                  <a:lnTo>
                    <a:pt x="4361" y="1986"/>
                  </a:lnTo>
                  <a:lnTo>
                    <a:pt x="4443" y="1932"/>
                  </a:lnTo>
                  <a:lnTo>
                    <a:pt x="4524" y="1877"/>
                  </a:lnTo>
                  <a:lnTo>
                    <a:pt x="4604" y="1822"/>
                  </a:lnTo>
                  <a:lnTo>
                    <a:pt x="4683" y="1765"/>
                  </a:lnTo>
                  <a:lnTo>
                    <a:pt x="4762" y="1708"/>
                  </a:lnTo>
                  <a:lnTo>
                    <a:pt x="4840" y="1651"/>
                  </a:lnTo>
                  <a:lnTo>
                    <a:pt x="4916" y="1591"/>
                  </a:lnTo>
                  <a:lnTo>
                    <a:pt x="4993" y="1532"/>
                  </a:lnTo>
                  <a:lnTo>
                    <a:pt x="5069" y="1473"/>
                  </a:lnTo>
                  <a:lnTo>
                    <a:pt x="5143" y="1411"/>
                  </a:lnTo>
                  <a:lnTo>
                    <a:pt x="5217" y="1349"/>
                  </a:lnTo>
                  <a:lnTo>
                    <a:pt x="5290" y="1288"/>
                  </a:lnTo>
                  <a:lnTo>
                    <a:pt x="5363" y="1224"/>
                  </a:lnTo>
                  <a:lnTo>
                    <a:pt x="5434" y="1160"/>
                  </a:lnTo>
                  <a:lnTo>
                    <a:pt x="5504" y="1096"/>
                  </a:lnTo>
                  <a:lnTo>
                    <a:pt x="5574" y="1031"/>
                  </a:lnTo>
                  <a:lnTo>
                    <a:pt x="5643" y="966"/>
                  </a:lnTo>
                  <a:lnTo>
                    <a:pt x="5712" y="899"/>
                  </a:lnTo>
                  <a:lnTo>
                    <a:pt x="5779" y="832"/>
                  </a:lnTo>
                  <a:lnTo>
                    <a:pt x="5846" y="764"/>
                  </a:lnTo>
                  <a:lnTo>
                    <a:pt x="5910" y="696"/>
                  </a:lnTo>
                  <a:lnTo>
                    <a:pt x="5975" y="626"/>
                  </a:lnTo>
                  <a:lnTo>
                    <a:pt x="5299" y="0"/>
                  </a:lnTo>
                  <a:lnTo>
                    <a:pt x="5240" y="61"/>
                  </a:lnTo>
                  <a:lnTo>
                    <a:pt x="5182" y="122"/>
                  </a:lnTo>
                  <a:lnTo>
                    <a:pt x="5123" y="183"/>
                  </a:lnTo>
                  <a:lnTo>
                    <a:pt x="5062" y="243"/>
                  </a:lnTo>
                  <a:lnTo>
                    <a:pt x="5002" y="302"/>
                  </a:lnTo>
                  <a:lnTo>
                    <a:pt x="4940" y="361"/>
                  </a:lnTo>
                  <a:lnTo>
                    <a:pt x="4877" y="419"/>
                  </a:lnTo>
                  <a:lnTo>
                    <a:pt x="4815" y="476"/>
                  </a:lnTo>
                  <a:lnTo>
                    <a:pt x="4751" y="533"/>
                  </a:lnTo>
                  <a:lnTo>
                    <a:pt x="4686" y="590"/>
                  </a:lnTo>
                  <a:lnTo>
                    <a:pt x="4621" y="646"/>
                  </a:lnTo>
                  <a:lnTo>
                    <a:pt x="4555" y="701"/>
                  </a:lnTo>
                  <a:lnTo>
                    <a:pt x="4488" y="755"/>
                  </a:lnTo>
                  <a:lnTo>
                    <a:pt x="4421" y="809"/>
                  </a:lnTo>
                  <a:lnTo>
                    <a:pt x="4353" y="862"/>
                  </a:lnTo>
                  <a:lnTo>
                    <a:pt x="4284" y="914"/>
                  </a:lnTo>
                  <a:lnTo>
                    <a:pt x="4215" y="966"/>
                  </a:lnTo>
                  <a:lnTo>
                    <a:pt x="4145" y="1016"/>
                  </a:lnTo>
                  <a:lnTo>
                    <a:pt x="4074" y="1066"/>
                  </a:lnTo>
                  <a:lnTo>
                    <a:pt x="4002" y="1116"/>
                  </a:lnTo>
                  <a:lnTo>
                    <a:pt x="3930" y="1165"/>
                  </a:lnTo>
                  <a:lnTo>
                    <a:pt x="3856" y="1213"/>
                  </a:lnTo>
                  <a:lnTo>
                    <a:pt x="3783" y="1261"/>
                  </a:lnTo>
                  <a:lnTo>
                    <a:pt x="3708" y="1307"/>
                  </a:lnTo>
                  <a:lnTo>
                    <a:pt x="3634" y="1353"/>
                  </a:lnTo>
                  <a:lnTo>
                    <a:pt x="3558" y="1398"/>
                  </a:lnTo>
                  <a:lnTo>
                    <a:pt x="3481" y="1442"/>
                  </a:lnTo>
                  <a:lnTo>
                    <a:pt x="3405" y="1485"/>
                  </a:lnTo>
                  <a:lnTo>
                    <a:pt x="3327" y="1529"/>
                  </a:lnTo>
                  <a:lnTo>
                    <a:pt x="3248" y="1571"/>
                  </a:lnTo>
                  <a:lnTo>
                    <a:pt x="3169" y="1612"/>
                  </a:lnTo>
                  <a:lnTo>
                    <a:pt x="3089" y="1653"/>
                  </a:lnTo>
                  <a:close/>
                </a:path>
              </a:pathLst>
            </a:custGeom>
            <a:solidFill>
              <a:srgbClr val="A9A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 name="Freeform 265">
              <a:extLst>
                <a:ext uri="{FF2B5EF4-FFF2-40B4-BE49-F238E27FC236}">
                  <a16:creationId xmlns:a16="http://schemas.microsoft.com/office/drawing/2014/main" xmlns="" id="{39ECB6F1-401F-40BE-A5A3-9BB05915F6F2}"/>
                </a:ext>
              </a:extLst>
            </p:cNvPr>
            <p:cNvSpPr>
              <a:spLocks/>
            </p:cNvSpPr>
            <p:nvPr/>
          </p:nvSpPr>
          <p:spPr bwMode="auto">
            <a:xfrm>
              <a:off x="5144160" y="3802570"/>
              <a:ext cx="707263" cy="1864496"/>
            </a:xfrm>
            <a:custGeom>
              <a:avLst/>
              <a:gdLst>
                <a:gd name="T0" fmla="*/ 1261 w 2408"/>
                <a:gd name="T1" fmla="*/ 3095 h 6349"/>
                <a:gd name="T2" fmla="*/ 1181 w 2408"/>
                <a:gd name="T3" fmla="*/ 3394 h 6349"/>
                <a:gd name="T4" fmla="*/ 1090 w 2408"/>
                <a:gd name="T5" fmla="*/ 3687 h 6349"/>
                <a:gd name="T6" fmla="*/ 989 w 2408"/>
                <a:gd name="T7" fmla="*/ 3974 h 6349"/>
                <a:gd name="T8" fmla="*/ 877 w 2408"/>
                <a:gd name="T9" fmla="*/ 4257 h 6349"/>
                <a:gd name="T10" fmla="*/ 755 w 2408"/>
                <a:gd name="T11" fmla="*/ 4531 h 6349"/>
                <a:gd name="T12" fmla="*/ 622 w 2408"/>
                <a:gd name="T13" fmla="*/ 4800 h 6349"/>
                <a:gd name="T14" fmla="*/ 480 w 2408"/>
                <a:gd name="T15" fmla="*/ 5062 h 6349"/>
                <a:gd name="T16" fmla="*/ 329 w 2408"/>
                <a:gd name="T17" fmla="*/ 5317 h 6349"/>
                <a:gd name="T18" fmla="*/ 169 w 2408"/>
                <a:gd name="T19" fmla="*/ 5564 h 6349"/>
                <a:gd name="T20" fmla="*/ 0 w 2408"/>
                <a:gd name="T21" fmla="*/ 5805 h 6349"/>
                <a:gd name="T22" fmla="*/ 873 w 2408"/>
                <a:gd name="T23" fmla="*/ 6170 h 6349"/>
                <a:gd name="T24" fmla="*/ 1055 w 2408"/>
                <a:gd name="T25" fmla="*/ 5895 h 6349"/>
                <a:gd name="T26" fmla="*/ 1228 w 2408"/>
                <a:gd name="T27" fmla="*/ 5612 h 6349"/>
                <a:gd name="T28" fmla="*/ 1390 w 2408"/>
                <a:gd name="T29" fmla="*/ 5322 h 6349"/>
                <a:gd name="T30" fmla="*/ 1541 w 2408"/>
                <a:gd name="T31" fmla="*/ 5024 h 6349"/>
                <a:gd name="T32" fmla="*/ 1683 w 2408"/>
                <a:gd name="T33" fmla="*/ 4718 h 6349"/>
                <a:gd name="T34" fmla="*/ 1812 w 2408"/>
                <a:gd name="T35" fmla="*/ 4406 h 6349"/>
                <a:gd name="T36" fmla="*/ 1929 w 2408"/>
                <a:gd name="T37" fmla="*/ 4086 h 6349"/>
                <a:gd name="T38" fmla="*/ 2035 w 2408"/>
                <a:gd name="T39" fmla="*/ 3760 h 6349"/>
                <a:gd name="T40" fmla="*/ 2128 w 2408"/>
                <a:gd name="T41" fmla="*/ 3428 h 6349"/>
                <a:gd name="T42" fmla="*/ 2209 w 2408"/>
                <a:gd name="T43" fmla="*/ 3088 h 6349"/>
                <a:gd name="T44" fmla="*/ 2268 w 2408"/>
                <a:gd name="T45" fmla="*/ 2794 h 6349"/>
                <a:gd name="T46" fmla="*/ 2316 w 2408"/>
                <a:gd name="T47" fmla="*/ 2500 h 6349"/>
                <a:gd name="T48" fmla="*/ 2354 w 2408"/>
                <a:gd name="T49" fmla="*/ 2208 h 6349"/>
                <a:gd name="T50" fmla="*/ 2382 w 2408"/>
                <a:gd name="T51" fmla="*/ 1915 h 6349"/>
                <a:gd name="T52" fmla="*/ 2399 w 2408"/>
                <a:gd name="T53" fmla="*/ 1624 h 6349"/>
                <a:gd name="T54" fmla="*/ 2408 w 2408"/>
                <a:gd name="T55" fmla="*/ 1333 h 6349"/>
                <a:gd name="T56" fmla="*/ 2406 w 2408"/>
                <a:gd name="T57" fmla="*/ 1045 h 6349"/>
                <a:gd name="T58" fmla="*/ 2394 w 2408"/>
                <a:gd name="T59" fmla="*/ 757 h 6349"/>
                <a:gd name="T60" fmla="*/ 2373 w 2408"/>
                <a:gd name="T61" fmla="*/ 471 h 6349"/>
                <a:gd name="T62" fmla="*/ 2342 w 2408"/>
                <a:gd name="T63" fmla="*/ 188 h 6349"/>
                <a:gd name="T64" fmla="*/ 1404 w 2408"/>
                <a:gd name="T65" fmla="*/ 135 h 6349"/>
                <a:gd name="T66" fmla="*/ 1437 w 2408"/>
                <a:gd name="T67" fmla="*/ 387 h 6349"/>
                <a:gd name="T68" fmla="*/ 1461 w 2408"/>
                <a:gd name="T69" fmla="*/ 641 h 6349"/>
                <a:gd name="T70" fmla="*/ 1478 w 2408"/>
                <a:gd name="T71" fmla="*/ 896 h 6349"/>
                <a:gd name="T72" fmla="*/ 1485 w 2408"/>
                <a:gd name="T73" fmla="*/ 1153 h 6349"/>
                <a:gd name="T74" fmla="*/ 1484 w 2408"/>
                <a:gd name="T75" fmla="*/ 1411 h 6349"/>
                <a:gd name="T76" fmla="*/ 1473 w 2408"/>
                <a:gd name="T77" fmla="*/ 1672 h 6349"/>
                <a:gd name="T78" fmla="*/ 1455 w 2408"/>
                <a:gd name="T79" fmla="*/ 1932 h 6349"/>
                <a:gd name="T80" fmla="*/ 1427 w 2408"/>
                <a:gd name="T81" fmla="*/ 2194 h 6349"/>
                <a:gd name="T82" fmla="*/ 1390 w 2408"/>
                <a:gd name="T83" fmla="*/ 2455 h 6349"/>
                <a:gd name="T84" fmla="*/ 1344 w 2408"/>
                <a:gd name="T85" fmla="*/ 2718 h 6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8" h="6349">
                  <a:moveTo>
                    <a:pt x="1308" y="2893"/>
                  </a:moveTo>
                  <a:lnTo>
                    <a:pt x="1285" y="2994"/>
                  </a:lnTo>
                  <a:lnTo>
                    <a:pt x="1261" y="3095"/>
                  </a:lnTo>
                  <a:lnTo>
                    <a:pt x="1236" y="3195"/>
                  </a:lnTo>
                  <a:lnTo>
                    <a:pt x="1209" y="3295"/>
                  </a:lnTo>
                  <a:lnTo>
                    <a:pt x="1181" y="3394"/>
                  </a:lnTo>
                  <a:lnTo>
                    <a:pt x="1152" y="3492"/>
                  </a:lnTo>
                  <a:lnTo>
                    <a:pt x="1122" y="3591"/>
                  </a:lnTo>
                  <a:lnTo>
                    <a:pt x="1090" y="3687"/>
                  </a:lnTo>
                  <a:lnTo>
                    <a:pt x="1057" y="3784"/>
                  </a:lnTo>
                  <a:lnTo>
                    <a:pt x="1024" y="3879"/>
                  </a:lnTo>
                  <a:lnTo>
                    <a:pt x="989" y="3974"/>
                  </a:lnTo>
                  <a:lnTo>
                    <a:pt x="953" y="4070"/>
                  </a:lnTo>
                  <a:lnTo>
                    <a:pt x="915" y="4164"/>
                  </a:lnTo>
                  <a:lnTo>
                    <a:pt x="877" y="4257"/>
                  </a:lnTo>
                  <a:lnTo>
                    <a:pt x="837" y="4348"/>
                  </a:lnTo>
                  <a:lnTo>
                    <a:pt x="796" y="4440"/>
                  </a:lnTo>
                  <a:lnTo>
                    <a:pt x="755" y="4531"/>
                  </a:lnTo>
                  <a:lnTo>
                    <a:pt x="712" y="4622"/>
                  </a:lnTo>
                  <a:lnTo>
                    <a:pt x="667" y="4710"/>
                  </a:lnTo>
                  <a:lnTo>
                    <a:pt x="622" y="4800"/>
                  </a:lnTo>
                  <a:lnTo>
                    <a:pt x="577" y="4888"/>
                  </a:lnTo>
                  <a:lnTo>
                    <a:pt x="529" y="4975"/>
                  </a:lnTo>
                  <a:lnTo>
                    <a:pt x="480" y="5062"/>
                  </a:lnTo>
                  <a:lnTo>
                    <a:pt x="431" y="5147"/>
                  </a:lnTo>
                  <a:lnTo>
                    <a:pt x="381" y="5232"/>
                  </a:lnTo>
                  <a:lnTo>
                    <a:pt x="329" y="5317"/>
                  </a:lnTo>
                  <a:lnTo>
                    <a:pt x="277" y="5400"/>
                  </a:lnTo>
                  <a:lnTo>
                    <a:pt x="223" y="5483"/>
                  </a:lnTo>
                  <a:lnTo>
                    <a:pt x="169" y="5564"/>
                  </a:lnTo>
                  <a:lnTo>
                    <a:pt x="114" y="5645"/>
                  </a:lnTo>
                  <a:lnTo>
                    <a:pt x="57" y="5726"/>
                  </a:lnTo>
                  <a:lnTo>
                    <a:pt x="0" y="5805"/>
                  </a:lnTo>
                  <a:lnTo>
                    <a:pt x="746" y="6349"/>
                  </a:lnTo>
                  <a:lnTo>
                    <a:pt x="810" y="6260"/>
                  </a:lnTo>
                  <a:lnTo>
                    <a:pt x="873" y="6170"/>
                  </a:lnTo>
                  <a:lnTo>
                    <a:pt x="935" y="6080"/>
                  </a:lnTo>
                  <a:lnTo>
                    <a:pt x="996" y="5988"/>
                  </a:lnTo>
                  <a:lnTo>
                    <a:pt x="1055" y="5895"/>
                  </a:lnTo>
                  <a:lnTo>
                    <a:pt x="1115" y="5802"/>
                  </a:lnTo>
                  <a:lnTo>
                    <a:pt x="1172" y="5708"/>
                  </a:lnTo>
                  <a:lnTo>
                    <a:pt x="1228" y="5612"/>
                  </a:lnTo>
                  <a:lnTo>
                    <a:pt x="1283" y="5517"/>
                  </a:lnTo>
                  <a:lnTo>
                    <a:pt x="1337" y="5419"/>
                  </a:lnTo>
                  <a:lnTo>
                    <a:pt x="1390" y="5322"/>
                  </a:lnTo>
                  <a:lnTo>
                    <a:pt x="1442" y="5223"/>
                  </a:lnTo>
                  <a:lnTo>
                    <a:pt x="1493" y="5123"/>
                  </a:lnTo>
                  <a:lnTo>
                    <a:pt x="1541" y="5024"/>
                  </a:lnTo>
                  <a:lnTo>
                    <a:pt x="1590" y="4922"/>
                  </a:lnTo>
                  <a:lnTo>
                    <a:pt x="1637" y="4821"/>
                  </a:lnTo>
                  <a:lnTo>
                    <a:pt x="1683" y="4718"/>
                  </a:lnTo>
                  <a:lnTo>
                    <a:pt x="1727" y="4615"/>
                  </a:lnTo>
                  <a:lnTo>
                    <a:pt x="1769" y="4510"/>
                  </a:lnTo>
                  <a:lnTo>
                    <a:pt x="1812" y="4406"/>
                  </a:lnTo>
                  <a:lnTo>
                    <a:pt x="1853" y="4300"/>
                  </a:lnTo>
                  <a:lnTo>
                    <a:pt x="1892" y="4194"/>
                  </a:lnTo>
                  <a:lnTo>
                    <a:pt x="1929" y="4086"/>
                  </a:lnTo>
                  <a:lnTo>
                    <a:pt x="1966" y="3979"/>
                  </a:lnTo>
                  <a:lnTo>
                    <a:pt x="2001" y="3870"/>
                  </a:lnTo>
                  <a:lnTo>
                    <a:pt x="2035" y="3760"/>
                  </a:lnTo>
                  <a:lnTo>
                    <a:pt x="2068" y="3650"/>
                  </a:lnTo>
                  <a:lnTo>
                    <a:pt x="2099" y="3539"/>
                  </a:lnTo>
                  <a:lnTo>
                    <a:pt x="2128" y="3428"/>
                  </a:lnTo>
                  <a:lnTo>
                    <a:pt x="2156" y="3315"/>
                  </a:lnTo>
                  <a:lnTo>
                    <a:pt x="2183" y="3202"/>
                  </a:lnTo>
                  <a:lnTo>
                    <a:pt x="2209" y="3088"/>
                  </a:lnTo>
                  <a:lnTo>
                    <a:pt x="2230" y="2991"/>
                  </a:lnTo>
                  <a:lnTo>
                    <a:pt x="2249" y="2893"/>
                  </a:lnTo>
                  <a:lnTo>
                    <a:pt x="2268" y="2794"/>
                  </a:lnTo>
                  <a:lnTo>
                    <a:pt x="2285" y="2696"/>
                  </a:lnTo>
                  <a:lnTo>
                    <a:pt x="2301" y="2599"/>
                  </a:lnTo>
                  <a:lnTo>
                    <a:pt x="2316" y="2500"/>
                  </a:lnTo>
                  <a:lnTo>
                    <a:pt x="2330" y="2403"/>
                  </a:lnTo>
                  <a:lnTo>
                    <a:pt x="2342" y="2305"/>
                  </a:lnTo>
                  <a:lnTo>
                    <a:pt x="2354" y="2208"/>
                  </a:lnTo>
                  <a:lnTo>
                    <a:pt x="2365" y="2110"/>
                  </a:lnTo>
                  <a:lnTo>
                    <a:pt x="2373" y="2013"/>
                  </a:lnTo>
                  <a:lnTo>
                    <a:pt x="2382" y="1915"/>
                  </a:lnTo>
                  <a:lnTo>
                    <a:pt x="2389" y="1817"/>
                  </a:lnTo>
                  <a:lnTo>
                    <a:pt x="2395" y="1720"/>
                  </a:lnTo>
                  <a:lnTo>
                    <a:pt x="2399" y="1624"/>
                  </a:lnTo>
                  <a:lnTo>
                    <a:pt x="2404" y="1527"/>
                  </a:lnTo>
                  <a:lnTo>
                    <a:pt x="2406" y="1429"/>
                  </a:lnTo>
                  <a:lnTo>
                    <a:pt x="2408" y="1333"/>
                  </a:lnTo>
                  <a:lnTo>
                    <a:pt x="2408" y="1237"/>
                  </a:lnTo>
                  <a:lnTo>
                    <a:pt x="2407" y="1141"/>
                  </a:lnTo>
                  <a:lnTo>
                    <a:pt x="2406" y="1045"/>
                  </a:lnTo>
                  <a:lnTo>
                    <a:pt x="2403" y="949"/>
                  </a:lnTo>
                  <a:lnTo>
                    <a:pt x="2399" y="852"/>
                  </a:lnTo>
                  <a:lnTo>
                    <a:pt x="2394" y="757"/>
                  </a:lnTo>
                  <a:lnTo>
                    <a:pt x="2389" y="661"/>
                  </a:lnTo>
                  <a:lnTo>
                    <a:pt x="2381" y="566"/>
                  </a:lnTo>
                  <a:lnTo>
                    <a:pt x="2373" y="471"/>
                  </a:lnTo>
                  <a:lnTo>
                    <a:pt x="2364" y="376"/>
                  </a:lnTo>
                  <a:lnTo>
                    <a:pt x="2354" y="282"/>
                  </a:lnTo>
                  <a:lnTo>
                    <a:pt x="2342" y="188"/>
                  </a:lnTo>
                  <a:lnTo>
                    <a:pt x="2330" y="93"/>
                  </a:lnTo>
                  <a:lnTo>
                    <a:pt x="2317" y="0"/>
                  </a:lnTo>
                  <a:lnTo>
                    <a:pt x="1404" y="135"/>
                  </a:lnTo>
                  <a:lnTo>
                    <a:pt x="1416" y="218"/>
                  </a:lnTo>
                  <a:lnTo>
                    <a:pt x="1427" y="302"/>
                  </a:lnTo>
                  <a:lnTo>
                    <a:pt x="1437" y="387"/>
                  </a:lnTo>
                  <a:lnTo>
                    <a:pt x="1446" y="471"/>
                  </a:lnTo>
                  <a:lnTo>
                    <a:pt x="1454" y="555"/>
                  </a:lnTo>
                  <a:lnTo>
                    <a:pt x="1461" y="641"/>
                  </a:lnTo>
                  <a:lnTo>
                    <a:pt x="1468" y="726"/>
                  </a:lnTo>
                  <a:lnTo>
                    <a:pt x="1473" y="810"/>
                  </a:lnTo>
                  <a:lnTo>
                    <a:pt x="1478" y="896"/>
                  </a:lnTo>
                  <a:lnTo>
                    <a:pt x="1481" y="982"/>
                  </a:lnTo>
                  <a:lnTo>
                    <a:pt x="1483" y="1067"/>
                  </a:lnTo>
                  <a:lnTo>
                    <a:pt x="1485" y="1153"/>
                  </a:lnTo>
                  <a:lnTo>
                    <a:pt x="1485" y="1239"/>
                  </a:lnTo>
                  <a:lnTo>
                    <a:pt x="1485" y="1326"/>
                  </a:lnTo>
                  <a:lnTo>
                    <a:pt x="1484" y="1411"/>
                  </a:lnTo>
                  <a:lnTo>
                    <a:pt x="1481" y="1498"/>
                  </a:lnTo>
                  <a:lnTo>
                    <a:pt x="1478" y="1585"/>
                  </a:lnTo>
                  <a:lnTo>
                    <a:pt x="1473" y="1672"/>
                  </a:lnTo>
                  <a:lnTo>
                    <a:pt x="1468" y="1758"/>
                  </a:lnTo>
                  <a:lnTo>
                    <a:pt x="1463" y="1844"/>
                  </a:lnTo>
                  <a:lnTo>
                    <a:pt x="1455" y="1932"/>
                  </a:lnTo>
                  <a:lnTo>
                    <a:pt x="1446" y="2018"/>
                  </a:lnTo>
                  <a:lnTo>
                    <a:pt x="1437" y="2106"/>
                  </a:lnTo>
                  <a:lnTo>
                    <a:pt x="1427" y="2194"/>
                  </a:lnTo>
                  <a:lnTo>
                    <a:pt x="1415" y="2280"/>
                  </a:lnTo>
                  <a:lnTo>
                    <a:pt x="1403" y="2367"/>
                  </a:lnTo>
                  <a:lnTo>
                    <a:pt x="1390" y="2455"/>
                  </a:lnTo>
                  <a:lnTo>
                    <a:pt x="1375" y="2543"/>
                  </a:lnTo>
                  <a:lnTo>
                    <a:pt x="1360" y="2630"/>
                  </a:lnTo>
                  <a:lnTo>
                    <a:pt x="1344" y="2718"/>
                  </a:lnTo>
                  <a:lnTo>
                    <a:pt x="1326" y="2805"/>
                  </a:lnTo>
                  <a:lnTo>
                    <a:pt x="1308" y="2893"/>
                  </a:lnTo>
                  <a:close/>
                </a:path>
              </a:pathLst>
            </a:custGeom>
            <a:solidFill>
              <a:srgbClr val="A9A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 name="Freeform 266">
              <a:extLst>
                <a:ext uri="{FF2B5EF4-FFF2-40B4-BE49-F238E27FC236}">
                  <a16:creationId xmlns:a16="http://schemas.microsoft.com/office/drawing/2014/main" xmlns="" id="{11FD63F6-B15F-4B01-8C15-541D106C54D1}"/>
                </a:ext>
              </a:extLst>
            </p:cNvPr>
            <p:cNvSpPr>
              <a:spLocks/>
            </p:cNvSpPr>
            <p:nvPr/>
          </p:nvSpPr>
          <p:spPr bwMode="auto">
            <a:xfrm>
              <a:off x="4434547" y="1950410"/>
              <a:ext cx="1319363" cy="1586055"/>
            </a:xfrm>
            <a:custGeom>
              <a:avLst/>
              <a:gdLst>
                <a:gd name="T0" fmla="*/ 2246 w 4493"/>
                <a:gd name="T1" fmla="*/ 2739 h 5400"/>
                <a:gd name="T2" fmla="*/ 2433 w 4493"/>
                <a:gd name="T3" fmla="*/ 2985 h 5400"/>
                <a:gd name="T4" fmla="*/ 2608 w 4493"/>
                <a:gd name="T5" fmla="*/ 3238 h 5400"/>
                <a:gd name="T6" fmla="*/ 2772 w 4493"/>
                <a:gd name="T7" fmla="*/ 3494 h 5400"/>
                <a:gd name="T8" fmla="*/ 2924 w 4493"/>
                <a:gd name="T9" fmla="*/ 3756 h 5400"/>
                <a:gd name="T10" fmla="*/ 3066 w 4493"/>
                <a:gd name="T11" fmla="*/ 4021 h 5400"/>
                <a:gd name="T12" fmla="*/ 3197 w 4493"/>
                <a:gd name="T13" fmla="*/ 4291 h 5400"/>
                <a:gd name="T14" fmla="*/ 3315 w 4493"/>
                <a:gd name="T15" fmla="*/ 4564 h 5400"/>
                <a:gd name="T16" fmla="*/ 3424 w 4493"/>
                <a:gd name="T17" fmla="*/ 4840 h 5400"/>
                <a:gd name="T18" fmla="*/ 3520 w 4493"/>
                <a:gd name="T19" fmla="*/ 5119 h 5400"/>
                <a:gd name="T20" fmla="*/ 3606 w 4493"/>
                <a:gd name="T21" fmla="*/ 5400 h 5400"/>
                <a:gd name="T22" fmla="*/ 4431 w 4493"/>
                <a:gd name="T23" fmla="*/ 4937 h 5400"/>
                <a:gd name="T24" fmla="*/ 4326 w 4493"/>
                <a:gd name="T25" fmla="*/ 4623 h 5400"/>
                <a:gd name="T26" fmla="*/ 4209 w 4493"/>
                <a:gd name="T27" fmla="*/ 4313 h 5400"/>
                <a:gd name="T28" fmla="*/ 4080 w 4493"/>
                <a:gd name="T29" fmla="*/ 4006 h 5400"/>
                <a:gd name="T30" fmla="*/ 3939 w 4493"/>
                <a:gd name="T31" fmla="*/ 3704 h 5400"/>
                <a:gd name="T32" fmla="*/ 3784 w 4493"/>
                <a:gd name="T33" fmla="*/ 3406 h 5400"/>
                <a:gd name="T34" fmla="*/ 3618 w 4493"/>
                <a:gd name="T35" fmla="*/ 3110 h 5400"/>
                <a:gd name="T36" fmla="*/ 3439 w 4493"/>
                <a:gd name="T37" fmla="*/ 2822 h 5400"/>
                <a:gd name="T38" fmla="*/ 3246 w 4493"/>
                <a:gd name="T39" fmla="*/ 2538 h 5400"/>
                <a:gd name="T40" fmla="*/ 3041 w 4493"/>
                <a:gd name="T41" fmla="*/ 2259 h 5400"/>
                <a:gd name="T42" fmla="*/ 2824 w 4493"/>
                <a:gd name="T43" fmla="*/ 1987 h 5400"/>
                <a:gd name="T44" fmla="*/ 2628 w 4493"/>
                <a:gd name="T45" fmla="*/ 1760 h 5400"/>
                <a:gd name="T46" fmla="*/ 2426 w 4493"/>
                <a:gd name="T47" fmla="*/ 1541 h 5400"/>
                <a:gd name="T48" fmla="*/ 2219 w 4493"/>
                <a:gd name="T49" fmla="*/ 1331 h 5400"/>
                <a:gd name="T50" fmla="*/ 2006 w 4493"/>
                <a:gd name="T51" fmla="*/ 1129 h 5400"/>
                <a:gd name="T52" fmla="*/ 1787 w 4493"/>
                <a:gd name="T53" fmla="*/ 935 h 5400"/>
                <a:gd name="T54" fmla="*/ 1563 w 4493"/>
                <a:gd name="T55" fmla="*/ 750 h 5400"/>
                <a:gd name="T56" fmla="*/ 1334 w 4493"/>
                <a:gd name="T57" fmla="*/ 574 h 5400"/>
                <a:gd name="T58" fmla="*/ 1100 w 4493"/>
                <a:gd name="T59" fmla="*/ 407 h 5400"/>
                <a:gd name="T60" fmla="*/ 862 w 4493"/>
                <a:gd name="T61" fmla="*/ 247 h 5400"/>
                <a:gd name="T62" fmla="*/ 620 w 4493"/>
                <a:gd name="T63" fmla="*/ 96 h 5400"/>
                <a:gd name="T64" fmla="*/ 0 w 4493"/>
                <a:gd name="T65" fmla="*/ 803 h 5400"/>
                <a:gd name="T66" fmla="*/ 220 w 4493"/>
                <a:gd name="T67" fmla="*/ 933 h 5400"/>
                <a:gd name="T68" fmla="*/ 435 w 4493"/>
                <a:gd name="T69" fmla="*/ 1070 h 5400"/>
                <a:gd name="T70" fmla="*/ 646 w 4493"/>
                <a:gd name="T71" fmla="*/ 1215 h 5400"/>
                <a:gd name="T72" fmla="*/ 853 w 4493"/>
                <a:gd name="T73" fmla="*/ 1367 h 5400"/>
                <a:gd name="T74" fmla="*/ 1056 w 4493"/>
                <a:gd name="T75" fmla="*/ 1527 h 5400"/>
                <a:gd name="T76" fmla="*/ 1254 w 4493"/>
                <a:gd name="T77" fmla="*/ 1695 h 5400"/>
                <a:gd name="T78" fmla="*/ 1448 w 4493"/>
                <a:gd name="T79" fmla="*/ 1870 h 5400"/>
                <a:gd name="T80" fmla="*/ 1636 w 4493"/>
                <a:gd name="T81" fmla="*/ 2053 h 5400"/>
                <a:gd name="T82" fmla="*/ 1820 w 4493"/>
                <a:gd name="T83" fmla="*/ 2243 h 5400"/>
                <a:gd name="T84" fmla="*/ 1999 w 4493"/>
                <a:gd name="T85" fmla="*/ 244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93" h="5400">
                  <a:moveTo>
                    <a:pt x="2115" y="2577"/>
                  </a:moveTo>
                  <a:lnTo>
                    <a:pt x="2181" y="2658"/>
                  </a:lnTo>
                  <a:lnTo>
                    <a:pt x="2246" y="2739"/>
                  </a:lnTo>
                  <a:lnTo>
                    <a:pt x="2310" y="2820"/>
                  </a:lnTo>
                  <a:lnTo>
                    <a:pt x="2371" y="2903"/>
                  </a:lnTo>
                  <a:lnTo>
                    <a:pt x="2433" y="2985"/>
                  </a:lnTo>
                  <a:lnTo>
                    <a:pt x="2492" y="3069"/>
                  </a:lnTo>
                  <a:lnTo>
                    <a:pt x="2550" y="3153"/>
                  </a:lnTo>
                  <a:lnTo>
                    <a:pt x="2608" y="3238"/>
                  </a:lnTo>
                  <a:lnTo>
                    <a:pt x="2664" y="3322"/>
                  </a:lnTo>
                  <a:lnTo>
                    <a:pt x="2718" y="3409"/>
                  </a:lnTo>
                  <a:lnTo>
                    <a:pt x="2772" y="3494"/>
                  </a:lnTo>
                  <a:lnTo>
                    <a:pt x="2824" y="3581"/>
                  </a:lnTo>
                  <a:lnTo>
                    <a:pt x="2875" y="3668"/>
                  </a:lnTo>
                  <a:lnTo>
                    <a:pt x="2924" y="3756"/>
                  </a:lnTo>
                  <a:lnTo>
                    <a:pt x="2973" y="3844"/>
                  </a:lnTo>
                  <a:lnTo>
                    <a:pt x="3019" y="3933"/>
                  </a:lnTo>
                  <a:lnTo>
                    <a:pt x="3066" y="4021"/>
                  </a:lnTo>
                  <a:lnTo>
                    <a:pt x="3110" y="4111"/>
                  </a:lnTo>
                  <a:lnTo>
                    <a:pt x="3154" y="4201"/>
                  </a:lnTo>
                  <a:lnTo>
                    <a:pt x="3197" y="4291"/>
                  </a:lnTo>
                  <a:lnTo>
                    <a:pt x="3237" y="4381"/>
                  </a:lnTo>
                  <a:lnTo>
                    <a:pt x="3277" y="4472"/>
                  </a:lnTo>
                  <a:lnTo>
                    <a:pt x="3315" y="4564"/>
                  </a:lnTo>
                  <a:lnTo>
                    <a:pt x="3352" y="4656"/>
                  </a:lnTo>
                  <a:lnTo>
                    <a:pt x="3389" y="4748"/>
                  </a:lnTo>
                  <a:lnTo>
                    <a:pt x="3424" y="4840"/>
                  </a:lnTo>
                  <a:lnTo>
                    <a:pt x="3457" y="4933"/>
                  </a:lnTo>
                  <a:lnTo>
                    <a:pt x="3489" y="5025"/>
                  </a:lnTo>
                  <a:lnTo>
                    <a:pt x="3520" y="5119"/>
                  </a:lnTo>
                  <a:lnTo>
                    <a:pt x="3550" y="5212"/>
                  </a:lnTo>
                  <a:lnTo>
                    <a:pt x="3578" y="5306"/>
                  </a:lnTo>
                  <a:lnTo>
                    <a:pt x="3606" y="5400"/>
                  </a:lnTo>
                  <a:lnTo>
                    <a:pt x="4493" y="5146"/>
                  </a:lnTo>
                  <a:lnTo>
                    <a:pt x="4462" y="5042"/>
                  </a:lnTo>
                  <a:lnTo>
                    <a:pt x="4431" y="4937"/>
                  </a:lnTo>
                  <a:lnTo>
                    <a:pt x="4397" y="4832"/>
                  </a:lnTo>
                  <a:lnTo>
                    <a:pt x="4362" y="4727"/>
                  </a:lnTo>
                  <a:lnTo>
                    <a:pt x="4326" y="4623"/>
                  </a:lnTo>
                  <a:lnTo>
                    <a:pt x="4289" y="4520"/>
                  </a:lnTo>
                  <a:lnTo>
                    <a:pt x="4250" y="4416"/>
                  </a:lnTo>
                  <a:lnTo>
                    <a:pt x="4209" y="4313"/>
                  </a:lnTo>
                  <a:lnTo>
                    <a:pt x="4168" y="4211"/>
                  </a:lnTo>
                  <a:lnTo>
                    <a:pt x="4125" y="4108"/>
                  </a:lnTo>
                  <a:lnTo>
                    <a:pt x="4080" y="4006"/>
                  </a:lnTo>
                  <a:lnTo>
                    <a:pt x="4034" y="3905"/>
                  </a:lnTo>
                  <a:lnTo>
                    <a:pt x="3988" y="3804"/>
                  </a:lnTo>
                  <a:lnTo>
                    <a:pt x="3939" y="3704"/>
                  </a:lnTo>
                  <a:lnTo>
                    <a:pt x="3888" y="3603"/>
                  </a:lnTo>
                  <a:lnTo>
                    <a:pt x="3837" y="3504"/>
                  </a:lnTo>
                  <a:lnTo>
                    <a:pt x="3784" y="3406"/>
                  </a:lnTo>
                  <a:lnTo>
                    <a:pt x="3730" y="3306"/>
                  </a:lnTo>
                  <a:lnTo>
                    <a:pt x="3674" y="3209"/>
                  </a:lnTo>
                  <a:lnTo>
                    <a:pt x="3618" y="3110"/>
                  </a:lnTo>
                  <a:lnTo>
                    <a:pt x="3559" y="3014"/>
                  </a:lnTo>
                  <a:lnTo>
                    <a:pt x="3499" y="2917"/>
                  </a:lnTo>
                  <a:lnTo>
                    <a:pt x="3439" y="2822"/>
                  </a:lnTo>
                  <a:lnTo>
                    <a:pt x="3376" y="2727"/>
                  </a:lnTo>
                  <a:lnTo>
                    <a:pt x="3311" y="2632"/>
                  </a:lnTo>
                  <a:lnTo>
                    <a:pt x="3246" y="2538"/>
                  </a:lnTo>
                  <a:lnTo>
                    <a:pt x="3179" y="2445"/>
                  </a:lnTo>
                  <a:lnTo>
                    <a:pt x="3111" y="2352"/>
                  </a:lnTo>
                  <a:lnTo>
                    <a:pt x="3041" y="2259"/>
                  </a:lnTo>
                  <a:lnTo>
                    <a:pt x="2971" y="2168"/>
                  </a:lnTo>
                  <a:lnTo>
                    <a:pt x="2897" y="2077"/>
                  </a:lnTo>
                  <a:lnTo>
                    <a:pt x="2824" y="1987"/>
                  </a:lnTo>
                  <a:lnTo>
                    <a:pt x="2759" y="1911"/>
                  </a:lnTo>
                  <a:lnTo>
                    <a:pt x="2694" y="1834"/>
                  </a:lnTo>
                  <a:lnTo>
                    <a:pt x="2628" y="1760"/>
                  </a:lnTo>
                  <a:lnTo>
                    <a:pt x="2561" y="1686"/>
                  </a:lnTo>
                  <a:lnTo>
                    <a:pt x="2494" y="1613"/>
                  </a:lnTo>
                  <a:lnTo>
                    <a:pt x="2426" y="1541"/>
                  </a:lnTo>
                  <a:lnTo>
                    <a:pt x="2358" y="1470"/>
                  </a:lnTo>
                  <a:lnTo>
                    <a:pt x="2289" y="1400"/>
                  </a:lnTo>
                  <a:lnTo>
                    <a:pt x="2219" y="1331"/>
                  </a:lnTo>
                  <a:lnTo>
                    <a:pt x="2149" y="1263"/>
                  </a:lnTo>
                  <a:lnTo>
                    <a:pt x="2077" y="1196"/>
                  </a:lnTo>
                  <a:lnTo>
                    <a:pt x="2006" y="1129"/>
                  </a:lnTo>
                  <a:lnTo>
                    <a:pt x="1934" y="1064"/>
                  </a:lnTo>
                  <a:lnTo>
                    <a:pt x="1860" y="999"/>
                  </a:lnTo>
                  <a:lnTo>
                    <a:pt x="1787" y="935"/>
                  </a:lnTo>
                  <a:lnTo>
                    <a:pt x="1713" y="872"/>
                  </a:lnTo>
                  <a:lnTo>
                    <a:pt x="1639" y="811"/>
                  </a:lnTo>
                  <a:lnTo>
                    <a:pt x="1563" y="750"/>
                  </a:lnTo>
                  <a:lnTo>
                    <a:pt x="1487" y="691"/>
                  </a:lnTo>
                  <a:lnTo>
                    <a:pt x="1411" y="631"/>
                  </a:lnTo>
                  <a:lnTo>
                    <a:pt x="1334" y="574"/>
                  </a:lnTo>
                  <a:lnTo>
                    <a:pt x="1256" y="517"/>
                  </a:lnTo>
                  <a:lnTo>
                    <a:pt x="1178" y="462"/>
                  </a:lnTo>
                  <a:lnTo>
                    <a:pt x="1100" y="407"/>
                  </a:lnTo>
                  <a:lnTo>
                    <a:pt x="1022" y="353"/>
                  </a:lnTo>
                  <a:lnTo>
                    <a:pt x="942" y="300"/>
                  </a:lnTo>
                  <a:lnTo>
                    <a:pt x="862" y="247"/>
                  </a:lnTo>
                  <a:lnTo>
                    <a:pt x="782" y="196"/>
                  </a:lnTo>
                  <a:lnTo>
                    <a:pt x="701" y="146"/>
                  </a:lnTo>
                  <a:lnTo>
                    <a:pt x="620" y="96"/>
                  </a:lnTo>
                  <a:lnTo>
                    <a:pt x="537" y="48"/>
                  </a:lnTo>
                  <a:lnTo>
                    <a:pt x="455" y="0"/>
                  </a:lnTo>
                  <a:lnTo>
                    <a:pt x="0" y="803"/>
                  </a:lnTo>
                  <a:lnTo>
                    <a:pt x="74" y="845"/>
                  </a:lnTo>
                  <a:lnTo>
                    <a:pt x="146" y="889"/>
                  </a:lnTo>
                  <a:lnTo>
                    <a:pt x="220" y="933"/>
                  </a:lnTo>
                  <a:lnTo>
                    <a:pt x="291" y="977"/>
                  </a:lnTo>
                  <a:lnTo>
                    <a:pt x="364" y="1024"/>
                  </a:lnTo>
                  <a:lnTo>
                    <a:pt x="435" y="1070"/>
                  </a:lnTo>
                  <a:lnTo>
                    <a:pt x="505" y="1118"/>
                  </a:lnTo>
                  <a:lnTo>
                    <a:pt x="575" y="1165"/>
                  </a:lnTo>
                  <a:lnTo>
                    <a:pt x="646" y="1215"/>
                  </a:lnTo>
                  <a:lnTo>
                    <a:pt x="716" y="1265"/>
                  </a:lnTo>
                  <a:lnTo>
                    <a:pt x="785" y="1315"/>
                  </a:lnTo>
                  <a:lnTo>
                    <a:pt x="853" y="1367"/>
                  </a:lnTo>
                  <a:lnTo>
                    <a:pt x="921" y="1419"/>
                  </a:lnTo>
                  <a:lnTo>
                    <a:pt x="989" y="1473"/>
                  </a:lnTo>
                  <a:lnTo>
                    <a:pt x="1056" y="1527"/>
                  </a:lnTo>
                  <a:lnTo>
                    <a:pt x="1123" y="1582"/>
                  </a:lnTo>
                  <a:lnTo>
                    <a:pt x="1189" y="1638"/>
                  </a:lnTo>
                  <a:lnTo>
                    <a:pt x="1254" y="1695"/>
                  </a:lnTo>
                  <a:lnTo>
                    <a:pt x="1320" y="1752"/>
                  </a:lnTo>
                  <a:lnTo>
                    <a:pt x="1384" y="1810"/>
                  </a:lnTo>
                  <a:lnTo>
                    <a:pt x="1448" y="1870"/>
                  </a:lnTo>
                  <a:lnTo>
                    <a:pt x="1512" y="1930"/>
                  </a:lnTo>
                  <a:lnTo>
                    <a:pt x="1575" y="1991"/>
                  </a:lnTo>
                  <a:lnTo>
                    <a:pt x="1636" y="2053"/>
                  </a:lnTo>
                  <a:lnTo>
                    <a:pt x="1699" y="2115"/>
                  </a:lnTo>
                  <a:lnTo>
                    <a:pt x="1760" y="2179"/>
                  </a:lnTo>
                  <a:lnTo>
                    <a:pt x="1820" y="2243"/>
                  </a:lnTo>
                  <a:lnTo>
                    <a:pt x="1881" y="2308"/>
                  </a:lnTo>
                  <a:lnTo>
                    <a:pt x="1940" y="2375"/>
                  </a:lnTo>
                  <a:lnTo>
                    <a:pt x="1999" y="2440"/>
                  </a:lnTo>
                  <a:lnTo>
                    <a:pt x="2057" y="2509"/>
                  </a:lnTo>
                  <a:lnTo>
                    <a:pt x="2115" y="2577"/>
                  </a:lnTo>
                  <a:close/>
                </a:path>
              </a:pathLst>
            </a:custGeom>
            <a:solidFill>
              <a:srgbClr val="A9A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 name="Freeform 267">
              <a:extLst>
                <a:ext uri="{FF2B5EF4-FFF2-40B4-BE49-F238E27FC236}">
                  <a16:creationId xmlns:a16="http://schemas.microsoft.com/office/drawing/2014/main" xmlns="" id="{3761A118-2079-4CE5-ACCD-B54149668BCD}"/>
                </a:ext>
              </a:extLst>
            </p:cNvPr>
            <p:cNvSpPr>
              <a:spLocks/>
            </p:cNvSpPr>
            <p:nvPr/>
          </p:nvSpPr>
          <p:spPr bwMode="auto">
            <a:xfrm>
              <a:off x="2418495" y="1631437"/>
              <a:ext cx="1919714" cy="464068"/>
            </a:xfrm>
            <a:custGeom>
              <a:avLst/>
              <a:gdLst>
                <a:gd name="T0" fmla="*/ 3249 w 6538"/>
                <a:gd name="T1" fmla="*/ 925 h 1581"/>
                <a:gd name="T2" fmla="*/ 3558 w 6538"/>
                <a:gd name="T3" fmla="*/ 939 h 1581"/>
                <a:gd name="T4" fmla="*/ 3864 w 6538"/>
                <a:gd name="T5" fmla="*/ 966 h 1581"/>
                <a:gd name="T6" fmla="*/ 4167 w 6538"/>
                <a:gd name="T7" fmla="*/ 1004 h 1581"/>
                <a:gd name="T8" fmla="*/ 4465 w 6538"/>
                <a:gd name="T9" fmla="*/ 1054 h 1581"/>
                <a:gd name="T10" fmla="*/ 4760 w 6538"/>
                <a:gd name="T11" fmla="*/ 1115 h 1581"/>
                <a:gd name="T12" fmla="*/ 5050 w 6538"/>
                <a:gd name="T13" fmla="*/ 1187 h 1581"/>
                <a:gd name="T14" fmla="*/ 5337 w 6538"/>
                <a:gd name="T15" fmla="*/ 1270 h 1581"/>
                <a:gd name="T16" fmla="*/ 5618 w 6538"/>
                <a:gd name="T17" fmla="*/ 1363 h 1581"/>
                <a:gd name="T18" fmla="*/ 5894 w 6538"/>
                <a:gd name="T19" fmla="*/ 1468 h 1581"/>
                <a:gd name="T20" fmla="*/ 6165 w 6538"/>
                <a:gd name="T21" fmla="*/ 1581 h 1581"/>
                <a:gd name="T22" fmla="*/ 6336 w 6538"/>
                <a:gd name="T23" fmla="*/ 651 h 1581"/>
                <a:gd name="T24" fmla="*/ 6028 w 6538"/>
                <a:gd name="T25" fmla="*/ 531 h 1581"/>
                <a:gd name="T26" fmla="*/ 5716 w 6538"/>
                <a:gd name="T27" fmla="*/ 423 h 1581"/>
                <a:gd name="T28" fmla="*/ 5397 w 6538"/>
                <a:gd name="T29" fmla="*/ 325 h 1581"/>
                <a:gd name="T30" fmla="*/ 5074 w 6538"/>
                <a:gd name="T31" fmla="*/ 241 h 1581"/>
                <a:gd name="T32" fmla="*/ 4746 w 6538"/>
                <a:gd name="T33" fmla="*/ 169 h 1581"/>
                <a:gd name="T34" fmla="*/ 4413 w 6538"/>
                <a:gd name="T35" fmla="*/ 108 h 1581"/>
                <a:gd name="T36" fmla="*/ 4076 w 6538"/>
                <a:gd name="T37" fmla="*/ 62 h 1581"/>
                <a:gd name="T38" fmla="*/ 3734 w 6538"/>
                <a:gd name="T39" fmla="*/ 27 h 1581"/>
                <a:gd name="T40" fmla="*/ 3390 w 6538"/>
                <a:gd name="T41" fmla="*/ 6 h 1581"/>
                <a:gd name="T42" fmla="*/ 3042 w 6538"/>
                <a:gd name="T43" fmla="*/ 0 h 1581"/>
                <a:gd name="T44" fmla="*/ 2741 w 6538"/>
                <a:gd name="T45" fmla="*/ 5 h 1581"/>
                <a:gd name="T46" fmla="*/ 2444 w 6538"/>
                <a:gd name="T47" fmla="*/ 21 h 1581"/>
                <a:gd name="T48" fmla="*/ 2149 w 6538"/>
                <a:gd name="T49" fmla="*/ 45 h 1581"/>
                <a:gd name="T50" fmla="*/ 1859 w 6538"/>
                <a:gd name="T51" fmla="*/ 80 h 1581"/>
                <a:gd name="T52" fmla="*/ 1570 w 6538"/>
                <a:gd name="T53" fmla="*/ 125 h 1581"/>
                <a:gd name="T54" fmla="*/ 1284 w 6538"/>
                <a:gd name="T55" fmla="*/ 179 h 1581"/>
                <a:gd name="T56" fmla="*/ 1002 w 6538"/>
                <a:gd name="T57" fmla="*/ 242 h 1581"/>
                <a:gd name="T58" fmla="*/ 724 w 6538"/>
                <a:gd name="T59" fmla="*/ 314 h 1581"/>
                <a:gd name="T60" fmla="*/ 450 w 6538"/>
                <a:gd name="T61" fmla="*/ 396 h 1581"/>
                <a:gd name="T62" fmla="*/ 178 w 6538"/>
                <a:gd name="T63" fmla="*/ 486 h 1581"/>
                <a:gd name="T64" fmla="*/ 326 w 6538"/>
                <a:gd name="T65" fmla="*/ 1415 h 1581"/>
                <a:gd name="T66" fmla="*/ 565 w 6538"/>
                <a:gd name="T67" fmla="*/ 1328 h 1581"/>
                <a:gd name="T68" fmla="*/ 808 w 6538"/>
                <a:gd name="T69" fmla="*/ 1251 h 1581"/>
                <a:gd name="T70" fmla="*/ 1055 w 6538"/>
                <a:gd name="T71" fmla="*/ 1181 h 1581"/>
                <a:gd name="T72" fmla="*/ 1304 w 6538"/>
                <a:gd name="T73" fmla="*/ 1120 h 1581"/>
                <a:gd name="T74" fmla="*/ 1557 w 6538"/>
                <a:gd name="T75" fmla="*/ 1066 h 1581"/>
                <a:gd name="T76" fmla="*/ 1813 w 6538"/>
                <a:gd name="T77" fmla="*/ 1020 h 1581"/>
                <a:gd name="T78" fmla="*/ 2071 w 6538"/>
                <a:gd name="T79" fmla="*/ 983 h 1581"/>
                <a:gd name="T80" fmla="*/ 2333 w 6538"/>
                <a:gd name="T81" fmla="*/ 954 h 1581"/>
                <a:gd name="T82" fmla="*/ 2597 w 6538"/>
                <a:gd name="T83" fmla="*/ 935 h 1581"/>
                <a:gd name="T84" fmla="*/ 2862 w 6538"/>
                <a:gd name="T85" fmla="*/ 925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38" h="1581">
                  <a:moveTo>
                    <a:pt x="3042" y="923"/>
                  </a:moveTo>
                  <a:lnTo>
                    <a:pt x="3145" y="923"/>
                  </a:lnTo>
                  <a:lnTo>
                    <a:pt x="3249" y="925"/>
                  </a:lnTo>
                  <a:lnTo>
                    <a:pt x="3353" y="928"/>
                  </a:lnTo>
                  <a:lnTo>
                    <a:pt x="3456" y="934"/>
                  </a:lnTo>
                  <a:lnTo>
                    <a:pt x="3558" y="939"/>
                  </a:lnTo>
                  <a:lnTo>
                    <a:pt x="3661" y="947"/>
                  </a:lnTo>
                  <a:lnTo>
                    <a:pt x="3762" y="955"/>
                  </a:lnTo>
                  <a:lnTo>
                    <a:pt x="3864" y="966"/>
                  </a:lnTo>
                  <a:lnTo>
                    <a:pt x="3966" y="977"/>
                  </a:lnTo>
                  <a:lnTo>
                    <a:pt x="4066" y="990"/>
                  </a:lnTo>
                  <a:lnTo>
                    <a:pt x="4167" y="1004"/>
                  </a:lnTo>
                  <a:lnTo>
                    <a:pt x="4267" y="1019"/>
                  </a:lnTo>
                  <a:lnTo>
                    <a:pt x="4366" y="1036"/>
                  </a:lnTo>
                  <a:lnTo>
                    <a:pt x="4465" y="1054"/>
                  </a:lnTo>
                  <a:lnTo>
                    <a:pt x="4564" y="1073"/>
                  </a:lnTo>
                  <a:lnTo>
                    <a:pt x="4663" y="1094"/>
                  </a:lnTo>
                  <a:lnTo>
                    <a:pt x="4760" y="1115"/>
                  </a:lnTo>
                  <a:lnTo>
                    <a:pt x="4857" y="1138"/>
                  </a:lnTo>
                  <a:lnTo>
                    <a:pt x="4954" y="1162"/>
                  </a:lnTo>
                  <a:lnTo>
                    <a:pt x="5050" y="1187"/>
                  </a:lnTo>
                  <a:lnTo>
                    <a:pt x="5147" y="1214"/>
                  </a:lnTo>
                  <a:lnTo>
                    <a:pt x="5242" y="1241"/>
                  </a:lnTo>
                  <a:lnTo>
                    <a:pt x="5337" y="1270"/>
                  </a:lnTo>
                  <a:lnTo>
                    <a:pt x="5431" y="1300"/>
                  </a:lnTo>
                  <a:lnTo>
                    <a:pt x="5525" y="1331"/>
                  </a:lnTo>
                  <a:lnTo>
                    <a:pt x="5618" y="1363"/>
                  </a:lnTo>
                  <a:lnTo>
                    <a:pt x="5711" y="1396"/>
                  </a:lnTo>
                  <a:lnTo>
                    <a:pt x="5802" y="1432"/>
                  </a:lnTo>
                  <a:lnTo>
                    <a:pt x="5894" y="1468"/>
                  </a:lnTo>
                  <a:lnTo>
                    <a:pt x="5985" y="1504"/>
                  </a:lnTo>
                  <a:lnTo>
                    <a:pt x="6076" y="1542"/>
                  </a:lnTo>
                  <a:lnTo>
                    <a:pt x="6165" y="1581"/>
                  </a:lnTo>
                  <a:lnTo>
                    <a:pt x="6538" y="737"/>
                  </a:lnTo>
                  <a:lnTo>
                    <a:pt x="6437" y="693"/>
                  </a:lnTo>
                  <a:lnTo>
                    <a:pt x="6336" y="651"/>
                  </a:lnTo>
                  <a:lnTo>
                    <a:pt x="6235" y="610"/>
                  </a:lnTo>
                  <a:lnTo>
                    <a:pt x="6132" y="570"/>
                  </a:lnTo>
                  <a:lnTo>
                    <a:pt x="6028" y="531"/>
                  </a:lnTo>
                  <a:lnTo>
                    <a:pt x="5925" y="493"/>
                  </a:lnTo>
                  <a:lnTo>
                    <a:pt x="5821" y="457"/>
                  </a:lnTo>
                  <a:lnTo>
                    <a:pt x="5716" y="423"/>
                  </a:lnTo>
                  <a:lnTo>
                    <a:pt x="5610" y="388"/>
                  </a:lnTo>
                  <a:lnTo>
                    <a:pt x="5504" y="357"/>
                  </a:lnTo>
                  <a:lnTo>
                    <a:pt x="5397" y="325"/>
                  </a:lnTo>
                  <a:lnTo>
                    <a:pt x="5290" y="296"/>
                  </a:lnTo>
                  <a:lnTo>
                    <a:pt x="5182" y="267"/>
                  </a:lnTo>
                  <a:lnTo>
                    <a:pt x="5074" y="241"/>
                  </a:lnTo>
                  <a:lnTo>
                    <a:pt x="4965" y="215"/>
                  </a:lnTo>
                  <a:lnTo>
                    <a:pt x="4855" y="191"/>
                  </a:lnTo>
                  <a:lnTo>
                    <a:pt x="4746" y="169"/>
                  </a:lnTo>
                  <a:lnTo>
                    <a:pt x="4635" y="147"/>
                  </a:lnTo>
                  <a:lnTo>
                    <a:pt x="4524" y="126"/>
                  </a:lnTo>
                  <a:lnTo>
                    <a:pt x="4413" y="108"/>
                  </a:lnTo>
                  <a:lnTo>
                    <a:pt x="4301" y="91"/>
                  </a:lnTo>
                  <a:lnTo>
                    <a:pt x="4188" y="76"/>
                  </a:lnTo>
                  <a:lnTo>
                    <a:pt x="4076" y="62"/>
                  </a:lnTo>
                  <a:lnTo>
                    <a:pt x="3962" y="49"/>
                  </a:lnTo>
                  <a:lnTo>
                    <a:pt x="3849" y="37"/>
                  </a:lnTo>
                  <a:lnTo>
                    <a:pt x="3734" y="27"/>
                  </a:lnTo>
                  <a:lnTo>
                    <a:pt x="3620" y="19"/>
                  </a:lnTo>
                  <a:lnTo>
                    <a:pt x="3505" y="12"/>
                  </a:lnTo>
                  <a:lnTo>
                    <a:pt x="3390" y="6"/>
                  </a:lnTo>
                  <a:lnTo>
                    <a:pt x="3274" y="3"/>
                  </a:lnTo>
                  <a:lnTo>
                    <a:pt x="3157" y="1"/>
                  </a:lnTo>
                  <a:lnTo>
                    <a:pt x="3042" y="0"/>
                  </a:lnTo>
                  <a:lnTo>
                    <a:pt x="2941" y="1"/>
                  </a:lnTo>
                  <a:lnTo>
                    <a:pt x="2841" y="2"/>
                  </a:lnTo>
                  <a:lnTo>
                    <a:pt x="2741" y="5"/>
                  </a:lnTo>
                  <a:lnTo>
                    <a:pt x="2642" y="9"/>
                  </a:lnTo>
                  <a:lnTo>
                    <a:pt x="2543" y="14"/>
                  </a:lnTo>
                  <a:lnTo>
                    <a:pt x="2444" y="21"/>
                  </a:lnTo>
                  <a:lnTo>
                    <a:pt x="2346" y="28"/>
                  </a:lnTo>
                  <a:lnTo>
                    <a:pt x="2248" y="36"/>
                  </a:lnTo>
                  <a:lnTo>
                    <a:pt x="2149" y="45"/>
                  </a:lnTo>
                  <a:lnTo>
                    <a:pt x="2052" y="56"/>
                  </a:lnTo>
                  <a:lnTo>
                    <a:pt x="1955" y="68"/>
                  </a:lnTo>
                  <a:lnTo>
                    <a:pt x="1859" y="80"/>
                  </a:lnTo>
                  <a:lnTo>
                    <a:pt x="1761" y="94"/>
                  </a:lnTo>
                  <a:lnTo>
                    <a:pt x="1665" y="109"/>
                  </a:lnTo>
                  <a:lnTo>
                    <a:pt x="1570" y="125"/>
                  </a:lnTo>
                  <a:lnTo>
                    <a:pt x="1474" y="142"/>
                  </a:lnTo>
                  <a:lnTo>
                    <a:pt x="1379" y="160"/>
                  </a:lnTo>
                  <a:lnTo>
                    <a:pt x="1284" y="179"/>
                  </a:lnTo>
                  <a:lnTo>
                    <a:pt x="1190" y="199"/>
                  </a:lnTo>
                  <a:lnTo>
                    <a:pt x="1096" y="220"/>
                  </a:lnTo>
                  <a:lnTo>
                    <a:pt x="1002" y="242"/>
                  </a:lnTo>
                  <a:lnTo>
                    <a:pt x="909" y="266"/>
                  </a:lnTo>
                  <a:lnTo>
                    <a:pt x="816" y="290"/>
                  </a:lnTo>
                  <a:lnTo>
                    <a:pt x="724" y="314"/>
                  </a:lnTo>
                  <a:lnTo>
                    <a:pt x="632" y="340"/>
                  </a:lnTo>
                  <a:lnTo>
                    <a:pt x="540" y="367"/>
                  </a:lnTo>
                  <a:lnTo>
                    <a:pt x="450" y="396"/>
                  </a:lnTo>
                  <a:lnTo>
                    <a:pt x="359" y="425"/>
                  </a:lnTo>
                  <a:lnTo>
                    <a:pt x="268" y="455"/>
                  </a:lnTo>
                  <a:lnTo>
                    <a:pt x="178" y="486"/>
                  </a:lnTo>
                  <a:lnTo>
                    <a:pt x="89" y="518"/>
                  </a:lnTo>
                  <a:lnTo>
                    <a:pt x="0" y="551"/>
                  </a:lnTo>
                  <a:lnTo>
                    <a:pt x="326" y="1415"/>
                  </a:lnTo>
                  <a:lnTo>
                    <a:pt x="405" y="1384"/>
                  </a:lnTo>
                  <a:lnTo>
                    <a:pt x="485" y="1356"/>
                  </a:lnTo>
                  <a:lnTo>
                    <a:pt x="565" y="1328"/>
                  </a:lnTo>
                  <a:lnTo>
                    <a:pt x="646" y="1302"/>
                  </a:lnTo>
                  <a:lnTo>
                    <a:pt x="727" y="1276"/>
                  </a:lnTo>
                  <a:lnTo>
                    <a:pt x="808" y="1251"/>
                  </a:lnTo>
                  <a:lnTo>
                    <a:pt x="890" y="1227"/>
                  </a:lnTo>
                  <a:lnTo>
                    <a:pt x="973" y="1204"/>
                  </a:lnTo>
                  <a:lnTo>
                    <a:pt x="1055" y="1181"/>
                  </a:lnTo>
                  <a:lnTo>
                    <a:pt x="1138" y="1160"/>
                  </a:lnTo>
                  <a:lnTo>
                    <a:pt x="1221" y="1139"/>
                  </a:lnTo>
                  <a:lnTo>
                    <a:pt x="1304" y="1120"/>
                  </a:lnTo>
                  <a:lnTo>
                    <a:pt x="1389" y="1100"/>
                  </a:lnTo>
                  <a:lnTo>
                    <a:pt x="1473" y="1083"/>
                  </a:lnTo>
                  <a:lnTo>
                    <a:pt x="1557" y="1066"/>
                  </a:lnTo>
                  <a:lnTo>
                    <a:pt x="1643" y="1049"/>
                  </a:lnTo>
                  <a:lnTo>
                    <a:pt x="1728" y="1034"/>
                  </a:lnTo>
                  <a:lnTo>
                    <a:pt x="1813" y="1020"/>
                  </a:lnTo>
                  <a:lnTo>
                    <a:pt x="1899" y="1007"/>
                  </a:lnTo>
                  <a:lnTo>
                    <a:pt x="1985" y="994"/>
                  </a:lnTo>
                  <a:lnTo>
                    <a:pt x="2071" y="983"/>
                  </a:lnTo>
                  <a:lnTo>
                    <a:pt x="2158" y="973"/>
                  </a:lnTo>
                  <a:lnTo>
                    <a:pt x="2245" y="963"/>
                  </a:lnTo>
                  <a:lnTo>
                    <a:pt x="2333" y="954"/>
                  </a:lnTo>
                  <a:lnTo>
                    <a:pt x="2420" y="947"/>
                  </a:lnTo>
                  <a:lnTo>
                    <a:pt x="2508" y="940"/>
                  </a:lnTo>
                  <a:lnTo>
                    <a:pt x="2597" y="935"/>
                  </a:lnTo>
                  <a:lnTo>
                    <a:pt x="2685" y="930"/>
                  </a:lnTo>
                  <a:lnTo>
                    <a:pt x="2774" y="927"/>
                  </a:lnTo>
                  <a:lnTo>
                    <a:pt x="2862" y="925"/>
                  </a:lnTo>
                  <a:lnTo>
                    <a:pt x="2952" y="923"/>
                  </a:lnTo>
                  <a:lnTo>
                    <a:pt x="3042" y="923"/>
                  </a:lnTo>
                  <a:close/>
                </a:path>
              </a:pathLst>
            </a:custGeom>
            <a:solidFill>
              <a:srgbClr val="A9A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Freeform 268">
              <a:extLst>
                <a:ext uri="{FF2B5EF4-FFF2-40B4-BE49-F238E27FC236}">
                  <a16:creationId xmlns:a16="http://schemas.microsoft.com/office/drawing/2014/main" xmlns="" id="{9CE959B7-289C-4D66-B6FE-F1FAA75E3F75}"/>
                </a:ext>
              </a:extLst>
            </p:cNvPr>
            <p:cNvSpPr>
              <a:spLocks noEditPoints="1"/>
            </p:cNvSpPr>
            <p:nvPr/>
          </p:nvSpPr>
          <p:spPr bwMode="auto">
            <a:xfrm>
              <a:off x="2520708" y="1730125"/>
              <a:ext cx="1695317" cy="261993"/>
            </a:xfrm>
            <a:custGeom>
              <a:avLst/>
              <a:gdLst>
                <a:gd name="T0" fmla="*/ 251 w 5773"/>
                <a:gd name="T1" fmla="*/ 690 h 894"/>
                <a:gd name="T2" fmla="*/ 168 w 5773"/>
                <a:gd name="T3" fmla="*/ 412 h 894"/>
                <a:gd name="T4" fmla="*/ 533 w 5773"/>
                <a:gd name="T5" fmla="*/ 598 h 894"/>
                <a:gd name="T6" fmla="*/ 698 w 5773"/>
                <a:gd name="T7" fmla="*/ 443 h 894"/>
                <a:gd name="T8" fmla="*/ 592 w 5773"/>
                <a:gd name="T9" fmla="*/ 560 h 894"/>
                <a:gd name="T10" fmla="*/ 819 w 5773"/>
                <a:gd name="T11" fmla="*/ 382 h 894"/>
                <a:gd name="T12" fmla="*/ 792 w 5773"/>
                <a:gd name="T13" fmla="*/ 347 h 894"/>
                <a:gd name="T14" fmla="*/ 1077 w 5773"/>
                <a:gd name="T15" fmla="*/ 485 h 894"/>
                <a:gd name="T16" fmla="*/ 1021 w 5773"/>
                <a:gd name="T17" fmla="*/ 276 h 894"/>
                <a:gd name="T18" fmla="*/ 1436 w 5773"/>
                <a:gd name="T19" fmla="*/ 419 h 894"/>
                <a:gd name="T20" fmla="*/ 1358 w 5773"/>
                <a:gd name="T21" fmla="*/ 253 h 894"/>
                <a:gd name="T22" fmla="*/ 1247 w 5773"/>
                <a:gd name="T23" fmla="*/ 186 h 894"/>
                <a:gd name="T24" fmla="*/ 1426 w 5773"/>
                <a:gd name="T25" fmla="*/ 90 h 894"/>
                <a:gd name="T26" fmla="*/ 1526 w 5773"/>
                <a:gd name="T27" fmla="*/ 269 h 894"/>
                <a:gd name="T28" fmla="*/ 1667 w 5773"/>
                <a:gd name="T29" fmla="*/ 216 h 894"/>
                <a:gd name="T30" fmla="*/ 1682 w 5773"/>
                <a:gd name="T31" fmla="*/ 333 h 894"/>
                <a:gd name="T32" fmla="*/ 1908 w 5773"/>
                <a:gd name="T33" fmla="*/ 368 h 894"/>
                <a:gd name="T34" fmla="*/ 1923 w 5773"/>
                <a:gd name="T35" fmla="*/ 136 h 894"/>
                <a:gd name="T36" fmla="*/ 2440 w 5773"/>
                <a:gd name="T37" fmla="*/ 333 h 894"/>
                <a:gd name="T38" fmla="*/ 2295 w 5773"/>
                <a:gd name="T39" fmla="*/ 218 h 894"/>
                <a:gd name="T40" fmla="*/ 2284 w 5773"/>
                <a:gd name="T41" fmla="*/ 123 h 894"/>
                <a:gd name="T42" fmla="*/ 2342 w 5773"/>
                <a:gd name="T43" fmla="*/ 294 h 894"/>
                <a:gd name="T44" fmla="*/ 2608 w 5773"/>
                <a:gd name="T45" fmla="*/ 147 h 894"/>
                <a:gd name="T46" fmla="*/ 2567 w 5773"/>
                <a:gd name="T47" fmla="*/ 105 h 894"/>
                <a:gd name="T48" fmla="*/ 2943 w 5773"/>
                <a:gd name="T49" fmla="*/ 330 h 894"/>
                <a:gd name="T50" fmla="*/ 2820 w 5773"/>
                <a:gd name="T51" fmla="*/ 110 h 894"/>
                <a:gd name="T52" fmla="*/ 2899 w 5773"/>
                <a:gd name="T53" fmla="*/ 147 h 894"/>
                <a:gd name="T54" fmla="*/ 3307 w 5773"/>
                <a:gd name="T55" fmla="*/ 170 h 894"/>
                <a:gd name="T56" fmla="*/ 3176 w 5773"/>
                <a:gd name="T57" fmla="*/ 121 h 894"/>
                <a:gd name="T58" fmla="*/ 3311 w 5773"/>
                <a:gd name="T59" fmla="*/ 138 h 894"/>
                <a:gd name="T60" fmla="*/ 3340 w 5773"/>
                <a:gd name="T61" fmla="*/ 313 h 894"/>
                <a:gd name="T62" fmla="*/ 3490 w 5773"/>
                <a:gd name="T63" fmla="*/ 143 h 894"/>
                <a:gd name="T64" fmla="*/ 3639 w 5773"/>
                <a:gd name="T65" fmla="*/ 50 h 894"/>
                <a:gd name="T66" fmla="*/ 3861 w 5773"/>
                <a:gd name="T67" fmla="*/ 362 h 894"/>
                <a:gd name="T68" fmla="*/ 3719 w 5773"/>
                <a:gd name="T69" fmla="*/ 351 h 894"/>
                <a:gd name="T70" fmla="*/ 3920 w 5773"/>
                <a:gd name="T71" fmla="*/ 293 h 894"/>
                <a:gd name="T72" fmla="*/ 4011 w 5773"/>
                <a:gd name="T73" fmla="*/ 438 h 894"/>
                <a:gd name="T74" fmla="*/ 4056 w 5773"/>
                <a:gd name="T75" fmla="*/ 366 h 894"/>
                <a:gd name="T76" fmla="*/ 4120 w 5773"/>
                <a:gd name="T77" fmla="*/ 225 h 894"/>
                <a:gd name="T78" fmla="*/ 4038 w 5773"/>
                <a:gd name="T79" fmla="*/ 282 h 894"/>
                <a:gd name="T80" fmla="*/ 4367 w 5773"/>
                <a:gd name="T81" fmla="*/ 463 h 894"/>
                <a:gd name="T82" fmla="*/ 4281 w 5773"/>
                <a:gd name="T83" fmla="*/ 467 h 894"/>
                <a:gd name="T84" fmla="*/ 4479 w 5773"/>
                <a:gd name="T85" fmla="*/ 375 h 894"/>
                <a:gd name="T86" fmla="*/ 4636 w 5773"/>
                <a:gd name="T87" fmla="*/ 565 h 894"/>
                <a:gd name="T88" fmla="*/ 4546 w 5773"/>
                <a:gd name="T89" fmla="*/ 317 h 894"/>
                <a:gd name="T90" fmla="*/ 4726 w 5773"/>
                <a:gd name="T91" fmla="*/ 435 h 894"/>
                <a:gd name="T92" fmla="*/ 4802 w 5773"/>
                <a:gd name="T93" fmla="*/ 543 h 894"/>
                <a:gd name="T94" fmla="*/ 4787 w 5773"/>
                <a:gd name="T95" fmla="*/ 696 h 894"/>
                <a:gd name="T96" fmla="*/ 4779 w 5773"/>
                <a:gd name="T97" fmla="*/ 485 h 894"/>
                <a:gd name="T98" fmla="*/ 4894 w 5773"/>
                <a:gd name="T99" fmla="*/ 442 h 894"/>
                <a:gd name="T100" fmla="*/ 4791 w 5773"/>
                <a:gd name="T101" fmla="*/ 606 h 894"/>
                <a:gd name="T102" fmla="*/ 4974 w 5773"/>
                <a:gd name="T103" fmla="*/ 650 h 894"/>
                <a:gd name="T104" fmla="*/ 5058 w 5773"/>
                <a:gd name="T105" fmla="*/ 352 h 894"/>
                <a:gd name="T106" fmla="*/ 5239 w 5773"/>
                <a:gd name="T107" fmla="*/ 549 h 894"/>
                <a:gd name="T108" fmla="*/ 5205 w 5773"/>
                <a:gd name="T109" fmla="*/ 492 h 894"/>
                <a:gd name="T110" fmla="*/ 5409 w 5773"/>
                <a:gd name="T111" fmla="*/ 705 h 894"/>
                <a:gd name="T112" fmla="*/ 5502 w 5773"/>
                <a:gd name="T113" fmla="*/ 818 h 894"/>
                <a:gd name="T114" fmla="*/ 5512 w 5773"/>
                <a:gd name="T115" fmla="*/ 583 h 894"/>
                <a:gd name="T116" fmla="*/ 5730 w 5773"/>
                <a:gd name="T117" fmla="*/ 851 h 894"/>
                <a:gd name="T118" fmla="*/ 5594 w 5773"/>
                <a:gd name="T119" fmla="*/ 812 h 894"/>
                <a:gd name="T120" fmla="*/ 5646 w 5773"/>
                <a:gd name="T121" fmla="*/ 667 h 894"/>
                <a:gd name="T122" fmla="*/ 5734 w 5773"/>
                <a:gd name="T123" fmla="*/ 724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3" h="894">
                  <a:moveTo>
                    <a:pt x="371" y="598"/>
                  </a:moveTo>
                  <a:lnTo>
                    <a:pt x="371" y="597"/>
                  </a:lnTo>
                  <a:lnTo>
                    <a:pt x="339" y="358"/>
                  </a:lnTo>
                  <a:lnTo>
                    <a:pt x="339" y="353"/>
                  </a:lnTo>
                  <a:lnTo>
                    <a:pt x="339" y="350"/>
                  </a:lnTo>
                  <a:lnTo>
                    <a:pt x="339" y="348"/>
                  </a:lnTo>
                  <a:lnTo>
                    <a:pt x="342" y="345"/>
                  </a:lnTo>
                  <a:lnTo>
                    <a:pt x="345" y="343"/>
                  </a:lnTo>
                  <a:lnTo>
                    <a:pt x="350" y="339"/>
                  </a:lnTo>
                  <a:lnTo>
                    <a:pt x="357" y="336"/>
                  </a:lnTo>
                  <a:lnTo>
                    <a:pt x="366" y="333"/>
                  </a:lnTo>
                  <a:lnTo>
                    <a:pt x="375" y="330"/>
                  </a:lnTo>
                  <a:lnTo>
                    <a:pt x="381" y="328"/>
                  </a:lnTo>
                  <a:lnTo>
                    <a:pt x="387" y="328"/>
                  </a:lnTo>
                  <a:lnTo>
                    <a:pt x="391" y="328"/>
                  </a:lnTo>
                  <a:lnTo>
                    <a:pt x="393" y="331"/>
                  </a:lnTo>
                  <a:lnTo>
                    <a:pt x="396" y="334"/>
                  </a:lnTo>
                  <a:lnTo>
                    <a:pt x="397" y="341"/>
                  </a:lnTo>
                  <a:lnTo>
                    <a:pt x="398" y="348"/>
                  </a:lnTo>
                  <a:lnTo>
                    <a:pt x="426" y="625"/>
                  </a:lnTo>
                  <a:lnTo>
                    <a:pt x="426" y="630"/>
                  </a:lnTo>
                  <a:lnTo>
                    <a:pt x="425" y="634"/>
                  </a:lnTo>
                  <a:lnTo>
                    <a:pt x="423" y="639"/>
                  </a:lnTo>
                  <a:lnTo>
                    <a:pt x="419" y="642"/>
                  </a:lnTo>
                  <a:lnTo>
                    <a:pt x="415" y="645"/>
                  </a:lnTo>
                  <a:lnTo>
                    <a:pt x="409" y="648"/>
                  </a:lnTo>
                  <a:lnTo>
                    <a:pt x="400" y="653"/>
                  </a:lnTo>
                  <a:lnTo>
                    <a:pt x="390" y="656"/>
                  </a:lnTo>
                  <a:lnTo>
                    <a:pt x="378" y="660"/>
                  </a:lnTo>
                  <a:lnTo>
                    <a:pt x="370" y="664"/>
                  </a:lnTo>
                  <a:lnTo>
                    <a:pt x="362" y="665"/>
                  </a:lnTo>
                  <a:lnTo>
                    <a:pt x="356" y="666"/>
                  </a:lnTo>
                  <a:lnTo>
                    <a:pt x="351" y="665"/>
                  </a:lnTo>
                  <a:lnTo>
                    <a:pt x="348" y="664"/>
                  </a:lnTo>
                  <a:lnTo>
                    <a:pt x="345" y="660"/>
                  </a:lnTo>
                  <a:lnTo>
                    <a:pt x="342" y="656"/>
                  </a:lnTo>
                  <a:lnTo>
                    <a:pt x="227" y="490"/>
                  </a:lnTo>
                  <a:lnTo>
                    <a:pt x="227" y="490"/>
                  </a:lnTo>
                  <a:lnTo>
                    <a:pt x="251" y="690"/>
                  </a:lnTo>
                  <a:lnTo>
                    <a:pt x="252" y="695"/>
                  </a:lnTo>
                  <a:lnTo>
                    <a:pt x="251" y="699"/>
                  </a:lnTo>
                  <a:lnTo>
                    <a:pt x="250" y="703"/>
                  </a:lnTo>
                  <a:lnTo>
                    <a:pt x="246" y="707"/>
                  </a:lnTo>
                  <a:lnTo>
                    <a:pt x="242" y="710"/>
                  </a:lnTo>
                  <a:lnTo>
                    <a:pt x="236" y="713"/>
                  </a:lnTo>
                  <a:lnTo>
                    <a:pt x="227" y="717"/>
                  </a:lnTo>
                  <a:lnTo>
                    <a:pt x="216" y="721"/>
                  </a:lnTo>
                  <a:lnTo>
                    <a:pt x="204" y="725"/>
                  </a:lnTo>
                  <a:lnTo>
                    <a:pt x="195" y="728"/>
                  </a:lnTo>
                  <a:lnTo>
                    <a:pt x="188" y="730"/>
                  </a:lnTo>
                  <a:lnTo>
                    <a:pt x="182" y="731"/>
                  </a:lnTo>
                  <a:lnTo>
                    <a:pt x="177" y="730"/>
                  </a:lnTo>
                  <a:lnTo>
                    <a:pt x="174" y="728"/>
                  </a:lnTo>
                  <a:lnTo>
                    <a:pt x="171" y="725"/>
                  </a:lnTo>
                  <a:lnTo>
                    <a:pt x="168" y="721"/>
                  </a:lnTo>
                  <a:lnTo>
                    <a:pt x="8" y="493"/>
                  </a:lnTo>
                  <a:lnTo>
                    <a:pt x="3" y="486"/>
                  </a:lnTo>
                  <a:lnTo>
                    <a:pt x="1" y="481"/>
                  </a:lnTo>
                  <a:lnTo>
                    <a:pt x="0" y="477"/>
                  </a:lnTo>
                  <a:lnTo>
                    <a:pt x="1" y="473"/>
                  </a:lnTo>
                  <a:lnTo>
                    <a:pt x="3" y="469"/>
                  </a:lnTo>
                  <a:lnTo>
                    <a:pt x="9" y="467"/>
                  </a:lnTo>
                  <a:lnTo>
                    <a:pt x="16" y="464"/>
                  </a:lnTo>
                  <a:lnTo>
                    <a:pt x="26" y="459"/>
                  </a:lnTo>
                  <a:lnTo>
                    <a:pt x="36" y="456"/>
                  </a:lnTo>
                  <a:lnTo>
                    <a:pt x="43" y="454"/>
                  </a:lnTo>
                  <a:lnTo>
                    <a:pt x="49" y="452"/>
                  </a:lnTo>
                  <a:lnTo>
                    <a:pt x="53" y="452"/>
                  </a:lnTo>
                  <a:lnTo>
                    <a:pt x="56" y="452"/>
                  </a:lnTo>
                  <a:lnTo>
                    <a:pt x="58" y="454"/>
                  </a:lnTo>
                  <a:lnTo>
                    <a:pt x="61" y="456"/>
                  </a:lnTo>
                  <a:lnTo>
                    <a:pt x="63" y="459"/>
                  </a:lnTo>
                  <a:lnTo>
                    <a:pt x="196" y="663"/>
                  </a:lnTo>
                  <a:lnTo>
                    <a:pt x="196" y="663"/>
                  </a:lnTo>
                  <a:lnTo>
                    <a:pt x="168" y="423"/>
                  </a:lnTo>
                  <a:lnTo>
                    <a:pt x="166" y="418"/>
                  </a:lnTo>
                  <a:lnTo>
                    <a:pt x="166" y="415"/>
                  </a:lnTo>
                  <a:lnTo>
                    <a:pt x="168" y="412"/>
                  </a:lnTo>
                  <a:lnTo>
                    <a:pt x="170" y="409"/>
                  </a:lnTo>
                  <a:lnTo>
                    <a:pt x="174" y="406"/>
                  </a:lnTo>
                  <a:lnTo>
                    <a:pt x="179" y="403"/>
                  </a:lnTo>
                  <a:lnTo>
                    <a:pt x="186" y="400"/>
                  </a:lnTo>
                  <a:lnTo>
                    <a:pt x="195" y="397"/>
                  </a:lnTo>
                  <a:lnTo>
                    <a:pt x="204" y="393"/>
                  </a:lnTo>
                  <a:lnTo>
                    <a:pt x="212" y="391"/>
                  </a:lnTo>
                  <a:lnTo>
                    <a:pt x="218" y="389"/>
                  </a:lnTo>
                  <a:lnTo>
                    <a:pt x="223" y="389"/>
                  </a:lnTo>
                  <a:lnTo>
                    <a:pt x="226" y="390"/>
                  </a:lnTo>
                  <a:lnTo>
                    <a:pt x="229" y="391"/>
                  </a:lnTo>
                  <a:lnTo>
                    <a:pt x="231" y="393"/>
                  </a:lnTo>
                  <a:lnTo>
                    <a:pt x="235" y="398"/>
                  </a:lnTo>
                  <a:lnTo>
                    <a:pt x="371" y="598"/>
                  </a:lnTo>
                  <a:close/>
                  <a:moveTo>
                    <a:pt x="702" y="456"/>
                  </a:moveTo>
                  <a:lnTo>
                    <a:pt x="706" y="469"/>
                  </a:lnTo>
                  <a:lnTo>
                    <a:pt x="708" y="482"/>
                  </a:lnTo>
                  <a:lnTo>
                    <a:pt x="709" y="494"/>
                  </a:lnTo>
                  <a:lnTo>
                    <a:pt x="709" y="506"/>
                  </a:lnTo>
                  <a:lnTo>
                    <a:pt x="708" y="518"/>
                  </a:lnTo>
                  <a:lnTo>
                    <a:pt x="706" y="529"/>
                  </a:lnTo>
                  <a:lnTo>
                    <a:pt x="702" y="539"/>
                  </a:lnTo>
                  <a:lnTo>
                    <a:pt x="698" y="549"/>
                  </a:lnTo>
                  <a:lnTo>
                    <a:pt x="693" y="559"/>
                  </a:lnTo>
                  <a:lnTo>
                    <a:pt x="686" y="567"/>
                  </a:lnTo>
                  <a:lnTo>
                    <a:pt x="679" y="575"/>
                  </a:lnTo>
                  <a:lnTo>
                    <a:pt x="669" y="583"/>
                  </a:lnTo>
                  <a:lnTo>
                    <a:pt x="659" y="589"/>
                  </a:lnTo>
                  <a:lnTo>
                    <a:pt x="648" y="596"/>
                  </a:lnTo>
                  <a:lnTo>
                    <a:pt x="635" y="600"/>
                  </a:lnTo>
                  <a:lnTo>
                    <a:pt x="622" y="604"/>
                  </a:lnTo>
                  <a:lnTo>
                    <a:pt x="608" y="607"/>
                  </a:lnTo>
                  <a:lnTo>
                    <a:pt x="597" y="610"/>
                  </a:lnTo>
                  <a:lnTo>
                    <a:pt x="584" y="611"/>
                  </a:lnTo>
                  <a:lnTo>
                    <a:pt x="573" y="610"/>
                  </a:lnTo>
                  <a:lnTo>
                    <a:pt x="562" y="609"/>
                  </a:lnTo>
                  <a:lnTo>
                    <a:pt x="551" y="606"/>
                  </a:lnTo>
                  <a:lnTo>
                    <a:pt x="541" y="602"/>
                  </a:lnTo>
                  <a:lnTo>
                    <a:pt x="533" y="598"/>
                  </a:lnTo>
                  <a:lnTo>
                    <a:pt x="525" y="591"/>
                  </a:lnTo>
                  <a:lnTo>
                    <a:pt x="517" y="585"/>
                  </a:lnTo>
                  <a:lnTo>
                    <a:pt x="510" y="576"/>
                  </a:lnTo>
                  <a:lnTo>
                    <a:pt x="504" y="567"/>
                  </a:lnTo>
                  <a:lnTo>
                    <a:pt x="498" y="557"/>
                  </a:lnTo>
                  <a:lnTo>
                    <a:pt x="493" y="546"/>
                  </a:lnTo>
                  <a:lnTo>
                    <a:pt x="487" y="534"/>
                  </a:lnTo>
                  <a:lnTo>
                    <a:pt x="484" y="521"/>
                  </a:lnTo>
                  <a:lnTo>
                    <a:pt x="481" y="508"/>
                  </a:lnTo>
                  <a:lnTo>
                    <a:pt x="479" y="495"/>
                  </a:lnTo>
                  <a:lnTo>
                    <a:pt x="478" y="483"/>
                  </a:lnTo>
                  <a:lnTo>
                    <a:pt x="478" y="471"/>
                  </a:lnTo>
                  <a:lnTo>
                    <a:pt x="479" y="459"/>
                  </a:lnTo>
                  <a:lnTo>
                    <a:pt x="481" y="449"/>
                  </a:lnTo>
                  <a:lnTo>
                    <a:pt x="484" y="438"/>
                  </a:lnTo>
                  <a:lnTo>
                    <a:pt x="488" y="428"/>
                  </a:lnTo>
                  <a:lnTo>
                    <a:pt x="494" y="418"/>
                  </a:lnTo>
                  <a:lnTo>
                    <a:pt x="500" y="410"/>
                  </a:lnTo>
                  <a:lnTo>
                    <a:pt x="508" y="402"/>
                  </a:lnTo>
                  <a:lnTo>
                    <a:pt x="517" y="395"/>
                  </a:lnTo>
                  <a:lnTo>
                    <a:pt x="527" y="387"/>
                  </a:lnTo>
                  <a:lnTo>
                    <a:pt x="538" y="382"/>
                  </a:lnTo>
                  <a:lnTo>
                    <a:pt x="550" y="376"/>
                  </a:lnTo>
                  <a:lnTo>
                    <a:pt x="564" y="372"/>
                  </a:lnTo>
                  <a:lnTo>
                    <a:pt x="577" y="369"/>
                  </a:lnTo>
                  <a:lnTo>
                    <a:pt x="590" y="368"/>
                  </a:lnTo>
                  <a:lnTo>
                    <a:pt x="602" y="366"/>
                  </a:lnTo>
                  <a:lnTo>
                    <a:pt x="614" y="366"/>
                  </a:lnTo>
                  <a:lnTo>
                    <a:pt x="625" y="369"/>
                  </a:lnTo>
                  <a:lnTo>
                    <a:pt x="635" y="371"/>
                  </a:lnTo>
                  <a:lnTo>
                    <a:pt x="644" y="374"/>
                  </a:lnTo>
                  <a:lnTo>
                    <a:pt x="654" y="379"/>
                  </a:lnTo>
                  <a:lnTo>
                    <a:pt x="661" y="385"/>
                  </a:lnTo>
                  <a:lnTo>
                    <a:pt x="669" y="392"/>
                  </a:lnTo>
                  <a:lnTo>
                    <a:pt x="676" y="400"/>
                  </a:lnTo>
                  <a:lnTo>
                    <a:pt x="683" y="410"/>
                  </a:lnTo>
                  <a:lnTo>
                    <a:pt x="688" y="419"/>
                  </a:lnTo>
                  <a:lnTo>
                    <a:pt x="694" y="431"/>
                  </a:lnTo>
                  <a:lnTo>
                    <a:pt x="698" y="443"/>
                  </a:lnTo>
                  <a:lnTo>
                    <a:pt x="702" y="456"/>
                  </a:lnTo>
                  <a:close/>
                  <a:moveTo>
                    <a:pt x="644" y="475"/>
                  </a:moveTo>
                  <a:lnTo>
                    <a:pt x="640" y="460"/>
                  </a:lnTo>
                  <a:lnTo>
                    <a:pt x="633" y="447"/>
                  </a:lnTo>
                  <a:lnTo>
                    <a:pt x="631" y="442"/>
                  </a:lnTo>
                  <a:lnTo>
                    <a:pt x="627" y="437"/>
                  </a:lnTo>
                  <a:lnTo>
                    <a:pt x="624" y="431"/>
                  </a:lnTo>
                  <a:lnTo>
                    <a:pt x="619" y="428"/>
                  </a:lnTo>
                  <a:lnTo>
                    <a:pt x="615" y="424"/>
                  </a:lnTo>
                  <a:lnTo>
                    <a:pt x="611" y="422"/>
                  </a:lnTo>
                  <a:lnTo>
                    <a:pt x="605" y="418"/>
                  </a:lnTo>
                  <a:lnTo>
                    <a:pt x="600" y="417"/>
                  </a:lnTo>
                  <a:lnTo>
                    <a:pt x="594" y="416"/>
                  </a:lnTo>
                  <a:lnTo>
                    <a:pt x="588" y="416"/>
                  </a:lnTo>
                  <a:lnTo>
                    <a:pt x="581" y="417"/>
                  </a:lnTo>
                  <a:lnTo>
                    <a:pt x="575" y="418"/>
                  </a:lnTo>
                  <a:lnTo>
                    <a:pt x="568" y="420"/>
                  </a:lnTo>
                  <a:lnTo>
                    <a:pt x="563" y="423"/>
                  </a:lnTo>
                  <a:lnTo>
                    <a:pt x="558" y="426"/>
                  </a:lnTo>
                  <a:lnTo>
                    <a:pt x="553" y="429"/>
                  </a:lnTo>
                  <a:lnTo>
                    <a:pt x="549" y="433"/>
                  </a:lnTo>
                  <a:lnTo>
                    <a:pt x="546" y="438"/>
                  </a:lnTo>
                  <a:lnTo>
                    <a:pt x="544" y="442"/>
                  </a:lnTo>
                  <a:lnTo>
                    <a:pt x="541" y="447"/>
                  </a:lnTo>
                  <a:lnTo>
                    <a:pt x="539" y="453"/>
                  </a:lnTo>
                  <a:lnTo>
                    <a:pt x="538" y="459"/>
                  </a:lnTo>
                  <a:lnTo>
                    <a:pt x="538" y="465"/>
                  </a:lnTo>
                  <a:lnTo>
                    <a:pt x="537" y="472"/>
                  </a:lnTo>
                  <a:lnTo>
                    <a:pt x="539" y="486"/>
                  </a:lnTo>
                  <a:lnTo>
                    <a:pt x="542" y="502"/>
                  </a:lnTo>
                  <a:lnTo>
                    <a:pt x="547" y="517"/>
                  </a:lnTo>
                  <a:lnTo>
                    <a:pt x="552" y="529"/>
                  </a:lnTo>
                  <a:lnTo>
                    <a:pt x="559" y="540"/>
                  </a:lnTo>
                  <a:lnTo>
                    <a:pt x="567" y="549"/>
                  </a:lnTo>
                  <a:lnTo>
                    <a:pt x="572" y="552"/>
                  </a:lnTo>
                  <a:lnTo>
                    <a:pt x="576" y="556"/>
                  </a:lnTo>
                  <a:lnTo>
                    <a:pt x="581" y="558"/>
                  </a:lnTo>
                  <a:lnTo>
                    <a:pt x="587" y="560"/>
                  </a:lnTo>
                  <a:lnTo>
                    <a:pt x="592" y="560"/>
                  </a:lnTo>
                  <a:lnTo>
                    <a:pt x="599" y="560"/>
                  </a:lnTo>
                  <a:lnTo>
                    <a:pt x="605" y="560"/>
                  </a:lnTo>
                  <a:lnTo>
                    <a:pt x="612" y="558"/>
                  </a:lnTo>
                  <a:lnTo>
                    <a:pt x="618" y="556"/>
                  </a:lnTo>
                  <a:lnTo>
                    <a:pt x="624" y="553"/>
                  </a:lnTo>
                  <a:lnTo>
                    <a:pt x="629" y="550"/>
                  </a:lnTo>
                  <a:lnTo>
                    <a:pt x="633" y="547"/>
                  </a:lnTo>
                  <a:lnTo>
                    <a:pt x="638" y="543"/>
                  </a:lnTo>
                  <a:lnTo>
                    <a:pt x="641" y="539"/>
                  </a:lnTo>
                  <a:lnTo>
                    <a:pt x="643" y="534"/>
                  </a:lnTo>
                  <a:lnTo>
                    <a:pt x="645" y="529"/>
                  </a:lnTo>
                  <a:lnTo>
                    <a:pt x="647" y="523"/>
                  </a:lnTo>
                  <a:lnTo>
                    <a:pt x="648" y="518"/>
                  </a:lnTo>
                  <a:lnTo>
                    <a:pt x="648" y="511"/>
                  </a:lnTo>
                  <a:lnTo>
                    <a:pt x="648" y="505"/>
                  </a:lnTo>
                  <a:lnTo>
                    <a:pt x="647" y="491"/>
                  </a:lnTo>
                  <a:lnTo>
                    <a:pt x="644" y="475"/>
                  </a:lnTo>
                  <a:close/>
                  <a:moveTo>
                    <a:pt x="868" y="333"/>
                  </a:moveTo>
                  <a:lnTo>
                    <a:pt x="870" y="341"/>
                  </a:lnTo>
                  <a:lnTo>
                    <a:pt x="871" y="347"/>
                  </a:lnTo>
                  <a:lnTo>
                    <a:pt x="871" y="352"/>
                  </a:lnTo>
                  <a:lnTo>
                    <a:pt x="871" y="356"/>
                  </a:lnTo>
                  <a:lnTo>
                    <a:pt x="871" y="359"/>
                  </a:lnTo>
                  <a:lnTo>
                    <a:pt x="870" y="361"/>
                  </a:lnTo>
                  <a:lnTo>
                    <a:pt x="869" y="362"/>
                  </a:lnTo>
                  <a:lnTo>
                    <a:pt x="867" y="362"/>
                  </a:lnTo>
                  <a:lnTo>
                    <a:pt x="864" y="363"/>
                  </a:lnTo>
                  <a:lnTo>
                    <a:pt x="862" y="363"/>
                  </a:lnTo>
                  <a:lnTo>
                    <a:pt x="859" y="362"/>
                  </a:lnTo>
                  <a:lnTo>
                    <a:pt x="856" y="362"/>
                  </a:lnTo>
                  <a:lnTo>
                    <a:pt x="853" y="362"/>
                  </a:lnTo>
                  <a:lnTo>
                    <a:pt x="849" y="362"/>
                  </a:lnTo>
                  <a:lnTo>
                    <a:pt x="846" y="362"/>
                  </a:lnTo>
                  <a:lnTo>
                    <a:pt x="842" y="363"/>
                  </a:lnTo>
                  <a:lnTo>
                    <a:pt x="836" y="364"/>
                  </a:lnTo>
                  <a:lnTo>
                    <a:pt x="832" y="368"/>
                  </a:lnTo>
                  <a:lnTo>
                    <a:pt x="828" y="371"/>
                  </a:lnTo>
                  <a:lnTo>
                    <a:pt x="823" y="376"/>
                  </a:lnTo>
                  <a:lnTo>
                    <a:pt x="819" y="382"/>
                  </a:lnTo>
                  <a:lnTo>
                    <a:pt x="815" y="389"/>
                  </a:lnTo>
                  <a:lnTo>
                    <a:pt x="812" y="399"/>
                  </a:lnTo>
                  <a:lnTo>
                    <a:pt x="807" y="410"/>
                  </a:lnTo>
                  <a:lnTo>
                    <a:pt x="836" y="538"/>
                  </a:lnTo>
                  <a:lnTo>
                    <a:pt x="837" y="540"/>
                  </a:lnTo>
                  <a:lnTo>
                    <a:pt x="836" y="543"/>
                  </a:lnTo>
                  <a:lnTo>
                    <a:pt x="835" y="545"/>
                  </a:lnTo>
                  <a:lnTo>
                    <a:pt x="832" y="547"/>
                  </a:lnTo>
                  <a:lnTo>
                    <a:pt x="829" y="549"/>
                  </a:lnTo>
                  <a:lnTo>
                    <a:pt x="823" y="550"/>
                  </a:lnTo>
                  <a:lnTo>
                    <a:pt x="818" y="552"/>
                  </a:lnTo>
                  <a:lnTo>
                    <a:pt x="809" y="554"/>
                  </a:lnTo>
                  <a:lnTo>
                    <a:pt x="802" y="557"/>
                  </a:lnTo>
                  <a:lnTo>
                    <a:pt x="795" y="558"/>
                  </a:lnTo>
                  <a:lnTo>
                    <a:pt x="790" y="558"/>
                  </a:lnTo>
                  <a:lnTo>
                    <a:pt x="786" y="558"/>
                  </a:lnTo>
                  <a:lnTo>
                    <a:pt x="782" y="557"/>
                  </a:lnTo>
                  <a:lnTo>
                    <a:pt x="780" y="556"/>
                  </a:lnTo>
                  <a:lnTo>
                    <a:pt x="779" y="554"/>
                  </a:lnTo>
                  <a:lnTo>
                    <a:pt x="778" y="552"/>
                  </a:lnTo>
                  <a:lnTo>
                    <a:pt x="730" y="345"/>
                  </a:lnTo>
                  <a:lnTo>
                    <a:pt x="730" y="343"/>
                  </a:lnTo>
                  <a:lnTo>
                    <a:pt x="730" y="341"/>
                  </a:lnTo>
                  <a:lnTo>
                    <a:pt x="732" y="338"/>
                  </a:lnTo>
                  <a:lnTo>
                    <a:pt x="734" y="336"/>
                  </a:lnTo>
                  <a:lnTo>
                    <a:pt x="737" y="335"/>
                  </a:lnTo>
                  <a:lnTo>
                    <a:pt x="741" y="333"/>
                  </a:lnTo>
                  <a:lnTo>
                    <a:pt x="747" y="331"/>
                  </a:lnTo>
                  <a:lnTo>
                    <a:pt x="753" y="330"/>
                  </a:lnTo>
                  <a:lnTo>
                    <a:pt x="761" y="329"/>
                  </a:lnTo>
                  <a:lnTo>
                    <a:pt x="766" y="328"/>
                  </a:lnTo>
                  <a:lnTo>
                    <a:pt x="770" y="328"/>
                  </a:lnTo>
                  <a:lnTo>
                    <a:pt x="774" y="328"/>
                  </a:lnTo>
                  <a:lnTo>
                    <a:pt x="776" y="329"/>
                  </a:lnTo>
                  <a:lnTo>
                    <a:pt x="778" y="330"/>
                  </a:lnTo>
                  <a:lnTo>
                    <a:pt x="779" y="331"/>
                  </a:lnTo>
                  <a:lnTo>
                    <a:pt x="780" y="333"/>
                  </a:lnTo>
                  <a:lnTo>
                    <a:pt x="787" y="359"/>
                  </a:lnTo>
                  <a:lnTo>
                    <a:pt x="792" y="347"/>
                  </a:lnTo>
                  <a:lnTo>
                    <a:pt x="797" y="336"/>
                  </a:lnTo>
                  <a:lnTo>
                    <a:pt x="803" y="328"/>
                  </a:lnTo>
                  <a:lnTo>
                    <a:pt x="808" y="321"/>
                  </a:lnTo>
                  <a:lnTo>
                    <a:pt x="814" y="316"/>
                  </a:lnTo>
                  <a:lnTo>
                    <a:pt x="820" y="312"/>
                  </a:lnTo>
                  <a:lnTo>
                    <a:pt x="826" y="309"/>
                  </a:lnTo>
                  <a:lnTo>
                    <a:pt x="832" y="307"/>
                  </a:lnTo>
                  <a:lnTo>
                    <a:pt x="835" y="307"/>
                  </a:lnTo>
                  <a:lnTo>
                    <a:pt x="839" y="306"/>
                  </a:lnTo>
                  <a:lnTo>
                    <a:pt x="843" y="306"/>
                  </a:lnTo>
                  <a:lnTo>
                    <a:pt x="846" y="306"/>
                  </a:lnTo>
                  <a:lnTo>
                    <a:pt x="850" y="306"/>
                  </a:lnTo>
                  <a:lnTo>
                    <a:pt x="854" y="306"/>
                  </a:lnTo>
                  <a:lnTo>
                    <a:pt x="856" y="307"/>
                  </a:lnTo>
                  <a:lnTo>
                    <a:pt x="858" y="307"/>
                  </a:lnTo>
                  <a:lnTo>
                    <a:pt x="859" y="308"/>
                  </a:lnTo>
                  <a:lnTo>
                    <a:pt x="860" y="309"/>
                  </a:lnTo>
                  <a:lnTo>
                    <a:pt x="861" y="311"/>
                  </a:lnTo>
                  <a:lnTo>
                    <a:pt x="862" y="313"/>
                  </a:lnTo>
                  <a:lnTo>
                    <a:pt x="863" y="316"/>
                  </a:lnTo>
                  <a:lnTo>
                    <a:pt x="864" y="320"/>
                  </a:lnTo>
                  <a:lnTo>
                    <a:pt x="867" y="325"/>
                  </a:lnTo>
                  <a:lnTo>
                    <a:pt x="868" y="333"/>
                  </a:lnTo>
                  <a:close/>
                  <a:moveTo>
                    <a:pt x="1140" y="469"/>
                  </a:moveTo>
                  <a:lnTo>
                    <a:pt x="1140" y="471"/>
                  </a:lnTo>
                  <a:lnTo>
                    <a:pt x="1140" y="473"/>
                  </a:lnTo>
                  <a:lnTo>
                    <a:pt x="1138" y="476"/>
                  </a:lnTo>
                  <a:lnTo>
                    <a:pt x="1136" y="477"/>
                  </a:lnTo>
                  <a:lnTo>
                    <a:pt x="1131" y="479"/>
                  </a:lnTo>
                  <a:lnTo>
                    <a:pt x="1127" y="481"/>
                  </a:lnTo>
                  <a:lnTo>
                    <a:pt x="1121" y="483"/>
                  </a:lnTo>
                  <a:lnTo>
                    <a:pt x="1112" y="485"/>
                  </a:lnTo>
                  <a:lnTo>
                    <a:pt x="1103" y="486"/>
                  </a:lnTo>
                  <a:lnTo>
                    <a:pt x="1096" y="487"/>
                  </a:lnTo>
                  <a:lnTo>
                    <a:pt x="1090" y="489"/>
                  </a:lnTo>
                  <a:lnTo>
                    <a:pt x="1086" y="489"/>
                  </a:lnTo>
                  <a:lnTo>
                    <a:pt x="1083" y="489"/>
                  </a:lnTo>
                  <a:lnTo>
                    <a:pt x="1079" y="487"/>
                  </a:lnTo>
                  <a:lnTo>
                    <a:pt x="1077" y="485"/>
                  </a:lnTo>
                  <a:lnTo>
                    <a:pt x="1074" y="483"/>
                  </a:lnTo>
                  <a:lnTo>
                    <a:pt x="980" y="390"/>
                  </a:lnTo>
                  <a:lnTo>
                    <a:pt x="1006" y="499"/>
                  </a:lnTo>
                  <a:lnTo>
                    <a:pt x="1006" y="502"/>
                  </a:lnTo>
                  <a:lnTo>
                    <a:pt x="1005" y="504"/>
                  </a:lnTo>
                  <a:lnTo>
                    <a:pt x="1004" y="506"/>
                  </a:lnTo>
                  <a:lnTo>
                    <a:pt x="1002" y="508"/>
                  </a:lnTo>
                  <a:lnTo>
                    <a:pt x="997" y="510"/>
                  </a:lnTo>
                  <a:lnTo>
                    <a:pt x="993" y="511"/>
                  </a:lnTo>
                  <a:lnTo>
                    <a:pt x="987" y="513"/>
                  </a:lnTo>
                  <a:lnTo>
                    <a:pt x="979" y="516"/>
                  </a:lnTo>
                  <a:lnTo>
                    <a:pt x="970" y="517"/>
                  </a:lnTo>
                  <a:lnTo>
                    <a:pt x="964" y="518"/>
                  </a:lnTo>
                  <a:lnTo>
                    <a:pt x="960" y="519"/>
                  </a:lnTo>
                  <a:lnTo>
                    <a:pt x="955" y="519"/>
                  </a:lnTo>
                  <a:lnTo>
                    <a:pt x="952" y="518"/>
                  </a:lnTo>
                  <a:lnTo>
                    <a:pt x="950" y="517"/>
                  </a:lnTo>
                  <a:lnTo>
                    <a:pt x="948" y="516"/>
                  </a:lnTo>
                  <a:lnTo>
                    <a:pt x="948" y="513"/>
                  </a:lnTo>
                  <a:lnTo>
                    <a:pt x="876" y="208"/>
                  </a:lnTo>
                  <a:lnTo>
                    <a:pt x="876" y="205"/>
                  </a:lnTo>
                  <a:lnTo>
                    <a:pt x="877" y="203"/>
                  </a:lnTo>
                  <a:lnTo>
                    <a:pt x="879" y="201"/>
                  </a:lnTo>
                  <a:lnTo>
                    <a:pt x="882" y="199"/>
                  </a:lnTo>
                  <a:lnTo>
                    <a:pt x="885" y="197"/>
                  </a:lnTo>
                  <a:lnTo>
                    <a:pt x="889" y="195"/>
                  </a:lnTo>
                  <a:lnTo>
                    <a:pt x="896" y="192"/>
                  </a:lnTo>
                  <a:lnTo>
                    <a:pt x="903" y="190"/>
                  </a:lnTo>
                  <a:lnTo>
                    <a:pt x="912" y="189"/>
                  </a:lnTo>
                  <a:lnTo>
                    <a:pt x="918" y="188"/>
                  </a:lnTo>
                  <a:lnTo>
                    <a:pt x="923" y="188"/>
                  </a:lnTo>
                  <a:lnTo>
                    <a:pt x="927" y="188"/>
                  </a:lnTo>
                  <a:lnTo>
                    <a:pt x="930" y="189"/>
                  </a:lnTo>
                  <a:lnTo>
                    <a:pt x="933" y="190"/>
                  </a:lnTo>
                  <a:lnTo>
                    <a:pt x="935" y="191"/>
                  </a:lnTo>
                  <a:lnTo>
                    <a:pt x="936" y="194"/>
                  </a:lnTo>
                  <a:lnTo>
                    <a:pt x="977" y="376"/>
                  </a:lnTo>
                  <a:lnTo>
                    <a:pt x="1020" y="279"/>
                  </a:lnTo>
                  <a:lnTo>
                    <a:pt x="1021" y="276"/>
                  </a:lnTo>
                  <a:lnTo>
                    <a:pt x="1022" y="274"/>
                  </a:lnTo>
                  <a:lnTo>
                    <a:pt x="1024" y="271"/>
                  </a:lnTo>
                  <a:lnTo>
                    <a:pt x="1028" y="269"/>
                  </a:lnTo>
                  <a:lnTo>
                    <a:pt x="1032" y="267"/>
                  </a:lnTo>
                  <a:lnTo>
                    <a:pt x="1037" y="265"/>
                  </a:lnTo>
                  <a:lnTo>
                    <a:pt x="1044" y="263"/>
                  </a:lnTo>
                  <a:lnTo>
                    <a:pt x="1051" y="261"/>
                  </a:lnTo>
                  <a:lnTo>
                    <a:pt x="1059" y="259"/>
                  </a:lnTo>
                  <a:lnTo>
                    <a:pt x="1067" y="258"/>
                  </a:lnTo>
                  <a:lnTo>
                    <a:pt x="1072" y="257"/>
                  </a:lnTo>
                  <a:lnTo>
                    <a:pt x="1076" y="257"/>
                  </a:lnTo>
                  <a:lnTo>
                    <a:pt x="1079" y="258"/>
                  </a:lnTo>
                  <a:lnTo>
                    <a:pt x="1082" y="259"/>
                  </a:lnTo>
                  <a:lnTo>
                    <a:pt x="1083" y="262"/>
                  </a:lnTo>
                  <a:lnTo>
                    <a:pt x="1084" y="264"/>
                  </a:lnTo>
                  <a:lnTo>
                    <a:pt x="1085" y="267"/>
                  </a:lnTo>
                  <a:lnTo>
                    <a:pt x="1084" y="271"/>
                  </a:lnTo>
                  <a:lnTo>
                    <a:pt x="1083" y="276"/>
                  </a:lnTo>
                  <a:lnTo>
                    <a:pt x="1081" y="281"/>
                  </a:lnTo>
                  <a:lnTo>
                    <a:pt x="1036" y="363"/>
                  </a:lnTo>
                  <a:lnTo>
                    <a:pt x="1131" y="456"/>
                  </a:lnTo>
                  <a:lnTo>
                    <a:pt x="1135" y="459"/>
                  </a:lnTo>
                  <a:lnTo>
                    <a:pt x="1137" y="463"/>
                  </a:lnTo>
                  <a:lnTo>
                    <a:pt x="1139" y="466"/>
                  </a:lnTo>
                  <a:lnTo>
                    <a:pt x="1140" y="469"/>
                  </a:lnTo>
                  <a:close/>
                  <a:moveTo>
                    <a:pt x="1491" y="402"/>
                  </a:moveTo>
                  <a:lnTo>
                    <a:pt x="1491" y="404"/>
                  </a:lnTo>
                  <a:lnTo>
                    <a:pt x="1490" y="406"/>
                  </a:lnTo>
                  <a:lnTo>
                    <a:pt x="1489" y="409"/>
                  </a:lnTo>
                  <a:lnTo>
                    <a:pt x="1486" y="411"/>
                  </a:lnTo>
                  <a:lnTo>
                    <a:pt x="1483" y="413"/>
                  </a:lnTo>
                  <a:lnTo>
                    <a:pt x="1477" y="414"/>
                  </a:lnTo>
                  <a:lnTo>
                    <a:pt x="1471" y="416"/>
                  </a:lnTo>
                  <a:lnTo>
                    <a:pt x="1463" y="417"/>
                  </a:lnTo>
                  <a:lnTo>
                    <a:pt x="1456" y="419"/>
                  </a:lnTo>
                  <a:lnTo>
                    <a:pt x="1449" y="419"/>
                  </a:lnTo>
                  <a:lnTo>
                    <a:pt x="1444" y="420"/>
                  </a:lnTo>
                  <a:lnTo>
                    <a:pt x="1439" y="419"/>
                  </a:lnTo>
                  <a:lnTo>
                    <a:pt x="1436" y="419"/>
                  </a:lnTo>
                  <a:lnTo>
                    <a:pt x="1434" y="417"/>
                  </a:lnTo>
                  <a:lnTo>
                    <a:pt x="1433" y="416"/>
                  </a:lnTo>
                  <a:lnTo>
                    <a:pt x="1432" y="414"/>
                  </a:lnTo>
                  <a:lnTo>
                    <a:pt x="1379" y="143"/>
                  </a:lnTo>
                  <a:lnTo>
                    <a:pt x="1379" y="145"/>
                  </a:lnTo>
                  <a:lnTo>
                    <a:pt x="1378" y="146"/>
                  </a:lnTo>
                  <a:lnTo>
                    <a:pt x="1377" y="146"/>
                  </a:lnTo>
                  <a:lnTo>
                    <a:pt x="1374" y="147"/>
                  </a:lnTo>
                  <a:lnTo>
                    <a:pt x="1371" y="147"/>
                  </a:lnTo>
                  <a:lnTo>
                    <a:pt x="1368" y="147"/>
                  </a:lnTo>
                  <a:lnTo>
                    <a:pt x="1363" y="147"/>
                  </a:lnTo>
                  <a:lnTo>
                    <a:pt x="1358" y="147"/>
                  </a:lnTo>
                  <a:lnTo>
                    <a:pt x="1353" y="147"/>
                  </a:lnTo>
                  <a:lnTo>
                    <a:pt x="1347" y="148"/>
                  </a:lnTo>
                  <a:lnTo>
                    <a:pt x="1342" y="149"/>
                  </a:lnTo>
                  <a:lnTo>
                    <a:pt x="1338" y="149"/>
                  </a:lnTo>
                  <a:lnTo>
                    <a:pt x="1328" y="152"/>
                  </a:lnTo>
                  <a:lnTo>
                    <a:pt x="1320" y="155"/>
                  </a:lnTo>
                  <a:lnTo>
                    <a:pt x="1315" y="159"/>
                  </a:lnTo>
                  <a:lnTo>
                    <a:pt x="1311" y="163"/>
                  </a:lnTo>
                  <a:lnTo>
                    <a:pt x="1309" y="170"/>
                  </a:lnTo>
                  <a:lnTo>
                    <a:pt x="1307" y="176"/>
                  </a:lnTo>
                  <a:lnTo>
                    <a:pt x="1307" y="184"/>
                  </a:lnTo>
                  <a:lnTo>
                    <a:pt x="1309" y="194"/>
                  </a:lnTo>
                  <a:lnTo>
                    <a:pt x="1313" y="212"/>
                  </a:lnTo>
                  <a:lnTo>
                    <a:pt x="1346" y="205"/>
                  </a:lnTo>
                  <a:lnTo>
                    <a:pt x="1349" y="205"/>
                  </a:lnTo>
                  <a:lnTo>
                    <a:pt x="1351" y="205"/>
                  </a:lnTo>
                  <a:lnTo>
                    <a:pt x="1353" y="208"/>
                  </a:lnTo>
                  <a:lnTo>
                    <a:pt x="1355" y="210"/>
                  </a:lnTo>
                  <a:lnTo>
                    <a:pt x="1356" y="212"/>
                  </a:lnTo>
                  <a:lnTo>
                    <a:pt x="1358" y="216"/>
                  </a:lnTo>
                  <a:lnTo>
                    <a:pt x="1359" y="222"/>
                  </a:lnTo>
                  <a:lnTo>
                    <a:pt x="1360" y="228"/>
                  </a:lnTo>
                  <a:lnTo>
                    <a:pt x="1363" y="239"/>
                  </a:lnTo>
                  <a:lnTo>
                    <a:pt x="1362" y="246"/>
                  </a:lnTo>
                  <a:lnTo>
                    <a:pt x="1362" y="250"/>
                  </a:lnTo>
                  <a:lnTo>
                    <a:pt x="1360" y="251"/>
                  </a:lnTo>
                  <a:lnTo>
                    <a:pt x="1358" y="253"/>
                  </a:lnTo>
                  <a:lnTo>
                    <a:pt x="1356" y="253"/>
                  </a:lnTo>
                  <a:lnTo>
                    <a:pt x="1322" y="261"/>
                  </a:lnTo>
                  <a:lnTo>
                    <a:pt x="1355" y="429"/>
                  </a:lnTo>
                  <a:lnTo>
                    <a:pt x="1355" y="431"/>
                  </a:lnTo>
                  <a:lnTo>
                    <a:pt x="1354" y="433"/>
                  </a:lnTo>
                  <a:lnTo>
                    <a:pt x="1353" y="436"/>
                  </a:lnTo>
                  <a:lnTo>
                    <a:pt x="1350" y="437"/>
                  </a:lnTo>
                  <a:lnTo>
                    <a:pt x="1346" y="439"/>
                  </a:lnTo>
                  <a:lnTo>
                    <a:pt x="1341" y="441"/>
                  </a:lnTo>
                  <a:lnTo>
                    <a:pt x="1334" y="442"/>
                  </a:lnTo>
                  <a:lnTo>
                    <a:pt x="1327" y="444"/>
                  </a:lnTo>
                  <a:lnTo>
                    <a:pt x="1319" y="445"/>
                  </a:lnTo>
                  <a:lnTo>
                    <a:pt x="1313" y="446"/>
                  </a:lnTo>
                  <a:lnTo>
                    <a:pt x="1307" y="446"/>
                  </a:lnTo>
                  <a:lnTo>
                    <a:pt x="1303" y="446"/>
                  </a:lnTo>
                  <a:lnTo>
                    <a:pt x="1300" y="445"/>
                  </a:lnTo>
                  <a:lnTo>
                    <a:pt x="1298" y="444"/>
                  </a:lnTo>
                  <a:lnTo>
                    <a:pt x="1297" y="442"/>
                  </a:lnTo>
                  <a:lnTo>
                    <a:pt x="1296" y="440"/>
                  </a:lnTo>
                  <a:lnTo>
                    <a:pt x="1263" y="271"/>
                  </a:lnTo>
                  <a:lnTo>
                    <a:pt x="1237" y="277"/>
                  </a:lnTo>
                  <a:lnTo>
                    <a:pt x="1235" y="277"/>
                  </a:lnTo>
                  <a:lnTo>
                    <a:pt x="1233" y="276"/>
                  </a:lnTo>
                  <a:lnTo>
                    <a:pt x="1231" y="275"/>
                  </a:lnTo>
                  <a:lnTo>
                    <a:pt x="1229" y="272"/>
                  </a:lnTo>
                  <a:lnTo>
                    <a:pt x="1226" y="266"/>
                  </a:lnTo>
                  <a:lnTo>
                    <a:pt x="1223" y="254"/>
                  </a:lnTo>
                  <a:lnTo>
                    <a:pt x="1222" y="249"/>
                  </a:lnTo>
                  <a:lnTo>
                    <a:pt x="1221" y="243"/>
                  </a:lnTo>
                  <a:lnTo>
                    <a:pt x="1221" y="239"/>
                  </a:lnTo>
                  <a:lnTo>
                    <a:pt x="1222" y="235"/>
                  </a:lnTo>
                  <a:lnTo>
                    <a:pt x="1222" y="232"/>
                  </a:lnTo>
                  <a:lnTo>
                    <a:pt x="1224" y="230"/>
                  </a:lnTo>
                  <a:lnTo>
                    <a:pt x="1225" y="229"/>
                  </a:lnTo>
                  <a:lnTo>
                    <a:pt x="1228" y="229"/>
                  </a:lnTo>
                  <a:lnTo>
                    <a:pt x="1253" y="224"/>
                  </a:lnTo>
                  <a:lnTo>
                    <a:pt x="1250" y="205"/>
                  </a:lnTo>
                  <a:lnTo>
                    <a:pt x="1248" y="196"/>
                  </a:lnTo>
                  <a:lnTo>
                    <a:pt x="1247" y="186"/>
                  </a:lnTo>
                  <a:lnTo>
                    <a:pt x="1247" y="176"/>
                  </a:lnTo>
                  <a:lnTo>
                    <a:pt x="1248" y="168"/>
                  </a:lnTo>
                  <a:lnTo>
                    <a:pt x="1249" y="159"/>
                  </a:lnTo>
                  <a:lnTo>
                    <a:pt x="1250" y="151"/>
                  </a:lnTo>
                  <a:lnTo>
                    <a:pt x="1253" y="145"/>
                  </a:lnTo>
                  <a:lnTo>
                    <a:pt x="1257" y="138"/>
                  </a:lnTo>
                  <a:lnTo>
                    <a:pt x="1261" y="132"/>
                  </a:lnTo>
                  <a:lnTo>
                    <a:pt x="1266" y="127"/>
                  </a:lnTo>
                  <a:lnTo>
                    <a:pt x="1273" y="121"/>
                  </a:lnTo>
                  <a:lnTo>
                    <a:pt x="1279" y="117"/>
                  </a:lnTo>
                  <a:lnTo>
                    <a:pt x="1287" y="114"/>
                  </a:lnTo>
                  <a:lnTo>
                    <a:pt x="1296" y="110"/>
                  </a:lnTo>
                  <a:lnTo>
                    <a:pt x="1305" y="107"/>
                  </a:lnTo>
                  <a:lnTo>
                    <a:pt x="1316" y="105"/>
                  </a:lnTo>
                  <a:lnTo>
                    <a:pt x="1323" y="104"/>
                  </a:lnTo>
                  <a:lnTo>
                    <a:pt x="1330" y="103"/>
                  </a:lnTo>
                  <a:lnTo>
                    <a:pt x="1337" y="102"/>
                  </a:lnTo>
                  <a:lnTo>
                    <a:pt x="1344" y="101"/>
                  </a:lnTo>
                  <a:lnTo>
                    <a:pt x="1351" y="101"/>
                  </a:lnTo>
                  <a:lnTo>
                    <a:pt x="1356" y="101"/>
                  </a:lnTo>
                  <a:lnTo>
                    <a:pt x="1360" y="101"/>
                  </a:lnTo>
                  <a:lnTo>
                    <a:pt x="1364" y="102"/>
                  </a:lnTo>
                  <a:lnTo>
                    <a:pt x="1367" y="102"/>
                  </a:lnTo>
                  <a:lnTo>
                    <a:pt x="1369" y="103"/>
                  </a:lnTo>
                  <a:lnTo>
                    <a:pt x="1371" y="104"/>
                  </a:lnTo>
                  <a:lnTo>
                    <a:pt x="1372" y="106"/>
                  </a:lnTo>
                  <a:lnTo>
                    <a:pt x="1372" y="104"/>
                  </a:lnTo>
                  <a:lnTo>
                    <a:pt x="1372" y="102"/>
                  </a:lnTo>
                  <a:lnTo>
                    <a:pt x="1373" y="101"/>
                  </a:lnTo>
                  <a:lnTo>
                    <a:pt x="1376" y="98"/>
                  </a:lnTo>
                  <a:lnTo>
                    <a:pt x="1380" y="96"/>
                  </a:lnTo>
                  <a:lnTo>
                    <a:pt x="1384" y="94"/>
                  </a:lnTo>
                  <a:lnTo>
                    <a:pt x="1391" y="92"/>
                  </a:lnTo>
                  <a:lnTo>
                    <a:pt x="1399" y="91"/>
                  </a:lnTo>
                  <a:lnTo>
                    <a:pt x="1407" y="89"/>
                  </a:lnTo>
                  <a:lnTo>
                    <a:pt x="1413" y="89"/>
                  </a:lnTo>
                  <a:lnTo>
                    <a:pt x="1419" y="89"/>
                  </a:lnTo>
                  <a:lnTo>
                    <a:pt x="1423" y="89"/>
                  </a:lnTo>
                  <a:lnTo>
                    <a:pt x="1426" y="90"/>
                  </a:lnTo>
                  <a:lnTo>
                    <a:pt x="1428" y="91"/>
                  </a:lnTo>
                  <a:lnTo>
                    <a:pt x="1430" y="93"/>
                  </a:lnTo>
                  <a:lnTo>
                    <a:pt x="1431" y="95"/>
                  </a:lnTo>
                  <a:lnTo>
                    <a:pt x="1491" y="402"/>
                  </a:lnTo>
                  <a:close/>
                  <a:moveTo>
                    <a:pt x="1753" y="265"/>
                  </a:moveTo>
                  <a:lnTo>
                    <a:pt x="1754" y="279"/>
                  </a:lnTo>
                  <a:lnTo>
                    <a:pt x="1754" y="291"/>
                  </a:lnTo>
                  <a:lnTo>
                    <a:pt x="1754" y="304"/>
                  </a:lnTo>
                  <a:lnTo>
                    <a:pt x="1752" y="316"/>
                  </a:lnTo>
                  <a:lnTo>
                    <a:pt x="1748" y="326"/>
                  </a:lnTo>
                  <a:lnTo>
                    <a:pt x="1745" y="337"/>
                  </a:lnTo>
                  <a:lnTo>
                    <a:pt x="1740" y="347"/>
                  </a:lnTo>
                  <a:lnTo>
                    <a:pt x="1734" y="356"/>
                  </a:lnTo>
                  <a:lnTo>
                    <a:pt x="1727" y="364"/>
                  </a:lnTo>
                  <a:lnTo>
                    <a:pt x="1719" y="372"/>
                  </a:lnTo>
                  <a:lnTo>
                    <a:pt x="1711" y="378"/>
                  </a:lnTo>
                  <a:lnTo>
                    <a:pt x="1701" y="385"/>
                  </a:lnTo>
                  <a:lnTo>
                    <a:pt x="1690" y="390"/>
                  </a:lnTo>
                  <a:lnTo>
                    <a:pt x="1678" y="395"/>
                  </a:lnTo>
                  <a:lnTo>
                    <a:pt x="1665" y="397"/>
                  </a:lnTo>
                  <a:lnTo>
                    <a:pt x="1651" y="399"/>
                  </a:lnTo>
                  <a:lnTo>
                    <a:pt x="1637" y="400"/>
                  </a:lnTo>
                  <a:lnTo>
                    <a:pt x="1624" y="400"/>
                  </a:lnTo>
                  <a:lnTo>
                    <a:pt x="1612" y="399"/>
                  </a:lnTo>
                  <a:lnTo>
                    <a:pt x="1600" y="397"/>
                  </a:lnTo>
                  <a:lnTo>
                    <a:pt x="1591" y="393"/>
                  </a:lnTo>
                  <a:lnTo>
                    <a:pt x="1581" y="389"/>
                  </a:lnTo>
                  <a:lnTo>
                    <a:pt x="1572" y="385"/>
                  </a:lnTo>
                  <a:lnTo>
                    <a:pt x="1564" y="378"/>
                  </a:lnTo>
                  <a:lnTo>
                    <a:pt x="1556" y="371"/>
                  </a:lnTo>
                  <a:lnTo>
                    <a:pt x="1550" y="363"/>
                  </a:lnTo>
                  <a:lnTo>
                    <a:pt x="1544" y="353"/>
                  </a:lnTo>
                  <a:lnTo>
                    <a:pt x="1539" y="344"/>
                  </a:lnTo>
                  <a:lnTo>
                    <a:pt x="1535" y="333"/>
                  </a:lnTo>
                  <a:lnTo>
                    <a:pt x="1531" y="321"/>
                  </a:lnTo>
                  <a:lnTo>
                    <a:pt x="1529" y="308"/>
                  </a:lnTo>
                  <a:lnTo>
                    <a:pt x="1527" y="295"/>
                  </a:lnTo>
                  <a:lnTo>
                    <a:pt x="1526" y="281"/>
                  </a:lnTo>
                  <a:lnTo>
                    <a:pt x="1526" y="269"/>
                  </a:lnTo>
                  <a:lnTo>
                    <a:pt x="1527" y="256"/>
                  </a:lnTo>
                  <a:lnTo>
                    <a:pt x="1529" y="244"/>
                  </a:lnTo>
                  <a:lnTo>
                    <a:pt x="1531" y="234"/>
                  </a:lnTo>
                  <a:lnTo>
                    <a:pt x="1535" y="223"/>
                  </a:lnTo>
                  <a:lnTo>
                    <a:pt x="1540" y="213"/>
                  </a:lnTo>
                  <a:lnTo>
                    <a:pt x="1546" y="203"/>
                  </a:lnTo>
                  <a:lnTo>
                    <a:pt x="1553" y="196"/>
                  </a:lnTo>
                  <a:lnTo>
                    <a:pt x="1560" y="188"/>
                  </a:lnTo>
                  <a:lnTo>
                    <a:pt x="1570" y="181"/>
                  </a:lnTo>
                  <a:lnTo>
                    <a:pt x="1580" y="175"/>
                  </a:lnTo>
                  <a:lnTo>
                    <a:pt x="1591" y="170"/>
                  </a:lnTo>
                  <a:lnTo>
                    <a:pt x="1602" y="165"/>
                  </a:lnTo>
                  <a:lnTo>
                    <a:pt x="1615" y="162"/>
                  </a:lnTo>
                  <a:lnTo>
                    <a:pt x="1629" y="161"/>
                  </a:lnTo>
                  <a:lnTo>
                    <a:pt x="1644" y="160"/>
                  </a:lnTo>
                  <a:lnTo>
                    <a:pt x="1656" y="160"/>
                  </a:lnTo>
                  <a:lnTo>
                    <a:pt x="1668" y="161"/>
                  </a:lnTo>
                  <a:lnTo>
                    <a:pt x="1679" y="163"/>
                  </a:lnTo>
                  <a:lnTo>
                    <a:pt x="1690" y="167"/>
                  </a:lnTo>
                  <a:lnTo>
                    <a:pt x="1700" y="170"/>
                  </a:lnTo>
                  <a:lnTo>
                    <a:pt x="1708" y="175"/>
                  </a:lnTo>
                  <a:lnTo>
                    <a:pt x="1716" y="182"/>
                  </a:lnTo>
                  <a:lnTo>
                    <a:pt x="1723" y="189"/>
                  </a:lnTo>
                  <a:lnTo>
                    <a:pt x="1730" y="197"/>
                  </a:lnTo>
                  <a:lnTo>
                    <a:pt x="1735" y="205"/>
                  </a:lnTo>
                  <a:lnTo>
                    <a:pt x="1741" y="216"/>
                  </a:lnTo>
                  <a:lnTo>
                    <a:pt x="1745" y="227"/>
                  </a:lnTo>
                  <a:lnTo>
                    <a:pt x="1748" y="239"/>
                  </a:lnTo>
                  <a:lnTo>
                    <a:pt x="1752" y="252"/>
                  </a:lnTo>
                  <a:lnTo>
                    <a:pt x="1753" y="265"/>
                  </a:lnTo>
                  <a:close/>
                  <a:moveTo>
                    <a:pt x="1692" y="275"/>
                  </a:moveTo>
                  <a:lnTo>
                    <a:pt x="1690" y="259"/>
                  </a:lnTo>
                  <a:lnTo>
                    <a:pt x="1687" y="245"/>
                  </a:lnTo>
                  <a:lnTo>
                    <a:pt x="1685" y="240"/>
                  </a:lnTo>
                  <a:lnTo>
                    <a:pt x="1681" y="234"/>
                  </a:lnTo>
                  <a:lnTo>
                    <a:pt x="1679" y="229"/>
                  </a:lnTo>
                  <a:lnTo>
                    <a:pt x="1676" y="224"/>
                  </a:lnTo>
                  <a:lnTo>
                    <a:pt x="1672" y="219"/>
                  </a:lnTo>
                  <a:lnTo>
                    <a:pt x="1667" y="216"/>
                  </a:lnTo>
                  <a:lnTo>
                    <a:pt x="1663" y="213"/>
                  </a:lnTo>
                  <a:lnTo>
                    <a:pt x="1658" y="211"/>
                  </a:lnTo>
                  <a:lnTo>
                    <a:pt x="1652" y="209"/>
                  </a:lnTo>
                  <a:lnTo>
                    <a:pt x="1647" y="208"/>
                  </a:lnTo>
                  <a:lnTo>
                    <a:pt x="1639" y="208"/>
                  </a:lnTo>
                  <a:lnTo>
                    <a:pt x="1633" y="208"/>
                  </a:lnTo>
                  <a:lnTo>
                    <a:pt x="1626" y="209"/>
                  </a:lnTo>
                  <a:lnTo>
                    <a:pt x="1620" y="211"/>
                  </a:lnTo>
                  <a:lnTo>
                    <a:pt x="1614" y="213"/>
                  </a:lnTo>
                  <a:lnTo>
                    <a:pt x="1610" y="215"/>
                  </a:lnTo>
                  <a:lnTo>
                    <a:pt x="1606" y="218"/>
                  </a:lnTo>
                  <a:lnTo>
                    <a:pt x="1601" y="223"/>
                  </a:lnTo>
                  <a:lnTo>
                    <a:pt x="1598" y="227"/>
                  </a:lnTo>
                  <a:lnTo>
                    <a:pt x="1595" y="231"/>
                  </a:lnTo>
                  <a:lnTo>
                    <a:pt x="1593" y="237"/>
                  </a:lnTo>
                  <a:lnTo>
                    <a:pt x="1591" y="242"/>
                  </a:lnTo>
                  <a:lnTo>
                    <a:pt x="1588" y="249"/>
                  </a:lnTo>
                  <a:lnTo>
                    <a:pt x="1587" y="255"/>
                  </a:lnTo>
                  <a:lnTo>
                    <a:pt x="1587" y="269"/>
                  </a:lnTo>
                  <a:lnTo>
                    <a:pt x="1587" y="285"/>
                  </a:lnTo>
                  <a:lnTo>
                    <a:pt x="1591" y="301"/>
                  </a:lnTo>
                  <a:lnTo>
                    <a:pt x="1594" y="313"/>
                  </a:lnTo>
                  <a:lnTo>
                    <a:pt x="1598" y="325"/>
                  </a:lnTo>
                  <a:lnTo>
                    <a:pt x="1605" y="336"/>
                  </a:lnTo>
                  <a:lnTo>
                    <a:pt x="1608" y="339"/>
                  </a:lnTo>
                  <a:lnTo>
                    <a:pt x="1612" y="344"/>
                  </a:lnTo>
                  <a:lnTo>
                    <a:pt x="1618" y="347"/>
                  </a:lnTo>
                  <a:lnTo>
                    <a:pt x="1622" y="349"/>
                  </a:lnTo>
                  <a:lnTo>
                    <a:pt x="1627" y="350"/>
                  </a:lnTo>
                  <a:lnTo>
                    <a:pt x="1634" y="351"/>
                  </a:lnTo>
                  <a:lnTo>
                    <a:pt x="1640" y="352"/>
                  </a:lnTo>
                  <a:lnTo>
                    <a:pt x="1648" y="351"/>
                  </a:lnTo>
                  <a:lnTo>
                    <a:pt x="1654" y="350"/>
                  </a:lnTo>
                  <a:lnTo>
                    <a:pt x="1660" y="349"/>
                  </a:lnTo>
                  <a:lnTo>
                    <a:pt x="1665" y="347"/>
                  </a:lnTo>
                  <a:lnTo>
                    <a:pt x="1671" y="344"/>
                  </a:lnTo>
                  <a:lnTo>
                    <a:pt x="1675" y="341"/>
                  </a:lnTo>
                  <a:lnTo>
                    <a:pt x="1679" y="337"/>
                  </a:lnTo>
                  <a:lnTo>
                    <a:pt x="1682" y="333"/>
                  </a:lnTo>
                  <a:lnTo>
                    <a:pt x="1686" y="329"/>
                  </a:lnTo>
                  <a:lnTo>
                    <a:pt x="1688" y="323"/>
                  </a:lnTo>
                  <a:lnTo>
                    <a:pt x="1690" y="317"/>
                  </a:lnTo>
                  <a:lnTo>
                    <a:pt x="1691" y="311"/>
                  </a:lnTo>
                  <a:lnTo>
                    <a:pt x="1692" y="305"/>
                  </a:lnTo>
                  <a:lnTo>
                    <a:pt x="1693" y="291"/>
                  </a:lnTo>
                  <a:lnTo>
                    <a:pt x="1692" y="275"/>
                  </a:lnTo>
                  <a:close/>
                  <a:moveTo>
                    <a:pt x="2119" y="128"/>
                  </a:moveTo>
                  <a:lnTo>
                    <a:pt x="2119" y="131"/>
                  </a:lnTo>
                  <a:lnTo>
                    <a:pt x="2119" y="134"/>
                  </a:lnTo>
                  <a:lnTo>
                    <a:pt x="2118" y="139"/>
                  </a:lnTo>
                  <a:lnTo>
                    <a:pt x="2117" y="146"/>
                  </a:lnTo>
                  <a:lnTo>
                    <a:pt x="2076" y="342"/>
                  </a:lnTo>
                  <a:lnTo>
                    <a:pt x="2075" y="346"/>
                  </a:lnTo>
                  <a:lnTo>
                    <a:pt x="2072" y="349"/>
                  </a:lnTo>
                  <a:lnTo>
                    <a:pt x="2070" y="351"/>
                  </a:lnTo>
                  <a:lnTo>
                    <a:pt x="2067" y="353"/>
                  </a:lnTo>
                  <a:lnTo>
                    <a:pt x="2063" y="355"/>
                  </a:lnTo>
                  <a:lnTo>
                    <a:pt x="2056" y="356"/>
                  </a:lnTo>
                  <a:lnTo>
                    <a:pt x="2048" y="357"/>
                  </a:lnTo>
                  <a:lnTo>
                    <a:pt x="2037" y="358"/>
                  </a:lnTo>
                  <a:lnTo>
                    <a:pt x="2027" y="359"/>
                  </a:lnTo>
                  <a:lnTo>
                    <a:pt x="2018" y="359"/>
                  </a:lnTo>
                  <a:lnTo>
                    <a:pt x="2012" y="358"/>
                  </a:lnTo>
                  <a:lnTo>
                    <a:pt x="2007" y="358"/>
                  </a:lnTo>
                  <a:lnTo>
                    <a:pt x="2003" y="356"/>
                  </a:lnTo>
                  <a:lnTo>
                    <a:pt x="2000" y="353"/>
                  </a:lnTo>
                  <a:lnTo>
                    <a:pt x="1998" y="351"/>
                  </a:lnTo>
                  <a:lnTo>
                    <a:pt x="1997" y="348"/>
                  </a:lnTo>
                  <a:lnTo>
                    <a:pt x="1951" y="222"/>
                  </a:lnTo>
                  <a:lnTo>
                    <a:pt x="1950" y="219"/>
                  </a:lnTo>
                  <a:lnTo>
                    <a:pt x="1950" y="222"/>
                  </a:lnTo>
                  <a:lnTo>
                    <a:pt x="1928" y="353"/>
                  </a:lnTo>
                  <a:lnTo>
                    <a:pt x="1927" y="357"/>
                  </a:lnTo>
                  <a:lnTo>
                    <a:pt x="1926" y="360"/>
                  </a:lnTo>
                  <a:lnTo>
                    <a:pt x="1923" y="362"/>
                  </a:lnTo>
                  <a:lnTo>
                    <a:pt x="1920" y="364"/>
                  </a:lnTo>
                  <a:lnTo>
                    <a:pt x="1915" y="365"/>
                  </a:lnTo>
                  <a:lnTo>
                    <a:pt x="1908" y="368"/>
                  </a:lnTo>
                  <a:lnTo>
                    <a:pt x="1900" y="369"/>
                  </a:lnTo>
                  <a:lnTo>
                    <a:pt x="1889" y="369"/>
                  </a:lnTo>
                  <a:lnTo>
                    <a:pt x="1878" y="370"/>
                  </a:lnTo>
                  <a:lnTo>
                    <a:pt x="1870" y="370"/>
                  </a:lnTo>
                  <a:lnTo>
                    <a:pt x="1864" y="370"/>
                  </a:lnTo>
                  <a:lnTo>
                    <a:pt x="1859" y="369"/>
                  </a:lnTo>
                  <a:lnTo>
                    <a:pt x="1854" y="368"/>
                  </a:lnTo>
                  <a:lnTo>
                    <a:pt x="1852" y="365"/>
                  </a:lnTo>
                  <a:lnTo>
                    <a:pt x="1850" y="362"/>
                  </a:lnTo>
                  <a:lnTo>
                    <a:pt x="1849" y="359"/>
                  </a:lnTo>
                  <a:lnTo>
                    <a:pt x="1779" y="172"/>
                  </a:lnTo>
                  <a:lnTo>
                    <a:pt x="1775" y="165"/>
                  </a:lnTo>
                  <a:lnTo>
                    <a:pt x="1774" y="161"/>
                  </a:lnTo>
                  <a:lnTo>
                    <a:pt x="1774" y="158"/>
                  </a:lnTo>
                  <a:lnTo>
                    <a:pt x="1773" y="155"/>
                  </a:lnTo>
                  <a:lnTo>
                    <a:pt x="1773" y="152"/>
                  </a:lnTo>
                  <a:lnTo>
                    <a:pt x="1774" y="150"/>
                  </a:lnTo>
                  <a:lnTo>
                    <a:pt x="1776" y="148"/>
                  </a:lnTo>
                  <a:lnTo>
                    <a:pt x="1779" y="147"/>
                  </a:lnTo>
                  <a:lnTo>
                    <a:pt x="1783" y="146"/>
                  </a:lnTo>
                  <a:lnTo>
                    <a:pt x="1788" y="145"/>
                  </a:lnTo>
                  <a:lnTo>
                    <a:pt x="1795" y="144"/>
                  </a:lnTo>
                  <a:lnTo>
                    <a:pt x="1802" y="143"/>
                  </a:lnTo>
                  <a:lnTo>
                    <a:pt x="1811" y="143"/>
                  </a:lnTo>
                  <a:lnTo>
                    <a:pt x="1819" y="143"/>
                  </a:lnTo>
                  <a:lnTo>
                    <a:pt x="1824" y="143"/>
                  </a:lnTo>
                  <a:lnTo>
                    <a:pt x="1827" y="144"/>
                  </a:lnTo>
                  <a:lnTo>
                    <a:pt x="1830" y="145"/>
                  </a:lnTo>
                  <a:lnTo>
                    <a:pt x="1833" y="146"/>
                  </a:lnTo>
                  <a:lnTo>
                    <a:pt x="1834" y="148"/>
                  </a:lnTo>
                  <a:lnTo>
                    <a:pt x="1835" y="151"/>
                  </a:lnTo>
                  <a:lnTo>
                    <a:pt x="1889" y="304"/>
                  </a:lnTo>
                  <a:lnTo>
                    <a:pt x="1890" y="306"/>
                  </a:lnTo>
                  <a:lnTo>
                    <a:pt x="1890" y="304"/>
                  </a:lnTo>
                  <a:lnTo>
                    <a:pt x="1917" y="145"/>
                  </a:lnTo>
                  <a:lnTo>
                    <a:pt x="1918" y="142"/>
                  </a:lnTo>
                  <a:lnTo>
                    <a:pt x="1919" y="139"/>
                  </a:lnTo>
                  <a:lnTo>
                    <a:pt x="1921" y="137"/>
                  </a:lnTo>
                  <a:lnTo>
                    <a:pt x="1923" y="136"/>
                  </a:lnTo>
                  <a:lnTo>
                    <a:pt x="1927" y="135"/>
                  </a:lnTo>
                  <a:lnTo>
                    <a:pt x="1932" y="134"/>
                  </a:lnTo>
                  <a:lnTo>
                    <a:pt x="1938" y="133"/>
                  </a:lnTo>
                  <a:lnTo>
                    <a:pt x="1946" y="132"/>
                  </a:lnTo>
                  <a:lnTo>
                    <a:pt x="1955" y="132"/>
                  </a:lnTo>
                  <a:lnTo>
                    <a:pt x="1960" y="132"/>
                  </a:lnTo>
                  <a:lnTo>
                    <a:pt x="1966" y="132"/>
                  </a:lnTo>
                  <a:lnTo>
                    <a:pt x="1970" y="133"/>
                  </a:lnTo>
                  <a:lnTo>
                    <a:pt x="1972" y="134"/>
                  </a:lnTo>
                  <a:lnTo>
                    <a:pt x="1974" y="135"/>
                  </a:lnTo>
                  <a:lnTo>
                    <a:pt x="1975" y="137"/>
                  </a:lnTo>
                  <a:lnTo>
                    <a:pt x="1976" y="139"/>
                  </a:lnTo>
                  <a:lnTo>
                    <a:pt x="2030" y="293"/>
                  </a:lnTo>
                  <a:lnTo>
                    <a:pt x="2031" y="295"/>
                  </a:lnTo>
                  <a:lnTo>
                    <a:pt x="2031" y="293"/>
                  </a:lnTo>
                  <a:lnTo>
                    <a:pt x="2061" y="134"/>
                  </a:lnTo>
                  <a:lnTo>
                    <a:pt x="2061" y="131"/>
                  </a:lnTo>
                  <a:lnTo>
                    <a:pt x="2062" y="129"/>
                  </a:lnTo>
                  <a:lnTo>
                    <a:pt x="2064" y="127"/>
                  </a:lnTo>
                  <a:lnTo>
                    <a:pt x="2066" y="125"/>
                  </a:lnTo>
                  <a:lnTo>
                    <a:pt x="2070" y="124"/>
                  </a:lnTo>
                  <a:lnTo>
                    <a:pt x="2076" y="123"/>
                  </a:lnTo>
                  <a:lnTo>
                    <a:pt x="2082" y="122"/>
                  </a:lnTo>
                  <a:lnTo>
                    <a:pt x="2090" y="121"/>
                  </a:lnTo>
                  <a:lnTo>
                    <a:pt x="2097" y="121"/>
                  </a:lnTo>
                  <a:lnTo>
                    <a:pt x="2104" y="121"/>
                  </a:lnTo>
                  <a:lnTo>
                    <a:pt x="2109" y="121"/>
                  </a:lnTo>
                  <a:lnTo>
                    <a:pt x="2114" y="121"/>
                  </a:lnTo>
                  <a:lnTo>
                    <a:pt x="2116" y="122"/>
                  </a:lnTo>
                  <a:lnTo>
                    <a:pt x="2118" y="124"/>
                  </a:lnTo>
                  <a:lnTo>
                    <a:pt x="2119" y="125"/>
                  </a:lnTo>
                  <a:lnTo>
                    <a:pt x="2119" y="128"/>
                  </a:lnTo>
                  <a:close/>
                  <a:moveTo>
                    <a:pt x="2465" y="323"/>
                  </a:moveTo>
                  <a:lnTo>
                    <a:pt x="2465" y="325"/>
                  </a:lnTo>
                  <a:lnTo>
                    <a:pt x="2463" y="328"/>
                  </a:lnTo>
                  <a:lnTo>
                    <a:pt x="2460" y="330"/>
                  </a:lnTo>
                  <a:lnTo>
                    <a:pt x="2455" y="331"/>
                  </a:lnTo>
                  <a:lnTo>
                    <a:pt x="2450" y="332"/>
                  </a:lnTo>
                  <a:lnTo>
                    <a:pt x="2440" y="333"/>
                  </a:lnTo>
                  <a:lnTo>
                    <a:pt x="2431" y="333"/>
                  </a:lnTo>
                  <a:lnTo>
                    <a:pt x="2425" y="332"/>
                  </a:lnTo>
                  <a:lnTo>
                    <a:pt x="2420" y="332"/>
                  </a:lnTo>
                  <a:lnTo>
                    <a:pt x="2417" y="330"/>
                  </a:lnTo>
                  <a:lnTo>
                    <a:pt x="2416" y="328"/>
                  </a:lnTo>
                  <a:lnTo>
                    <a:pt x="2415" y="324"/>
                  </a:lnTo>
                  <a:lnTo>
                    <a:pt x="2415" y="308"/>
                  </a:lnTo>
                  <a:lnTo>
                    <a:pt x="2409" y="315"/>
                  </a:lnTo>
                  <a:lnTo>
                    <a:pt x="2401" y="321"/>
                  </a:lnTo>
                  <a:lnTo>
                    <a:pt x="2393" y="326"/>
                  </a:lnTo>
                  <a:lnTo>
                    <a:pt x="2386" y="331"/>
                  </a:lnTo>
                  <a:lnTo>
                    <a:pt x="2377" y="335"/>
                  </a:lnTo>
                  <a:lnTo>
                    <a:pt x="2369" y="337"/>
                  </a:lnTo>
                  <a:lnTo>
                    <a:pt x="2359" y="339"/>
                  </a:lnTo>
                  <a:lnTo>
                    <a:pt x="2349" y="341"/>
                  </a:lnTo>
                  <a:lnTo>
                    <a:pt x="2340" y="341"/>
                  </a:lnTo>
                  <a:lnTo>
                    <a:pt x="2333" y="339"/>
                  </a:lnTo>
                  <a:lnTo>
                    <a:pt x="2325" y="338"/>
                  </a:lnTo>
                  <a:lnTo>
                    <a:pt x="2318" y="337"/>
                  </a:lnTo>
                  <a:lnTo>
                    <a:pt x="2310" y="335"/>
                  </a:lnTo>
                  <a:lnTo>
                    <a:pt x="2304" y="332"/>
                  </a:lnTo>
                  <a:lnTo>
                    <a:pt x="2298" y="329"/>
                  </a:lnTo>
                  <a:lnTo>
                    <a:pt x="2293" y="325"/>
                  </a:lnTo>
                  <a:lnTo>
                    <a:pt x="2287" y="320"/>
                  </a:lnTo>
                  <a:lnTo>
                    <a:pt x="2283" y="316"/>
                  </a:lnTo>
                  <a:lnTo>
                    <a:pt x="2279" y="310"/>
                  </a:lnTo>
                  <a:lnTo>
                    <a:pt x="2276" y="304"/>
                  </a:lnTo>
                  <a:lnTo>
                    <a:pt x="2272" y="297"/>
                  </a:lnTo>
                  <a:lnTo>
                    <a:pt x="2271" y="290"/>
                  </a:lnTo>
                  <a:lnTo>
                    <a:pt x="2269" y="282"/>
                  </a:lnTo>
                  <a:lnTo>
                    <a:pt x="2269" y="275"/>
                  </a:lnTo>
                  <a:lnTo>
                    <a:pt x="2269" y="265"/>
                  </a:lnTo>
                  <a:lnTo>
                    <a:pt x="2270" y="257"/>
                  </a:lnTo>
                  <a:lnTo>
                    <a:pt x="2272" y="249"/>
                  </a:lnTo>
                  <a:lnTo>
                    <a:pt x="2275" y="242"/>
                  </a:lnTo>
                  <a:lnTo>
                    <a:pt x="2279" y="235"/>
                  </a:lnTo>
                  <a:lnTo>
                    <a:pt x="2283" y="229"/>
                  </a:lnTo>
                  <a:lnTo>
                    <a:pt x="2289" y="223"/>
                  </a:lnTo>
                  <a:lnTo>
                    <a:pt x="2295" y="218"/>
                  </a:lnTo>
                  <a:lnTo>
                    <a:pt x="2303" y="214"/>
                  </a:lnTo>
                  <a:lnTo>
                    <a:pt x="2311" y="210"/>
                  </a:lnTo>
                  <a:lnTo>
                    <a:pt x="2321" y="206"/>
                  </a:lnTo>
                  <a:lnTo>
                    <a:pt x="2331" y="203"/>
                  </a:lnTo>
                  <a:lnTo>
                    <a:pt x="2342" y="201"/>
                  </a:lnTo>
                  <a:lnTo>
                    <a:pt x="2353" y="199"/>
                  </a:lnTo>
                  <a:lnTo>
                    <a:pt x="2366" y="198"/>
                  </a:lnTo>
                  <a:lnTo>
                    <a:pt x="2380" y="197"/>
                  </a:lnTo>
                  <a:lnTo>
                    <a:pt x="2401" y="197"/>
                  </a:lnTo>
                  <a:lnTo>
                    <a:pt x="2400" y="184"/>
                  </a:lnTo>
                  <a:lnTo>
                    <a:pt x="2400" y="174"/>
                  </a:lnTo>
                  <a:lnTo>
                    <a:pt x="2398" y="167"/>
                  </a:lnTo>
                  <a:lnTo>
                    <a:pt x="2394" y="159"/>
                  </a:lnTo>
                  <a:lnTo>
                    <a:pt x="2390" y="154"/>
                  </a:lnTo>
                  <a:lnTo>
                    <a:pt x="2385" y="149"/>
                  </a:lnTo>
                  <a:lnTo>
                    <a:pt x="2378" y="147"/>
                  </a:lnTo>
                  <a:lnTo>
                    <a:pt x="2369" y="146"/>
                  </a:lnTo>
                  <a:lnTo>
                    <a:pt x="2359" y="145"/>
                  </a:lnTo>
                  <a:lnTo>
                    <a:pt x="2345" y="147"/>
                  </a:lnTo>
                  <a:lnTo>
                    <a:pt x="2332" y="150"/>
                  </a:lnTo>
                  <a:lnTo>
                    <a:pt x="2321" y="154"/>
                  </a:lnTo>
                  <a:lnTo>
                    <a:pt x="2311" y="158"/>
                  </a:lnTo>
                  <a:lnTo>
                    <a:pt x="2304" y="162"/>
                  </a:lnTo>
                  <a:lnTo>
                    <a:pt x="2296" y="167"/>
                  </a:lnTo>
                  <a:lnTo>
                    <a:pt x="2291" y="169"/>
                  </a:lnTo>
                  <a:lnTo>
                    <a:pt x="2287" y="170"/>
                  </a:lnTo>
                  <a:lnTo>
                    <a:pt x="2284" y="170"/>
                  </a:lnTo>
                  <a:lnTo>
                    <a:pt x="2282" y="169"/>
                  </a:lnTo>
                  <a:lnTo>
                    <a:pt x="2280" y="167"/>
                  </a:lnTo>
                  <a:lnTo>
                    <a:pt x="2279" y="163"/>
                  </a:lnTo>
                  <a:lnTo>
                    <a:pt x="2278" y="160"/>
                  </a:lnTo>
                  <a:lnTo>
                    <a:pt x="2277" y="156"/>
                  </a:lnTo>
                  <a:lnTo>
                    <a:pt x="2276" y="151"/>
                  </a:lnTo>
                  <a:lnTo>
                    <a:pt x="2276" y="146"/>
                  </a:lnTo>
                  <a:lnTo>
                    <a:pt x="2276" y="139"/>
                  </a:lnTo>
                  <a:lnTo>
                    <a:pt x="2276" y="134"/>
                  </a:lnTo>
                  <a:lnTo>
                    <a:pt x="2278" y="131"/>
                  </a:lnTo>
                  <a:lnTo>
                    <a:pt x="2280" y="127"/>
                  </a:lnTo>
                  <a:lnTo>
                    <a:pt x="2284" y="123"/>
                  </a:lnTo>
                  <a:lnTo>
                    <a:pt x="2292" y="119"/>
                  </a:lnTo>
                  <a:lnTo>
                    <a:pt x="2300" y="115"/>
                  </a:lnTo>
                  <a:lnTo>
                    <a:pt x="2311" y="110"/>
                  </a:lnTo>
                  <a:lnTo>
                    <a:pt x="2322" y="106"/>
                  </a:lnTo>
                  <a:lnTo>
                    <a:pt x="2335" y="103"/>
                  </a:lnTo>
                  <a:lnTo>
                    <a:pt x="2348" y="101"/>
                  </a:lnTo>
                  <a:lnTo>
                    <a:pt x="2362" y="100"/>
                  </a:lnTo>
                  <a:lnTo>
                    <a:pt x="2374" y="100"/>
                  </a:lnTo>
                  <a:lnTo>
                    <a:pt x="2386" y="101"/>
                  </a:lnTo>
                  <a:lnTo>
                    <a:pt x="2396" y="102"/>
                  </a:lnTo>
                  <a:lnTo>
                    <a:pt x="2405" y="103"/>
                  </a:lnTo>
                  <a:lnTo>
                    <a:pt x="2414" y="105"/>
                  </a:lnTo>
                  <a:lnTo>
                    <a:pt x="2421" y="108"/>
                  </a:lnTo>
                  <a:lnTo>
                    <a:pt x="2428" y="112"/>
                  </a:lnTo>
                  <a:lnTo>
                    <a:pt x="2434" y="117"/>
                  </a:lnTo>
                  <a:lnTo>
                    <a:pt x="2440" y="122"/>
                  </a:lnTo>
                  <a:lnTo>
                    <a:pt x="2445" y="128"/>
                  </a:lnTo>
                  <a:lnTo>
                    <a:pt x="2450" y="135"/>
                  </a:lnTo>
                  <a:lnTo>
                    <a:pt x="2453" y="142"/>
                  </a:lnTo>
                  <a:lnTo>
                    <a:pt x="2455" y="150"/>
                  </a:lnTo>
                  <a:lnTo>
                    <a:pt x="2457" y="159"/>
                  </a:lnTo>
                  <a:lnTo>
                    <a:pt x="2458" y="169"/>
                  </a:lnTo>
                  <a:lnTo>
                    <a:pt x="2459" y="179"/>
                  </a:lnTo>
                  <a:lnTo>
                    <a:pt x="2465" y="323"/>
                  </a:lnTo>
                  <a:close/>
                  <a:moveTo>
                    <a:pt x="2402" y="234"/>
                  </a:moveTo>
                  <a:lnTo>
                    <a:pt x="2379" y="235"/>
                  </a:lnTo>
                  <a:lnTo>
                    <a:pt x="2366" y="236"/>
                  </a:lnTo>
                  <a:lnTo>
                    <a:pt x="2354" y="238"/>
                  </a:lnTo>
                  <a:lnTo>
                    <a:pt x="2346" y="241"/>
                  </a:lnTo>
                  <a:lnTo>
                    <a:pt x="2338" y="245"/>
                  </a:lnTo>
                  <a:lnTo>
                    <a:pt x="2333" y="250"/>
                  </a:lnTo>
                  <a:lnTo>
                    <a:pt x="2330" y="256"/>
                  </a:lnTo>
                  <a:lnTo>
                    <a:pt x="2327" y="263"/>
                  </a:lnTo>
                  <a:lnTo>
                    <a:pt x="2327" y="270"/>
                  </a:lnTo>
                  <a:lnTo>
                    <a:pt x="2327" y="276"/>
                  </a:lnTo>
                  <a:lnTo>
                    <a:pt x="2330" y="282"/>
                  </a:lnTo>
                  <a:lnTo>
                    <a:pt x="2333" y="286"/>
                  </a:lnTo>
                  <a:lnTo>
                    <a:pt x="2336" y="291"/>
                  </a:lnTo>
                  <a:lnTo>
                    <a:pt x="2342" y="294"/>
                  </a:lnTo>
                  <a:lnTo>
                    <a:pt x="2347" y="296"/>
                  </a:lnTo>
                  <a:lnTo>
                    <a:pt x="2353" y="297"/>
                  </a:lnTo>
                  <a:lnTo>
                    <a:pt x="2360" y="297"/>
                  </a:lnTo>
                  <a:lnTo>
                    <a:pt x="2366" y="296"/>
                  </a:lnTo>
                  <a:lnTo>
                    <a:pt x="2372" y="295"/>
                  </a:lnTo>
                  <a:lnTo>
                    <a:pt x="2378" y="293"/>
                  </a:lnTo>
                  <a:lnTo>
                    <a:pt x="2383" y="290"/>
                  </a:lnTo>
                  <a:lnTo>
                    <a:pt x="2393" y="281"/>
                  </a:lnTo>
                  <a:lnTo>
                    <a:pt x="2404" y="270"/>
                  </a:lnTo>
                  <a:lnTo>
                    <a:pt x="2402" y="234"/>
                  </a:lnTo>
                  <a:close/>
                  <a:moveTo>
                    <a:pt x="2727" y="311"/>
                  </a:moveTo>
                  <a:lnTo>
                    <a:pt x="2727" y="313"/>
                  </a:lnTo>
                  <a:lnTo>
                    <a:pt x="2726" y="316"/>
                  </a:lnTo>
                  <a:lnTo>
                    <a:pt x="2724" y="317"/>
                  </a:lnTo>
                  <a:lnTo>
                    <a:pt x="2722" y="319"/>
                  </a:lnTo>
                  <a:lnTo>
                    <a:pt x="2718" y="320"/>
                  </a:lnTo>
                  <a:lnTo>
                    <a:pt x="2712" y="321"/>
                  </a:lnTo>
                  <a:lnTo>
                    <a:pt x="2706" y="321"/>
                  </a:lnTo>
                  <a:lnTo>
                    <a:pt x="2698" y="322"/>
                  </a:lnTo>
                  <a:lnTo>
                    <a:pt x="2691" y="322"/>
                  </a:lnTo>
                  <a:lnTo>
                    <a:pt x="2683" y="322"/>
                  </a:lnTo>
                  <a:lnTo>
                    <a:pt x="2679" y="321"/>
                  </a:lnTo>
                  <a:lnTo>
                    <a:pt x="2674" y="321"/>
                  </a:lnTo>
                  <a:lnTo>
                    <a:pt x="2671" y="319"/>
                  </a:lnTo>
                  <a:lnTo>
                    <a:pt x="2669" y="318"/>
                  </a:lnTo>
                  <a:lnTo>
                    <a:pt x="2668" y="316"/>
                  </a:lnTo>
                  <a:lnTo>
                    <a:pt x="2668" y="313"/>
                  </a:lnTo>
                  <a:lnTo>
                    <a:pt x="2662" y="192"/>
                  </a:lnTo>
                  <a:lnTo>
                    <a:pt x="2661" y="178"/>
                  </a:lnTo>
                  <a:lnTo>
                    <a:pt x="2659" y="169"/>
                  </a:lnTo>
                  <a:lnTo>
                    <a:pt x="2656" y="160"/>
                  </a:lnTo>
                  <a:lnTo>
                    <a:pt x="2653" y="154"/>
                  </a:lnTo>
                  <a:lnTo>
                    <a:pt x="2647" y="148"/>
                  </a:lnTo>
                  <a:lnTo>
                    <a:pt x="2641" y="144"/>
                  </a:lnTo>
                  <a:lnTo>
                    <a:pt x="2633" y="142"/>
                  </a:lnTo>
                  <a:lnTo>
                    <a:pt x="2625" y="142"/>
                  </a:lnTo>
                  <a:lnTo>
                    <a:pt x="2619" y="142"/>
                  </a:lnTo>
                  <a:lnTo>
                    <a:pt x="2614" y="144"/>
                  </a:lnTo>
                  <a:lnTo>
                    <a:pt x="2608" y="147"/>
                  </a:lnTo>
                  <a:lnTo>
                    <a:pt x="2602" y="150"/>
                  </a:lnTo>
                  <a:lnTo>
                    <a:pt x="2597" y="156"/>
                  </a:lnTo>
                  <a:lnTo>
                    <a:pt x="2591" y="161"/>
                  </a:lnTo>
                  <a:lnTo>
                    <a:pt x="2585" y="168"/>
                  </a:lnTo>
                  <a:lnTo>
                    <a:pt x="2579" y="176"/>
                  </a:lnTo>
                  <a:lnTo>
                    <a:pt x="2585" y="317"/>
                  </a:lnTo>
                  <a:lnTo>
                    <a:pt x="2585" y="319"/>
                  </a:lnTo>
                  <a:lnTo>
                    <a:pt x="2584" y="321"/>
                  </a:lnTo>
                  <a:lnTo>
                    <a:pt x="2581" y="323"/>
                  </a:lnTo>
                  <a:lnTo>
                    <a:pt x="2579" y="324"/>
                  </a:lnTo>
                  <a:lnTo>
                    <a:pt x="2575" y="325"/>
                  </a:lnTo>
                  <a:lnTo>
                    <a:pt x="2570" y="326"/>
                  </a:lnTo>
                  <a:lnTo>
                    <a:pt x="2563" y="328"/>
                  </a:lnTo>
                  <a:lnTo>
                    <a:pt x="2555" y="328"/>
                  </a:lnTo>
                  <a:lnTo>
                    <a:pt x="2547" y="328"/>
                  </a:lnTo>
                  <a:lnTo>
                    <a:pt x="2540" y="328"/>
                  </a:lnTo>
                  <a:lnTo>
                    <a:pt x="2536" y="328"/>
                  </a:lnTo>
                  <a:lnTo>
                    <a:pt x="2532" y="326"/>
                  </a:lnTo>
                  <a:lnTo>
                    <a:pt x="2528" y="325"/>
                  </a:lnTo>
                  <a:lnTo>
                    <a:pt x="2526" y="323"/>
                  </a:lnTo>
                  <a:lnTo>
                    <a:pt x="2525" y="322"/>
                  </a:lnTo>
                  <a:lnTo>
                    <a:pt x="2525" y="320"/>
                  </a:lnTo>
                  <a:lnTo>
                    <a:pt x="2517" y="107"/>
                  </a:lnTo>
                  <a:lnTo>
                    <a:pt x="2517" y="105"/>
                  </a:lnTo>
                  <a:lnTo>
                    <a:pt x="2518" y="103"/>
                  </a:lnTo>
                  <a:lnTo>
                    <a:pt x="2519" y="101"/>
                  </a:lnTo>
                  <a:lnTo>
                    <a:pt x="2521" y="100"/>
                  </a:lnTo>
                  <a:lnTo>
                    <a:pt x="2525" y="98"/>
                  </a:lnTo>
                  <a:lnTo>
                    <a:pt x="2530" y="97"/>
                  </a:lnTo>
                  <a:lnTo>
                    <a:pt x="2535" y="96"/>
                  </a:lnTo>
                  <a:lnTo>
                    <a:pt x="2541" y="96"/>
                  </a:lnTo>
                  <a:lnTo>
                    <a:pt x="2549" y="96"/>
                  </a:lnTo>
                  <a:lnTo>
                    <a:pt x="2554" y="96"/>
                  </a:lnTo>
                  <a:lnTo>
                    <a:pt x="2559" y="97"/>
                  </a:lnTo>
                  <a:lnTo>
                    <a:pt x="2562" y="98"/>
                  </a:lnTo>
                  <a:lnTo>
                    <a:pt x="2564" y="100"/>
                  </a:lnTo>
                  <a:lnTo>
                    <a:pt x="2566" y="101"/>
                  </a:lnTo>
                  <a:lnTo>
                    <a:pt x="2567" y="103"/>
                  </a:lnTo>
                  <a:lnTo>
                    <a:pt x="2567" y="105"/>
                  </a:lnTo>
                  <a:lnTo>
                    <a:pt x="2568" y="130"/>
                  </a:lnTo>
                  <a:lnTo>
                    <a:pt x="2577" y="120"/>
                  </a:lnTo>
                  <a:lnTo>
                    <a:pt x="2586" y="112"/>
                  </a:lnTo>
                  <a:lnTo>
                    <a:pt x="2594" y="105"/>
                  </a:lnTo>
                  <a:lnTo>
                    <a:pt x="2603" y="100"/>
                  </a:lnTo>
                  <a:lnTo>
                    <a:pt x="2612" y="95"/>
                  </a:lnTo>
                  <a:lnTo>
                    <a:pt x="2621" y="92"/>
                  </a:lnTo>
                  <a:lnTo>
                    <a:pt x="2631" y="90"/>
                  </a:lnTo>
                  <a:lnTo>
                    <a:pt x="2641" y="89"/>
                  </a:lnTo>
                  <a:lnTo>
                    <a:pt x="2651" y="89"/>
                  </a:lnTo>
                  <a:lnTo>
                    <a:pt x="2660" y="90"/>
                  </a:lnTo>
                  <a:lnTo>
                    <a:pt x="2670" y="91"/>
                  </a:lnTo>
                  <a:lnTo>
                    <a:pt x="2678" y="94"/>
                  </a:lnTo>
                  <a:lnTo>
                    <a:pt x="2685" y="97"/>
                  </a:lnTo>
                  <a:lnTo>
                    <a:pt x="2692" y="102"/>
                  </a:lnTo>
                  <a:lnTo>
                    <a:pt x="2697" y="107"/>
                  </a:lnTo>
                  <a:lnTo>
                    <a:pt x="2702" y="112"/>
                  </a:lnTo>
                  <a:lnTo>
                    <a:pt x="2707" y="119"/>
                  </a:lnTo>
                  <a:lnTo>
                    <a:pt x="2711" y="125"/>
                  </a:lnTo>
                  <a:lnTo>
                    <a:pt x="2714" y="133"/>
                  </a:lnTo>
                  <a:lnTo>
                    <a:pt x="2716" y="141"/>
                  </a:lnTo>
                  <a:lnTo>
                    <a:pt x="2719" y="149"/>
                  </a:lnTo>
                  <a:lnTo>
                    <a:pt x="2721" y="159"/>
                  </a:lnTo>
                  <a:lnTo>
                    <a:pt x="2722" y="169"/>
                  </a:lnTo>
                  <a:lnTo>
                    <a:pt x="2722" y="179"/>
                  </a:lnTo>
                  <a:lnTo>
                    <a:pt x="2727" y="311"/>
                  </a:lnTo>
                  <a:close/>
                  <a:moveTo>
                    <a:pt x="2989" y="324"/>
                  </a:moveTo>
                  <a:lnTo>
                    <a:pt x="2988" y="326"/>
                  </a:lnTo>
                  <a:lnTo>
                    <a:pt x="2987" y="329"/>
                  </a:lnTo>
                  <a:lnTo>
                    <a:pt x="2985" y="331"/>
                  </a:lnTo>
                  <a:lnTo>
                    <a:pt x="2983" y="332"/>
                  </a:lnTo>
                  <a:lnTo>
                    <a:pt x="2979" y="333"/>
                  </a:lnTo>
                  <a:lnTo>
                    <a:pt x="2975" y="333"/>
                  </a:lnTo>
                  <a:lnTo>
                    <a:pt x="2969" y="333"/>
                  </a:lnTo>
                  <a:lnTo>
                    <a:pt x="2963" y="333"/>
                  </a:lnTo>
                  <a:lnTo>
                    <a:pt x="2956" y="333"/>
                  </a:lnTo>
                  <a:lnTo>
                    <a:pt x="2951" y="332"/>
                  </a:lnTo>
                  <a:lnTo>
                    <a:pt x="2947" y="331"/>
                  </a:lnTo>
                  <a:lnTo>
                    <a:pt x="2943" y="330"/>
                  </a:lnTo>
                  <a:lnTo>
                    <a:pt x="2940" y="329"/>
                  </a:lnTo>
                  <a:lnTo>
                    <a:pt x="2939" y="326"/>
                  </a:lnTo>
                  <a:lnTo>
                    <a:pt x="2938" y="324"/>
                  </a:lnTo>
                  <a:lnTo>
                    <a:pt x="2938" y="322"/>
                  </a:lnTo>
                  <a:lnTo>
                    <a:pt x="2939" y="298"/>
                  </a:lnTo>
                  <a:lnTo>
                    <a:pt x="2930" y="307"/>
                  </a:lnTo>
                  <a:lnTo>
                    <a:pt x="2922" y="313"/>
                  </a:lnTo>
                  <a:lnTo>
                    <a:pt x="2912" y="320"/>
                  </a:lnTo>
                  <a:lnTo>
                    <a:pt x="2903" y="324"/>
                  </a:lnTo>
                  <a:lnTo>
                    <a:pt x="2894" y="329"/>
                  </a:lnTo>
                  <a:lnTo>
                    <a:pt x="2884" y="331"/>
                  </a:lnTo>
                  <a:lnTo>
                    <a:pt x="2874" y="333"/>
                  </a:lnTo>
                  <a:lnTo>
                    <a:pt x="2863" y="333"/>
                  </a:lnTo>
                  <a:lnTo>
                    <a:pt x="2852" y="332"/>
                  </a:lnTo>
                  <a:lnTo>
                    <a:pt x="2841" y="330"/>
                  </a:lnTo>
                  <a:lnTo>
                    <a:pt x="2831" y="326"/>
                  </a:lnTo>
                  <a:lnTo>
                    <a:pt x="2822" y="322"/>
                  </a:lnTo>
                  <a:lnTo>
                    <a:pt x="2815" y="317"/>
                  </a:lnTo>
                  <a:lnTo>
                    <a:pt x="2807" y="310"/>
                  </a:lnTo>
                  <a:lnTo>
                    <a:pt x="2802" y="303"/>
                  </a:lnTo>
                  <a:lnTo>
                    <a:pt x="2796" y="295"/>
                  </a:lnTo>
                  <a:lnTo>
                    <a:pt x="2791" y="286"/>
                  </a:lnTo>
                  <a:lnTo>
                    <a:pt x="2788" y="278"/>
                  </a:lnTo>
                  <a:lnTo>
                    <a:pt x="2785" y="268"/>
                  </a:lnTo>
                  <a:lnTo>
                    <a:pt x="2782" y="257"/>
                  </a:lnTo>
                  <a:lnTo>
                    <a:pt x="2780" y="246"/>
                  </a:lnTo>
                  <a:lnTo>
                    <a:pt x="2779" y="236"/>
                  </a:lnTo>
                  <a:lnTo>
                    <a:pt x="2779" y="224"/>
                  </a:lnTo>
                  <a:lnTo>
                    <a:pt x="2779" y="212"/>
                  </a:lnTo>
                  <a:lnTo>
                    <a:pt x="2780" y="199"/>
                  </a:lnTo>
                  <a:lnTo>
                    <a:pt x="2781" y="186"/>
                  </a:lnTo>
                  <a:lnTo>
                    <a:pt x="2785" y="173"/>
                  </a:lnTo>
                  <a:lnTo>
                    <a:pt x="2788" y="161"/>
                  </a:lnTo>
                  <a:lnTo>
                    <a:pt x="2791" y="151"/>
                  </a:lnTo>
                  <a:lnTo>
                    <a:pt x="2795" y="141"/>
                  </a:lnTo>
                  <a:lnTo>
                    <a:pt x="2801" y="132"/>
                  </a:lnTo>
                  <a:lnTo>
                    <a:pt x="2806" y="124"/>
                  </a:lnTo>
                  <a:lnTo>
                    <a:pt x="2813" y="117"/>
                  </a:lnTo>
                  <a:lnTo>
                    <a:pt x="2820" y="110"/>
                  </a:lnTo>
                  <a:lnTo>
                    <a:pt x="2828" y="105"/>
                  </a:lnTo>
                  <a:lnTo>
                    <a:pt x="2836" y="101"/>
                  </a:lnTo>
                  <a:lnTo>
                    <a:pt x="2846" y="97"/>
                  </a:lnTo>
                  <a:lnTo>
                    <a:pt x="2856" y="95"/>
                  </a:lnTo>
                  <a:lnTo>
                    <a:pt x="2866" y="94"/>
                  </a:lnTo>
                  <a:lnTo>
                    <a:pt x="2877" y="94"/>
                  </a:lnTo>
                  <a:lnTo>
                    <a:pt x="2886" y="94"/>
                  </a:lnTo>
                  <a:lnTo>
                    <a:pt x="2894" y="96"/>
                  </a:lnTo>
                  <a:lnTo>
                    <a:pt x="2901" y="98"/>
                  </a:lnTo>
                  <a:lnTo>
                    <a:pt x="2909" y="102"/>
                  </a:lnTo>
                  <a:lnTo>
                    <a:pt x="2916" y="106"/>
                  </a:lnTo>
                  <a:lnTo>
                    <a:pt x="2923" y="111"/>
                  </a:lnTo>
                  <a:lnTo>
                    <a:pt x="2930" y="118"/>
                  </a:lnTo>
                  <a:lnTo>
                    <a:pt x="2937" y="124"/>
                  </a:lnTo>
                  <a:lnTo>
                    <a:pt x="2941" y="10"/>
                  </a:lnTo>
                  <a:lnTo>
                    <a:pt x="2942" y="8"/>
                  </a:lnTo>
                  <a:lnTo>
                    <a:pt x="2943" y="5"/>
                  </a:lnTo>
                  <a:lnTo>
                    <a:pt x="2946" y="4"/>
                  </a:lnTo>
                  <a:lnTo>
                    <a:pt x="2948" y="2"/>
                  </a:lnTo>
                  <a:lnTo>
                    <a:pt x="2952" y="1"/>
                  </a:lnTo>
                  <a:lnTo>
                    <a:pt x="2957" y="1"/>
                  </a:lnTo>
                  <a:lnTo>
                    <a:pt x="2964" y="0"/>
                  </a:lnTo>
                  <a:lnTo>
                    <a:pt x="2971" y="1"/>
                  </a:lnTo>
                  <a:lnTo>
                    <a:pt x="2980" y="1"/>
                  </a:lnTo>
                  <a:lnTo>
                    <a:pt x="2987" y="2"/>
                  </a:lnTo>
                  <a:lnTo>
                    <a:pt x="2991" y="3"/>
                  </a:lnTo>
                  <a:lnTo>
                    <a:pt x="2995" y="4"/>
                  </a:lnTo>
                  <a:lnTo>
                    <a:pt x="2998" y="7"/>
                  </a:lnTo>
                  <a:lnTo>
                    <a:pt x="3000" y="8"/>
                  </a:lnTo>
                  <a:lnTo>
                    <a:pt x="3001" y="10"/>
                  </a:lnTo>
                  <a:lnTo>
                    <a:pt x="3002" y="12"/>
                  </a:lnTo>
                  <a:lnTo>
                    <a:pt x="2989" y="324"/>
                  </a:lnTo>
                  <a:close/>
                  <a:moveTo>
                    <a:pt x="2935" y="181"/>
                  </a:moveTo>
                  <a:lnTo>
                    <a:pt x="2928" y="172"/>
                  </a:lnTo>
                  <a:lnTo>
                    <a:pt x="2923" y="165"/>
                  </a:lnTo>
                  <a:lnTo>
                    <a:pt x="2917" y="159"/>
                  </a:lnTo>
                  <a:lnTo>
                    <a:pt x="2911" y="155"/>
                  </a:lnTo>
                  <a:lnTo>
                    <a:pt x="2906" y="150"/>
                  </a:lnTo>
                  <a:lnTo>
                    <a:pt x="2899" y="147"/>
                  </a:lnTo>
                  <a:lnTo>
                    <a:pt x="2894" y="146"/>
                  </a:lnTo>
                  <a:lnTo>
                    <a:pt x="2887" y="145"/>
                  </a:lnTo>
                  <a:lnTo>
                    <a:pt x="2881" y="145"/>
                  </a:lnTo>
                  <a:lnTo>
                    <a:pt x="2876" y="146"/>
                  </a:lnTo>
                  <a:lnTo>
                    <a:pt x="2871" y="147"/>
                  </a:lnTo>
                  <a:lnTo>
                    <a:pt x="2867" y="150"/>
                  </a:lnTo>
                  <a:lnTo>
                    <a:pt x="2862" y="152"/>
                  </a:lnTo>
                  <a:lnTo>
                    <a:pt x="2859" y="157"/>
                  </a:lnTo>
                  <a:lnTo>
                    <a:pt x="2855" y="160"/>
                  </a:lnTo>
                  <a:lnTo>
                    <a:pt x="2853" y="164"/>
                  </a:lnTo>
                  <a:lnTo>
                    <a:pt x="2847" y="175"/>
                  </a:lnTo>
                  <a:lnTo>
                    <a:pt x="2844" y="186"/>
                  </a:lnTo>
                  <a:lnTo>
                    <a:pt x="2842" y="198"/>
                  </a:lnTo>
                  <a:lnTo>
                    <a:pt x="2841" y="211"/>
                  </a:lnTo>
                  <a:lnTo>
                    <a:pt x="2841" y="224"/>
                  </a:lnTo>
                  <a:lnTo>
                    <a:pt x="2842" y="237"/>
                  </a:lnTo>
                  <a:lnTo>
                    <a:pt x="2844" y="249"/>
                  </a:lnTo>
                  <a:lnTo>
                    <a:pt x="2847" y="259"/>
                  </a:lnTo>
                  <a:lnTo>
                    <a:pt x="2850" y="265"/>
                  </a:lnTo>
                  <a:lnTo>
                    <a:pt x="2853" y="269"/>
                  </a:lnTo>
                  <a:lnTo>
                    <a:pt x="2856" y="272"/>
                  </a:lnTo>
                  <a:lnTo>
                    <a:pt x="2860" y="276"/>
                  </a:lnTo>
                  <a:lnTo>
                    <a:pt x="2864" y="279"/>
                  </a:lnTo>
                  <a:lnTo>
                    <a:pt x="2869" y="281"/>
                  </a:lnTo>
                  <a:lnTo>
                    <a:pt x="2874" y="282"/>
                  </a:lnTo>
                  <a:lnTo>
                    <a:pt x="2880" y="283"/>
                  </a:lnTo>
                  <a:lnTo>
                    <a:pt x="2886" y="282"/>
                  </a:lnTo>
                  <a:lnTo>
                    <a:pt x="2893" y="281"/>
                  </a:lnTo>
                  <a:lnTo>
                    <a:pt x="2898" y="279"/>
                  </a:lnTo>
                  <a:lnTo>
                    <a:pt x="2904" y="276"/>
                  </a:lnTo>
                  <a:lnTo>
                    <a:pt x="2911" y="271"/>
                  </a:lnTo>
                  <a:lnTo>
                    <a:pt x="2917" y="266"/>
                  </a:lnTo>
                  <a:lnTo>
                    <a:pt x="2924" y="259"/>
                  </a:lnTo>
                  <a:lnTo>
                    <a:pt x="2931" y="251"/>
                  </a:lnTo>
                  <a:lnTo>
                    <a:pt x="2935" y="181"/>
                  </a:lnTo>
                  <a:close/>
                  <a:moveTo>
                    <a:pt x="3310" y="151"/>
                  </a:moveTo>
                  <a:lnTo>
                    <a:pt x="3310" y="159"/>
                  </a:lnTo>
                  <a:lnTo>
                    <a:pt x="3309" y="165"/>
                  </a:lnTo>
                  <a:lnTo>
                    <a:pt x="3307" y="170"/>
                  </a:lnTo>
                  <a:lnTo>
                    <a:pt x="3306" y="174"/>
                  </a:lnTo>
                  <a:lnTo>
                    <a:pt x="3305" y="176"/>
                  </a:lnTo>
                  <a:lnTo>
                    <a:pt x="3303" y="178"/>
                  </a:lnTo>
                  <a:lnTo>
                    <a:pt x="3302" y="178"/>
                  </a:lnTo>
                  <a:lnTo>
                    <a:pt x="3300" y="178"/>
                  </a:lnTo>
                  <a:lnTo>
                    <a:pt x="3298" y="178"/>
                  </a:lnTo>
                  <a:lnTo>
                    <a:pt x="3296" y="177"/>
                  </a:lnTo>
                  <a:lnTo>
                    <a:pt x="3292" y="176"/>
                  </a:lnTo>
                  <a:lnTo>
                    <a:pt x="3290" y="175"/>
                  </a:lnTo>
                  <a:lnTo>
                    <a:pt x="3287" y="174"/>
                  </a:lnTo>
                  <a:lnTo>
                    <a:pt x="3284" y="173"/>
                  </a:lnTo>
                  <a:lnTo>
                    <a:pt x="3280" y="172"/>
                  </a:lnTo>
                  <a:lnTo>
                    <a:pt x="3276" y="172"/>
                  </a:lnTo>
                  <a:lnTo>
                    <a:pt x="3271" y="172"/>
                  </a:lnTo>
                  <a:lnTo>
                    <a:pt x="3265" y="173"/>
                  </a:lnTo>
                  <a:lnTo>
                    <a:pt x="3260" y="175"/>
                  </a:lnTo>
                  <a:lnTo>
                    <a:pt x="3255" y="178"/>
                  </a:lnTo>
                  <a:lnTo>
                    <a:pt x="3249" y="183"/>
                  </a:lnTo>
                  <a:lnTo>
                    <a:pt x="3243" y="189"/>
                  </a:lnTo>
                  <a:lnTo>
                    <a:pt x="3236" y="197"/>
                  </a:lnTo>
                  <a:lnTo>
                    <a:pt x="3229" y="205"/>
                  </a:lnTo>
                  <a:lnTo>
                    <a:pt x="3219" y="338"/>
                  </a:lnTo>
                  <a:lnTo>
                    <a:pt x="3219" y="341"/>
                  </a:lnTo>
                  <a:lnTo>
                    <a:pt x="3217" y="342"/>
                  </a:lnTo>
                  <a:lnTo>
                    <a:pt x="3216" y="344"/>
                  </a:lnTo>
                  <a:lnTo>
                    <a:pt x="3212" y="345"/>
                  </a:lnTo>
                  <a:lnTo>
                    <a:pt x="3208" y="345"/>
                  </a:lnTo>
                  <a:lnTo>
                    <a:pt x="3203" y="346"/>
                  </a:lnTo>
                  <a:lnTo>
                    <a:pt x="3196" y="346"/>
                  </a:lnTo>
                  <a:lnTo>
                    <a:pt x="3189" y="345"/>
                  </a:lnTo>
                  <a:lnTo>
                    <a:pt x="3180" y="345"/>
                  </a:lnTo>
                  <a:lnTo>
                    <a:pt x="3174" y="344"/>
                  </a:lnTo>
                  <a:lnTo>
                    <a:pt x="3169" y="343"/>
                  </a:lnTo>
                  <a:lnTo>
                    <a:pt x="3165" y="341"/>
                  </a:lnTo>
                  <a:lnTo>
                    <a:pt x="3162" y="339"/>
                  </a:lnTo>
                  <a:lnTo>
                    <a:pt x="3161" y="337"/>
                  </a:lnTo>
                  <a:lnTo>
                    <a:pt x="3159" y="335"/>
                  </a:lnTo>
                  <a:lnTo>
                    <a:pt x="3159" y="333"/>
                  </a:lnTo>
                  <a:lnTo>
                    <a:pt x="3176" y="121"/>
                  </a:lnTo>
                  <a:lnTo>
                    <a:pt x="3176" y="119"/>
                  </a:lnTo>
                  <a:lnTo>
                    <a:pt x="3177" y="117"/>
                  </a:lnTo>
                  <a:lnTo>
                    <a:pt x="3179" y="116"/>
                  </a:lnTo>
                  <a:lnTo>
                    <a:pt x="3181" y="115"/>
                  </a:lnTo>
                  <a:lnTo>
                    <a:pt x="3185" y="114"/>
                  </a:lnTo>
                  <a:lnTo>
                    <a:pt x="3190" y="114"/>
                  </a:lnTo>
                  <a:lnTo>
                    <a:pt x="3195" y="114"/>
                  </a:lnTo>
                  <a:lnTo>
                    <a:pt x="3202" y="114"/>
                  </a:lnTo>
                  <a:lnTo>
                    <a:pt x="3208" y="115"/>
                  </a:lnTo>
                  <a:lnTo>
                    <a:pt x="3215" y="116"/>
                  </a:lnTo>
                  <a:lnTo>
                    <a:pt x="3219" y="117"/>
                  </a:lnTo>
                  <a:lnTo>
                    <a:pt x="3222" y="118"/>
                  </a:lnTo>
                  <a:lnTo>
                    <a:pt x="3224" y="119"/>
                  </a:lnTo>
                  <a:lnTo>
                    <a:pt x="3225" y="121"/>
                  </a:lnTo>
                  <a:lnTo>
                    <a:pt x="3226" y="123"/>
                  </a:lnTo>
                  <a:lnTo>
                    <a:pt x="3226" y="125"/>
                  </a:lnTo>
                  <a:lnTo>
                    <a:pt x="3224" y="151"/>
                  </a:lnTo>
                  <a:lnTo>
                    <a:pt x="3233" y="142"/>
                  </a:lnTo>
                  <a:lnTo>
                    <a:pt x="3242" y="133"/>
                  </a:lnTo>
                  <a:lnTo>
                    <a:pt x="3249" y="127"/>
                  </a:lnTo>
                  <a:lnTo>
                    <a:pt x="3257" y="122"/>
                  </a:lnTo>
                  <a:lnTo>
                    <a:pt x="3263" y="119"/>
                  </a:lnTo>
                  <a:lnTo>
                    <a:pt x="3271" y="117"/>
                  </a:lnTo>
                  <a:lnTo>
                    <a:pt x="3277" y="116"/>
                  </a:lnTo>
                  <a:lnTo>
                    <a:pt x="3284" y="116"/>
                  </a:lnTo>
                  <a:lnTo>
                    <a:pt x="3287" y="117"/>
                  </a:lnTo>
                  <a:lnTo>
                    <a:pt x="3290" y="117"/>
                  </a:lnTo>
                  <a:lnTo>
                    <a:pt x="3293" y="118"/>
                  </a:lnTo>
                  <a:lnTo>
                    <a:pt x="3298" y="119"/>
                  </a:lnTo>
                  <a:lnTo>
                    <a:pt x="3301" y="120"/>
                  </a:lnTo>
                  <a:lnTo>
                    <a:pt x="3304" y="121"/>
                  </a:lnTo>
                  <a:lnTo>
                    <a:pt x="3306" y="122"/>
                  </a:lnTo>
                  <a:lnTo>
                    <a:pt x="3309" y="123"/>
                  </a:lnTo>
                  <a:lnTo>
                    <a:pt x="3310" y="125"/>
                  </a:lnTo>
                  <a:lnTo>
                    <a:pt x="3310" y="127"/>
                  </a:lnTo>
                  <a:lnTo>
                    <a:pt x="3311" y="128"/>
                  </a:lnTo>
                  <a:lnTo>
                    <a:pt x="3311" y="131"/>
                  </a:lnTo>
                  <a:lnTo>
                    <a:pt x="3311" y="133"/>
                  </a:lnTo>
                  <a:lnTo>
                    <a:pt x="3311" y="138"/>
                  </a:lnTo>
                  <a:lnTo>
                    <a:pt x="3311" y="144"/>
                  </a:lnTo>
                  <a:lnTo>
                    <a:pt x="3310" y="151"/>
                  </a:lnTo>
                  <a:close/>
                  <a:moveTo>
                    <a:pt x="3533" y="362"/>
                  </a:moveTo>
                  <a:lnTo>
                    <a:pt x="3532" y="364"/>
                  </a:lnTo>
                  <a:lnTo>
                    <a:pt x="3531" y="366"/>
                  </a:lnTo>
                  <a:lnTo>
                    <a:pt x="3530" y="368"/>
                  </a:lnTo>
                  <a:lnTo>
                    <a:pt x="3527" y="369"/>
                  </a:lnTo>
                  <a:lnTo>
                    <a:pt x="3524" y="370"/>
                  </a:lnTo>
                  <a:lnTo>
                    <a:pt x="3519" y="370"/>
                  </a:lnTo>
                  <a:lnTo>
                    <a:pt x="3514" y="370"/>
                  </a:lnTo>
                  <a:lnTo>
                    <a:pt x="3506" y="370"/>
                  </a:lnTo>
                  <a:lnTo>
                    <a:pt x="3500" y="369"/>
                  </a:lnTo>
                  <a:lnTo>
                    <a:pt x="3494" y="368"/>
                  </a:lnTo>
                  <a:lnTo>
                    <a:pt x="3490" y="366"/>
                  </a:lnTo>
                  <a:lnTo>
                    <a:pt x="3487" y="365"/>
                  </a:lnTo>
                  <a:lnTo>
                    <a:pt x="3485" y="364"/>
                  </a:lnTo>
                  <a:lnTo>
                    <a:pt x="3483" y="362"/>
                  </a:lnTo>
                  <a:lnTo>
                    <a:pt x="3481" y="360"/>
                  </a:lnTo>
                  <a:lnTo>
                    <a:pt x="3481" y="358"/>
                  </a:lnTo>
                  <a:lnTo>
                    <a:pt x="3484" y="334"/>
                  </a:lnTo>
                  <a:lnTo>
                    <a:pt x="3474" y="342"/>
                  </a:lnTo>
                  <a:lnTo>
                    <a:pt x="3465" y="349"/>
                  </a:lnTo>
                  <a:lnTo>
                    <a:pt x="3456" y="355"/>
                  </a:lnTo>
                  <a:lnTo>
                    <a:pt x="3446" y="359"/>
                  </a:lnTo>
                  <a:lnTo>
                    <a:pt x="3436" y="362"/>
                  </a:lnTo>
                  <a:lnTo>
                    <a:pt x="3426" y="365"/>
                  </a:lnTo>
                  <a:lnTo>
                    <a:pt x="3417" y="365"/>
                  </a:lnTo>
                  <a:lnTo>
                    <a:pt x="3407" y="365"/>
                  </a:lnTo>
                  <a:lnTo>
                    <a:pt x="3397" y="364"/>
                  </a:lnTo>
                  <a:lnTo>
                    <a:pt x="3387" y="362"/>
                  </a:lnTo>
                  <a:lnTo>
                    <a:pt x="3379" y="360"/>
                  </a:lnTo>
                  <a:lnTo>
                    <a:pt x="3371" y="356"/>
                  </a:lnTo>
                  <a:lnTo>
                    <a:pt x="3365" y="351"/>
                  </a:lnTo>
                  <a:lnTo>
                    <a:pt x="3358" y="346"/>
                  </a:lnTo>
                  <a:lnTo>
                    <a:pt x="3353" y="341"/>
                  </a:lnTo>
                  <a:lnTo>
                    <a:pt x="3349" y="334"/>
                  </a:lnTo>
                  <a:lnTo>
                    <a:pt x="3345" y="328"/>
                  </a:lnTo>
                  <a:lnTo>
                    <a:pt x="3342" y="321"/>
                  </a:lnTo>
                  <a:lnTo>
                    <a:pt x="3340" y="313"/>
                  </a:lnTo>
                  <a:lnTo>
                    <a:pt x="3338" y="305"/>
                  </a:lnTo>
                  <a:lnTo>
                    <a:pt x="3337" y="296"/>
                  </a:lnTo>
                  <a:lnTo>
                    <a:pt x="3337" y="286"/>
                  </a:lnTo>
                  <a:lnTo>
                    <a:pt x="3337" y="276"/>
                  </a:lnTo>
                  <a:lnTo>
                    <a:pt x="3337" y="264"/>
                  </a:lnTo>
                  <a:lnTo>
                    <a:pt x="3346" y="134"/>
                  </a:lnTo>
                  <a:lnTo>
                    <a:pt x="3347" y="132"/>
                  </a:lnTo>
                  <a:lnTo>
                    <a:pt x="3349" y="130"/>
                  </a:lnTo>
                  <a:lnTo>
                    <a:pt x="3351" y="129"/>
                  </a:lnTo>
                  <a:lnTo>
                    <a:pt x="3353" y="128"/>
                  </a:lnTo>
                  <a:lnTo>
                    <a:pt x="3357" y="127"/>
                  </a:lnTo>
                  <a:lnTo>
                    <a:pt x="3363" y="127"/>
                  </a:lnTo>
                  <a:lnTo>
                    <a:pt x="3369" y="127"/>
                  </a:lnTo>
                  <a:lnTo>
                    <a:pt x="3378" y="128"/>
                  </a:lnTo>
                  <a:lnTo>
                    <a:pt x="3385" y="128"/>
                  </a:lnTo>
                  <a:lnTo>
                    <a:pt x="3392" y="129"/>
                  </a:lnTo>
                  <a:lnTo>
                    <a:pt x="3397" y="130"/>
                  </a:lnTo>
                  <a:lnTo>
                    <a:pt x="3400" y="131"/>
                  </a:lnTo>
                  <a:lnTo>
                    <a:pt x="3404" y="133"/>
                  </a:lnTo>
                  <a:lnTo>
                    <a:pt x="3406" y="134"/>
                  </a:lnTo>
                  <a:lnTo>
                    <a:pt x="3407" y="136"/>
                  </a:lnTo>
                  <a:lnTo>
                    <a:pt x="3407" y="138"/>
                  </a:lnTo>
                  <a:lnTo>
                    <a:pt x="3397" y="258"/>
                  </a:lnTo>
                  <a:lnTo>
                    <a:pt x="3397" y="274"/>
                  </a:lnTo>
                  <a:lnTo>
                    <a:pt x="3397" y="284"/>
                  </a:lnTo>
                  <a:lnTo>
                    <a:pt x="3399" y="293"/>
                  </a:lnTo>
                  <a:lnTo>
                    <a:pt x="3403" y="299"/>
                  </a:lnTo>
                  <a:lnTo>
                    <a:pt x="3408" y="306"/>
                  </a:lnTo>
                  <a:lnTo>
                    <a:pt x="3413" y="310"/>
                  </a:lnTo>
                  <a:lnTo>
                    <a:pt x="3421" y="313"/>
                  </a:lnTo>
                  <a:lnTo>
                    <a:pt x="3428" y="315"/>
                  </a:lnTo>
                  <a:lnTo>
                    <a:pt x="3435" y="315"/>
                  </a:lnTo>
                  <a:lnTo>
                    <a:pt x="3440" y="313"/>
                  </a:lnTo>
                  <a:lnTo>
                    <a:pt x="3447" y="311"/>
                  </a:lnTo>
                  <a:lnTo>
                    <a:pt x="3452" y="308"/>
                  </a:lnTo>
                  <a:lnTo>
                    <a:pt x="3465" y="299"/>
                  </a:lnTo>
                  <a:lnTo>
                    <a:pt x="3479" y="286"/>
                  </a:lnTo>
                  <a:lnTo>
                    <a:pt x="3490" y="145"/>
                  </a:lnTo>
                  <a:lnTo>
                    <a:pt x="3490" y="143"/>
                  </a:lnTo>
                  <a:lnTo>
                    <a:pt x="3491" y="142"/>
                  </a:lnTo>
                  <a:lnTo>
                    <a:pt x="3493" y="139"/>
                  </a:lnTo>
                  <a:lnTo>
                    <a:pt x="3497" y="138"/>
                  </a:lnTo>
                  <a:lnTo>
                    <a:pt x="3501" y="137"/>
                  </a:lnTo>
                  <a:lnTo>
                    <a:pt x="3505" y="137"/>
                  </a:lnTo>
                  <a:lnTo>
                    <a:pt x="3512" y="137"/>
                  </a:lnTo>
                  <a:lnTo>
                    <a:pt x="3520" y="138"/>
                  </a:lnTo>
                  <a:lnTo>
                    <a:pt x="3528" y="138"/>
                  </a:lnTo>
                  <a:lnTo>
                    <a:pt x="3534" y="139"/>
                  </a:lnTo>
                  <a:lnTo>
                    <a:pt x="3540" y="141"/>
                  </a:lnTo>
                  <a:lnTo>
                    <a:pt x="3543" y="142"/>
                  </a:lnTo>
                  <a:lnTo>
                    <a:pt x="3546" y="144"/>
                  </a:lnTo>
                  <a:lnTo>
                    <a:pt x="3548" y="146"/>
                  </a:lnTo>
                  <a:lnTo>
                    <a:pt x="3548" y="147"/>
                  </a:lnTo>
                  <a:lnTo>
                    <a:pt x="3550" y="149"/>
                  </a:lnTo>
                  <a:lnTo>
                    <a:pt x="3533" y="362"/>
                  </a:lnTo>
                  <a:close/>
                  <a:moveTo>
                    <a:pt x="3653" y="376"/>
                  </a:moveTo>
                  <a:lnTo>
                    <a:pt x="3652" y="378"/>
                  </a:lnTo>
                  <a:lnTo>
                    <a:pt x="3651" y="379"/>
                  </a:lnTo>
                  <a:lnTo>
                    <a:pt x="3649" y="382"/>
                  </a:lnTo>
                  <a:lnTo>
                    <a:pt x="3646" y="383"/>
                  </a:lnTo>
                  <a:lnTo>
                    <a:pt x="3641" y="383"/>
                  </a:lnTo>
                  <a:lnTo>
                    <a:pt x="3636" y="383"/>
                  </a:lnTo>
                  <a:lnTo>
                    <a:pt x="3629" y="383"/>
                  </a:lnTo>
                  <a:lnTo>
                    <a:pt x="3622" y="382"/>
                  </a:lnTo>
                  <a:lnTo>
                    <a:pt x="3614" y="382"/>
                  </a:lnTo>
                  <a:lnTo>
                    <a:pt x="3608" y="379"/>
                  </a:lnTo>
                  <a:lnTo>
                    <a:pt x="3602" y="378"/>
                  </a:lnTo>
                  <a:lnTo>
                    <a:pt x="3598" y="377"/>
                  </a:lnTo>
                  <a:lnTo>
                    <a:pt x="3596" y="375"/>
                  </a:lnTo>
                  <a:lnTo>
                    <a:pt x="3594" y="374"/>
                  </a:lnTo>
                  <a:lnTo>
                    <a:pt x="3593" y="372"/>
                  </a:lnTo>
                  <a:lnTo>
                    <a:pt x="3593" y="370"/>
                  </a:lnTo>
                  <a:lnTo>
                    <a:pt x="3628" y="57"/>
                  </a:lnTo>
                  <a:lnTo>
                    <a:pt x="3628" y="55"/>
                  </a:lnTo>
                  <a:lnTo>
                    <a:pt x="3629" y="54"/>
                  </a:lnTo>
                  <a:lnTo>
                    <a:pt x="3632" y="52"/>
                  </a:lnTo>
                  <a:lnTo>
                    <a:pt x="3635" y="51"/>
                  </a:lnTo>
                  <a:lnTo>
                    <a:pt x="3639" y="50"/>
                  </a:lnTo>
                  <a:lnTo>
                    <a:pt x="3645" y="50"/>
                  </a:lnTo>
                  <a:lnTo>
                    <a:pt x="3651" y="50"/>
                  </a:lnTo>
                  <a:lnTo>
                    <a:pt x="3659" y="51"/>
                  </a:lnTo>
                  <a:lnTo>
                    <a:pt x="3667" y="52"/>
                  </a:lnTo>
                  <a:lnTo>
                    <a:pt x="3674" y="53"/>
                  </a:lnTo>
                  <a:lnTo>
                    <a:pt x="3678" y="55"/>
                  </a:lnTo>
                  <a:lnTo>
                    <a:pt x="3682" y="56"/>
                  </a:lnTo>
                  <a:lnTo>
                    <a:pt x="3685" y="58"/>
                  </a:lnTo>
                  <a:lnTo>
                    <a:pt x="3687" y="60"/>
                  </a:lnTo>
                  <a:lnTo>
                    <a:pt x="3688" y="62"/>
                  </a:lnTo>
                  <a:lnTo>
                    <a:pt x="3688" y="65"/>
                  </a:lnTo>
                  <a:lnTo>
                    <a:pt x="3653" y="376"/>
                  </a:lnTo>
                  <a:close/>
                  <a:moveTo>
                    <a:pt x="3920" y="293"/>
                  </a:moveTo>
                  <a:lnTo>
                    <a:pt x="3919" y="297"/>
                  </a:lnTo>
                  <a:lnTo>
                    <a:pt x="3917" y="302"/>
                  </a:lnTo>
                  <a:lnTo>
                    <a:pt x="3916" y="306"/>
                  </a:lnTo>
                  <a:lnTo>
                    <a:pt x="3913" y="308"/>
                  </a:lnTo>
                  <a:lnTo>
                    <a:pt x="3910" y="310"/>
                  </a:lnTo>
                  <a:lnTo>
                    <a:pt x="3907" y="311"/>
                  </a:lnTo>
                  <a:lnTo>
                    <a:pt x="3903" y="312"/>
                  </a:lnTo>
                  <a:lnTo>
                    <a:pt x="3899" y="312"/>
                  </a:lnTo>
                  <a:lnTo>
                    <a:pt x="3770" y="297"/>
                  </a:lnTo>
                  <a:lnTo>
                    <a:pt x="3770" y="310"/>
                  </a:lnTo>
                  <a:lnTo>
                    <a:pt x="3771" y="322"/>
                  </a:lnTo>
                  <a:lnTo>
                    <a:pt x="3772" y="328"/>
                  </a:lnTo>
                  <a:lnTo>
                    <a:pt x="3774" y="333"/>
                  </a:lnTo>
                  <a:lnTo>
                    <a:pt x="3776" y="337"/>
                  </a:lnTo>
                  <a:lnTo>
                    <a:pt x="3779" y="342"/>
                  </a:lnTo>
                  <a:lnTo>
                    <a:pt x="3782" y="346"/>
                  </a:lnTo>
                  <a:lnTo>
                    <a:pt x="3786" y="349"/>
                  </a:lnTo>
                  <a:lnTo>
                    <a:pt x="3790" y="352"/>
                  </a:lnTo>
                  <a:lnTo>
                    <a:pt x="3796" y="356"/>
                  </a:lnTo>
                  <a:lnTo>
                    <a:pt x="3801" y="358"/>
                  </a:lnTo>
                  <a:lnTo>
                    <a:pt x="3808" y="360"/>
                  </a:lnTo>
                  <a:lnTo>
                    <a:pt x="3814" y="362"/>
                  </a:lnTo>
                  <a:lnTo>
                    <a:pt x="3822" y="363"/>
                  </a:lnTo>
                  <a:lnTo>
                    <a:pt x="3836" y="364"/>
                  </a:lnTo>
                  <a:lnTo>
                    <a:pt x="3849" y="363"/>
                  </a:lnTo>
                  <a:lnTo>
                    <a:pt x="3861" y="362"/>
                  </a:lnTo>
                  <a:lnTo>
                    <a:pt x="3870" y="361"/>
                  </a:lnTo>
                  <a:lnTo>
                    <a:pt x="3878" y="359"/>
                  </a:lnTo>
                  <a:lnTo>
                    <a:pt x="3886" y="358"/>
                  </a:lnTo>
                  <a:lnTo>
                    <a:pt x="3890" y="357"/>
                  </a:lnTo>
                  <a:lnTo>
                    <a:pt x="3894" y="356"/>
                  </a:lnTo>
                  <a:lnTo>
                    <a:pt x="3896" y="357"/>
                  </a:lnTo>
                  <a:lnTo>
                    <a:pt x="3899" y="358"/>
                  </a:lnTo>
                  <a:lnTo>
                    <a:pt x="3900" y="359"/>
                  </a:lnTo>
                  <a:lnTo>
                    <a:pt x="3900" y="361"/>
                  </a:lnTo>
                  <a:lnTo>
                    <a:pt x="3901" y="363"/>
                  </a:lnTo>
                  <a:lnTo>
                    <a:pt x="3901" y="366"/>
                  </a:lnTo>
                  <a:lnTo>
                    <a:pt x="3901" y="371"/>
                  </a:lnTo>
                  <a:lnTo>
                    <a:pt x="3900" y="376"/>
                  </a:lnTo>
                  <a:lnTo>
                    <a:pt x="3900" y="382"/>
                  </a:lnTo>
                  <a:lnTo>
                    <a:pt x="3899" y="386"/>
                  </a:lnTo>
                  <a:lnTo>
                    <a:pt x="3899" y="389"/>
                  </a:lnTo>
                  <a:lnTo>
                    <a:pt x="3897" y="391"/>
                  </a:lnTo>
                  <a:lnTo>
                    <a:pt x="3896" y="393"/>
                  </a:lnTo>
                  <a:lnTo>
                    <a:pt x="3895" y="396"/>
                  </a:lnTo>
                  <a:lnTo>
                    <a:pt x="3894" y="398"/>
                  </a:lnTo>
                  <a:lnTo>
                    <a:pt x="3892" y="399"/>
                  </a:lnTo>
                  <a:lnTo>
                    <a:pt x="3890" y="401"/>
                  </a:lnTo>
                  <a:lnTo>
                    <a:pt x="3883" y="402"/>
                  </a:lnTo>
                  <a:lnTo>
                    <a:pt x="3876" y="404"/>
                  </a:lnTo>
                  <a:lnTo>
                    <a:pt x="3865" y="406"/>
                  </a:lnTo>
                  <a:lnTo>
                    <a:pt x="3854" y="408"/>
                  </a:lnTo>
                  <a:lnTo>
                    <a:pt x="3840" y="409"/>
                  </a:lnTo>
                  <a:lnTo>
                    <a:pt x="3826" y="409"/>
                  </a:lnTo>
                  <a:lnTo>
                    <a:pt x="3811" y="408"/>
                  </a:lnTo>
                  <a:lnTo>
                    <a:pt x="3797" y="405"/>
                  </a:lnTo>
                  <a:lnTo>
                    <a:pt x="3785" y="402"/>
                  </a:lnTo>
                  <a:lnTo>
                    <a:pt x="3773" y="399"/>
                  </a:lnTo>
                  <a:lnTo>
                    <a:pt x="3762" y="395"/>
                  </a:lnTo>
                  <a:lnTo>
                    <a:pt x="3753" y="389"/>
                  </a:lnTo>
                  <a:lnTo>
                    <a:pt x="3744" y="384"/>
                  </a:lnTo>
                  <a:lnTo>
                    <a:pt x="3736" y="376"/>
                  </a:lnTo>
                  <a:lnTo>
                    <a:pt x="3730" y="369"/>
                  </a:lnTo>
                  <a:lnTo>
                    <a:pt x="3723" y="361"/>
                  </a:lnTo>
                  <a:lnTo>
                    <a:pt x="3719" y="351"/>
                  </a:lnTo>
                  <a:lnTo>
                    <a:pt x="3715" y="342"/>
                  </a:lnTo>
                  <a:lnTo>
                    <a:pt x="3713" y="331"/>
                  </a:lnTo>
                  <a:lnTo>
                    <a:pt x="3711" y="319"/>
                  </a:lnTo>
                  <a:lnTo>
                    <a:pt x="3709" y="306"/>
                  </a:lnTo>
                  <a:lnTo>
                    <a:pt x="3711" y="292"/>
                  </a:lnTo>
                  <a:lnTo>
                    <a:pt x="3712" y="278"/>
                  </a:lnTo>
                  <a:lnTo>
                    <a:pt x="3713" y="264"/>
                  </a:lnTo>
                  <a:lnTo>
                    <a:pt x="3716" y="251"/>
                  </a:lnTo>
                  <a:lnTo>
                    <a:pt x="3719" y="239"/>
                  </a:lnTo>
                  <a:lnTo>
                    <a:pt x="3725" y="228"/>
                  </a:lnTo>
                  <a:lnTo>
                    <a:pt x="3730" y="217"/>
                  </a:lnTo>
                  <a:lnTo>
                    <a:pt x="3735" y="208"/>
                  </a:lnTo>
                  <a:lnTo>
                    <a:pt x="3742" y="200"/>
                  </a:lnTo>
                  <a:lnTo>
                    <a:pt x="3749" y="192"/>
                  </a:lnTo>
                  <a:lnTo>
                    <a:pt x="3758" y="185"/>
                  </a:lnTo>
                  <a:lnTo>
                    <a:pt x="3767" y="179"/>
                  </a:lnTo>
                  <a:lnTo>
                    <a:pt x="3776" y="175"/>
                  </a:lnTo>
                  <a:lnTo>
                    <a:pt x="3786" y="172"/>
                  </a:lnTo>
                  <a:lnTo>
                    <a:pt x="3797" y="170"/>
                  </a:lnTo>
                  <a:lnTo>
                    <a:pt x="3809" y="168"/>
                  </a:lnTo>
                  <a:lnTo>
                    <a:pt x="3821" y="168"/>
                  </a:lnTo>
                  <a:lnTo>
                    <a:pt x="3833" y="169"/>
                  </a:lnTo>
                  <a:lnTo>
                    <a:pt x="3846" y="171"/>
                  </a:lnTo>
                  <a:lnTo>
                    <a:pt x="3857" y="173"/>
                  </a:lnTo>
                  <a:lnTo>
                    <a:pt x="3867" y="177"/>
                  </a:lnTo>
                  <a:lnTo>
                    <a:pt x="3877" y="182"/>
                  </a:lnTo>
                  <a:lnTo>
                    <a:pt x="3886" y="187"/>
                  </a:lnTo>
                  <a:lnTo>
                    <a:pt x="3893" y="192"/>
                  </a:lnTo>
                  <a:lnTo>
                    <a:pt x="3900" y="199"/>
                  </a:lnTo>
                  <a:lnTo>
                    <a:pt x="3905" y="206"/>
                  </a:lnTo>
                  <a:lnTo>
                    <a:pt x="3910" y="214"/>
                  </a:lnTo>
                  <a:lnTo>
                    <a:pt x="3915" y="223"/>
                  </a:lnTo>
                  <a:lnTo>
                    <a:pt x="3917" y="231"/>
                  </a:lnTo>
                  <a:lnTo>
                    <a:pt x="3920" y="241"/>
                  </a:lnTo>
                  <a:lnTo>
                    <a:pt x="3921" y="251"/>
                  </a:lnTo>
                  <a:lnTo>
                    <a:pt x="3921" y="262"/>
                  </a:lnTo>
                  <a:lnTo>
                    <a:pt x="3921" y="272"/>
                  </a:lnTo>
                  <a:lnTo>
                    <a:pt x="3921" y="283"/>
                  </a:lnTo>
                  <a:lnTo>
                    <a:pt x="3920" y="293"/>
                  </a:lnTo>
                  <a:close/>
                  <a:moveTo>
                    <a:pt x="3864" y="269"/>
                  </a:moveTo>
                  <a:lnTo>
                    <a:pt x="3865" y="257"/>
                  </a:lnTo>
                  <a:lnTo>
                    <a:pt x="3864" y="246"/>
                  </a:lnTo>
                  <a:lnTo>
                    <a:pt x="3862" y="237"/>
                  </a:lnTo>
                  <a:lnTo>
                    <a:pt x="3859" y="228"/>
                  </a:lnTo>
                  <a:lnTo>
                    <a:pt x="3855" y="225"/>
                  </a:lnTo>
                  <a:lnTo>
                    <a:pt x="3853" y="222"/>
                  </a:lnTo>
                  <a:lnTo>
                    <a:pt x="3850" y="218"/>
                  </a:lnTo>
                  <a:lnTo>
                    <a:pt x="3846" y="216"/>
                  </a:lnTo>
                  <a:lnTo>
                    <a:pt x="3837" y="213"/>
                  </a:lnTo>
                  <a:lnTo>
                    <a:pt x="3826" y="211"/>
                  </a:lnTo>
                  <a:lnTo>
                    <a:pt x="3821" y="210"/>
                  </a:lnTo>
                  <a:lnTo>
                    <a:pt x="3815" y="211"/>
                  </a:lnTo>
                  <a:lnTo>
                    <a:pt x="3811" y="211"/>
                  </a:lnTo>
                  <a:lnTo>
                    <a:pt x="3807" y="213"/>
                  </a:lnTo>
                  <a:lnTo>
                    <a:pt x="3798" y="216"/>
                  </a:lnTo>
                  <a:lnTo>
                    <a:pt x="3790" y="223"/>
                  </a:lnTo>
                  <a:lnTo>
                    <a:pt x="3785" y="230"/>
                  </a:lnTo>
                  <a:lnTo>
                    <a:pt x="3781" y="239"/>
                  </a:lnTo>
                  <a:lnTo>
                    <a:pt x="3776" y="249"/>
                  </a:lnTo>
                  <a:lnTo>
                    <a:pt x="3774" y="259"/>
                  </a:lnTo>
                  <a:lnTo>
                    <a:pt x="3864" y="269"/>
                  </a:lnTo>
                  <a:close/>
                  <a:moveTo>
                    <a:pt x="4115" y="383"/>
                  </a:moveTo>
                  <a:lnTo>
                    <a:pt x="4112" y="391"/>
                  </a:lnTo>
                  <a:lnTo>
                    <a:pt x="4110" y="399"/>
                  </a:lnTo>
                  <a:lnTo>
                    <a:pt x="4106" y="406"/>
                  </a:lnTo>
                  <a:lnTo>
                    <a:pt x="4103" y="413"/>
                  </a:lnTo>
                  <a:lnTo>
                    <a:pt x="4097" y="418"/>
                  </a:lnTo>
                  <a:lnTo>
                    <a:pt x="4092" y="424"/>
                  </a:lnTo>
                  <a:lnTo>
                    <a:pt x="4085" y="428"/>
                  </a:lnTo>
                  <a:lnTo>
                    <a:pt x="4079" y="432"/>
                  </a:lnTo>
                  <a:lnTo>
                    <a:pt x="4071" y="435"/>
                  </a:lnTo>
                  <a:lnTo>
                    <a:pt x="4064" y="438"/>
                  </a:lnTo>
                  <a:lnTo>
                    <a:pt x="4056" y="439"/>
                  </a:lnTo>
                  <a:lnTo>
                    <a:pt x="4048" y="440"/>
                  </a:lnTo>
                  <a:lnTo>
                    <a:pt x="4039" y="440"/>
                  </a:lnTo>
                  <a:lnTo>
                    <a:pt x="4029" y="440"/>
                  </a:lnTo>
                  <a:lnTo>
                    <a:pt x="4021" y="439"/>
                  </a:lnTo>
                  <a:lnTo>
                    <a:pt x="4011" y="438"/>
                  </a:lnTo>
                  <a:lnTo>
                    <a:pt x="3999" y="435"/>
                  </a:lnTo>
                  <a:lnTo>
                    <a:pt x="3988" y="431"/>
                  </a:lnTo>
                  <a:lnTo>
                    <a:pt x="3978" y="427"/>
                  </a:lnTo>
                  <a:lnTo>
                    <a:pt x="3970" y="424"/>
                  </a:lnTo>
                  <a:lnTo>
                    <a:pt x="3963" y="419"/>
                  </a:lnTo>
                  <a:lnTo>
                    <a:pt x="3957" y="415"/>
                  </a:lnTo>
                  <a:lnTo>
                    <a:pt x="3953" y="411"/>
                  </a:lnTo>
                  <a:lnTo>
                    <a:pt x="3950" y="408"/>
                  </a:lnTo>
                  <a:lnTo>
                    <a:pt x="3948" y="404"/>
                  </a:lnTo>
                  <a:lnTo>
                    <a:pt x="3948" y="400"/>
                  </a:lnTo>
                  <a:lnTo>
                    <a:pt x="3948" y="392"/>
                  </a:lnTo>
                  <a:lnTo>
                    <a:pt x="3949" y="384"/>
                  </a:lnTo>
                  <a:lnTo>
                    <a:pt x="3950" y="377"/>
                  </a:lnTo>
                  <a:lnTo>
                    <a:pt x="3951" y="373"/>
                  </a:lnTo>
                  <a:lnTo>
                    <a:pt x="3954" y="370"/>
                  </a:lnTo>
                  <a:lnTo>
                    <a:pt x="3955" y="366"/>
                  </a:lnTo>
                  <a:lnTo>
                    <a:pt x="3956" y="365"/>
                  </a:lnTo>
                  <a:lnTo>
                    <a:pt x="3958" y="364"/>
                  </a:lnTo>
                  <a:lnTo>
                    <a:pt x="3959" y="363"/>
                  </a:lnTo>
                  <a:lnTo>
                    <a:pt x="3961" y="364"/>
                  </a:lnTo>
                  <a:lnTo>
                    <a:pt x="3964" y="365"/>
                  </a:lnTo>
                  <a:lnTo>
                    <a:pt x="3969" y="369"/>
                  </a:lnTo>
                  <a:lnTo>
                    <a:pt x="3973" y="373"/>
                  </a:lnTo>
                  <a:lnTo>
                    <a:pt x="3980" y="377"/>
                  </a:lnTo>
                  <a:lnTo>
                    <a:pt x="3987" y="383"/>
                  </a:lnTo>
                  <a:lnTo>
                    <a:pt x="3996" y="387"/>
                  </a:lnTo>
                  <a:lnTo>
                    <a:pt x="4005" y="391"/>
                  </a:lnTo>
                  <a:lnTo>
                    <a:pt x="4017" y="395"/>
                  </a:lnTo>
                  <a:lnTo>
                    <a:pt x="4025" y="396"/>
                  </a:lnTo>
                  <a:lnTo>
                    <a:pt x="4032" y="396"/>
                  </a:lnTo>
                  <a:lnTo>
                    <a:pt x="4038" y="395"/>
                  </a:lnTo>
                  <a:lnTo>
                    <a:pt x="4043" y="393"/>
                  </a:lnTo>
                  <a:lnTo>
                    <a:pt x="4049" y="390"/>
                  </a:lnTo>
                  <a:lnTo>
                    <a:pt x="4052" y="387"/>
                  </a:lnTo>
                  <a:lnTo>
                    <a:pt x="4055" y="382"/>
                  </a:lnTo>
                  <a:lnTo>
                    <a:pt x="4056" y="376"/>
                  </a:lnTo>
                  <a:lnTo>
                    <a:pt x="4057" y="373"/>
                  </a:lnTo>
                  <a:lnTo>
                    <a:pt x="4057" y="370"/>
                  </a:lnTo>
                  <a:lnTo>
                    <a:pt x="4056" y="366"/>
                  </a:lnTo>
                  <a:lnTo>
                    <a:pt x="4055" y="363"/>
                  </a:lnTo>
                  <a:lnTo>
                    <a:pt x="4051" y="358"/>
                  </a:lnTo>
                  <a:lnTo>
                    <a:pt x="4044" y="352"/>
                  </a:lnTo>
                  <a:lnTo>
                    <a:pt x="4038" y="347"/>
                  </a:lnTo>
                  <a:lnTo>
                    <a:pt x="4030" y="343"/>
                  </a:lnTo>
                  <a:lnTo>
                    <a:pt x="4022" y="337"/>
                  </a:lnTo>
                  <a:lnTo>
                    <a:pt x="4013" y="332"/>
                  </a:lnTo>
                  <a:lnTo>
                    <a:pt x="4004" y="325"/>
                  </a:lnTo>
                  <a:lnTo>
                    <a:pt x="3996" y="319"/>
                  </a:lnTo>
                  <a:lnTo>
                    <a:pt x="3989" y="311"/>
                  </a:lnTo>
                  <a:lnTo>
                    <a:pt x="3983" y="303"/>
                  </a:lnTo>
                  <a:lnTo>
                    <a:pt x="3977" y="294"/>
                  </a:lnTo>
                  <a:lnTo>
                    <a:pt x="3974" y="283"/>
                  </a:lnTo>
                  <a:lnTo>
                    <a:pt x="3974" y="277"/>
                  </a:lnTo>
                  <a:lnTo>
                    <a:pt x="3973" y="270"/>
                  </a:lnTo>
                  <a:lnTo>
                    <a:pt x="3974" y="264"/>
                  </a:lnTo>
                  <a:lnTo>
                    <a:pt x="3975" y="256"/>
                  </a:lnTo>
                  <a:lnTo>
                    <a:pt x="3977" y="250"/>
                  </a:lnTo>
                  <a:lnTo>
                    <a:pt x="3980" y="242"/>
                  </a:lnTo>
                  <a:lnTo>
                    <a:pt x="3983" y="237"/>
                  </a:lnTo>
                  <a:lnTo>
                    <a:pt x="3986" y="230"/>
                  </a:lnTo>
                  <a:lnTo>
                    <a:pt x="3990" y="225"/>
                  </a:lnTo>
                  <a:lnTo>
                    <a:pt x="3996" y="221"/>
                  </a:lnTo>
                  <a:lnTo>
                    <a:pt x="4001" y="216"/>
                  </a:lnTo>
                  <a:lnTo>
                    <a:pt x="4008" y="212"/>
                  </a:lnTo>
                  <a:lnTo>
                    <a:pt x="4014" y="210"/>
                  </a:lnTo>
                  <a:lnTo>
                    <a:pt x="4021" y="206"/>
                  </a:lnTo>
                  <a:lnTo>
                    <a:pt x="4029" y="205"/>
                  </a:lnTo>
                  <a:lnTo>
                    <a:pt x="4037" y="203"/>
                  </a:lnTo>
                  <a:lnTo>
                    <a:pt x="4045" y="203"/>
                  </a:lnTo>
                  <a:lnTo>
                    <a:pt x="4054" y="203"/>
                  </a:lnTo>
                  <a:lnTo>
                    <a:pt x="4064" y="204"/>
                  </a:lnTo>
                  <a:lnTo>
                    <a:pt x="4074" y="205"/>
                  </a:lnTo>
                  <a:lnTo>
                    <a:pt x="4083" y="208"/>
                  </a:lnTo>
                  <a:lnTo>
                    <a:pt x="4092" y="211"/>
                  </a:lnTo>
                  <a:lnTo>
                    <a:pt x="4101" y="214"/>
                  </a:lnTo>
                  <a:lnTo>
                    <a:pt x="4108" y="217"/>
                  </a:lnTo>
                  <a:lnTo>
                    <a:pt x="4115" y="222"/>
                  </a:lnTo>
                  <a:lnTo>
                    <a:pt x="4120" y="225"/>
                  </a:lnTo>
                  <a:lnTo>
                    <a:pt x="4124" y="228"/>
                  </a:lnTo>
                  <a:lnTo>
                    <a:pt x="4127" y="230"/>
                  </a:lnTo>
                  <a:lnTo>
                    <a:pt x="4129" y="232"/>
                  </a:lnTo>
                  <a:lnTo>
                    <a:pt x="4130" y="235"/>
                  </a:lnTo>
                  <a:lnTo>
                    <a:pt x="4130" y="237"/>
                  </a:lnTo>
                  <a:lnTo>
                    <a:pt x="4130" y="239"/>
                  </a:lnTo>
                  <a:lnTo>
                    <a:pt x="4130" y="242"/>
                  </a:lnTo>
                  <a:lnTo>
                    <a:pt x="4130" y="245"/>
                  </a:lnTo>
                  <a:lnTo>
                    <a:pt x="4129" y="250"/>
                  </a:lnTo>
                  <a:lnTo>
                    <a:pt x="4129" y="254"/>
                  </a:lnTo>
                  <a:lnTo>
                    <a:pt x="4127" y="259"/>
                  </a:lnTo>
                  <a:lnTo>
                    <a:pt x="4125" y="265"/>
                  </a:lnTo>
                  <a:lnTo>
                    <a:pt x="4124" y="268"/>
                  </a:lnTo>
                  <a:lnTo>
                    <a:pt x="4123" y="270"/>
                  </a:lnTo>
                  <a:lnTo>
                    <a:pt x="4122" y="272"/>
                  </a:lnTo>
                  <a:lnTo>
                    <a:pt x="4120" y="274"/>
                  </a:lnTo>
                  <a:lnTo>
                    <a:pt x="4119" y="274"/>
                  </a:lnTo>
                  <a:lnTo>
                    <a:pt x="4117" y="274"/>
                  </a:lnTo>
                  <a:lnTo>
                    <a:pt x="4115" y="272"/>
                  </a:lnTo>
                  <a:lnTo>
                    <a:pt x="4111" y="269"/>
                  </a:lnTo>
                  <a:lnTo>
                    <a:pt x="4106" y="266"/>
                  </a:lnTo>
                  <a:lnTo>
                    <a:pt x="4101" y="263"/>
                  </a:lnTo>
                  <a:lnTo>
                    <a:pt x="4094" y="258"/>
                  </a:lnTo>
                  <a:lnTo>
                    <a:pt x="4087" y="254"/>
                  </a:lnTo>
                  <a:lnTo>
                    <a:pt x="4077" y="251"/>
                  </a:lnTo>
                  <a:lnTo>
                    <a:pt x="4067" y="248"/>
                  </a:lnTo>
                  <a:lnTo>
                    <a:pt x="4060" y="246"/>
                  </a:lnTo>
                  <a:lnTo>
                    <a:pt x="4053" y="246"/>
                  </a:lnTo>
                  <a:lnTo>
                    <a:pt x="4047" y="248"/>
                  </a:lnTo>
                  <a:lnTo>
                    <a:pt x="4042" y="250"/>
                  </a:lnTo>
                  <a:lnTo>
                    <a:pt x="4038" y="252"/>
                  </a:lnTo>
                  <a:lnTo>
                    <a:pt x="4035" y="255"/>
                  </a:lnTo>
                  <a:lnTo>
                    <a:pt x="4032" y="259"/>
                  </a:lnTo>
                  <a:lnTo>
                    <a:pt x="4031" y="264"/>
                  </a:lnTo>
                  <a:lnTo>
                    <a:pt x="4031" y="267"/>
                  </a:lnTo>
                  <a:lnTo>
                    <a:pt x="4031" y="270"/>
                  </a:lnTo>
                  <a:lnTo>
                    <a:pt x="4032" y="274"/>
                  </a:lnTo>
                  <a:lnTo>
                    <a:pt x="4034" y="277"/>
                  </a:lnTo>
                  <a:lnTo>
                    <a:pt x="4038" y="282"/>
                  </a:lnTo>
                  <a:lnTo>
                    <a:pt x="4043" y="288"/>
                  </a:lnTo>
                  <a:lnTo>
                    <a:pt x="4051" y="293"/>
                  </a:lnTo>
                  <a:lnTo>
                    <a:pt x="4058" y="298"/>
                  </a:lnTo>
                  <a:lnTo>
                    <a:pt x="4067" y="303"/>
                  </a:lnTo>
                  <a:lnTo>
                    <a:pt x="4076" y="309"/>
                  </a:lnTo>
                  <a:lnTo>
                    <a:pt x="4084" y="315"/>
                  </a:lnTo>
                  <a:lnTo>
                    <a:pt x="4093" y="321"/>
                  </a:lnTo>
                  <a:lnTo>
                    <a:pt x="4101" y="329"/>
                  </a:lnTo>
                  <a:lnTo>
                    <a:pt x="4107" y="337"/>
                  </a:lnTo>
                  <a:lnTo>
                    <a:pt x="4112" y="347"/>
                  </a:lnTo>
                  <a:lnTo>
                    <a:pt x="4116" y="358"/>
                  </a:lnTo>
                  <a:lnTo>
                    <a:pt x="4116" y="363"/>
                  </a:lnTo>
                  <a:lnTo>
                    <a:pt x="4117" y="370"/>
                  </a:lnTo>
                  <a:lnTo>
                    <a:pt x="4116" y="376"/>
                  </a:lnTo>
                  <a:lnTo>
                    <a:pt x="4115" y="383"/>
                  </a:lnTo>
                  <a:close/>
                  <a:moveTo>
                    <a:pt x="4473" y="405"/>
                  </a:moveTo>
                  <a:lnTo>
                    <a:pt x="4472" y="410"/>
                  </a:lnTo>
                  <a:lnTo>
                    <a:pt x="4470" y="414"/>
                  </a:lnTo>
                  <a:lnTo>
                    <a:pt x="4468" y="417"/>
                  </a:lnTo>
                  <a:lnTo>
                    <a:pt x="4465" y="419"/>
                  </a:lnTo>
                  <a:lnTo>
                    <a:pt x="4461" y="422"/>
                  </a:lnTo>
                  <a:lnTo>
                    <a:pt x="4458" y="423"/>
                  </a:lnTo>
                  <a:lnTo>
                    <a:pt x="4455" y="423"/>
                  </a:lnTo>
                  <a:lnTo>
                    <a:pt x="4451" y="422"/>
                  </a:lnTo>
                  <a:lnTo>
                    <a:pt x="4324" y="392"/>
                  </a:lnTo>
                  <a:lnTo>
                    <a:pt x="4322" y="404"/>
                  </a:lnTo>
                  <a:lnTo>
                    <a:pt x="4322" y="417"/>
                  </a:lnTo>
                  <a:lnTo>
                    <a:pt x="4322" y="423"/>
                  </a:lnTo>
                  <a:lnTo>
                    <a:pt x="4324" y="428"/>
                  </a:lnTo>
                  <a:lnTo>
                    <a:pt x="4325" y="432"/>
                  </a:lnTo>
                  <a:lnTo>
                    <a:pt x="4327" y="438"/>
                  </a:lnTo>
                  <a:lnTo>
                    <a:pt x="4331" y="442"/>
                  </a:lnTo>
                  <a:lnTo>
                    <a:pt x="4334" y="445"/>
                  </a:lnTo>
                  <a:lnTo>
                    <a:pt x="4338" y="450"/>
                  </a:lnTo>
                  <a:lnTo>
                    <a:pt x="4343" y="453"/>
                  </a:lnTo>
                  <a:lnTo>
                    <a:pt x="4348" y="456"/>
                  </a:lnTo>
                  <a:lnTo>
                    <a:pt x="4353" y="458"/>
                  </a:lnTo>
                  <a:lnTo>
                    <a:pt x="4360" y="460"/>
                  </a:lnTo>
                  <a:lnTo>
                    <a:pt x="4367" y="463"/>
                  </a:lnTo>
                  <a:lnTo>
                    <a:pt x="4381" y="466"/>
                  </a:lnTo>
                  <a:lnTo>
                    <a:pt x="4394" y="467"/>
                  </a:lnTo>
                  <a:lnTo>
                    <a:pt x="4406" y="467"/>
                  </a:lnTo>
                  <a:lnTo>
                    <a:pt x="4416" y="467"/>
                  </a:lnTo>
                  <a:lnTo>
                    <a:pt x="4425" y="466"/>
                  </a:lnTo>
                  <a:lnTo>
                    <a:pt x="4431" y="465"/>
                  </a:lnTo>
                  <a:lnTo>
                    <a:pt x="4437" y="465"/>
                  </a:lnTo>
                  <a:lnTo>
                    <a:pt x="4441" y="465"/>
                  </a:lnTo>
                  <a:lnTo>
                    <a:pt x="4443" y="466"/>
                  </a:lnTo>
                  <a:lnTo>
                    <a:pt x="4444" y="467"/>
                  </a:lnTo>
                  <a:lnTo>
                    <a:pt x="4445" y="468"/>
                  </a:lnTo>
                  <a:lnTo>
                    <a:pt x="4445" y="470"/>
                  </a:lnTo>
                  <a:lnTo>
                    <a:pt x="4446" y="473"/>
                  </a:lnTo>
                  <a:lnTo>
                    <a:pt x="4445" y="477"/>
                  </a:lnTo>
                  <a:lnTo>
                    <a:pt x="4445" y="481"/>
                  </a:lnTo>
                  <a:lnTo>
                    <a:pt x="4444" y="486"/>
                  </a:lnTo>
                  <a:lnTo>
                    <a:pt x="4442" y="491"/>
                  </a:lnTo>
                  <a:lnTo>
                    <a:pt x="4441" y="495"/>
                  </a:lnTo>
                  <a:lnTo>
                    <a:pt x="4440" y="498"/>
                  </a:lnTo>
                  <a:lnTo>
                    <a:pt x="4439" y="500"/>
                  </a:lnTo>
                  <a:lnTo>
                    <a:pt x="4438" y="503"/>
                  </a:lnTo>
                  <a:lnTo>
                    <a:pt x="4437" y="505"/>
                  </a:lnTo>
                  <a:lnTo>
                    <a:pt x="4436" y="506"/>
                  </a:lnTo>
                  <a:lnTo>
                    <a:pt x="4433" y="507"/>
                  </a:lnTo>
                  <a:lnTo>
                    <a:pt x="4430" y="509"/>
                  </a:lnTo>
                  <a:lnTo>
                    <a:pt x="4425" y="510"/>
                  </a:lnTo>
                  <a:lnTo>
                    <a:pt x="4416" y="511"/>
                  </a:lnTo>
                  <a:lnTo>
                    <a:pt x="4406" y="511"/>
                  </a:lnTo>
                  <a:lnTo>
                    <a:pt x="4394" y="511"/>
                  </a:lnTo>
                  <a:lnTo>
                    <a:pt x="4380" y="510"/>
                  </a:lnTo>
                  <a:lnTo>
                    <a:pt x="4366" y="509"/>
                  </a:lnTo>
                  <a:lnTo>
                    <a:pt x="4351" y="506"/>
                  </a:lnTo>
                  <a:lnTo>
                    <a:pt x="4338" y="503"/>
                  </a:lnTo>
                  <a:lnTo>
                    <a:pt x="4326" y="498"/>
                  </a:lnTo>
                  <a:lnTo>
                    <a:pt x="4316" y="493"/>
                  </a:lnTo>
                  <a:lnTo>
                    <a:pt x="4305" y="487"/>
                  </a:lnTo>
                  <a:lnTo>
                    <a:pt x="4296" y="481"/>
                  </a:lnTo>
                  <a:lnTo>
                    <a:pt x="4289" y="475"/>
                  </a:lnTo>
                  <a:lnTo>
                    <a:pt x="4281" y="467"/>
                  </a:lnTo>
                  <a:lnTo>
                    <a:pt x="4276" y="458"/>
                  </a:lnTo>
                  <a:lnTo>
                    <a:pt x="4270" y="449"/>
                  </a:lnTo>
                  <a:lnTo>
                    <a:pt x="4267" y="439"/>
                  </a:lnTo>
                  <a:lnTo>
                    <a:pt x="4265" y="429"/>
                  </a:lnTo>
                  <a:lnTo>
                    <a:pt x="4263" y="417"/>
                  </a:lnTo>
                  <a:lnTo>
                    <a:pt x="4263" y="405"/>
                  </a:lnTo>
                  <a:lnTo>
                    <a:pt x="4264" y="392"/>
                  </a:lnTo>
                  <a:lnTo>
                    <a:pt x="4265" y="379"/>
                  </a:lnTo>
                  <a:lnTo>
                    <a:pt x="4268" y="365"/>
                  </a:lnTo>
                  <a:lnTo>
                    <a:pt x="4271" y="352"/>
                  </a:lnTo>
                  <a:lnTo>
                    <a:pt x="4277" y="339"/>
                  </a:lnTo>
                  <a:lnTo>
                    <a:pt x="4281" y="328"/>
                  </a:lnTo>
                  <a:lnTo>
                    <a:pt x="4287" y="318"/>
                  </a:lnTo>
                  <a:lnTo>
                    <a:pt x="4294" y="308"/>
                  </a:lnTo>
                  <a:lnTo>
                    <a:pt x="4300" y="299"/>
                  </a:lnTo>
                  <a:lnTo>
                    <a:pt x="4308" y="292"/>
                  </a:lnTo>
                  <a:lnTo>
                    <a:pt x="4317" y="284"/>
                  </a:lnTo>
                  <a:lnTo>
                    <a:pt x="4325" y="279"/>
                  </a:lnTo>
                  <a:lnTo>
                    <a:pt x="4335" y="275"/>
                  </a:lnTo>
                  <a:lnTo>
                    <a:pt x="4345" y="271"/>
                  </a:lnTo>
                  <a:lnTo>
                    <a:pt x="4356" y="269"/>
                  </a:lnTo>
                  <a:lnTo>
                    <a:pt x="4366" y="268"/>
                  </a:lnTo>
                  <a:lnTo>
                    <a:pt x="4378" y="268"/>
                  </a:lnTo>
                  <a:lnTo>
                    <a:pt x="4390" y="269"/>
                  </a:lnTo>
                  <a:lnTo>
                    <a:pt x="4402" y="271"/>
                  </a:lnTo>
                  <a:lnTo>
                    <a:pt x="4414" y="275"/>
                  </a:lnTo>
                  <a:lnTo>
                    <a:pt x="4426" y="279"/>
                  </a:lnTo>
                  <a:lnTo>
                    <a:pt x="4436" y="284"/>
                  </a:lnTo>
                  <a:lnTo>
                    <a:pt x="4444" y="290"/>
                  </a:lnTo>
                  <a:lnTo>
                    <a:pt x="4452" y="296"/>
                  </a:lnTo>
                  <a:lnTo>
                    <a:pt x="4459" y="303"/>
                  </a:lnTo>
                  <a:lnTo>
                    <a:pt x="4465" y="310"/>
                  </a:lnTo>
                  <a:lnTo>
                    <a:pt x="4470" y="318"/>
                  </a:lnTo>
                  <a:lnTo>
                    <a:pt x="4473" y="326"/>
                  </a:lnTo>
                  <a:lnTo>
                    <a:pt x="4477" y="335"/>
                  </a:lnTo>
                  <a:lnTo>
                    <a:pt x="4479" y="345"/>
                  </a:lnTo>
                  <a:lnTo>
                    <a:pt x="4480" y="355"/>
                  </a:lnTo>
                  <a:lnTo>
                    <a:pt x="4480" y="364"/>
                  </a:lnTo>
                  <a:lnTo>
                    <a:pt x="4479" y="375"/>
                  </a:lnTo>
                  <a:lnTo>
                    <a:pt x="4478" y="385"/>
                  </a:lnTo>
                  <a:lnTo>
                    <a:pt x="4476" y="396"/>
                  </a:lnTo>
                  <a:lnTo>
                    <a:pt x="4473" y="405"/>
                  </a:lnTo>
                  <a:close/>
                  <a:moveTo>
                    <a:pt x="4420" y="375"/>
                  </a:moveTo>
                  <a:lnTo>
                    <a:pt x="4424" y="363"/>
                  </a:lnTo>
                  <a:lnTo>
                    <a:pt x="4424" y="352"/>
                  </a:lnTo>
                  <a:lnTo>
                    <a:pt x="4423" y="343"/>
                  </a:lnTo>
                  <a:lnTo>
                    <a:pt x="4420" y="334"/>
                  </a:lnTo>
                  <a:lnTo>
                    <a:pt x="4418" y="331"/>
                  </a:lnTo>
                  <a:lnTo>
                    <a:pt x="4415" y="326"/>
                  </a:lnTo>
                  <a:lnTo>
                    <a:pt x="4413" y="323"/>
                  </a:lnTo>
                  <a:lnTo>
                    <a:pt x="4410" y="320"/>
                  </a:lnTo>
                  <a:lnTo>
                    <a:pt x="4401" y="316"/>
                  </a:lnTo>
                  <a:lnTo>
                    <a:pt x="4391" y="312"/>
                  </a:lnTo>
                  <a:lnTo>
                    <a:pt x="4385" y="311"/>
                  </a:lnTo>
                  <a:lnTo>
                    <a:pt x="4380" y="311"/>
                  </a:lnTo>
                  <a:lnTo>
                    <a:pt x="4375" y="311"/>
                  </a:lnTo>
                  <a:lnTo>
                    <a:pt x="4371" y="312"/>
                  </a:lnTo>
                  <a:lnTo>
                    <a:pt x="4362" y="316"/>
                  </a:lnTo>
                  <a:lnTo>
                    <a:pt x="4353" y="320"/>
                  </a:lnTo>
                  <a:lnTo>
                    <a:pt x="4347" y="326"/>
                  </a:lnTo>
                  <a:lnTo>
                    <a:pt x="4342" y="335"/>
                  </a:lnTo>
                  <a:lnTo>
                    <a:pt x="4337" y="344"/>
                  </a:lnTo>
                  <a:lnTo>
                    <a:pt x="4333" y="355"/>
                  </a:lnTo>
                  <a:lnTo>
                    <a:pt x="4420" y="375"/>
                  </a:lnTo>
                  <a:close/>
                  <a:moveTo>
                    <a:pt x="4693" y="573"/>
                  </a:moveTo>
                  <a:lnTo>
                    <a:pt x="4693" y="575"/>
                  </a:lnTo>
                  <a:lnTo>
                    <a:pt x="4691" y="576"/>
                  </a:lnTo>
                  <a:lnTo>
                    <a:pt x="4688" y="577"/>
                  </a:lnTo>
                  <a:lnTo>
                    <a:pt x="4685" y="578"/>
                  </a:lnTo>
                  <a:lnTo>
                    <a:pt x="4682" y="578"/>
                  </a:lnTo>
                  <a:lnTo>
                    <a:pt x="4676" y="578"/>
                  </a:lnTo>
                  <a:lnTo>
                    <a:pt x="4670" y="577"/>
                  </a:lnTo>
                  <a:lnTo>
                    <a:pt x="4662" y="575"/>
                  </a:lnTo>
                  <a:lnTo>
                    <a:pt x="4654" y="573"/>
                  </a:lnTo>
                  <a:lnTo>
                    <a:pt x="4647" y="571"/>
                  </a:lnTo>
                  <a:lnTo>
                    <a:pt x="4643" y="570"/>
                  </a:lnTo>
                  <a:lnTo>
                    <a:pt x="4639" y="567"/>
                  </a:lnTo>
                  <a:lnTo>
                    <a:pt x="4636" y="565"/>
                  </a:lnTo>
                  <a:lnTo>
                    <a:pt x="4635" y="563"/>
                  </a:lnTo>
                  <a:lnTo>
                    <a:pt x="4634" y="561"/>
                  </a:lnTo>
                  <a:lnTo>
                    <a:pt x="4634" y="559"/>
                  </a:lnTo>
                  <a:lnTo>
                    <a:pt x="4662" y="441"/>
                  </a:lnTo>
                  <a:lnTo>
                    <a:pt x="4666" y="427"/>
                  </a:lnTo>
                  <a:lnTo>
                    <a:pt x="4666" y="417"/>
                  </a:lnTo>
                  <a:lnTo>
                    <a:pt x="4666" y="409"/>
                  </a:lnTo>
                  <a:lnTo>
                    <a:pt x="4664" y="401"/>
                  </a:lnTo>
                  <a:lnTo>
                    <a:pt x="4659" y="393"/>
                  </a:lnTo>
                  <a:lnTo>
                    <a:pt x="4655" y="388"/>
                  </a:lnTo>
                  <a:lnTo>
                    <a:pt x="4648" y="384"/>
                  </a:lnTo>
                  <a:lnTo>
                    <a:pt x="4640" y="382"/>
                  </a:lnTo>
                  <a:lnTo>
                    <a:pt x="4634" y="380"/>
                  </a:lnTo>
                  <a:lnTo>
                    <a:pt x="4629" y="380"/>
                  </a:lnTo>
                  <a:lnTo>
                    <a:pt x="4622" y="382"/>
                  </a:lnTo>
                  <a:lnTo>
                    <a:pt x="4616" y="385"/>
                  </a:lnTo>
                  <a:lnTo>
                    <a:pt x="4609" y="387"/>
                  </a:lnTo>
                  <a:lnTo>
                    <a:pt x="4602" y="391"/>
                  </a:lnTo>
                  <a:lnTo>
                    <a:pt x="4594" y="397"/>
                  </a:lnTo>
                  <a:lnTo>
                    <a:pt x="4587" y="402"/>
                  </a:lnTo>
                  <a:lnTo>
                    <a:pt x="4554" y="539"/>
                  </a:lnTo>
                  <a:lnTo>
                    <a:pt x="4553" y="542"/>
                  </a:lnTo>
                  <a:lnTo>
                    <a:pt x="4551" y="544"/>
                  </a:lnTo>
                  <a:lnTo>
                    <a:pt x="4549" y="545"/>
                  </a:lnTo>
                  <a:lnTo>
                    <a:pt x="4546" y="546"/>
                  </a:lnTo>
                  <a:lnTo>
                    <a:pt x="4542" y="546"/>
                  </a:lnTo>
                  <a:lnTo>
                    <a:pt x="4537" y="545"/>
                  </a:lnTo>
                  <a:lnTo>
                    <a:pt x="4531" y="544"/>
                  </a:lnTo>
                  <a:lnTo>
                    <a:pt x="4523" y="543"/>
                  </a:lnTo>
                  <a:lnTo>
                    <a:pt x="4514" y="540"/>
                  </a:lnTo>
                  <a:lnTo>
                    <a:pt x="4509" y="538"/>
                  </a:lnTo>
                  <a:lnTo>
                    <a:pt x="4504" y="536"/>
                  </a:lnTo>
                  <a:lnTo>
                    <a:pt x="4500" y="534"/>
                  </a:lnTo>
                  <a:lnTo>
                    <a:pt x="4497" y="533"/>
                  </a:lnTo>
                  <a:lnTo>
                    <a:pt x="4496" y="531"/>
                  </a:lnTo>
                  <a:lnTo>
                    <a:pt x="4496" y="529"/>
                  </a:lnTo>
                  <a:lnTo>
                    <a:pt x="4496" y="526"/>
                  </a:lnTo>
                  <a:lnTo>
                    <a:pt x="4545" y="319"/>
                  </a:lnTo>
                  <a:lnTo>
                    <a:pt x="4546" y="317"/>
                  </a:lnTo>
                  <a:lnTo>
                    <a:pt x="4547" y="316"/>
                  </a:lnTo>
                  <a:lnTo>
                    <a:pt x="4549" y="313"/>
                  </a:lnTo>
                  <a:lnTo>
                    <a:pt x="4551" y="313"/>
                  </a:lnTo>
                  <a:lnTo>
                    <a:pt x="4555" y="313"/>
                  </a:lnTo>
                  <a:lnTo>
                    <a:pt x="4560" y="313"/>
                  </a:lnTo>
                  <a:lnTo>
                    <a:pt x="4565" y="315"/>
                  </a:lnTo>
                  <a:lnTo>
                    <a:pt x="4572" y="316"/>
                  </a:lnTo>
                  <a:lnTo>
                    <a:pt x="4578" y="318"/>
                  </a:lnTo>
                  <a:lnTo>
                    <a:pt x="4584" y="319"/>
                  </a:lnTo>
                  <a:lnTo>
                    <a:pt x="4588" y="321"/>
                  </a:lnTo>
                  <a:lnTo>
                    <a:pt x="4591" y="322"/>
                  </a:lnTo>
                  <a:lnTo>
                    <a:pt x="4593" y="324"/>
                  </a:lnTo>
                  <a:lnTo>
                    <a:pt x="4594" y="326"/>
                  </a:lnTo>
                  <a:lnTo>
                    <a:pt x="4594" y="329"/>
                  </a:lnTo>
                  <a:lnTo>
                    <a:pt x="4594" y="331"/>
                  </a:lnTo>
                  <a:lnTo>
                    <a:pt x="4589" y="355"/>
                  </a:lnTo>
                  <a:lnTo>
                    <a:pt x="4600" y="348"/>
                  </a:lnTo>
                  <a:lnTo>
                    <a:pt x="4609" y="343"/>
                  </a:lnTo>
                  <a:lnTo>
                    <a:pt x="4620" y="338"/>
                  </a:lnTo>
                  <a:lnTo>
                    <a:pt x="4630" y="335"/>
                  </a:lnTo>
                  <a:lnTo>
                    <a:pt x="4640" y="333"/>
                  </a:lnTo>
                  <a:lnTo>
                    <a:pt x="4649" y="333"/>
                  </a:lnTo>
                  <a:lnTo>
                    <a:pt x="4660" y="333"/>
                  </a:lnTo>
                  <a:lnTo>
                    <a:pt x="4669" y="335"/>
                  </a:lnTo>
                  <a:lnTo>
                    <a:pt x="4680" y="337"/>
                  </a:lnTo>
                  <a:lnTo>
                    <a:pt x="4688" y="342"/>
                  </a:lnTo>
                  <a:lnTo>
                    <a:pt x="4696" y="345"/>
                  </a:lnTo>
                  <a:lnTo>
                    <a:pt x="4703" y="350"/>
                  </a:lnTo>
                  <a:lnTo>
                    <a:pt x="4709" y="356"/>
                  </a:lnTo>
                  <a:lnTo>
                    <a:pt x="4714" y="361"/>
                  </a:lnTo>
                  <a:lnTo>
                    <a:pt x="4719" y="368"/>
                  </a:lnTo>
                  <a:lnTo>
                    <a:pt x="4722" y="375"/>
                  </a:lnTo>
                  <a:lnTo>
                    <a:pt x="4725" y="382"/>
                  </a:lnTo>
                  <a:lnTo>
                    <a:pt x="4727" y="389"/>
                  </a:lnTo>
                  <a:lnTo>
                    <a:pt x="4728" y="398"/>
                  </a:lnTo>
                  <a:lnTo>
                    <a:pt x="4728" y="405"/>
                  </a:lnTo>
                  <a:lnTo>
                    <a:pt x="4728" y="414"/>
                  </a:lnTo>
                  <a:lnTo>
                    <a:pt x="4727" y="424"/>
                  </a:lnTo>
                  <a:lnTo>
                    <a:pt x="4726" y="435"/>
                  </a:lnTo>
                  <a:lnTo>
                    <a:pt x="4723" y="445"/>
                  </a:lnTo>
                  <a:lnTo>
                    <a:pt x="4693" y="573"/>
                  </a:lnTo>
                  <a:close/>
                  <a:moveTo>
                    <a:pt x="4987" y="447"/>
                  </a:moveTo>
                  <a:lnTo>
                    <a:pt x="4983" y="457"/>
                  </a:lnTo>
                  <a:lnTo>
                    <a:pt x="4980" y="464"/>
                  </a:lnTo>
                  <a:lnTo>
                    <a:pt x="4978" y="466"/>
                  </a:lnTo>
                  <a:lnTo>
                    <a:pt x="4976" y="467"/>
                  </a:lnTo>
                  <a:lnTo>
                    <a:pt x="4974" y="467"/>
                  </a:lnTo>
                  <a:lnTo>
                    <a:pt x="4973" y="467"/>
                  </a:lnTo>
                  <a:lnTo>
                    <a:pt x="4948" y="460"/>
                  </a:lnTo>
                  <a:lnTo>
                    <a:pt x="4951" y="468"/>
                  </a:lnTo>
                  <a:lnTo>
                    <a:pt x="4952" y="475"/>
                  </a:lnTo>
                  <a:lnTo>
                    <a:pt x="4952" y="483"/>
                  </a:lnTo>
                  <a:lnTo>
                    <a:pt x="4950" y="491"/>
                  </a:lnTo>
                  <a:lnTo>
                    <a:pt x="4948" y="498"/>
                  </a:lnTo>
                  <a:lnTo>
                    <a:pt x="4944" y="507"/>
                  </a:lnTo>
                  <a:lnTo>
                    <a:pt x="4940" y="513"/>
                  </a:lnTo>
                  <a:lnTo>
                    <a:pt x="4936" y="520"/>
                  </a:lnTo>
                  <a:lnTo>
                    <a:pt x="4930" y="526"/>
                  </a:lnTo>
                  <a:lnTo>
                    <a:pt x="4925" y="531"/>
                  </a:lnTo>
                  <a:lnTo>
                    <a:pt x="4919" y="535"/>
                  </a:lnTo>
                  <a:lnTo>
                    <a:pt x="4912" y="539"/>
                  </a:lnTo>
                  <a:lnTo>
                    <a:pt x="4904" y="542"/>
                  </a:lnTo>
                  <a:lnTo>
                    <a:pt x="4897" y="544"/>
                  </a:lnTo>
                  <a:lnTo>
                    <a:pt x="4889" y="546"/>
                  </a:lnTo>
                  <a:lnTo>
                    <a:pt x="4881" y="546"/>
                  </a:lnTo>
                  <a:lnTo>
                    <a:pt x="4872" y="546"/>
                  </a:lnTo>
                  <a:lnTo>
                    <a:pt x="4863" y="546"/>
                  </a:lnTo>
                  <a:lnTo>
                    <a:pt x="4855" y="544"/>
                  </a:lnTo>
                  <a:lnTo>
                    <a:pt x="4845" y="542"/>
                  </a:lnTo>
                  <a:lnTo>
                    <a:pt x="4835" y="538"/>
                  </a:lnTo>
                  <a:lnTo>
                    <a:pt x="4827" y="534"/>
                  </a:lnTo>
                  <a:lnTo>
                    <a:pt x="4819" y="530"/>
                  </a:lnTo>
                  <a:lnTo>
                    <a:pt x="4815" y="524"/>
                  </a:lnTo>
                  <a:lnTo>
                    <a:pt x="4810" y="527"/>
                  </a:lnTo>
                  <a:lnTo>
                    <a:pt x="4807" y="531"/>
                  </a:lnTo>
                  <a:lnTo>
                    <a:pt x="4805" y="534"/>
                  </a:lnTo>
                  <a:lnTo>
                    <a:pt x="4803" y="539"/>
                  </a:lnTo>
                  <a:lnTo>
                    <a:pt x="4802" y="543"/>
                  </a:lnTo>
                  <a:lnTo>
                    <a:pt x="4803" y="546"/>
                  </a:lnTo>
                  <a:lnTo>
                    <a:pt x="4804" y="549"/>
                  </a:lnTo>
                  <a:lnTo>
                    <a:pt x="4805" y="551"/>
                  </a:lnTo>
                  <a:lnTo>
                    <a:pt x="4808" y="554"/>
                  </a:lnTo>
                  <a:lnTo>
                    <a:pt x="4812" y="557"/>
                  </a:lnTo>
                  <a:lnTo>
                    <a:pt x="4816" y="559"/>
                  </a:lnTo>
                  <a:lnTo>
                    <a:pt x="4820" y="561"/>
                  </a:lnTo>
                  <a:lnTo>
                    <a:pt x="4870" y="576"/>
                  </a:lnTo>
                  <a:lnTo>
                    <a:pt x="4886" y="583"/>
                  </a:lnTo>
                  <a:lnTo>
                    <a:pt x="4900" y="590"/>
                  </a:lnTo>
                  <a:lnTo>
                    <a:pt x="4906" y="593"/>
                  </a:lnTo>
                  <a:lnTo>
                    <a:pt x="4911" y="598"/>
                  </a:lnTo>
                  <a:lnTo>
                    <a:pt x="4915" y="603"/>
                  </a:lnTo>
                  <a:lnTo>
                    <a:pt x="4920" y="607"/>
                  </a:lnTo>
                  <a:lnTo>
                    <a:pt x="4923" y="613"/>
                  </a:lnTo>
                  <a:lnTo>
                    <a:pt x="4925" y="618"/>
                  </a:lnTo>
                  <a:lnTo>
                    <a:pt x="4927" y="625"/>
                  </a:lnTo>
                  <a:lnTo>
                    <a:pt x="4928" y="630"/>
                  </a:lnTo>
                  <a:lnTo>
                    <a:pt x="4929" y="637"/>
                  </a:lnTo>
                  <a:lnTo>
                    <a:pt x="4929" y="643"/>
                  </a:lnTo>
                  <a:lnTo>
                    <a:pt x="4928" y="650"/>
                  </a:lnTo>
                  <a:lnTo>
                    <a:pt x="4927" y="656"/>
                  </a:lnTo>
                  <a:lnTo>
                    <a:pt x="4924" y="664"/>
                  </a:lnTo>
                  <a:lnTo>
                    <a:pt x="4921" y="670"/>
                  </a:lnTo>
                  <a:lnTo>
                    <a:pt x="4917" y="677"/>
                  </a:lnTo>
                  <a:lnTo>
                    <a:pt x="4912" y="683"/>
                  </a:lnTo>
                  <a:lnTo>
                    <a:pt x="4907" y="688"/>
                  </a:lnTo>
                  <a:lnTo>
                    <a:pt x="4900" y="693"/>
                  </a:lnTo>
                  <a:lnTo>
                    <a:pt x="4894" y="697"/>
                  </a:lnTo>
                  <a:lnTo>
                    <a:pt x="4886" y="700"/>
                  </a:lnTo>
                  <a:lnTo>
                    <a:pt x="4877" y="704"/>
                  </a:lnTo>
                  <a:lnTo>
                    <a:pt x="4869" y="706"/>
                  </a:lnTo>
                  <a:lnTo>
                    <a:pt x="4859" y="707"/>
                  </a:lnTo>
                  <a:lnTo>
                    <a:pt x="4848" y="707"/>
                  </a:lnTo>
                  <a:lnTo>
                    <a:pt x="4837" y="707"/>
                  </a:lnTo>
                  <a:lnTo>
                    <a:pt x="4826" y="706"/>
                  </a:lnTo>
                  <a:lnTo>
                    <a:pt x="4813" y="704"/>
                  </a:lnTo>
                  <a:lnTo>
                    <a:pt x="4800" y="700"/>
                  </a:lnTo>
                  <a:lnTo>
                    <a:pt x="4787" y="696"/>
                  </a:lnTo>
                  <a:lnTo>
                    <a:pt x="4776" y="693"/>
                  </a:lnTo>
                  <a:lnTo>
                    <a:pt x="4765" y="688"/>
                  </a:lnTo>
                  <a:lnTo>
                    <a:pt x="4756" y="684"/>
                  </a:lnTo>
                  <a:lnTo>
                    <a:pt x="4748" y="679"/>
                  </a:lnTo>
                  <a:lnTo>
                    <a:pt x="4740" y="674"/>
                  </a:lnTo>
                  <a:lnTo>
                    <a:pt x="4735" y="669"/>
                  </a:lnTo>
                  <a:lnTo>
                    <a:pt x="4729" y="664"/>
                  </a:lnTo>
                  <a:lnTo>
                    <a:pt x="4725" y="658"/>
                  </a:lnTo>
                  <a:lnTo>
                    <a:pt x="4721" y="653"/>
                  </a:lnTo>
                  <a:lnTo>
                    <a:pt x="4719" y="647"/>
                  </a:lnTo>
                  <a:lnTo>
                    <a:pt x="4716" y="642"/>
                  </a:lnTo>
                  <a:lnTo>
                    <a:pt x="4715" y="636"/>
                  </a:lnTo>
                  <a:lnTo>
                    <a:pt x="4715" y="630"/>
                  </a:lnTo>
                  <a:lnTo>
                    <a:pt x="4716" y="624"/>
                  </a:lnTo>
                  <a:lnTo>
                    <a:pt x="4718" y="618"/>
                  </a:lnTo>
                  <a:lnTo>
                    <a:pt x="4720" y="611"/>
                  </a:lnTo>
                  <a:lnTo>
                    <a:pt x="4723" y="604"/>
                  </a:lnTo>
                  <a:lnTo>
                    <a:pt x="4727" y="598"/>
                  </a:lnTo>
                  <a:lnTo>
                    <a:pt x="4733" y="592"/>
                  </a:lnTo>
                  <a:lnTo>
                    <a:pt x="4738" y="587"/>
                  </a:lnTo>
                  <a:lnTo>
                    <a:pt x="4746" y="583"/>
                  </a:lnTo>
                  <a:lnTo>
                    <a:pt x="4753" y="579"/>
                  </a:lnTo>
                  <a:lnTo>
                    <a:pt x="4761" y="575"/>
                  </a:lnTo>
                  <a:lnTo>
                    <a:pt x="4758" y="571"/>
                  </a:lnTo>
                  <a:lnTo>
                    <a:pt x="4754" y="566"/>
                  </a:lnTo>
                  <a:lnTo>
                    <a:pt x="4751" y="562"/>
                  </a:lnTo>
                  <a:lnTo>
                    <a:pt x="4750" y="557"/>
                  </a:lnTo>
                  <a:lnTo>
                    <a:pt x="4749" y="551"/>
                  </a:lnTo>
                  <a:lnTo>
                    <a:pt x="4748" y="546"/>
                  </a:lnTo>
                  <a:lnTo>
                    <a:pt x="4749" y="540"/>
                  </a:lnTo>
                  <a:lnTo>
                    <a:pt x="4750" y="535"/>
                  </a:lnTo>
                  <a:lnTo>
                    <a:pt x="4752" y="529"/>
                  </a:lnTo>
                  <a:lnTo>
                    <a:pt x="4754" y="523"/>
                  </a:lnTo>
                  <a:lnTo>
                    <a:pt x="4759" y="518"/>
                  </a:lnTo>
                  <a:lnTo>
                    <a:pt x="4763" y="512"/>
                  </a:lnTo>
                  <a:lnTo>
                    <a:pt x="4773" y="504"/>
                  </a:lnTo>
                  <a:lnTo>
                    <a:pt x="4785" y="496"/>
                  </a:lnTo>
                  <a:lnTo>
                    <a:pt x="4781" y="492"/>
                  </a:lnTo>
                  <a:lnTo>
                    <a:pt x="4779" y="485"/>
                  </a:lnTo>
                  <a:lnTo>
                    <a:pt x="4778" y="480"/>
                  </a:lnTo>
                  <a:lnTo>
                    <a:pt x="4777" y="473"/>
                  </a:lnTo>
                  <a:lnTo>
                    <a:pt x="4776" y="467"/>
                  </a:lnTo>
                  <a:lnTo>
                    <a:pt x="4777" y="460"/>
                  </a:lnTo>
                  <a:lnTo>
                    <a:pt x="4778" y="453"/>
                  </a:lnTo>
                  <a:lnTo>
                    <a:pt x="4779" y="444"/>
                  </a:lnTo>
                  <a:lnTo>
                    <a:pt x="4782" y="436"/>
                  </a:lnTo>
                  <a:lnTo>
                    <a:pt x="4786" y="428"/>
                  </a:lnTo>
                  <a:lnTo>
                    <a:pt x="4790" y="420"/>
                  </a:lnTo>
                  <a:lnTo>
                    <a:pt x="4794" y="414"/>
                  </a:lnTo>
                  <a:lnTo>
                    <a:pt x="4800" y="409"/>
                  </a:lnTo>
                  <a:lnTo>
                    <a:pt x="4806" y="403"/>
                  </a:lnTo>
                  <a:lnTo>
                    <a:pt x="4812" y="399"/>
                  </a:lnTo>
                  <a:lnTo>
                    <a:pt x="4819" y="396"/>
                  </a:lnTo>
                  <a:lnTo>
                    <a:pt x="4826" y="392"/>
                  </a:lnTo>
                  <a:lnTo>
                    <a:pt x="4833" y="390"/>
                  </a:lnTo>
                  <a:lnTo>
                    <a:pt x="4842" y="388"/>
                  </a:lnTo>
                  <a:lnTo>
                    <a:pt x="4849" y="388"/>
                  </a:lnTo>
                  <a:lnTo>
                    <a:pt x="4858" y="387"/>
                  </a:lnTo>
                  <a:lnTo>
                    <a:pt x="4867" y="388"/>
                  </a:lnTo>
                  <a:lnTo>
                    <a:pt x="4876" y="389"/>
                  </a:lnTo>
                  <a:lnTo>
                    <a:pt x="4885" y="392"/>
                  </a:lnTo>
                  <a:lnTo>
                    <a:pt x="4895" y="395"/>
                  </a:lnTo>
                  <a:lnTo>
                    <a:pt x="4903" y="398"/>
                  </a:lnTo>
                  <a:lnTo>
                    <a:pt x="4912" y="402"/>
                  </a:lnTo>
                  <a:lnTo>
                    <a:pt x="4920" y="405"/>
                  </a:lnTo>
                  <a:lnTo>
                    <a:pt x="4984" y="424"/>
                  </a:lnTo>
                  <a:lnTo>
                    <a:pt x="4987" y="425"/>
                  </a:lnTo>
                  <a:lnTo>
                    <a:pt x="4988" y="426"/>
                  </a:lnTo>
                  <a:lnTo>
                    <a:pt x="4989" y="428"/>
                  </a:lnTo>
                  <a:lnTo>
                    <a:pt x="4989" y="430"/>
                  </a:lnTo>
                  <a:lnTo>
                    <a:pt x="4989" y="438"/>
                  </a:lnTo>
                  <a:lnTo>
                    <a:pt x="4987" y="447"/>
                  </a:lnTo>
                  <a:close/>
                  <a:moveTo>
                    <a:pt x="4899" y="477"/>
                  </a:moveTo>
                  <a:lnTo>
                    <a:pt x="4901" y="468"/>
                  </a:lnTo>
                  <a:lnTo>
                    <a:pt x="4901" y="460"/>
                  </a:lnTo>
                  <a:lnTo>
                    <a:pt x="4900" y="454"/>
                  </a:lnTo>
                  <a:lnTo>
                    <a:pt x="4897" y="447"/>
                  </a:lnTo>
                  <a:lnTo>
                    <a:pt x="4894" y="442"/>
                  </a:lnTo>
                  <a:lnTo>
                    <a:pt x="4888" y="438"/>
                  </a:lnTo>
                  <a:lnTo>
                    <a:pt x="4882" y="435"/>
                  </a:lnTo>
                  <a:lnTo>
                    <a:pt x="4874" y="431"/>
                  </a:lnTo>
                  <a:lnTo>
                    <a:pt x="4866" y="430"/>
                  </a:lnTo>
                  <a:lnTo>
                    <a:pt x="4858" y="430"/>
                  </a:lnTo>
                  <a:lnTo>
                    <a:pt x="4852" y="432"/>
                  </a:lnTo>
                  <a:lnTo>
                    <a:pt x="4845" y="436"/>
                  </a:lnTo>
                  <a:lnTo>
                    <a:pt x="4840" y="440"/>
                  </a:lnTo>
                  <a:lnTo>
                    <a:pt x="4835" y="445"/>
                  </a:lnTo>
                  <a:lnTo>
                    <a:pt x="4832" y="452"/>
                  </a:lnTo>
                  <a:lnTo>
                    <a:pt x="4830" y="458"/>
                  </a:lnTo>
                  <a:lnTo>
                    <a:pt x="4829" y="466"/>
                  </a:lnTo>
                  <a:lnTo>
                    <a:pt x="4829" y="472"/>
                  </a:lnTo>
                  <a:lnTo>
                    <a:pt x="4830" y="479"/>
                  </a:lnTo>
                  <a:lnTo>
                    <a:pt x="4832" y="485"/>
                  </a:lnTo>
                  <a:lnTo>
                    <a:pt x="4836" y="491"/>
                  </a:lnTo>
                  <a:lnTo>
                    <a:pt x="4842" y="495"/>
                  </a:lnTo>
                  <a:lnTo>
                    <a:pt x="4848" y="498"/>
                  </a:lnTo>
                  <a:lnTo>
                    <a:pt x="4856" y="502"/>
                  </a:lnTo>
                  <a:lnTo>
                    <a:pt x="4863" y="503"/>
                  </a:lnTo>
                  <a:lnTo>
                    <a:pt x="4871" y="503"/>
                  </a:lnTo>
                  <a:lnTo>
                    <a:pt x="4879" y="502"/>
                  </a:lnTo>
                  <a:lnTo>
                    <a:pt x="4884" y="498"/>
                  </a:lnTo>
                  <a:lnTo>
                    <a:pt x="4889" y="494"/>
                  </a:lnTo>
                  <a:lnTo>
                    <a:pt x="4894" y="489"/>
                  </a:lnTo>
                  <a:lnTo>
                    <a:pt x="4897" y="483"/>
                  </a:lnTo>
                  <a:lnTo>
                    <a:pt x="4899" y="477"/>
                  </a:lnTo>
                  <a:close/>
                  <a:moveTo>
                    <a:pt x="4868" y="643"/>
                  </a:moveTo>
                  <a:lnTo>
                    <a:pt x="4869" y="639"/>
                  </a:lnTo>
                  <a:lnTo>
                    <a:pt x="4869" y="633"/>
                  </a:lnTo>
                  <a:lnTo>
                    <a:pt x="4867" y="629"/>
                  </a:lnTo>
                  <a:lnTo>
                    <a:pt x="4864" y="626"/>
                  </a:lnTo>
                  <a:lnTo>
                    <a:pt x="4860" y="621"/>
                  </a:lnTo>
                  <a:lnTo>
                    <a:pt x="4856" y="618"/>
                  </a:lnTo>
                  <a:lnTo>
                    <a:pt x="4849" y="616"/>
                  </a:lnTo>
                  <a:lnTo>
                    <a:pt x="4843" y="613"/>
                  </a:lnTo>
                  <a:lnTo>
                    <a:pt x="4803" y="601"/>
                  </a:lnTo>
                  <a:lnTo>
                    <a:pt x="4796" y="603"/>
                  </a:lnTo>
                  <a:lnTo>
                    <a:pt x="4791" y="606"/>
                  </a:lnTo>
                  <a:lnTo>
                    <a:pt x="4787" y="610"/>
                  </a:lnTo>
                  <a:lnTo>
                    <a:pt x="4782" y="613"/>
                  </a:lnTo>
                  <a:lnTo>
                    <a:pt x="4780" y="616"/>
                  </a:lnTo>
                  <a:lnTo>
                    <a:pt x="4778" y="619"/>
                  </a:lnTo>
                  <a:lnTo>
                    <a:pt x="4777" y="623"/>
                  </a:lnTo>
                  <a:lnTo>
                    <a:pt x="4776" y="626"/>
                  </a:lnTo>
                  <a:lnTo>
                    <a:pt x="4775" y="631"/>
                  </a:lnTo>
                  <a:lnTo>
                    <a:pt x="4776" y="637"/>
                  </a:lnTo>
                  <a:lnTo>
                    <a:pt x="4778" y="642"/>
                  </a:lnTo>
                  <a:lnTo>
                    <a:pt x="4782" y="646"/>
                  </a:lnTo>
                  <a:lnTo>
                    <a:pt x="4788" y="651"/>
                  </a:lnTo>
                  <a:lnTo>
                    <a:pt x="4795" y="655"/>
                  </a:lnTo>
                  <a:lnTo>
                    <a:pt x="4803" y="658"/>
                  </a:lnTo>
                  <a:lnTo>
                    <a:pt x="4814" y="661"/>
                  </a:lnTo>
                  <a:lnTo>
                    <a:pt x="4826" y="664"/>
                  </a:lnTo>
                  <a:lnTo>
                    <a:pt x="4836" y="665"/>
                  </a:lnTo>
                  <a:lnTo>
                    <a:pt x="4845" y="664"/>
                  </a:lnTo>
                  <a:lnTo>
                    <a:pt x="4853" y="661"/>
                  </a:lnTo>
                  <a:lnTo>
                    <a:pt x="4858" y="658"/>
                  </a:lnTo>
                  <a:lnTo>
                    <a:pt x="4862" y="654"/>
                  </a:lnTo>
                  <a:lnTo>
                    <a:pt x="4866" y="650"/>
                  </a:lnTo>
                  <a:lnTo>
                    <a:pt x="4868" y="643"/>
                  </a:lnTo>
                  <a:close/>
                  <a:moveTo>
                    <a:pt x="5031" y="665"/>
                  </a:moveTo>
                  <a:lnTo>
                    <a:pt x="5030" y="667"/>
                  </a:lnTo>
                  <a:lnTo>
                    <a:pt x="5029" y="669"/>
                  </a:lnTo>
                  <a:lnTo>
                    <a:pt x="5027" y="670"/>
                  </a:lnTo>
                  <a:lnTo>
                    <a:pt x="5023" y="670"/>
                  </a:lnTo>
                  <a:lnTo>
                    <a:pt x="5019" y="670"/>
                  </a:lnTo>
                  <a:lnTo>
                    <a:pt x="5014" y="670"/>
                  </a:lnTo>
                  <a:lnTo>
                    <a:pt x="5007" y="668"/>
                  </a:lnTo>
                  <a:lnTo>
                    <a:pt x="5000" y="667"/>
                  </a:lnTo>
                  <a:lnTo>
                    <a:pt x="4992" y="665"/>
                  </a:lnTo>
                  <a:lnTo>
                    <a:pt x="4985" y="663"/>
                  </a:lnTo>
                  <a:lnTo>
                    <a:pt x="4981" y="660"/>
                  </a:lnTo>
                  <a:lnTo>
                    <a:pt x="4978" y="658"/>
                  </a:lnTo>
                  <a:lnTo>
                    <a:pt x="4975" y="656"/>
                  </a:lnTo>
                  <a:lnTo>
                    <a:pt x="4974" y="654"/>
                  </a:lnTo>
                  <a:lnTo>
                    <a:pt x="4974" y="652"/>
                  </a:lnTo>
                  <a:lnTo>
                    <a:pt x="4974" y="650"/>
                  </a:lnTo>
                  <a:lnTo>
                    <a:pt x="5030" y="444"/>
                  </a:lnTo>
                  <a:lnTo>
                    <a:pt x="5031" y="442"/>
                  </a:lnTo>
                  <a:lnTo>
                    <a:pt x="5032" y="441"/>
                  </a:lnTo>
                  <a:lnTo>
                    <a:pt x="5034" y="440"/>
                  </a:lnTo>
                  <a:lnTo>
                    <a:pt x="5037" y="439"/>
                  </a:lnTo>
                  <a:lnTo>
                    <a:pt x="5042" y="439"/>
                  </a:lnTo>
                  <a:lnTo>
                    <a:pt x="5047" y="440"/>
                  </a:lnTo>
                  <a:lnTo>
                    <a:pt x="5054" y="441"/>
                  </a:lnTo>
                  <a:lnTo>
                    <a:pt x="5061" y="443"/>
                  </a:lnTo>
                  <a:lnTo>
                    <a:pt x="5069" y="445"/>
                  </a:lnTo>
                  <a:lnTo>
                    <a:pt x="5075" y="447"/>
                  </a:lnTo>
                  <a:lnTo>
                    <a:pt x="5080" y="450"/>
                  </a:lnTo>
                  <a:lnTo>
                    <a:pt x="5083" y="452"/>
                  </a:lnTo>
                  <a:lnTo>
                    <a:pt x="5086" y="454"/>
                  </a:lnTo>
                  <a:lnTo>
                    <a:pt x="5087" y="456"/>
                  </a:lnTo>
                  <a:lnTo>
                    <a:pt x="5087" y="458"/>
                  </a:lnTo>
                  <a:lnTo>
                    <a:pt x="5087" y="460"/>
                  </a:lnTo>
                  <a:lnTo>
                    <a:pt x="5031" y="665"/>
                  </a:lnTo>
                  <a:close/>
                  <a:moveTo>
                    <a:pt x="5111" y="391"/>
                  </a:moveTo>
                  <a:lnTo>
                    <a:pt x="5109" y="400"/>
                  </a:lnTo>
                  <a:lnTo>
                    <a:pt x="5105" y="406"/>
                  </a:lnTo>
                  <a:lnTo>
                    <a:pt x="5102" y="411"/>
                  </a:lnTo>
                  <a:lnTo>
                    <a:pt x="5098" y="414"/>
                  </a:lnTo>
                  <a:lnTo>
                    <a:pt x="5092" y="415"/>
                  </a:lnTo>
                  <a:lnTo>
                    <a:pt x="5086" y="416"/>
                  </a:lnTo>
                  <a:lnTo>
                    <a:pt x="5078" y="415"/>
                  </a:lnTo>
                  <a:lnTo>
                    <a:pt x="5069" y="413"/>
                  </a:lnTo>
                  <a:lnTo>
                    <a:pt x="5060" y="411"/>
                  </a:lnTo>
                  <a:lnTo>
                    <a:pt x="5054" y="408"/>
                  </a:lnTo>
                  <a:lnTo>
                    <a:pt x="5048" y="403"/>
                  </a:lnTo>
                  <a:lnTo>
                    <a:pt x="5045" y="400"/>
                  </a:lnTo>
                  <a:lnTo>
                    <a:pt x="5043" y="395"/>
                  </a:lnTo>
                  <a:lnTo>
                    <a:pt x="5042" y="389"/>
                  </a:lnTo>
                  <a:lnTo>
                    <a:pt x="5043" y="383"/>
                  </a:lnTo>
                  <a:lnTo>
                    <a:pt x="5044" y="374"/>
                  </a:lnTo>
                  <a:lnTo>
                    <a:pt x="5047" y="366"/>
                  </a:lnTo>
                  <a:lnTo>
                    <a:pt x="5050" y="360"/>
                  </a:lnTo>
                  <a:lnTo>
                    <a:pt x="5054" y="356"/>
                  </a:lnTo>
                  <a:lnTo>
                    <a:pt x="5058" y="352"/>
                  </a:lnTo>
                  <a:lnTo>
                    <a:pt x="5063" y="350"/>
                  </a:lnTo>
                  <a:lnTo>
                    <a:pt x="5070" y="350"/>
                  </a:lnTo>
                  <a:lnTo>
                    <a:pt x="5077" y="350"/>
                  </a:lnTo>
                  <a:lnTo>
                    <a:pt x="5086" y="352"/>
                  </a:lnTo>
                  <a:lnTo>
                    <a:pt x="5095" y="356"/>
                  </a:lnTo>
                  <a:lnTo>
                    <a:pt x="5102" y="359"/>
                  </a:lnTo>
                  <a:lnTo>
                    <a:pt x="5108" y="362"/>
                  </a:lnTo>
                  <a:lnTo>
                    <a:pt x="5111" y="366"/>
                  </a:lnTo>
                  <a:lnTo>
                    <a:pt x="5113" y="371"/>
                  </a:lnTo>
                  <a:lnTo>
                    <a:pt x="5113" y="377"/>
                  </a:lnTo>
                  <a:lnTo>
                    <a:pt x="5113" y="384"/>
                  </a:lnTo>
                  <a:lnTo>
                    <a:pt x="5111" y="391"/>
                  </a:lnTo>
                  <a:close/>
                  <a:moveTo>
                    <a:pt x="5282" y="745"/>
                  </a:moveTo>
                  <a:lnTo>
                    <a:pt x="5280" y="747"/>
                  </a:lnTo>
                  <a:lnTo>
                    <a:pt x="5279" y="749"/>
                  </a:lnTo>
                  <a:lnTo>
                    <a:pt x="5277" y="750"/>
                  </a:lnTo>
                  <a:lnTo>
                    <a:pt x="5274" y="750"/>
                  </a:lnTo>
                  <a:lnTo>
                    <a:pt x="5270" y="750"/>
                  </a:lnTo>
                  <a:lnTo>
                    <a:pt x="5264" y="749"/>
                  </a:lnTo>
                  <a:lnTo>
                    <a:pt x="5258" y="747"/>
                  </a:lnTo>
                  <a:lnTo>
                    <a:pt x="5250" y="745"/>
                  </a:lnTo>
                  <a:lnTo>
                    <a:pt x="5243" y="743"/>
                  </a:lnTo>
                  <a:lnTo>
                    <a:pt x="5237" y="739"/>
                  </a:lnTo>
                  <a:lnTo>
                    <a:pt x="5232" y="737"/>
                  </a:lnTo>
                  <a:lnTo>
                    <a:pt x="5229" y="735"/>
                  </a:lnTo>
                  <a:lnTo>
                    <a:pt x="5226" y="733"/>
                  </a:lnTo>
                  <a:lnTo>
                    <a:pt x="5225" y="731"/>
                  </a:lnTo>
                  <a:lnTo>
                    <a:pt x="5224" y="728"/>
                  </a:lnTo>
                  <a:lnTo>
                    <a:pt x="5225" y="726"/>
                  </a:lnTo>
                  <a:lnTo>
                    <a:pt x="5263" y="612"/>
                  </a:lnTo>
                  <a:lnTo>
                    <a:pt x="5266" y="598"/>
                  </a:lnTo>
                  <a:lnTo>
                    <a:pt x="5269" y="588"/>
                  </a:lnTo>
                  <a:lnTo>
                    <a:pt x="5269" y="578"/>
                  </a:lnTo>
                  <a:lnTo>
                    <a:pt x="5266" y="571"/>
                  </a:lnTo>
                  <a:lnTo>
                    <a:pt x="5264" y="564"/>
                  </a:lnTo>
                  <a:lnTo>
                    <a:pt x="5259" y="558"/>
                  </a:lnTo>
                  <a:lnTo>
                    <a:pt x="5253" y="553"/>
                  </a:lnTo>
                  <a:lnTo>
                    <a:pt x="5246" y="550"/>
                  </a:lnTo>
                  <a:lnTo>
                    <a:pt x="5239" y="549"/>
                  </a:lnTo>
                  <a:lnTo>
                    <a:pt x="5234" y="548"/>
                  </a:lnTo>
                  <a:lnTo>
                    <a:pt x="5228" y="549"/>
                  </a:lnTo>
                  <a:lnTo>
                    <a:pt x="5221" y="551"/>
                  </a:lnTo>
                  <a:lnTo>
                    <a:pt x="5213" y="553"/>
                  </a:lnTo>
                  <a:lnTo>
                    <a:pt x="5206" y="557"/>
                  </a:lnTo>
                  <a:lnTo>
                    <a:pt x="5198" y="561"/>
                  </a:lnTo>
                  <a:lnTo>
                    <a:pt x="5191" y="566"/>
                  </a:lnTo>
                  <a:lnTo>
                    <a:pt x="5146" y="700"/>
                  </a:lnTo>
                  <a:lnTo>
                    <a:pt x="5145" y="703"/>
                  </a:lnTo>
                  <a:lnTo>
                    <a:pt x="5143" y="704"/>
                  </a:lnTo>
                  <a:lnTo>
                    <a:pt x="5141" y="705"/>
                  </a:lnTo>
                  <a:lnTo>
                    <a:pt x="5138" y="706"/>
                  </a:lnTo>
                  <a:lnTo>
                    <a:pt x="5134" y="705"/>
                  </a:lnTo>
                  <a:lnTo>
                    <a:pt x="5129" y="705"/>
                  </a:lnTo>
                  <a:lnTo>
                    <a:pt x="5123" y="703"/>
                  </a:lnTo>
                  <a:lnTo>
                    <a:pt x="5115" y="700"/>
                  </a:lnTo>
                  <a:lnTo>
                    <a:pt x="5108" y="697"/>
                  </a:lnTo>
                  <a:lnTo>
                    <a:pt x="5101" y="695"/>
                  </a:lnTo>
                  <a:lnTo>
                    <a:pt x="5097" y="693"/>
                  </a:lnTo>
                  <a:lnTo>
                    <a:pt x="5092" y="691"/>
                  </a:lnTo>
                  <a:lnTo>
                    <a:pt x="5090" y="688"/>
                  </a:lnTo>
                  <a:lnTo>
                    <a:pt x="5089" y="686"/>
                  </a:lnTo>
                  <a:lnTo>
                    <a:pt x="5089" y="684"/>
                  </a:lnTo>
                  <a:lnTo>
                    <a:pt x="5089" y="682"/>
                  </a:lnTo>
                  <a:lnTo>
                    <a:pt x="5155" y="480"/>
                  </a:lnTo>
                  <a:lnTo>
                    <a:pt x="5156" y="478"/>
                  </a:lnTo>
                  <a:lnTo>
                    <a:pt x="5158" y="477"/>
                  </a:lnTo>
                  <a:lnTo>
                    <a:pt x="5161" y="476"/>
                  </a:lnTo>
                  <a:lnTo>
                    <a:pt x="5163" y="475"/>
                  </a:lnTo>
                  <a:lnTo>
                    <a:pt x="5167" y="475"/>
                  </a:lnTo>
                  <a:lnTo>
                    <a:pt x="5171" y="476"/>
                  </a:lnTo>
                  <a:lnTo>
                    <a:pt x="5177" y="477"/>
                  </a:lnTo>
                  <a:lnTo>
                    <a:pt x="5183" y="479"/>
                  </a:lnTo>
                  <a:lnTo>
                    <a:pt x="5190" y="481"/>
                  </a:lnTo>
                  <a:lnTo>
                    <a:pt x="5195" y="483"/>
                  </a:lnTo>
                  <a:lnTo>
                    <a:pt x="5198" y="485"/>
                  </a:lnTo>
                  <a:lnTo>
                    <a:pt x="5202" y="487"/>
                  </a:lnTo>
                  <a:lnTo>
                    <a:pt x="5204" y="490"/>
                  </a:lnTo>
                  <a:lnTo>
                    <a:pt x="5205" y="492"/>
                  </a:lnTo>
                  <a:lnTo>
                    <a:pt x="5205" y="494"/>
                  </a:lnTo>
                  <a:lnTo>
                    <a:pt x="5204" y="496"/>
                  </a:lnTo>
                  <a:lnTo>
                    <a:pt x="5196" y="519"/>
                  </a:lnTo>
                  <a:lnTo>
                    <a:pt x="5208" y="513"/>
                  </a:lnTo>
                  <a:lnTo>
                    <a:pt x="5219" y="509"/>
                  </a:lnTo>
                  <a:lnTo>
                    <a:pt x="5230" y="506"/>
                  </a:lnTo>
                  <a:lnTo>
                    <a:pt x="5239" y="504"/>
                  </a:lnTo>
                  <a:lnTo>
                    <a:pt x="5249" y="503"/>
                  </a:lnTo>
                  <a:lnTo>
                    <a:pt x="5259" y="503"/>
                  </a:lnTo>
                  <a:lnTo>
                    <a:pt x="5269" y="504"/>
                  </a:lnTo>
                  <a:lnTo>
                    <a:pt x="5278" y="506"/>
                  </a:lnTo>
                  <a:lnTo>
                    <a:pt x="5288" y="510"/>
                  </a:lnTo>
                  <a:lnTo>
                    <a:pt x="5297" y="514"/>
                  </a:lnTo>
                  <a:lnTo>
                    <a:pt x="5304" y="519"/>
                  </a:lnTo>
                  <a:lnTo>
                    <a:pt x="5311" y="524"/>
                  </a:lnTo>
                  <a:lnTo>
                    <a:pt x="5316" y="530"/>
                  </a:lnTo>
                  <a:lnTo>
                    <a:pt x="5322" y="536"/>
                  </a:lnTo>
                  <a:lnTo>
                    <a:pt x="5325" y="543"/>
                  </a:lnTo>
                  <a:lnTo>
                    <a:pt x="5328" y="550"/>
                  </a:lnTo>
                  <a:lnTo>
                    <a:pt x="5330" y="558"/>
                  </a:lnTo>
                  <a:lnTo>
                    <a:pt x="5331" y="565"/>
                  </a:lnTo>
                  <a:lnTo>
                    <a:pt x="5331" y="573"/>
                  </a:lnTo>
                  <a:lnTo>
                    <a:pt x="5331" y="581"/>
                  </a:lnTo>
                  <a:lnTo>
                    <a:pt x="5330" y="590"/>
                  </a:lnTo>
                  <a:lnTo>
                    <a:pt x="5329" y="600"/>
                  </a:lnTo>
                  <a:lnTo>
                    <a:pt x="5326" y="610"/>
                  </a:lnTo>
                  <a:lnTo>
                    <a:pt x="5323" y="620"/>
                  </a:lnTo>
                  <a:lnTo>
                    <a:pt x="5282" y="745"/>
                  </a:lnTo>
                  <a:close/>
                  <a:moveTo>
                    <a:pt x="5559" y="718"/>
                  </a:moveTo>
                  <a:lnTo>
                    <a:pt x="5557" y="723"/>
                  </a:lnTo>
                  <a:lnTo>
                    <a:pt x="5555" y="726"/>
                  </a:lnTo>
                  <a:lnTo>
                    <a:pt x="5553" y="730"/>
                  </a:lnTo>
                  <a:lnTo>
                    <a:pt x="5550" y="732"/>
                  </a:lnTo>
                  <a:lnTo>
                    <a:pt x="5546" y="733"/>
                  </a:lnTo>
                  <a:lnTo>
                    <a:pt x="5543" y="734"/>
                  </a:lnTo>
                  <a:lnTo>
                    <a:pt x="5539" y="734"/>
                  </a:lnTo>
                  <a:lnTo>
                    <a:pt x="5535" y="733"/>
                  </a:lnTo>
                  <a:lnTo>
                    <a:pt x="5412" y="692"/>
                  </a:lnTo>
                  <a:lnTo>
                    <a:pt x="5409" y="705"/>
                  </a:lnTo>
                  <a:lnTo>
                    <a:pt x="5408" y="717"/>
                  </a:lnTo>
                  <a:lnTo>
                    <a:pt x="5408" y="722"/>
                  </a:lnTo>
                  <a:lnTo>
                    <a:pt x="5408" y="727"/>
                  </a:lnTo>
                  <a:lnTo>
                    <a:pt x="5410" y="733"/>
                  </a:lnTo>
                  <a:lnTo>
                    <a:pt x="5411" y="737"/>
                  </a:lnTo>
                  <a:lnTo>
                    <a:pt x="5413" y="743"/>
                  </a:lnTo>
                  <a:lnTo>
                    <a:pt x="5417" y="747"/>
                  </a:lnTo>
                  <a:lnTo>
                    <a:pt x="5421" y="750"/>
                  </a:lnTo>
                  <a:lnTo>
                    <a:pt x="5425" y="754"/>
                  </a:lnTo>
                  <a:lnTo>
                    <a:pt x="5430" y="758"/>
                  </a:lnTo>
                  <a:lnTo>
                    <a:pt x="5436" y="761"/>
                  </a:lnTo>
                  <a:lnTo>
                    <a:pt x="5441" y="764"/>
                  </a:lnTo>
                  <a:lnTo>
                    <a:pt x="5449" y="766"/>
                  </a:lnTo>
                  <a:lnTo>
                    <a:pt x="5463" y="771"/>
                  </a:lnTo>
                  <a:lnTo>
                    <a:pt x="5476" y="773"/>
                  </a:lnTo>
                  <a:lnTo>
                    <a:pt x="5487" y="774"/>
                  </a:lnTo>
                  <a:lnTo>
                    <a:pt x="5497" y="775"/>
                  </a:lnTo>
                  <a:lnTo>
                    <a:pt x="5505" y="775"/>
                  </a:lnTo>
                  <a:lnTo>
                    <a:pt x="5513" y="774"/>
                  </a:lnTo>
                  <a:lnTo>
                    <a:pt x="5518" y="774"/>
                  </a:lnTo>
                  <a:lnTo>
                    <a:pt x="5521" y="775"/>
                  </a:lnTo>
                  <a:lnTo>
                    <a:pt x="5524" y="776"/>
                  </a:lnTo>
                  <a:lnTo>
                    <a:pt x="5525" y="777"/>
                  </a:lnTo>
                  <a:lnTo>
                    <a:pt x="5526" y="778"/>
                  </a:lnTo>
                  <a:lnTo>
                    <a:pt x="5527" y="780"/>
                  </a:lnTo>
                  <a:lnTo>
                    <a:pt x="5526" y="784"/>
                  </a:lnTo>
                  <a:lnTo>
                    <a:pt x="5526" y="787"/>
                  </a:lnTo>
                  <a:lnTo>
                    <a:pt x="5525" y="791"/>
                  </a:lnTo>
                  <a:lnTo>
                    <a:pt x="5523" y="797"/>
                  </a:lnTo>
                  <a:lnTo>
                    <a:pt x="5521" y="801"/>
                  </a:lnTo>
                  <a:lnTo>
                    <a:pt x="5520" y="804"/>
                  </a:lnTo>
                  <a:lnTo>
                    <a:pt x="5518" y="807"/>
                  </a:lnTo>
                  <a:lnTo>
                    <a:pt x="5517" y="811"/>
                  </a:lnTo>
                  <a:lnTo>
                    <a:pt x="5516" y="813"/>
                  </a:lnTo>
                  <a:lnTo>
                    <a:pt x="5515" y="814"/>
                  </a:lnTo>
                  <a:lnTo>
                    <a:pt x="5513" y="815"/>
                  </a:lnTo>
                  <a:lnTo>
                    <a:pt x="5511" y="816"/>
                  </a:lnTo>
                  <a:lnTo>
                    <a:pt x="5507" y="817"/>
                  </a:lnTo>
                  <a:lnTo>
                    <a:pt x="5502" y="818"/>
                  </a:lnTo>
                  <a:lnTo>
                    <a:pt x="5493" y="818"/>
                  </a:lnTo>
                  <a:lnTo>
                    <a:pt x="5483" y="818"/>
                  </a:lnTo>
                  <a:lnTo>
                    <a:pt x="5472" y="817"/>
                  </a:lnTo>
                  <a:lnTo>
                    <a:pt x="5459" y="815"/>
                  </a:lnTo>
                  <a:lnTo>
                    <a:pt x="5445" y="812"/>
                  </a:lnTo>
                  <a:lnTo>
                    <a:pt x="5430" y="807"/>
                  </a:lnTo>
                  <a:lnTo>
                    <a:pt x="5417" y="803"/>
                  </a:lnTo>
                  <a:lnTo>
                    <a:pt x="5405" y="798"/>
                  </a:lnTo>
                  <a:lnTo>
                    <a:pt x="5394" y="792"/>
                  </a:lnTo>
                  <a:lnTo>
                    <a:pt x="5384" y="786"/>
                  </a:lnTo>
                  <a:lnTo>
                    <a:pt x="5377" y="778"/>
                  </a:lnTo>
                  <a:lnTo>
                    <a:pt x="5369" y="771"/>
                  </a:lnTo>
                  <a:lnTo>
                    <a:pt x="5363" y="763"/>
                  </a:lnTo>
                  <a:lnTo>
                    <a:pt x="5357" y="753"/>
                  </a:lnTo>
                  <a:lnTo>
                    <a:pt x="5354" y="745"/>
                  </a:lnTo>
                  <a:lnTo>
                    <a:pt x="5351" y="734"/>
                  </a:lnTo>
                  <a:lnTo>
                    <a:pt x="5350" y="724"/>
                  </a:lnTo>
                  <a:lnTo>
                    <a:pt x="5349" y="712"/>
                  </a:lnTo>
                  <a:lnTo>
                    <a:pt x="5350" y="700"/>
                  </a:lnTo>
                  <a:lnTo>
                    <a:pt x="5352" y="687"/>
                  </a:lnTo>
                  <a:lnTo>
                    <a:pt x="5354" y="674"/>
                  </a:lnTo>
                  <a:lnTo>
                    <a:pt x="5358" y="660"/>
                  </a:lnTo>
                  <a:lnTo>
                    <a:pt x="5363" y="647"/>
                  </a:lnTo>
                  <a:lnTo>
                    <a:pt x="5368" y="636"/>
                  </a:lnTo>
                  <a:lnTo>
                    <a:pt x="5374" y="625"/>
                  </a:lnTo>
                  <a:lnTo>
                    <a:pt x="5381" y="615"/>
                  </a:lnTo>
                  <a:lnTo>
                    <a:pt x="5389" y="605"/>
                  </a:lnTo>
                  <a:lnTo>
                    <a:pt x="5396" y="598"/>
                  </a:lnTo>
                  <a:lnTo>
                    <a:pt x="5405" y="590"/>
                  </a:lnTo>
                  <a:lnTo>
                    <a:pt x="5413" y="585"/>
                  </a:lnTo>
                  <a:lnTo>
                    <a:pt x="5423" y="580"/>
                  </a:lnTo>
                  <a:lnTo>
                    <a:pt x="5433" y="576"/>
                  </a:lnTo>
                  <a:lnTo>
                    <a:pt x="5443" y="574"/>
                  </a:lnTo>
                  <a:lnTo>
                    <a:pt x="5453" y="573"/>
                  </a:lnTo>
                  <a:lnTo>
                    <a:pt x="5465" y="572"/>
                  </a:lnTo>
                  <a:lnTo>
                    <a:pt x="5476" y="573"/>
                  </a:lnTo>
                  <a:lnTo>
                    <a:pt x="5488" y="575"/>
                  </a:lnTo>
                  <a:lnTo>
                    <a:pt x="5500" y="578"/>
                  </a:lnTo>
                  <a:lnTo>
                    <a:pt x="5512" y="583"/>
                  </a:lnTo>
                  <a:lnTo>
                    <a:pt x="5523" y="588"/>
                  </a:lnTo>
                  <a:lnTo>
                    <a:pt x="5532" y="594"/>
                  </a:lnTo>
                  <a:lnTo>
                    <a:pt x="5541" y="600"/>
                  </a:lnTo>
                  <a:lnTo>
                    <a:pt x="5547" y="607"/>
                  </a:lnTo>
                  <a:lnTo>
                    <a:pt x="5554" y="615"/>
                  </a:lnTo>
                  <a:lnTo>
                    <a:pt x="5559" y="623"/>
                  </a:lnTo>
                  <a:lnTo>
                    <a:pt x="5564" y="631"/>
                  </a:lnTo>
                  <a:lnTo>
                    <a:pt x="5566" y="640"/>
                  </a:lnTo>
                  <a:lnTo>
                    <a:pt x="5568" y="648"/>
                  </a:lnTo>
                  <a:lnTo>
                    <a:pt x="5570" y="658"/>
                  </a:lnTo>
                  <a:lnTo>
                    <a:pt x="5570" y="668"/>
                  </a:lnTo>
                  <a:lnTo>
                    <a:pt x="5569" y="678"/>
                  </a:lnTo>
                  <a:lnTo>
                    <a:pt x="5568" y="688"/>
                  </a:lnTo>
                  <a:lnTo>
                    <a:pt x="5566" y="698"/>
                  </a:lnTo>
                  <a:lnTo>
                    <a:pt x="5562" y="709"/>
                  </a:lnTo>
                  <a:lnTo>
                    <a:pt x="5559" y="718"/>
                  </a:lnTo>
                  <a:close/>
                  <a:moveTo>
                    <a:pt x="5510" y="683"/>
                  </a:moveTo>
                  <a:lnTo>
                    <a:pt x="5513" y="672"/>
                  </a:lnTo>
                  <a:lnTo>
                    <a:pt x="5515" y="661"/>
                  </a:lnTo>
                  <a:lnTo>
                    <a:pt x="5514" y="652"/>
                  </a:lnTo>
                  <a:lnTo>
                    <a:pt x="5512" y="643"/>
                  </a:lnTo>
                  <a:lnTo>
                    <a:pt x="5511" y="639"/>
                  </a:lnTo>
                  <a:lnTo>
                    <a:pt x="5508" y="634"/>
                  </a:lnTo>
                  <a:lnTo>
                    <a:pt x="5505" y="631"/>
                  </a:lnTo>
                  <a:lnTo>
                    <a:pt x="5502" y="628"/>
                  </a:lnTo>
                  <a:lnTo>
                    <a:pt x="5494" y="623"/>
                  </a:lnTo>
                  <a:lnTo>
                    <a:pt x="5485" y="618"/>
                  </a:lnTo>
                  <a:lnTo>
                    <a:pt x="5479" y="617"/>
                  </a:lnTo>
                  <a:lnTo>
                    <a:pt x="5474" y="616"/>
                  </a:lnTo>
                  <a:lnTo>
                    <a:pt x="5470" y="616"/>
                  </a:lnTo>
                  <a:lnTo>
                    <a:pt x="5464" y="616"/>
                  </a:lnTo>
                  <a:lnTo>
                    <a:pt x="5456" y="618"/>
                  </a:lnTo>
                  <a:lnTo>
                    <a:pt x="5448" y="623"/>
                  </a:lnTo>
                  <a:lnTo>
                    <a:pt x="5440" y="629"/>
                  </a:lnTo>
                  <a:lnTo>
                    <a:pt x="5434" y="637"/>
                  </a:lnTo>
                  <a:lnTo>
                    <a:pt x="5429" y="645"/>
                  </a:lnTo>
                  <a:lnTo>
                    <a:pt x="5424" y="656"/>
                  </a:lnTo>
                  <a:lnTo>
                    <a:pt x="5510" y="683"/>
                  </a:lnTo>
                  <a:close/>
                  <a:moveTo>
                    <a:pt x="5730" y="851"/>
                  </a:moveTo>
                  <a:lnTo>
                    <a:pt x="5727" y="858"/>
                  </a:lnTo>
                  <a:lnTo>
                    <a:pt x="5722" y="866"/>
                  </a:lnTo>
                  <a:lnTo>
                    <a:pt x="5717" y="871"/>
                  </a:lnTo>
                  <a:lnTo>
                    <a:pt x="5712" y="878"/>
                  </a:lnTo>
                  <a:lnTo>
                    <a:pt x="5706" y="882"/>
                  </a:lnTo>
                  <a:lnTo>
                    <a:pt x="5700" y="885"/>
                  </a:lnTo>
                  <a:lnTo>
                    <a:pt x="5692" y="888"/>
                  </a:lnTo>
                  <a:lnTo>
                    <a:pt x="5686" y="892"/>
                  </a:lnTo>
                  <a:lnTo>
                    <a:pt x="5677" y="893"/>
                  </a:lnTo>
                  <a:lnTo>
                    <a:pt x="5669" y="894"/>
                  </a:lnTo>
                  <a:lnTo>
                    <a:pt x="5661" y="894"/>
                  </a:lnTo>
                  <a:lnTo>
                    <a:pt x="5653" y="893"/>
                  </a:lnTo>
                  <a:lnTo>
                    <a:pt x="5644" y="892"/>
                  </a:lnTo>
                  <a:lnTo>
                    <a:pt x="5635" y="889"/>
                  </a:lnTo>
                  <a:lnTo>
                    <a:pt x="5626" y="886"/>
                  </a:lnTo>
                  <a:lnTo>
                    <a:pt x="5618" y="883"/>
                  </a:lnTo>
                  <a:lnTo>
                    <a:pt x="5607" y="879"/>
                  </a:lnTo>
                  <a:lnTo>
                    <a:pt x="5597" y="873"/>
                  </a:lnTo>
                  <a:lnTo>
                    <a:pt x="5588" y="867"/>
                  </a:lnTo>
                  <a:lnTo>
                    <a:pt x="5581" y="861"/>
                  </a:lnTo>
                  <a:lnTo>
                    <a:pt x="5574" y="856"/>
                  </a:lnTo>
                  <a:lnTo>
                    <a:pt x="5569" y="851"/>
                  </a:lnTo>
                  <a:lnTo>
                    <a:pt x="5566" y="846"/>
                  </a:lnTo>
                  <a:lnTo>
                    <a:pt x="5564" y="842"/>
                  </a:lnTo>
                  <a:lnTo>
                    <a:pt x="5562" y="839"/>
                  </a:lnTo>
                  <a:lnTo>
                    <a:pt x="5562" y="833"/>
                  </a:lnTo>
                  <a:lnTo>
                    <a:pt x="5565" y="827"/>
                  </a:lnTo>
                  <a:lnTo>
                    <a:pt x="5568" y="818"/>
                  </a:lnTo>
                  <a:lnTo>
                    <a:pt x="5570" y="813"/>
                  </a:lnTo>
                  <a:lnTo>
                    <a:pt x="5572" y="808"/>
                  </a:lnTo>
                  <a:lnTo>
                    <a:pt x="5574" y="805"/>
                  </a:lnTo>
                  <a:lnTo>
                    <a:pt x="5577" y="803"/>
                  </a:lnTo>
                  <a:lnTo>
                    <a:pt x="5578" y="801"/>
                  </a:lnTo>
                  <a:lnTo>
                    <a:pt x="5580" y="801"/>
                  </a:lnTo>
                  <a:lnTo>
                    <a:pt x="5581" y="801"/>
                  </a:lnTo>
                  <a:lnTo>
                    <a:pt x="5583" y="801"/>
                  </a:lnTo>
                  <a:lnTo>
                    <a:pt x="5586" y="803"/>
                  </a:lnTo>
                  <a:lnTo>
                    <a:pt x="5589" y="807"/>
                  </a:lnTo>
                  <a:lnTo>
                    <a:pt x="5594" y="812"/>
                  </a:lnTo>
                  <a:lnTo>
                    <a:pt x="5598" y="818"/>
                  </a:lnTo>
                  <a:lnTo>
                    <a:pt x="5605" y="825"/>
                  </a:lnTo>
                  <a:lnTo>
                    <a:pt x="5612" y="831"/>
                  </a:lnTo>
                  <a:lnTo>
                    <a:pt x="5622" y="838"/>
                  </a:lnTo>
                  <a:lnTo>
                    <a:pt x="5633" y="843"/>
                  </a:lnTo>
                  <a:lnTo>
                    <a:pt x="5639" y="845"/>
                  </a:lnTo>
                  <a:lnTo>
                    <a:pt x="5647" y="846"/>
                  </a:lnTo>
                  <a:lnTo>
                    <a:pt x="5652" y="846"/>
                  </a:lnTo>
                  <a:lnTo>
                    <a:pt x="5659" y="846"/>
                  </a:lnTo>
                  <a:lnTo>
                    <a:pt x="5663" y="844"/>
                  </a:lnTo>
                  <a:lnTo>
                    <a:pt x="5668" y="842"/>
                  </a:lnTo>
                  <a:lnTo>
                    <a:pt x="5672" y="838"/>
                  </a:lnTo>
                  <a:lnTo>
                    <a:pt x="5674" y="832"/>
                  </a:lnTo>
                  <a:lnTo>
                    <a:pt x="5675" y="829"/>
                  </a:lnTo>
                  <a:lnTo>
                    <a:pt x="5676" y="826"/>
                  </a:lnTo>
                  <a:lnTo>
                    <a:pt x="5676" y="822"/>
                  </a:lnTo>
                  <a:lnTo>
                    <a:pt x="5675" y="819"/>
                  </a:lnTo>
                  <a:lnTo>
                    <a:pt x="5672" y="813"/>
                  </a:lnTo>
                  <a:lnTo>
                    <a:pt x="5667" y="806"/>
                  </a:lnTo>
                  <a:lnTo>
                    <a:pt x="5662" y="800"/>
                  </a:lnTo>
                  <a:lnTo>
                    <a:pt x="5655" y="793"/>
                  </a:lnTo>
                  <a:lnTo>
                    <a:pt x="5648" y="787"/>
                  </a:lnTo>
                  <a:lnTo>
                    <a:pt x="5640" y="779"/>
                  </a:lnTo>
                  <a:lnTo>
                    <a:pt x="5633" y="772"/>
                  </a:lnTo>
                  <a:lnTo>
                    <a:pt x="5626" y="764"/>
                  </a:lnTo>
                  <a:lnTo>
                    <a:pt x="5621" y="755"/>
                  </a:lnTo>
                  <a:lnTo>
                    <a:pt x="5617" y="746"/>
                  </a:lnTo>
                  <a:lnTo>
                    <a:pt x="5613" y="735"/>
                  </a:lnTo>
                  <a:lnTo>
                    <a:pt x="5612" y="724"/>
                  </a:lnTo>
                  <a:lnTo>
                    <a:pt x="5612" y="719"/>
                  </a:lnTo>
                  <a:lnTo>
                    <a:pt x="5613" y="712"/>
                  </a:lnTo>
                  <a:lnTo>
                    <a:pt x="5615" y="706"/>
                  </a:lnTo>
                  <a:lnTo>
                    <a:pt x="5618" y="699"/>
                  </a:lnTo>
                  <a:lnTo>
                    <a:pt x="5621" y="692"/>
                  </a:lnTo>
                  <a:lnTo>
                    <a:pt x="5625" y="686"/>
                  </a:lnTo>
                  <a:lnTo>
                    <a:pt x="5629" y="680"/>
                  </a:lnTo>
                  <a:lnTo>
                    <a:pt x="5634" y="676"/>
                  </a:lnTo>
                  <a:lnTo>
                    <a:pt x="5639" y="671"/>
                  </a:lnTo>
                  <a:lnTo>
                    <a:pt x="5646" y="667"/>
                  </a:lnTo>
                  <a:lnTo>
                    <a:pt x="5651" y="664"/>
                  </a:lnTo>
                  <a:lnTo>
                    <a:pt x="5659" y="661"/>
                  </a:lnTo>
                  <a:lnTo>
                    <a:pt x="5665" y="660"/>
                  </a:lnTo>
                  <a:lnTo>
                    <a:pt x="5673" y="659"/>
                  </a:lnTo>
                  <a:lnTo>
                    <a:pt x="5680" y="658"/>
                  </a:lnTo>
                  <a:lnTo>
                    <a:pt x="5689" y="659"/>
                  </a:lnTo>
                  <a:lnTo>
                    <a:pt x="5698" y="660"/>
                  </a:lnTo>
                  <a:lnTo>
                    <a:pt x="5706" y="663"/>
                  </a:lnTo>
                  <a:lnTo>
                    <a:pt x="5715" y="665"/>
                  </a:lnTo>
                  <a:lnTo>
                    <a:pt x="5725" y="668"/>
                  </a:lnTo>
                  <a:lnTo>
                    <a:pt x="5733" y="672"/>
                  </a:lnTo>
                  <a:lnTo>
                    <a:pt x="5742" y="677"/>
                  </a:lnTo>
                  <a:lnTo>
                    <a:pt x="5749" y="682"/>
                  </a:lnTo>
                  <a:lnTo>
                    <a:pt x="5756" y="686"/>
                  </a:lnTo>
                  <a:lnTo>
                    <a:pt x="5762" y="692"/>
                  </a:lnTo>
                  <a:lnTo>
                    <a:pt x="5767" y="696"/>
                  </a:lnTo>
                  <a:lnTo>
                    <a:pt x="5770" y="699"/>
                  </a:lnTo>
                  <a:lnTo>
                    <a:pt x="5772" y="703"/>
                  </a:lnTo>
                  <a:lnTo>
                    <a:pt x="5773" y="705"/>
                  </a:lnTo>
                  <a:lnTo>
                    <a:pt x="5773" y="707"/>
                  </a:lnTo>
                  <a:lnTo>
                    <a:pt x="5773" y="709"/>
                  </a:lnTo>
                  <a:lnTo>
                    <a:pt x="5773" y="712"/>
                  </a:lnTo>
                  <a:lnTo>
                    <a:pt x="5772" y="714"/>
                  </a:lnTo>
                  <a:lnTo>
                    <a:pt x="5772" y="718"/>
                  </a:lnTo>
                  <a:lnTo>
                    <a:pt x="5770" y="722"/>
                  </a:lnTo>
                  <a:lnTo>
                    <a:pt x="5769" y="726"/>
                  </a:lnTo>
                  <a:lnTo>
                    <a:pt x="5766" y="732"/>
                  </a:lnTo>
                  <a:lnTo>
                    <a:pt x="5765" y="736"/>
                  </a:lnTo>
                  <a:lnTo>
                    <a:pt x="5762" y="739"/>
                  </a:lnTo>
                  <a:lnTo>
                    <a:pt x="5760" y="741"/>
                  </a:lnTo>
                  <a:lnTo>
                    <a:pt x="5759" y="743"/>
                  </a:lnTo>
                  <a:lnTo>
                    <a:pt x="5757" y="744"/>
                  </a:lnTo>
                  <a:lnTo>
                    <a:pt x="5756" y="744"/>
                  </a:lnTo>
                  <a:lnTo>
                    <a:pt x="5754" y="744"/>
                  </a:lnTo>
                  <a:lnTo>
                    <a:pt x="5752" y="741"/>
                  </a:lnTo>
                  <a:lnTo>
                    <a:pt x="5748" y="738"/>
                  </a:lnTo>
                  <a:lnTo>
                    <a:pt x="5745" y="734"/>
                  </a:lnTo>
                  <a:lnTo>
                    <a:pt x="5740" y="730"/>
                  </a:lnTo>
                  <a:lnTo>
                    <a:pt x="5734" y="724"/>
                  </a:lnTo>
                  <a:lnTo>
                    <a:pt x="5728" y="718"/>
                  </a:lnTo>
                  <a:lnTo>
                    <a:pt x="5719" y="712"/>
                  </a:lnTo>
                  <a:lnTo>
                    <a:pt x="5709" y="708"/>
                  </a:lnTo>
                  <a:lnTo>
                    <a:pt x="5702" y="706"/>
                  </a:lnTo>
                  <a:lnTo>
                    <a:pt x="5695" y="704"/>
                  </a:lnTo>
                  <a:lnTo>
                    <a:pt x="5690" y="704"/>
                  </a:lnTo>
                  <a:lnTo>
                    <a:pt x="5685" y="705"/>
                  </a:lnTo>
                  <a:lnTo>
                    <a:pt x="5680" y="707"/>
                  </a:lnTo>
                  <a:lnTo>
                    <a:pt x="5677" y="709"/>
                  </a:lnTo>
                  <a:lnTo>
                    <a:pt x="5674" y="712"/>
                  </a:lnTo>
                  <a:lnTo>
                    <a:pt x="5672" y="717"/>
                  </a:lnTo>
                  <a:lnTo>
                    <a:pt x="5671" y="720"/>
                  </a:lnTo>
                  <a:lnTo>
                    <a:pt x="5671" y="723"/>
                  </a:lnTo>
                  <a:lnTo>
                    <a:pt x="5671" y="726"/>
                  </a:lnTo>
                  <a:lnTo>
                    <a:pt x="5672" y="730"/>
                  </a:lnTo>
                  <a:lnTo>
                    <a:pt x="5674" y="736"/>
                  </a:lnTo>
                  <a:lnTo>
                    <a:pt x="5679" y="743"/>
                  </a:lnTo>
                  <a:lnTo>
                    <a:pt x="5685" y="749"/>
                  </a:lnTo>
                  <a:lnTo>
                    <a:pt x="5692" y="755"/>
                  </a:lnTo>
                  <a:lnTo>
                    <a:pt x="5699" y="763"/>
                  </a:lnTo>
                  <a:lnTo>
                    <a:pt x="5706" y="770"/>
                  </a:lnTo>
                  <a:lnTo>
                    <a:pt x="5714" y="777"/>
                  </a:lnTo>
                  <a:lnTo>
                    <a:pt x="5720" y="786"/>
                  </a:lnTo>
                  <a:lnTo>
                    <a:pt x="5727" y="794"/>
                  </a:lnTo>
                  <a:lnTo>
                    <a:pt x="5731" y="804"/>
                  </a:lnTo>
                  <a:lnTo>
                    <a:pt x="5734" y="814"/>
                  </a:lnTo>
                  <a:lnTo>
                    <a:pt x="5735" y="825"/>
                  </a:lnTo>
                  <a:lnTo>
                    <a:pt x="5735" y="831"/>
                  </a:lnTo>
                  <a:lnTo>
                    <a:pt x="5734" y="838"/>
                  </a:lnTo>
                  <a:lnTo>
                    <a:pt x="5732" y="843"/>
                  </a:lnTo>
                  <a:lnTo>
                    <a:pt x="5730" y="851"/>
                  </a:lnTo>
                  <a:close/>
                </a:path>
              </a:pathLst>
            </a:custGeom>
            <a:solidFill>
              <a:srgbClr val="A9A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 name="Freeform 269">
              <a:extLst>
                <a:ext uri="{FF2B5EF4-FFF2-40B4-BE49-F238E27FC236}">
                  <a16:creationId xmlns:a16="http://schemas.microsoft.com/office/drawing/2014/main" xmlns="" id="{506D228F-0E78-4685-B5DE-2ADD5117BD9A}"/>
                </a:ext>
              </a:extLst>
            </p:cNvPr>
            <p:cNvSpPr>
              <a:spLocks/>
            </p:cNvSpPr>
            <p:nvPr/>
          </p:nvSpPr>
          <p:spPr bwMode="auto">
            <a:xfrm>
              <a:off x="3317753" y="2396226"/>
              <a:ext cx="1239996" cy="1132980"/>
            </a:xfrm>
            <a:custGeom>
              <a:avLst/>
              <a:gdLst>
                <a:gd name="T0" fmla="*/ 4154 w 4262"/>
                <a:gd name="T1" fmla="*/ 1661 h 3897"/>
                <a:gd name="T2" fmla="*/ 3934 w 4262"/>
                <a:gd name="T3" fmla="*/ 1460 h 3897"/>
                <a:gd name="T4" fmla="*/ 3704 w 4262"/>
                <a:gd name="T5" fmla="*/ 1272 h 3897"/>
                <a:gd name="T6" fmla="*/ 3466 w 4262"/>
                <a:gd name="T7" fmla="*/ 1096 h 3897"/>
                <a:gd name="T8" fmla="*/ 3220 w 4262"/>
                <a:gd name="T9" fmla="*/ 932 h 3897"/>
                <a:gd name="T10" fmla="*/ 2967 w 4262"/>
                <a:gd name="T11" fmla="*/ 780 h 3897"/>
                <a:gd name="T12" fmla="*/ 2707 w 4262"/>
                <a:gd name="T13" fmla="*/ 642 h 3897"/>
                <a:gd name="T14" fmla="*/ 2441 w 4262"/>
                <a:gd name="T15" fmla="*/ 517 h 3897"/>
                <a:gd name="T16" fmla="*/ 2169 w 4262"/>
                <a:gd name="T17" fmla="*/ 404 h 3897"/>
                <a:gd name="T18" fmla="*/ 1893 w 4262"/>
                <a:gd name="T19" fmla="*/ 305 h 3897"/>
                <a:gd name="T20" fmla="*/ 1611 w 4262"/>
                <a:gd name="T21" fmla="*/ 220 h 3897"/>
                <a:gd name="T22" fmla="*/ 1324 w 4262"/>
                <a:gd name="T23" fmla="*/ 147 h 3897"/>
                <a:gd name="T24" fmla="*/ 1035 w 4262"/>
                <a:gd name="T25" fmla="*/ 90 h 3897"/>
                <a:gd name="T26" fmla="*/ 742 w 4262"/>
                <a:gd name="T27" fmla="*/ 46 h 3897"/>
                <a:gd name="T28" fmla="*/ 447 w 4262"/>
                <a:gd name="T29" fmla="*/ 16 h 3897"/>
                <a:gd name="T30" fmla="*/ 149 w 4262"/>
                <a:gd name="T31" fmla="*/ 1 h 3897"/>
                <a:gd name="T32" fmla="*/ 0 w 4262"/>
                <a:gd name="T33" fmla="*/ 3013 h 3897"/>
                <a:gd name="T34" fmla="*/ 149 w 4262"/>
                <a:gd name="T35" fmla="*/ 3017 h 3897"/>
                <a:gd name="T36" fmla="*/ 297 w 4262"/>
                <a:gd name="T37" fmla="*/ 3028 h 3897"/>
                <a:gd name="T38" fmla="*/ 445 w 4262"/>
                <a:gd name="T39" fmla="*/ 3047 h 3897"/>
                <a:gd name="T40" fmla="*/ 590 w 4262"/>
                <a:gd name="T41" fmla="*/ 3073 h 3897"/>
                <a:gd name="T42" fmla="*/ 734 w 4262"/>
                <a:gd name="T43" fmla="*/ 3105 h 3897"/>
                <a:gd name="T44" fmla="*/ 876 w 4262"/>
                <a:gd name="T45" fmla="*/ 3144 h 3897"/>
                <a:gd name="T46" fmla="*/ 1015 w 4262"/>
                <a:gd name="T47" fmla="*/ 3190 h 3897"/>
                <a:gd name="T48" fmla="*/ 1153 w 4262"/>
                <a:gd name="T49" fmla="*/ 3243 h 3897"/>
                <a:gd name="T50" fmla="*/ 1288 w 4262"/>
                <a:gd name="T51" fmla="*/ 3303 h 3897"/>
                <a:gd name="T52" fmla="*/ 1418 w 4262"/>
                <a:gd name="T53" fmla="*/ 3369 h 3897"/>
                <a:gd name="T54" fmla="*/ 1547 w 4262"/>
                <a:gd name="T55" fmla="*/ 3441 h 3897"/>
                <a:gd name="T56" fmla="*/ 1671 w 4262"/>
                <a:gd name="T57" fmla="*/ 3520 h 3897"/>
                <a:gd name="T58" fmla="*/ 1792 w 4262"/>
                <a:gd name="T59" fmla="*/ 3605 h 3897"/>
                <a:gd name="T60" fmla="*/ 1909 w 4262"/>
                <a:gd name="T61" fmla="*/ 3697 h 3897"/>
                <a:gd name="T62" fmla="*/ 2022 w 4262"/>
                <a:gd name="T63" fmla="*/ 3793 h 3897"/>
                <a:gd name="T64" fmla="*/ 2131 w 4262"/>
                <a:gd name="T65" fmla="*/ 3897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62" h="3897">
                  <a:moveTo>
                    <a:pt x="4262" y="1765"/>
                  </a:moveTo>
                  <a:lnTo>
                    <a:pt x="4154" y="1661"/>
                  </a:lnTo>
                  <a:lnTo>
                    <a:pt x="4045" y="1560"/>
                  </a:lnTo>
                  <a:lnTo>
                    <a:pt x="3934" y="1460"/>
                  </a:lnTo>
                  <a:lnTo>
                    <a:pt x="3819" y="1365"/>
                  </a:lnTo>
                  <a:lnTo>
                    <a:pt x="3704" y="1272"/>
                  </a:lnTo>
                  <a:lnTo>
                    <a:pt x="3586" y="1182"/>
                  </a:lnTo>
                  <a:lnTo>
                    <a:pt x="3466" y="1096"/>
                  </a:lnTo>
                  <a:lnTo>
                    <a:pt x="3344" y="1013"/>
                  </a:lnTo>
                  <a:lnTo>
                    <a:pt x="3220" y="932"/>
                  </a:lnTo>
                  <a:lnTo>
                    <a:pt x="3094" y="855"/>
                  </a:lnTo>
                  <a:lnTo>
                    <a:pt x="2967" y="780"/>
                  </a:lnTo>
                  <a:lnTo>
                    <a:pt x="2837" y="710"/>
                  </a:lnTo>
                  <a:lnTo>
                    <a:pt x="2707" y="642"/>
                  </a:lnTo>
                  <a:lnTo>
                    <a:pt x="2575" y="578"/>
                  </a:lnTo>
                  <a:lnTo>
                    <a:pt x="2441" y="517"/>
                  </a:lnTo>
                  <a:lnTo>
                    <a:pt x="2306" y="458"/>
                  </a:lnTo>
                  <a:lnTo>
                    <a:pt x="2169" y="404"/>
                  </a:lnTo>
                  <a:lnTo>
                    <a:pt x="2031" y="353"/>
                  </a:lnTo>
                  <a:lnTo>
                    <a:pt x="1893" y="305"/>
                  </a:lnTo>
                  <a:lnTo>
                    <a:pt x="1752" y="261"/>
                  </a:lnTo>
                  <a:lnTo>
                    <a:pt x="1611" y="220"/>
                  </a:lnTo>
                  <a:lnTo>
                    <a:pt x="1468" y="182"/>
                  </a:lnTo>
                  <a:lnTo>
                    <a:pt x="1324" y="147"/>
                  </a:lnTo>
                  <a:lnTo>
                    <a:pt x="1181" y="117"/>
                  </a:lnTo>
                  <a:lnTo>
                    <a:pt x="1035" y="90"/>
                  </a:lnTo>
                  <a:lnTo>
                    <a:pt x="889" y="66"/>
                  </a:lnTo>
                  <a:lnTo>
                    <a:pt x="742" y="46"/>
                  </a:lnTo>
                  <a:lnTo>
                    <a:pt x="595" y="29"/>
                  </a:lnTo>
                  <a:lnTo>
                    <a:pt x="447" y="16"/>
                  </a:lnTo>
                  <a:lnTo>
                    <a:pt x="298" y="7"/>
                  </a:lnTo>
                  <a:lnTo>
                    <a:pt x="149" y="1"/>
                  </a:lnTo>
                  <a:lnTo>
                    <a:pt x="0" y="0"/>
                  </a:lnTo>
                  <a:lnTo>
                    <a:pt x="0" y="3013"/>
                  </a:lnTo>
                  <a:lnTo>
                    <a:pt x="74" y="3014"/>
                  </a:lnTo>
                  <a:lnTo>
                    <a:pt x="149" y="3017"/>
                  </a:lnTo>
                  <a:lnTo>
                    <a:pt x="223" y="3022"/>
                  </a:lnTo>
                  <a:lnTo>
                    <a:pt x="297" y="3028"/>
                  </a:lnTo>
                  <a:lnTo>
                    <a:pt x="371" y="3037"/>
                  </a:lnTo>
                  <a:lnTo>
                    <a:pt x="445" y="3047"/>
                  </a:lnTo>
                  <a:lnTo>
                    <a:pt x="517" y="3059"/>
                  </a:lnTo>
                  <a:lnTo>
                    <a:pt x="590" y="3073"/>
                  </a:lnTo>
                  <a:lnTo>
                    <a:pt x="662" y="3088"/>
                  </a:lnTo>
                  <a:lnTo>
                    <a:pt x="734" y="3105"/>
                  </a:lnTo>
                  <a:lnTo>
                    <a:pt x="806" y="3123"/>
                  </a:lnTo>
                  <a:lnTo>
                    <a:pt x="876" y="3144"/>
                  </a:lnTo>
                  <a:lnTo>
                    <a:pt x="946" y="3167"/>
                  </a:lnTo>
                  <a:lnTo>
                    <a:pt x="1015" y="3190"/>
                  </a:lnTo>
                  <a:lnTo>
                    <a:pt x="1085" y="3216"/>
                  </a:lnTo>
                  <a:lnTo>
                    <a:pt x="1153" y="3243"/>
                  </a:lnTo>
                  <a:lnTo>
                    <a:pt x="1221" y="3273"/>
                  </a:lnTo>
                  <a:lnTo>
                    <a:pt x="1288" y="3303"/>
                  </a:lnTo>
                  <a:lnTo>
                    <a:pt x="1354" y="3335"/>
                  </a:lnTo>
                  <a:lnTo>
                    <a:pt x="1418" y="3369"/>
                  </a:lnTo>
                  <a:lnTo>
                    <a:pt x="1483" y="3404"/>
                  </a:lnTo>
                  <a:lnTo>
                    <a:pt x="1547" y="3441"/>
                  </a:lnTo>
                  <a:lnTo>
                    <a:pt x="1610" y="3480"/>
                  </a:lnTo>
                  <a:lnTo>
                    <a:pt x="1671" y="3520"/>
                  </a:lnTo>
                  <a:lnTo>
                    <a:pt x="1733" y="3562"/>
                  </a:lnTo>
                  <a:lnTo>
                    <a:pt x="1792" y="3605"/>
                  </a:lnTo>
                  <a:lnTo>
                    <a:pt x="1852" y="3651"/>
                  </a:lnTo>
                  <a:lnTo>
                    <a:pt x="1909" y="3697"/>
                  </a:lnTo>
                  <a:lnTo>
                    <a:pt x="1966" y="3745"/>
                  </a:lnTo>
                  <a:lnTo>
                    <a:pt x="2022" y="3793"/>
                  </a:lnTo>
                  <a:lnTo>
                    <a:pt x="2078" y="3845"/>
                  </a:lnTo>
                  <a:lnTo>
                    <a:pt x="2131" y="3897"/>
                  </a:lnTo>
                  <a:lnTo>
                    <a:pt x="4262" y="1765"/>
                  </a:lnTo>
                  <a:close/>
                </a:path>
              </a:pathLst>
            </a:custGeom>
            <a:solidFill>
              <a:srgbClr val="5591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 name="Freeform 274">
              <a:extLst>
                <a:ext uri="{FF2B5EF4-FFF2-40B4-BE49-F238E27FC236}">
                  <a16:creationId xmlns:a16="http://schemas.microsoft.com/office/drawing/2014/main" xmlns="" id="{7225FA34-7FB8-4B97-9980-DD82EB570F90}"/>
                </a:ext>
              </a:extLst>
            </p:cNvPr>
            <p:cNvSpPr>
              <a:spLocks/>
            </p:cNvSpPr>
            <p:nvPr/>
          </p:nvSpPr>
          <p:spPr bwMode="auto">
            <a:xfrm>
              <a:off x="3958590" y="2927088"/>
              <a:ext cx="1121762" cy="1215564"/>
            </a:xfrm>
            <a:custGeom>
              <a:avLst/>
              <a:gdLst>
                <a:gd name="T0" fmla="*/ 3895 w 3897"/>
                <a:gd name="T1" fmla="*/ 4114 h 4263"/>
                <a:gd name="T2" fmla="*/ 3880 w 3897"/>
                <a:gd name="T3" fmla="*/ 3816 h 4263"/>
                <a:gd name="T4" fmla="*/ 3850 w 3897"/>
                <a:gd name="T5" fmla="*/ 3520 h 4263"/>
                <a:gd name="T6" fmla="*/ 3807 w 3897"/>
                <a:gd name="T7" fmla="*/ 3227 h 4263"/>
                <a:gd name="T8" fmla="*/ 3749 w 3897"/>
                <a:gd name="T9" fmla="*/ 2937 h 4263"/>
                <a:gd name="T10" fmla="*/ 3676 w 3897"/>
                <a:gd name="T11" fmla="*/ 2652 h 4263"/>
                <a:gd name="T12" fmla="*/ 3591 w 3897"/>
                <a:gd name="T13" fmla="*/ 2370 h 4263"/>
                <a:gd name="T14" fmla="*/ 3492 w 3897"/>
                <a:gd name="T15" fmla="*/ 2093 h 4263"/>
                <a:gd name="T16" fmla="*/ 3379 w 3897"/>
                <a:gd name="T17" fmla="*/ 1821 h 4263"/>
                <a:gd name="T18" fmla="*/ 3254 w 3897"/>
                <a:gd name="T19" fmla="*/ 1555 h 4263"/>
                <a:gd name="T20" fmla="*/ 3116 w 3897"/>
                <a:gd name="T21" fmla="*/ 1296 h 4263"/>
                <a:gd name="T22" fmla="*/ 2964 w 3897"/>
                <a:gd name="T23" fmla="*/ 1043 h 4263"/>
                <a:gd name="T24" fmla="*/ 2800 w 3897"/>
                <a:gd name="T25" fmla="*/ 796 h 4263"/>
                <a:gd name="T26" fmla="*/ 2624 w 3897"/>
                <a:gd name="T27" fmla="*/ 559 h 4263"/>
                <a:gd name="T28" fmla="*/ 2436 w 3897"/>
                <a:gd name="T29" fmla="*/ 329 h 4263"/>
                <a:gd name="T30" fmla="*/ 2235 w 3897"/>
                <a:gd name="T31" fmla="*/ 108 h 4263"/>
                <a:gd name="T32" fmla="*/ 0 w 3897"/>
                <a:gd name="T33" fmla="*/ 2132 h 4263"/>
                <a:gd name="T34" fmla="*/ 102 w 3897"/>
                <a:gd name="T35" fmla="*/ 2240 h 4263"/>
                <a:gd name="T36" fmla="*/ 199 w 3897"/>
                <a:gd name="T37" fmla="*/ 2354 h 4263"/>
                <a:gd name="T38" fmla="*/ 291 w 3897"/>
                <a:gd name="T39" fmla="*/ 2470 h 4263"/>
                <a:gd name="T40" fmla="*/ 376 w 3897"/>
                <a:gd name="T41" fmla="*/ 2591 h 4263"/>
                <a:gd name="T42" fmla="*/ 454 w 3897"/>
                <a:gd name="T43" fmla="*/ 2716 h 4263"/>
                <a:gd name="T44" fmla="*/ 527 w 3897"/>
                <a:gd name="T45" fmla="*/ 2844 h 4263"/>
                <a:gd name="T46" fmla="*/ 593 w 3897"/>
                <a:gd name="T47" fmla="*/ 2976 h 4263"/>
                <a:gd name="T48" fmla="*/ 652 w 3897"/>
                <a:gd name="T49" fmla="*/ 3110 h 4263"/>
                <a:gd name="T50" fmla="*/ 705 w 3897"/>
                <a:gd name="T51" fmla="*/ 3247 h 4263"/>
                <a:gd name="T52" fmla="*/ 752 w 3897"/>
                <a:gd name="T53" fmla="*/ 3387 h 4263"/>
                <a:gd name="T54" fmla="*/ 792 w 3897"/>
                <a:gd name="T55" fmla="*/ 3528 h 4263"/>
                <a:gd name="T56" fmla="*/ 824 w 3897"/>
                <a:gd name="T57" fmla="*/ 3673 h 4263"/>
                <a:gd name="T58" fmla="*/ 849 w 3897"/>
                <a:gd name="T59" fmla="*/ 3818 h 4263"/>
                <a:gd name="T60" fmla="*/ 867 w 3897"/>
                <a:gd name="T61" fmla="*/ 3966 h 4263"/>
                <a:gd name="T62" fmla="*/ 878 w 3897"/>
                <a:gd name="T63" fmla="*/ 4114 h 4263"/>
                <a:gd name="T64" fmla="*/ 882 w 3897"/>
                <a:gd name="T65" fmla="*/ 4263 h 4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7" h="4263">
                  <a:moveTo>
                    <a:pt x="3897" y="4263"/>
                  </a:moveTo>
                  <a:lnTo>
                    <a:pt x="3895" y="4114"/>
                  </a:lnTo>
                  <a:lnTo>
                    <a:pt x="3889" y="3965"/>
                  </a:lnTo>
                  <a:lnTo>
                    <a:pt x="3880" y="3816"/>
                  </a:lnTo>
                  <a:lnTo>
                    <a:pt x="3867" y="3668"/>
                  </a:lnTo>
                  <a:lnTo>
                    <a:pt x="3850" y="3520"/>
                  </a:lnTo>
                  <a:lnTo>
                    <a:pt x="3830" y="3373"/>
                  </a:lnTo>
                  <a:lnTo>
                    <a:pt x="3807" y="3227"/>
                  </a:lnTo>
                  <a:lnTo>
                    <a:pt x="3779" y="3082"/>
                  </a:lnTo>
                  <a:lnTo>
                    <a:pt x="3749" y="2937"/>
                  </a:lnTo>
                  <a:lnTo>
                    <a:pt x="3714" y="2794"/>
                  </a:lnTo>
                  <a:lnTo>
                    <a:pt x="3676" y="2652"/>
                  </a:lnTo>
                  <a:lnTo>
                    <a:pt x="3635" y="2510"/>
                  </a:lnTo>
                  <a:lnTo>
                    <a:pt x="3591" y="2370"/>
                  </a:lnTo>
                  <a:lnTo>
                    <a:pt x="3544" y="2230"/>
                  </a:lnTo>
                  <a:lnTo>
                    <a:pt x="3492" y="2093"/>
                  </a:lnTo>
                  <a:lnTo>
                    <a:pt x="3438" y="1956"/>
                  </a:lnTo>
                  <a:lnTo>
                    <a:pt x="3379" y="1821"/>
                  </a:lnTo>
                  <a:lnTo>
                    <a:pt x="3319" y="1688"/>
                  </a:lnTo>
                  <a:lnTo>
                    <a:pt x="3254" y="1555"/>
                  </a:lnTo>
                  <a:lnTo>
                    <a:pt x="3186" y="1424"/>
                  </a:lnTo>
                  <a:lnTo>
                    <a:pt x="3116" y="1296"/>
                  </a:lnTo>
                  <a:lnTo>
                    <a:pt x="3041" y="1168"/>
                  </a:lnTo>
                  <a:lnTo>
                    <a:pt x="2964" y="1043"/>
                  </a:lnTo>
                  <a:lnTo>
                    <a:pt x="2883" y="919"/>
                  </a:lnTo>
                  <a:lnTo>
                    <a:pt x="2800" y="796"/>
                  </a:lnTo>
                  <a:lnTo>
                    <a:pt x="2714" y="676"/>
                  </a:lnTo>
                  <a:lnTo>
                    <a:pt x="2624" y="559"/>
                  </a:lnTo>
                  <a:lnTo>
                    <a:pt x="2531" y="443"/>
                  </a:lnTo>
                  <a:lnTo>
                    <a:pt x="2436" y="329"/>
                  </a:lnTo>
                  <a:lnTo>
                    <a:pt x="2337" y="217"/>
                  </a:lnTo>
                  <a:lnTo>
                    <a:pt x="2235" y="108"/>
                  </a:lnTo>
                  <a:lnTo>
                    <a:pt x="2131" y="0"/>
                  </a:lnTo>
                  <a:lnTo>
                    <a:pt x="0" y="2132"/>
                  </a:lnTo>
                  <a:lnTo>
                    <a:pt x="51" y="2186"/>
                  </a:lnTo>
                  <a:lnTo>
                    <a:pt x="102" y="2240"/>
                  </a:lnTo>
                  <a:lnTo>
                    <a:pt x="152" y="2296"/>
                  </a:lnTo>
                  <a:lnTo>
                    <a:pt x="199" y="2354"/>
                  </a:lnTo>
                  <a:lnTo>
                    <a:pt x="246" y="2411"/>
                  </a:lnTo>
                  <a:lnTo>
                    <a:pt x="291" y="2470"/>
                  </a:lnTo>
                  <a:lnTo>
                    <a:pt x="334" y="2530"/>
                  </a:lnTo>
                  <a:lnTo>
                    <a:pt x="376" y="2591"/>
                  </a:lnTo>
                  <a:lnTo>
                    <a:pt x="415" y="2653"/>
                  </a:lnTo>
                  <a:lnTo>
                    <a:pt x="454" y="2716"/>
                  </a:lnTo>
                  <a:lnTo>
                    <a:pt x="491" y="2779"/>
                  </a:lnTo>
                  <a:lnTo>
                    <a:pt x="527" y="2844"/>
                  </a:lnTo>
                  <a:lnTo>
                    <a:pt x="560" y="2909"/>
                  </a:lnTo>
                  <a:lnTo>
                    <a:pt x="593" y="2976"/>
                  </a:lnTo>
                  <a:lnTo>
                    <a:pt x="624" y="3042"/>
                  </a:lnTo>
                  <a:lnTo>
                    <a:pt x="652" y="3110"/>
                  </a:lnTo>
                  <a:lnTo>
                    <a:pt x="680" y="3178"/>
                  </a:lnTo>
                  <a:lnTo>
                    <a:pt x="705" y="3247"/>
                  </a:lnTo>
                  <a:lnTo>
                    <a:pt x="729" y="3317"/>
                  </a:lnTo>
                  <a:lnTo>
                    <a:pt x="752" y="3387"/>
                  </a:lnTo>
                  <a:lnTo>
                    <a:pt x="772" y="3458"/>
                  </a:lnTo>
                  <a:lnTo>
                    <a:pt x="792" y="3528"/>
                  </a:lnTo>
                  <a:lnTo>
                    <a:pt x="808" y="3601"/>
                  </a:lnTo>
                  <a:lnTo>
                    <a:pt x="824" y="3673"/>
                  </a:lnTo>
                  <a:lnTo>
                    <a:pt x="837" y="3746"/>
                  </a:lnTo>
                  <a:lnTo>
                    <a:pt x="849" y="3818"/>
                  </a:lnTo>
                  <a:lnTo>
                    <a:pt x="859" y="3891"/>
                  </a:lnTo>
                  <a:lnTo>
                    <a:pt x="867" y="3966"/>
                  </a:lnTo>
                  <a:lnTo>
                    <a:pt x="874" y="4040"/>
                  </a:lnTo>
                  <a:lnTo>
                    <a:pt x="878" y="4114"/>
                  </a:lnTo>
                  <a:lnTo>
                    <a:pt x="881" y="4189"/>
                  </a:lnTo>
                  <a:lnTo>
                    <a:pt x="882" y="4263"/>
                  </a:lnTo>
                  <a:lnTo>
                    <a:pt x="3897" y="4263"/>
                  </a:lnTo>
                  <a:close/>
                </a:path>
              </a:pathLst>
            </a:custGeom>
            <a:solidFill>
              <a:srgbClr val="3E68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 name="Freeform 279">
              <a:extLst>
                <a:ext uri="{FF2B5EF4-FFF2-40B4-BE49-F238E27FC236}">
                  <a16:creationId xmlns:a16="http://schemas.microsoft.com/office/drawing/2014/main" xmlns="" id="{F975892B-FDCD-4AED-B1D5-AC986BF77B86}"/>
                </a:ext>
              </a:extLst>
            </p:cNvPr>
            <p:cNvSpPr>
              <a:spLocks/>
            </p:cNvSpPr>
            <p:nvPr/>
          </p:nvSpPr>
          <p:spPr bwMode="auto">
            <a:xfrm>
              <a:off x="3943248" y="4176500"/>
              <a:ext cx="1132980" cy="1239996"/>
            </a:xfrm>
            <a:custGeom>
              <a:avLst/>
              <a:gdLst>
                <a:gd name="T0" fmla="*/ 2235 w 3897"/>
                <a:gd name="T1" fmla="*/ 4157 h 4264"/>
                <a:gd name="T2" fmla="*/ 2436 w 3897"/>
                <a:gd name="T3" fmla="*/ 3935 h 4264"/>
                <a:gd name="T4" fmla="*/ 2624 w 3897"/>
                <a:gd name="T5" fmla="*/ 3706 h 4264"/>
                <a:gd name="T6" fmla="*/ 2800 w 3897"/>
                <a:gd name="T7" fmla="*/ 3467 h 4264"/>
                <a:gd name="T8" fmla="*/ 2964 w 3897"/>
                <a:gd name="T9" fmla="*/ 3222 h 4264"/>
                <a:gd name="T10" fmla="*/ 3116 w 3897"/>
                <a:gd name="T11" fmla="*/ 2969 h 4264"/>
                <a:gd name="T12" fmla="*/ 3254 w 3897"/>
                <a:gd name="T13" fmla="*/ 2708 h 4264"/>
                <a:gd name="T14" fmla="*/ 3379 w 3897"/>
                <a:gd name="T15" fmla="*/ 2443 h 4264"/>
                <a:gd name="T16" fmla="*/ 3492 w 3897"/>
                <a:gd name="T17" fmla="*/ 2171 h 4264"/>
                <a:gd name="T18" fmla="*/ 3591 w 3897"/>
                <a:gd name="T19" fmla="*/ 1894 h 4264"/>
                <a:gd name="T20" fmla="*/ 3676 w 3897"/>
                <a:gd name="T21" fmla="*/ 1613 h 4264"/>
                <a:gd name="T22" fmla="*/ 3749 w 3897"/>
                <a:gd name="T23" fmla="*/ 1326 h 4264"/>
                <a:gd name="T24" fmla="*/ 3807 w 3897"/>
                <a:gd name="T25" fmla="*/ 1037 h 4264"/>
                <a:gd name="T26" fmla="*/ 3850 w 3897"/>
                <a:gd name="T27" fmla="*/ 744 h 4264"/>
                <a:gd name="T28" fmla="*/ 3880 w 3897"/>
                <a:gd name="T29" fmla="*/ 449 h 4264"/>
                <a:gd name="T30" fmla="*/ 3895 w 3897"/>
                <a:gd name="T31" fmla="*/ 150 h 4264"/>
                <a:gd name="T32" fmla="*/ 882 w 3897"/>
                <a:gd name="T33" fmla="*/ 0 h 4264"/>
                <a:gd name="T34" fmla="*/ 878 w 3897"/>
                <a:gd name="T35" fmla="*/ 150 h 4264"/>
                <a:gd name="T36" fmla="*/ 867 w 3897"/>
                <a:gd name="T37" fmla="*/ 299 h 4264"/>
                <a:gd name="T38" fmla="*/ 849 w 3897"/>
                <a:gd name="T39" fmla="*/ 445 h 4264"/>
                <a:gd name="T40" fmla="*/ 824 w 3897"/>
                <a:gd name="T41" fmla="*/ 591 h 4264"/>
                <a:gd name="T42" fmla="*/ 792 w 3897"/>
                <a:gd name="T43" fmla="*/ 735 h 4264"/>
                <a:gd name="T44" fmla="*/ 752 w 3897"/>
                <a:gd name="T45" fmla="*/ 878 h 4264"/>
                <a:gd name="T46" fmla="*/ 705 w 3897"/>
                <a:gd name="T47" fmla="*/ 1017 h 4264"/>
                <a:gd name="T48" fmla="*/ 652 w 3897"/>
                <a:gd name="T49" fmla="*/ 1154 h 4264"/>
                <a:gd name="T50" fmla="*/ 593 w 3897"/>
                <a:gd name="T51" fmla="*/ 1288 h 4264"/>
                <a:gd name="T52" fmla="*/ 527 w 3897"/>
                <a:gd name="T53" fmla="*/ 1420 h 4264"/>
                <a:gd name="T54" fmla="*/ 454 w 3897"/>
                <a:gd name="T55" fmla="*/ 1549 h 4264"/>
                <a:gd name="T56" fmla="*/ 376 w 3897"/>
                <a:gd name="T57" fmla="*/ 1673 h 4264"/>
                <a:gd name="T58" fmla="*/ 291 w 3897"/>
                <a:gd name="T59" fmla="*/ 1794 h 4264"/>
                <a:gd name="T60" fmla="*/ 199 w 3897"/>
                <a:gd name="T61" fmla="*/ 1911 h 4264"/>
                <a:gd name="T62" fmla="*/ 102 w 3897"/>
                <a:gd name="T63" fmla="*/ 2024 h 4264"/>
                <a:gd name="T64" fmla="*/ 0 w 3897"/>
                <a:gd name="T65" fmla="*/ 2132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7" h="4264">
                  <a:moveTo>
                    <a:pt x="2131" y="4264"/>
                  </a:moveTo>
                  <a:lnTo>
                    <a:pt x="2235" y="4157"/>
                  </a:lnTo>
                  <a:lnTo>
                    <a:pt x="2337" y="4047"/>
                  </a:lnTo>
                  <a:lnTo>
                    <a:pt x="2436" y="3935"/>
                  </a:lnTo>
                  <a:lnTo>
                    <a:pt x="2531" y="3822"/>
                  </a:lnTo>
                  <a:lnTo>
                    <a:pt x="2624" y="3706"/>
                  </a:lnTo>
                  <a:lnTo>
                    <a:pt x="2714" y="3587"/>
                  </a:lnTo>
                  <a:lnTo>
                    <a:pt x="2800" y="3467"/>
                  </a:lnTo>
                  <a:lnTo>
                    <a:pt x="2883" y="3345"/>
                  </a:lnTo>
                  <a:lnTo>
                    <a:pt x="2964" y="3222"/>
                  </a:lnTo>
                  <a:lnTo>
                    <a:pt x="3041" y="3095"/>
                  </a:lnTo>
                  <a:lnTo>
                    <a:pt x="3116" y="2969"/>
                  </a:lnTo>
                  <a:lnTo>
                    <a:pt x="3186" y="2839"/>
                  </a:lnTo>
                  <a:lnTo>
                    <a:pt x="3254" y="2708"/>
                  </a:lnTo>
                  <a:lnTo>
                    <a:pt x="3319" y="2577"/>
                  </a:lnTo>
                  <a:lnTo>
                    <a:pt x="3379" y="2443"/>
                  </a:lnTo>
                  <a:lnTo>
                    <a:pt x="3438" y="2307"/>
                  </a:lnTo>
                  <a:lnTo>
                    <a:pt x="3492" y="2171"/>
                  </a:lnTo>
                  <a:lnTo>
                    <a:pt x="3544" y="2033"/>
                  </a:lnTo>
                  <a:lnTo>
                    <a:pt x="3591" y="1894"/>
                  </a:lnTo>
                  <a:lnTo>
                    <a:pt x="3635" y="1754"/>
                  </a:lnTo>
                  <a:lnTo>
                    <a:pt x="3676" y="1613"/>
                  </a:lnTo>
                  <a:lnTo>
                    <a:pt x="3714" y="1470"/>
                  </a:lnTo>
                  <a:lnTo>
                    <a:pt x="3749" y="1326"/>
                  </a:lnTo>
                  <a:lnTo>
                    <a:pt x="3779" y="1183"/>
                  </a:lnTo>
                  <a:lnTo>
                    <a:pt x="3807" y="1037"/>
                  </a:lnTo>
                  <a:lnTo>
                    <a:pt x="3830" y="891"/>
                  </a:lnTo>
                  <a:lnTo>
                    <a:pt x="3850" y="744"/>
                  </a:lnTo>
                  <a:lnTo>
                    <a:pt x="3867" y="597"/>
                  </a:lnTo>
                  <a:lnTo>
                    <a:pt x="3880" y="449"/>
                  </a:lnTo>
                  <a:lnTo>
                    <a:pt x="3889" y="300"/>
                  </a:lnTo>
                  <a:lnTo>
                    <a:pt x="3895" y="150"/>
                  </a:lnTo>
                  <a:lnTo>
                    <a:pt x="3897" y="0"/>
                  </a:lnTo>
                  <a:lnTo>
                    <a:pt x="882" y="0"/>
                  </a:lnTo>
                  <a:lnTo>
                    <a:pt x="881" y="76"/>
                  </a:lnTo>
                  <a:lnTo>
                    <a:pt x="878" y="150"/>
                  </a:lnTo>
                  <a:lnTo>
                    <a:pt x="874" y="225"/>
                  </a:lnTo>
                  <a:lnTo>
                    <a:pt x="867" y="299"/>
                  </a:lnTo>
                  <a:lnTo>
                    <a:pt x="859" y="372"/>
                  </a:lnTo>
                  <a:lnTo>
                    <a:pt x="849" y="445"/>
                  </a:lnTo>
                  <a:lnTo>
                    <a:pt x="837" y="519"/>
                  </a:lnTo>
                  <a:lnTo>
                    <a:pt x="824" y="591"/>
                  </a:lnTo>
                  <a:lnTo>
                    <a:pt x="808" y="664"/>
                  </a:lnTo>
                  <a:lnTo>
                    <a:pt x="792" y="735"/>
                  </a:lnTo>
                  <a:lnTo>
                    <a:pt x="772" y="806"/>
                  </a:lnTo>
                  <a:lnTo>
                    <a:pt x="752" y="878"/>
                  </a:lnTo>
                  <a:lnTo>
                    <a:pt x="729" y="948"/>
                  </a:lnTo>
                  <a:lnTo>
                    <a:pt x="705" y="1017"/>
                  </a:lnTo>
                  <a:lnTo>
                    <a:pt x="680" y="1086"/>
                  </a:lnTo>
                  <a:lnTo>
                    <a:pt x="652" y="1154"/>
                  </a:lnTo>
                  <a:lnTo>
                    <a:pt x="624" y="1221"/>
                  </a:lnTo>
                  <a:lnTo>
                    <a:pt x="593" y="1288"/>
                  </a:lnTo>
                  <a:lnTo>
                    <a:pt x="560" y="1354"/>
                  </a:lnTo>
                  <a:lnTo>
                    <a:pt x="527" y="1420"/>
                  </a:lnTo>
                  <a:lnTo>
                    <a:pt x="491" y="1485"/>
                  </a:lnTo>
                  <a:lnTo>
                    <a:pt x="454" y="1549"/>
                  </a:lnTo>
                  <a:lnTo>
                    <a:pt x="415" y="1612"/>
                  </a:lnTo>
                  <a:lnTo>
                    <a:pt x="376" y="1673"/>
                  </a:lnTo>
                  <a:lnTo>
                    <a:pt x="334" y="1734"/>
                  </a:lnTo>
                  <a:lnTo>
                    <a:pt x="291" y="1794"/>
                  </a:lnTo>
                  <a:lnTo>
                    <a:pt x="246" y="1854"/>
                  </a:lnTo>
                  <a:lnTo>
                    <a:pt x="199" y="1911"/>
                  </a:lnTo>
                  <a:lnTo>
                    <a:pt x="152" y="1968"/>
                  </a:lnTo>
                  <a:lnTo>
                    <a:pt x="102" y="2024"/>
                  </a:lnTo>
                  <a:lnTo>
                    <a:pt x="51" y="2078"/>
                  </a:lnTo>
                  <a:lnTo>
                    <a:pt x="0" y="2132"/>
                  </a:lnTo>
                  <a:lnTo>
                    <a:pt x="2131" y="4264"/>
                  </a:lnTo>
                  <a:close/>
                </a:path>
              </a:pathLst>
            </a:custGeom>
            <a:solidFill>
              <a:srgbClr val="3E68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 name="Freeform 284">
              <a:extLst>
                <a:ext uri="{FF2B5EF4-FFF2-40B4-BE49-F238E27FC236}">
                  <a16:creationId xmlns:a16="http://schemas.microsoft.com/office/drawing/2014/main" xmlns="" id="{7FA6D498-FBF1-425F-9531-B8EFB93ADE71}"/>
                </a:ext>
              </a:extLst>
            </p:cNvPr>
            <p:cNvSpPr>
              <a:spLocks/>
            </p:cNvSpPr>
            <p:nvPr/>
          </p:nvSpPr>
          <p:spPr bwMode="auto">
            <a:xfrm>
              <a:off x="3337857" y="4821381"/>
              <a:ext cx="1215564" cy="1110655"/>
            </a:xfrm>
            <a:custGeom>
              <a:avLst/>
              <a:gdLst>
                <a:gd name="T0" fmla="*/ 149 w 4262"/>
                <a:gd name="T1" fmla="*/ 3896 h 3897"/>
                <a:gd name="T2" fmla="*/ 447 w 4262"/>
                <a:gd name="T3" fmla="*/ 3881 h 3897"/>
                <a:gd name="T4" fmla="*/ 742 w 4262"/>
                <a:gd name="T5" fmla="*/ 3852 h 3897"/>
                <a:gd name="T6" fmla="*/ 1035 w 4262"/>
                <a:gd name="T7" fmla="*/ 3808 h 3897"/>
                <a:gd name="T8" fmla="*/ 1324 w 4262"/>
                <a:gd name="T9" fmla="*/ 3750 h 3897"/>
                <a:gd name="T10" fmla="*/ 1611 w 4262"/>
                <a:gd name="T11" fmla="*/ 3678 h 3897"/>
                <a:gd name="T12" fmla="*/ 1893 w 4262"/>
                <a:gd name="T13" fmla="*/ 3593 h 3897"/>
                <a:gd name="T14" fmla="*/ 2169 w 4262"/>
                <a:gd name="T15" fmla="*/ 3493 h 3897"/>
                <a:gd name="T16" fmla="*/ 2441 w 4262"/>
                <a:gd name="T17" fmla="*/ 3381 h 3897"/>
                <a:gd name="T18" fmla="*/ 2707 w 4262"/>
                <a:gd name="T19" fmla="*/ 3255 h 3897"/>
                <a:gd name="T20" fmla="*/ 2967 w 4262"/>
                <a:gd name="T21" fmla="*/ 3116 h 3897"/>
                <a:gd name="T22" fmla="*/ 3220 w 4262"/>
                <a:gd name="T23" fmla="*/ 2965 h 3897"/>
                <a:gd name="T24" fmla="*/ 3466 w 4262"/>
                <a:gd name="T25" fmla="*/ 2802 h 3897"/>
                <a:gd name="T26" fmla="*/ 3704 w 4262"/>
                <a:gd name="T27" fmla="*/ 2625 h 3897"/>
                <a:gd name="T28" fmla="*/ 3934 w 4262"/>
                <a:gd name="T29" fmla="*/ 2436 h 3897"/>
                <a:gd name="T30" fmla="*/ 4154 w 4262"/>
                <a:gd name="T31" fmla="*/ 2236 h 3897"/>
                <a:gd name="T32" fmla="*/ 2131 w 4262"/>
                <a:gd name="T33" fmla="*/ 0 h 3897"/>
                <a:gd name="T34" fmla="*/ 2022 w 4262"/>
                <a:gd name="T35" fmla="*/ 103 h 3897"/>
                <a:gd name="T36" fmla="*/ 1909 w 4262"/>
                <a:gd name="T37" fmla="*/ 200 h 3897"/>
                <a:gd name="T38" fmla="*/ 1792 w 4262"/>
                <a:gd name="T39" fmla="*/ 291 h 3897"/>
                <a:gd name="T40" fmla="*/ 1671 w 4262"/>
                <a:gd name="T41" fmla="*/ 376 h 3897"/>
                <a:gd name="T42" fmla="*/ 1547 w 4262"/>
                <a:gd name="T43" fmla="*/ 455 h 3897"/>
                <a:gd name="T44" fmla="*/ 1418 w 4262"/>
                <a:gd name="T45" fmla="*/ 528 h 3897"/>
                <a:gd name="T46" fmla="*/ 1288 w 4262"/>
                <a:gd name="T47" fmla="*/ 594 h 3897"/>
                <a:gd name="T48" fmla="*/ 1153 w 4262"/>
                <a:gd name="T49" fmla="*/ 653 h 3897"/>
                <a:gd name="T50" fmla="*/ 1015 w 4262"/>
                <a:gd name="T51" fmla="*/ 706 h 3897"/>
                <a:gd name="T52" fmla="*/ 876 w 4262"/>
                <a:gd name="T53" fmla="*/ 753 h 3897"/>
                <a:gd name="T54" fmla="*/ 734 w 4262"/>
                <a:gd name="T55" fmla="*/ 791 h 3897"/>
                <a:gd name="T56" fmla="*/ 590 w 4262"/>
                <a:gd name="T57" fmla="*/ 824 h 3897"/>
                <a:gd name="T58" fmla="*/ 445 w 4262"/>
                <a:gd name="T59" fmla="*/ 850 h 3897"/>
                <a:gd name="T60" fmla="*/ 297 w 4262"/>
                <a:gd name="T61" fmla="*/ 868 h 3897"/>
                <a:gd name="T62" fmla="*/ 149 w 4262"/>
                <a:gd name="T63" fmla="*/ 879 h 3897"/>
                <a:gd name="T64" fmla="*/ 0 w 4262"/>
                <a:gd name="T65" fmla="*/ 882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62" h="3897">
                  <a:moveTo>
                    <a:pt x="0" y="3897"/>
                  </a:moveTo>
                  <a:lnTo>
                    <a:pt x="149" y="3896"/>
                  </a:lnTo>
                  <a:lnTo>
                    <a:pt x="298" y="3890"/>
                  </a:lnTo>
                  <a:lnTo>
                    <a:pt x="447" y="3881"/>
                  </a:lnTo>
                  <a:lnTo>
                    <a:pt x="595" y="3868"/>
                  </a:lnTo>
                  <a:lnTo>
                    <a:pt x="742" y="3852"/>
                  </a:lnTo>
                  <a:lnTo>
                    <a:pt x="889" y="3831"/>
                  </a:lnTo>
                  <a:lnTo>
                    <a:pt x="1035" y="3808"/>
                  </a:lnTo>
                  <a:lnTo>
                    <a:pt x="1181" y="3781"/>
                  </a:lnTo>
                  <a:lnTo>
                    <a:pt x="1324" y="3750"/>
                  </a:lnTo>
                  <a:lnTo>
                    <a:pt x="1468" y="3716"/>
                  </a:lnTo>
                  <a:lnTo>
                    <a:pt x="1611" y="3678"/>
                  </a:lnTo>
                  <a:lnTo>
                    <a:pt x="1752" y="3637"/>
                  </a:lnTo>
                  <a:lnTo>
                    <a:pt x="1893" y="3593"/>
                  </a:lnTo>
                  <a:lnTo>
                    <a:pt x="2031" y="3545"/>
                  </a:lnTo>
                  <a:lnTo>
                    <a:pt x="2169" y="3493"/>
                  </a:lnTo>
                  <a:lnTo>
                    <a:pt x="2306" y="3439"/>
                  </a:lnTo>
                  <a:lnTo>
                    <a:pt x="2441" y="3381"/>
                  </a:lnTo>
                  <a:lnTo>
                    <a:pt x="2575" y="3319"/>
                  </a:lnTo>
                  <a:lnTo>
                    <a:pt x="2707" y="3255"/>
                  </a:lnTo>
                  <a:lnTo>
                    <a:pt x="2837" y="3187"/>
                  </a:lnTo>
                  <a:lnTo>
                    <a:pt x="2967" y="3116"/>
                  </a:lnTo>
                  <a:lnTo>
                    <a:pt x="3094" y="3043"/>
                  </a:lnTo>
                  <a:lnTo>
                    <a:pt x="3220" y="2965"/>
                  </a:lnTo>
                  <a:lnTo>
                    <a:pt x="3344" y="2885"/>
                  </a:lnTo>
                  <a:lnTo>
                    <a:pt x="3466" y="2802"/>
                  </a:lnTo>
                  <a:lnTo>
                    <a:pt x="3586" y="2715"/>
                  </a:lnTo>
                  <a:lnTo>
                    <a:pt x="3704" y="2625"/>
                  </a:lnTo>
                  <a:lnTo>
                    <a:pt x="3819" y="2532"/>
                  </a:lnTo>
                  <a:lnTo>
                    <a:pt x="3934" y="2436"/>
                  </a:lnTo>
                  <a:lnTo>
                    <a:pt x="4045" y="2338"/>
                  </a:lnTo>
                  <a:lnTo>
                    <a:pt x="4154" y="2236"/>
                  </a:lnTo>
                  <a:lnTo>
                    <a:pt x="4262" y="2132"/>
                  </a:lnTo>
                  <a:lnTo>
                    <a:pt x="2131" y="0"/>
                  </a:lnTo>
                  <a:lnTo>
                    <a:pt x="2078" y="52"/>
                  </a:lnTo>
                  <a:lnTo>
                    <a:pt x="2022" y="103"/>
                  </a:lnTo>
                  <a:lnTo>
                    <a:pt x="1966" y="153"/>
                  </a:lnTo>
                  <a:lnTo>
                    <a:pt x="1909" y="200"/>
                  </a:lnTo>
                  <a:lnTo>
                    <a:pt x="1852" y="247"/>
                  </a:lnTo>
                  <a:lnTo>
                    <a:pt x="1792" y="291"/>
                  </a:lnTo>
                  <a:lnTo>
                    <a:pt x="1733" y="334"/>
                  </a:lnTo>
                  <a:lnTo>
                    <a:pt x="1671" y="376"/>
                  </a:lnTo>
                  <a:lnTo>
                    <a:pt x="1610" y="416"/>
                  </a:lnTo>
                  <a:lnTo>
                    <a:pt x="1547" y="455"/>
                  </a:lnTo>
                  <a:lnTo>
                    <a:pt x="1483" y="492"/>
                  </a:lnTo>
                  <a:lnTo>
                    <a:pt x="1418" y="528"/>
                  </a:lnTo>
                  <a:lnTo>
                    <a:pt x="1354" y="561"/>
                  </a:lnTo>
                  <a:lnTo>
                    <a:pt x="1288" y="594"/>
                  </a:lnTo>
                  <a:lnTo>
                    <a:pt x="1221" y="624"/>
                  </a:lnTo>
                  <a:lnTo>
                    <a:pt x="1153" y="653"/>
                  </a:lnTo>
                  <a:lnTo>
                    <a:pt x="1085" y="680"/>
                  </a:lnTo>
                  <a:lnTo>
                    <a:pt x="1015" y="706"/>
                  </a:lnTo>
                  <a:lnTo>
                    <a:pt x="946" y="730"/>
                  </a:lnTo>
                  <a:lnTo>
                    <a:pt x="876" y="753"/>
                  </a:lnTo>
                  <a:lnTo>
                    <a:pt x="806" y="773"/>
                  </a:lnTo>
                  <a:lnTo>
                    <a:pt x="734" y="791"/>
                  </a:lnTo>
                  <a:lnTo>
                    <a:pt x="662" y="809"/>
                  </a:lnTo>
                  <a:lnTo>
                    <a:pt x="590" y="824"/>
                  </a:lnTo>
                  <a:lnTo>
                    <a:pt x="517" y="838"/>
                  </a:lnTo>
                  <a:lnTo>
                    <a:pt x="445" y="850"/>
                  </a:lnTo>
                  <a:lnTo>
                    <a:pt x="371" y="860"/>
                  </a:lnTo>
                  <a:lnTo>
                    <a:pt x="297" y="868"/>
                  </a:lnTo>
                  <a:lnTo>
                    <a:pt x="223" y="875"/>
                  </a:lnTo>
                  <a:lnTo>
                    <a:pt x="149" y="879"/>
                  </a:lnTo>
                  <a:lnTo>
                    <a:pt x="74" y="882"/>
                  </a:lnTo>
                  <a:lnTo>
                    <a:pt x="0" y="882"/>
                  </a:lnTo>
                  <a:lnTo>
                    <a:pt x="0" y="3897"/>
                  </a:lnTo>
                  <a:close/>
                </a:path>
              </a:pathLst>
            </a:custGeom>
            <a:solidFill>
              <a:srgbClr val="3E68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 name="Freeform 289">
              <a:extLst>
                <a:ext uri="{FF2B5EF4-FFF2-40B4-BE49-F238E27FC236}">
                  <a16:creationId xmlns:a16="http://schemas.microsoft.com/office/drawing/2014/main" xmlns="" id="{152C5009-BC6D-4CEE-A42D-6EE9E3FDF308}"/>
                </a:ext>
              </a:extLst>
            </p:cNvPr>
            <p:cNvSpPr>
              <a:spLocks/>
            </p:cNvSpPr>
            <p:nvPr/>
          </p:nvSpPr>
          <p:spPr bwMode="auto">
            <a:xfrm>
              <a:off x="2074678" y="4797212"/>
              <a:ext cx="1238834" cy="1144309"/>
            </a:xfrm>
            <a:custGeom>
              <a:avLst/>
              <a:gdLst>
                <a:gd name="T0" fmla="*/ 107 w 4262"/>
                <a:gd name="T1" fmla="*/ 2237 h 3898"/>
                <a:gd name="T2" fmla="*/ 328 w 4262"/>
                <a:gd name="T3" fmla="*/ 2437 h 3898"/>
                <a:gd name="T4" fmla="*/ 558 w 4262"/>
                <a:gd name="T5" fmla="*/ 2625 h 3898"/>
                <a:gd name="T6" fmla="*/ 795 w 4262"/>
                <a:gd name="T7" fmla="*/ 2801 h 3898"/>
                <a:gd name="T8" fmla="*/ 1042 w 4262"/>
                <a:gd name="T9" fmla="*/ 2966 h 3898"/>
                <a:gd name="T10" fmla="*/ 1295 w 4262"/>
                <a:gd name="T11" fmla="*/ 3117 h 3898"/>
                <a:gd name="T12" fmla="*/ 1554 w 4262"/>
                <a:gd name="T13" fmla="*/ 3255 h 3898"/>
                <a:gd name="T14" fmla="*/ 1820 w 4262"/>
                <a:gd name="T15" fmla="*/ 3381 h 3898"/>
                <a:gd name="T16" fmla="*/ 2092 w 4262"/>
                <a:gd name="T17" fmla="*/ 3494 h 3898"/>
                <a:gd name="T18" fmla="*/ 2369 w 4262"/>
                <a:gd name="T19" fmla="*/ 3592 h 3898"/>
                <a:gd name="T20" fmla="*/ 2651 w 4262"/>
                <a:gd name="T21" fmla="*/ 3679 h 3898"/>
                <a:gd name="T22" fmla="*/ 2936 w 4262"/>
                <a:gd name="T23" fmla="*/ 3750 h 3898"/>
                <a:gd name="T24" fmla="*/ 3225 w 4262"/>
                <a:gd name="T25" fmla="*/ 3809 h 3898"/>
                <a:gd name="T26" fmla="*/ 3518 w 4262"/>
                <a:gd name="T27" fmla="*/ 3852 h 3898"/>
                <a:gd name="T28" fmla="*/ 3814 w 4262"/>
                <a:gd name="T29" fmla="*/ 3881 h 3898"/>
                <a:gd name="T30" fmla="*/ 4113 w 4262"/>
                <a:gd name="T31" fmla="*/ 3896 h 3898"/>
                <a:gd name="T32" fmla="*/ 4262 w 4262"/>
                <a:gd name="T33" fmla="*/ 883 h 3898"/>
                <a:gd name="T34" fmla="*/ 4113 w 4262"/>
                <a:gd name="T35" fmla="*/ 880 h 3898"/>
                <a:gd name="T36" fmla="*/ 3965 w 4262"/>
                <a:gd name="T37" fmla="*/ 869 h 3898"/>
                <a:gd name="T38" fmla="*/ 3817 w 4262"/>
                <a:gd name="T39" fmla="*/ 851 h 3898"/>
                <a:gd name="T40" fmla="*/ 3672 w 4262"/>
                <a:gd name="T41" fmla="*/ 825 h 3898"/>
                <a:gd name="T42" fmla="*/ 3527 w 4262"/>
                <a:gd name="T43" fmla="*/ 792 h 3898"/>
                <a:gd name="T44" fmla="*/ 3385 w 4262"/>
                <a:gd name="T45" fmla="*/ 754 h 3898"/>
                <a:gd name="T46" fmla="*/ 3246 w 4262"/>
                <a:gd name="T47" fmla="*/ 707 h 3898"/>
                <a:gd name="T48" fmla="*/ 3109 w 4262"/>
                <a:gd name="T49" fmla="*/ 654 h 3898"/>
                <a:gd name="T50" fmla="*/ 2975 w 4262"/>
                <a:gd name="T51" fmla="*/ 595 h 3898"/>
                <a:gd name="T52" fmla="*/ 2843 w 4262"/>
                <a:gd name="T53" fmla="*/ 529 h 3898"/>
                <a:gd name="T54" fmla="*/ 2714 w 4262"/>
                <a:gd name="T55" fmla="*/ 456 h 3898"/>
                <a:gd name="T56" fmla="*/ 2590 w 4262"/>
                <a:gd name="T57" fmla="*/ 377 h 3898"/>
                <a:gd name="T58" fmla="*/ 2469 w 4262"/>
                <a:gd name="T59" fmla="*/ 292 h 3898"/>
                <a:gd name="T60" fmla="*/ 2352 w 4262"/>
                <a:gd name="T61" fmla="*/ 201 h 3898"/>
                <a:gd name="T62" fmla="*/ 2239 w 4262"/>
                <a:gd name="T63" fmla="*/ 104 h 3898"/>
                <a:gd name="T64" fmla="*/ 2131 w 4262"/>
                <a:gd name="T65" fmla="*/ 0 h 3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62" h="3898">
                  <a:moveTo>
                    <a:pt x="0" y="2133"/>
                  </a:moveTo>
                  <a:lnTo>
                    <a:pt x="107" y="2237"/>
                  </a:lnTo>
                  <a:lnTo>
                    <a:pt x="216" y="2339"/>
                  </a:lnTo>
                  <a:lnTo>
                    <a:pt x="328" y="2437"/>
                  </a:lnTo>
                  <a:lnTo>
                    <a:pt x="442" y="2532"/>
                  </a:lnTo>
                  <a:lnTo>
                    <a:pt x="558" y="2625"/>
                  </a:lnTo>
                  <a:lnTo>
                    <a:pt x="675" y="2715"/>
                  </a:lnTo>
                  <a:lnTo>
                    <a:pt x="795" y="2801"/>
                  </a:lnTo>
                  <a:lnTo>
                    <a:pt x="918" y="2885"/>
                  </a:lnTo>
                  <a:lnTo>
                    <a:pt x="1042" y="2966"/>
                  </a:lnTo>
                  <a:lnTo>
                    <a:pt x="1167" y="3042"/>
                  </a:lnTo>
                  <a:lnTo>
                    <a:pt x="1295" y="3117"/>
                  </a:lnTo>
                  <a:lnTo>
                    <a:pt x="1423" y="3188"/>
                  </a:lnTo>
                  <a:lnTo>
                    <a:pt x="1554" y="3255"/>
                  </a:lnTo>
                  <a:lnTo>
                    <a:pt x="1687" y="3320"/>
                  </a:lnTo>
                  <a:lnTo>
                    <a:pt x="1820" y="3381"/>
                  </a:lnTo>
                  <a:lnTo>
                    <a:pt x="1955" y="3439"/>
                  </a:lnTo>
                  <a:lnTo>
                    <a:pt x="2092" y="3494"/>
                  </a:lnTo>
                  <a:lnTo>
                    <a:pt x="2229" y="3545"/>
                  </a:lnTo>
                  <a:lnTo>
                    <a:pt x="2369" y="3592"/>
                  </a:lnTo>
                  <a:lnTo>
                    <a:pt x="2509" y="3638"/>
                  </a:lnTo>
                  <a:lnTo>
                    <a:pt x="2651" y="3679"/>
                  </a:lnTo>
                  <a:lnTo>
                    <a:pt x="2792" y="3717"/>
                  </a:lnTo>
                  <a:lnTo>
                    <a:pt x="2936" y="3750"/>
                  </a:lnTo>
                  <a:lnTo>
                    <a:pt x="3081" y="3782"/>
                  </a:lnTo>
                  <a:lnTo>
                    <a:pt x="3225" y="3809"/>
                  </a:lnTo>
                  <a:lnTo>
                    <a:pt x="3371" y="3832"/>
                  </a:lnTo>
                  <a:lnTo>
                    <a:pt x="3518" y="3852"/>
                  </a:lnTo>
                  <a:lnTo>
                    <a:pt x="3666" y="3869"/>
                  </a:lnTo>
                  <a:lnTo>
                    <a:pt x="3814" y="3881"/>
                  </a:lnTo>
                  <a:lnTo>
                    <a:pt x="3963" y="3891"/>
                  </a:lnTo>
                  <a:lnTo>
                    <a:pt x="4113" y="3896"/>
                  </a:lnTo>
                  <a:lnTo>
                    <a:pt x="4262" y="3898"/>
                  </a:lnTo>
                  <a:lnTo>
                    <a:pt x="4262" y="883"/>
                  </a:lnTo>
                  <a:lnTo>
                    <a:pt x="4187" y="883"/>
                  </a:lnTo>
                  <a:lnTo>
                    <a:pt x="4113" y="880"/>
                  </a:lnTo>
                  <a:lnTo>
                    <a:pt x="4038" y="876"/>
                  </a:lnTo>
                  <a:lnTo>
                    <a:pt x="3965" y="869"/>
                  </a:lnTo>
                  <a:lnTo>
                    <a:pt x="3890" y="861"/>
                  </a:lnTo>
                  <a:lnTo>
                    <a:pt x="3817" y="851"/>
                  </a:lnTo>
                  <a:lnTo>
                    <a:pt x="3744" y="839"/>
                  </a:lnTo>
                  <a:lnTo>
                    <a:pt x="3672" y="825"/>
                  </a:lnTo>
                  <a:lnTo>
                    <a:pt x="3599" y="810"/>
                  </a:lnTo>
                  <a:lnTo>
                    <a:pt x="3527" y="792"/>
                  </a:lnTo>
                  <a:lnTo>
                    <a:pt x="3456" y="774"/>
                  </a:lnTo>
                  <a:lnTo>
                    <a:pt x="3385" y="754"/>
                  </a:lnTo>
                  <a:lnTo>
                    <a:pt x="3315" y="731"/>
                  </a:lnTo>
                  <a:lnTo>
                    <a:pt x="3246" y="707"/>
                  </a:lnTo>
                  <a:lnTo>
                    <a:pt x="3177" y="681"/>
                  </a:lnTo>
                  <a:lnTo>
                    <a:pt x="3109" y="654"/>
                  </a:lnTo>
                  <a:lnTo>
                    <a:pt x="3041" y="625"/>
                  </a:lnTo>
                  <a:lnTo>
                    <a:pt x="2975" y="595"/>
                  </a:lnTo>
                  <a:lnTo>
                    <a:pt x="2908" y="562"/>
                  </a:lnTo>
                  <a:lnTo>
                    <a:pt x="2843" y="529"/>
                  </a:lnTo>
                  <a:lnTo>
                    <a:pt x="2778" y="493"/>
                  </a:lnTo>
                  <a:lnTo>
                    <a:pt x="2714" y="456"/>
                  </a:lnTo>
                  <a:lnTo>
                    <a:pt x="2652" y="417"/>
                  </a:lnTo>
                  <a:lnTo>
                    <a:pt x="2590" y="377"/>
                  </a:lnTo>
                  <a:lnTo>
                    <a:pt x="2529" y="335"/>
                  </a:lnTo>
                  <a:lnTo>
                    <a:pt x="2469" y="292"/>
                  </a:lnTo>
                  <a:lnTo>
                    <a:pt x="2410" y="248"/>
                  </a:lnTo>
                  <a:lnTo>
                    <a:pt x="2352" y="201"/>
                  </a:lnTo>
                  <a:lnTo>
                    <a:pt x="2295" y="153"/>
                  </a:lnTo>
                  <a:lnTo>
                    <a:pt x="2239" y="104"/>
                  </a:lnTo>
                  <a:lnTo>
                    <a:pt x="2185" y="53"/>
                  </a:lnTo>
                  <a:lnTo>
                    <a:pt x="2131" y="0"/>
                  </a:lnTo>
                  <a:lnTo>
                    <a:pt x="0" y="2133"/>
                  </a:lnTo>
                  <a:close/>
                </a:path>
              </a:pathLst>
            </a:custGeom>
            <a:solidFill>
              <a:srgbClr val="2F4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 name="Freeform 294">
              <a:extLst>
                <a:ext uri="{FF2B5EF4-FFF2-40B4-BE49-F238E27FC236}">
                  <a16:creationId xmlns:a16="http://schemas.microsoft.com/office/drawing/2014/main" xmlns="" id="{06D6CE99-631F-49C0-B761-E7FDF95DDAF5}"/>
                </a:ext>
              </a:extLst>
            </p:cNvPr>
            <p:cNvSpPr>
              <a:spLocks/>
            </p:cNvSpPr>
            <p:nvPr/>
          </p:nvSpPr>
          <p:spPr bwMode="auto">
            <a:xfrm>
              <a:off x="1546781" y="4175818"/>
              <a:ext cx="1121762" cy="1239996"/>
            </a:xfrm>
            <a:custGeom>
              <a:avLst/>
              <a:gdLst>
                <a:gd name="T0" fmla="*/ 1 w 3896"/>
                <a:gd name="T1" fmla="*/ 149 h 4264"/>
                <a:gd name="T2" fmla="*/ 16 w 3896"/>
                <a:gd name="T3" fmla="*/ 448 h 4264"/>
                <a:gd name="T4" fmla="*/ 45 w 3896"/>
                <a:gd name="T5" fmla="*/ 744 h 4264"/>
                <a:gd name="T6" fmla="*/ 89 w 3896"/>
                <a:gd name="T7" fmla="*/ 1037 h 4264"/>
                <a:gd name="T8" fmla="*/ 147 w 3896"/>
                <a:gd name="T9" fmla="*/ 1326 h 4264"/>
                <a:gd name="T10" fmla="*/ 219 w 3896"/>
                <a:gd name="T11" fmla="*/ 1613 h 4264"/>
                <a:gd name="T12" fmla="*/ 304 w 3896"/>
                <a:gd name="T13" fmla="*/ 1894 h 4264"/>
                <a:gd name="T14" fmla="*/ 404 w 3896"/>
                <a:gd name="T15" fmla="*/ 2171 h 4264"/>
                <a:gd name="T16" fmla="*/ 516 w 3896"/>
                <a:gd name="T17" fmla="*/ 2443 h 4264"/>
                <a:gd name="T18" fmla="*/ 641 w 3896"/>
                <a:gd name="T19" fmla="*/ 2708 h 4264"/>
                <a:gd name="T20" fmla="*/ 780 w 3896"/>
                <a:gd name="T21" fmla="*/ 2968 h 4264"/>
                <a:gd name="T22" fmla="*/ 931 w 3896"/>
                <a:gd name="T23" fmla="*/ 3222 h 4264"/>
                <a:gd name="T24" fmla="*/ 1095 w 3896"/>
                <a:gd name="T25" fmla="*/ 3467 h 4264"/>
                <a:gd name="T26" fmla="*/ 1271 w 3896"/>
                <a:gd name="T27" fmla="*/ 3705 h 4264"/>
                <a:gd name="T28" fmla="*/ 1459 w 3896"/>
                <a:gd name="T29" fmla="*/ 3935 h 4264"/>
                <a:gd name="T30" fmla="*/ 1660 w 3896"/>
                <a:gd name="T31" fmla="*/ 4157 h 4264"/>
                <a:gd name="T32" fmla="*/ 3896 w 3896"/>
                <a:gd name="T33" fmla="*/ 2131 h 4264"/>
                <a:gd name="T34" fmla="*/ 3793 w 3896"/>
                <a:gd name="T35" fmla="*/ 2023 h 4264"/>
                <a:gd name="T36" fmla="*/ 3696 w 3896"/>
                <a:gd name="T37" fmla="*/ 1911 h 4264"/>
                <a:gd name="T38" fmla="*/ 3604 w 3896"/>
                <a:gd name="T39" fmla="*/ 1794 h 4264"/>
                <a:gd name="T40" fmla="*/ 3520 w 3896"/>
                <a:gd name="T41" fmla="*/ 1673 h 4264"/>
                <a:gd name="T42" fmla="*/ 3441 w 3896"/>
                <a:gd name="T43" fmla="*/ 1548 h 4264"/>
                <a:gd name="T44" fmla="*/ 3369 w 3896"/>
                <a:gd name="T45" fmla="*/ 1420 h 4264"/>
                <a:gd name="T46" fmla="*/ 3302 w 3896"/>
                <a:gd name="T47" fmla="*/ 1288 h 4264"/>
                <a:gd name="T48" fmla="*/ 3242 w 3896"/>
                <a:gd name="T49" fmla="*/ 1154 h 4264"/>
                <a:gd name="T50" fmla="*/ 3189 w 3896"/>
                <a:gd name="T51" fmla="*/ 1017 h 4264"/>
                <a:gd name="T52" fmla="*/ 3144 w 3896"/>
                <a:gd name="T53" fmla="*/ 877 h 4264"/>
                <a:gd name="T54" fmla="*/ 3104 w 3896"/>
                <a:gd name="T55" fmla="*/ 735 h 4264"/>
                <a:gd name="T56" fmla="*/ 3072 w 3896"/>
                <a:gd name="T57" fmla="*/ 591 h 4264"/>
                <a:gd name="T58" fmla="*/ 3047 w 3896"/>
                <a:gd name="T59" fmla="*/ 445 h 4264"/>
                <a:gd name="T60" fmla="*/ 3028 w 3896"/>
                <a:gd name="T61" fmla="*/ 299 h 4264"/>
                <a:gd name="T62" fmla="*/ 3017 w 3896"/>
                <a:gd name="T63" fmla="*/ 149 h 4264"/>
                <a:gd name="T64" fmla="*/ 3013 w 3896"/>
                <a:gd name="T65"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6" h="4264">
                  <a:moveTo>
                    <a:pt x="0" y="0"/>
                  </a:moveTo>
                  <a:lnTo>
                    <a:pt x="1" y="149"/>
                  </a:lnTo>
                  <a:lnTo>
                    <a:pt x="7" y="300"/>
                  </a:lnTo>
                  <a:lnTo>
                    <a:pt x="16" y="448"/>
                  </a:lnTo>
                  <a:lnTo>
                    <a:pt x="29" y="596"/>
                  </a:lnTo>
                  <a:lnTo>
                    <a:pt x="45" y="744"/>
                  </a:lnTo>
                  <a:lnTo>
                    <a:pt x="66" y="891"/>
                  </a:lnTo>
                  <a:lnTo>
                    <a:pt x="89" y="1037"/>
                  </a:lnTo>
                  <a:lnTo>
                    <a:pt x="116" y="1181"/>
                  </a:lnTo>
                  <a:lnTo>
                    <a:pt x="147" y="1326"/>
                  </a:lnTo>
                  <a:lnTo>
                    <a:pt x="181" y="1470"/>
                  </a:lnTo>
                  <a:lnTo>
                    <a:pt x="219" y="1613"/>
                  </a:lnTo>
                  <a:lnTo>
                    <a:pt x="260" y="1753"/>
                  </a:lnTo>
                  <a:lnTo>
                    <a:pt x="304" y="1894"/>
                  </a:lnTo>
                  <a:lnTo>
                    <a:pt x="352" y="2033"/>
                  </a:lnTo>
                  <a:lnTo>
                    <a:pt x="404" y="2171"/>
                  </a:lnTo>
                  <a:lnTo>
                    <a:pt x="458" y="2307"/>
                  </a:lnTo>
                  <a:lnTo>
                    <a:pt x="516" y="2443"/>
                  </a:lnTo>
                  <a:lnTo>
                    <a:pt x="577" y="2577"/>
                  </a:lnTo>
                  <a:lnTo>
                    <a:pt x="641" y="2708"/>
                  </a:lnTo>
                  <a:lnTo>
                    <a:pt x="710" y="2839"/>
                  </a:lnTo>
                  <a:lnTo>
                    <a:pt x="780" y="2968"/>
                  </a:lnTo>
                  <a:lnTo>
                    <a:pt x="854" y="3095"/>
                  </a:lnTo>
                  <a:lnTo>
                    <a:pt x="931" y="3222"/>
                  </a:lnTo>
                  <a:lnTo>
                    <a:pt x="1012" y="3345"/>
                  </a:lnTo>
                  <a:lnTo>
                    <a:pt x="1095" y="3467"/>
                  </a:lnTo>
                  <a:lnTo>
                    <a:pt x="1182" y="3587"/>
                  </a:lnTo>
                  <a:lnTo>
                    <a:pt x="1271" y="3705"/>
                  </a:lnTo>
                  <a:lnTo>
                    <a:pt x="1364" y="3822"/>
                  </a:lnTo>
                  <a:lnTo>
                    <a:pt x="1459" y="3935"/>
                  </a:lnTo>
                  <a:lnTo>
                    <a:pt x="1559" y="4046"/>
                  </a:lnTo>
                  <a:lnTo>
                    <a:pt x="1660" y="4157"/>
                  </a:lnTo>
                  <a:lnTo>
                    <a:pt x="1765" y="4264"/>
                  </a:lnTo>
                  <a:lnTo>
                    <a:pt x="3896" y="2131"/>
                  </a:lnTo>
                  <a:lnTo>
                    <a:pt x="3844" y="2078"/>
                  </a:lnTo>
                  <a:lnTo>
                    <a:pt x="3793" y="2023"/>
                  </a:lnTo>
                  <a:lnTo>
                    <a:pt x="3744" y="1968"/>
                  </a:lnTo>
                  <a:lnTo>
                    <a:pt x="3696" y="1911"/>
                  </a:lnTo>
                  <a:lnTo>
                    <a:pt x="3650" y="1853"/>
                  </a:lnTo>
                  <a:lnTo>
                    <a:pt x="3604" y="1794"/>
                  </a:lnTo>
                  <a:lnTo>
                    <a:pt x="3561" y="1734"/>
                  </a:lnTo>
                  <a:lnTo>
                    <a:pt x="3520" y="1673"/>
                  </a:lnTo>
                  <a:lnTo>
                    <a:pt x="3479" y="1610"/>
                  </a:lnTo>
                  <a:lnTo>
                    <a:pt x="3441" y="1548"/>
                  </a:lnTo>
                  <a:lnTo>
                    <a:pt x="3403" y="1484"/>
                  </a:lnTo>
                  <a:lnTo>
                    <a:pt x="3369" y="1420"/>
                  </a:lnTo>
                  <a:lnTo>
                    <a:pt x="3334" y="1354"/>
                  </a:lnTo>
                  <a:lnTo>
                    <a:pt x="3302" y="1288"/>
                  </a:lnTo>
                  <a:lnTo>
                    <a:pt x="3271" y="1221"/>
                  </a:lnTo>
                  <a:lnTo>
                    <a:pt x="3242" y="1154"/>
                  </a:lnTo>
                  <a:lnTo>
                    <a:pt x="3215" y="1085"/>
                  </a:lnTo>
                  <a:lnTo>
                    <a:pt x="3189" y="1017"/>
                  </a:lnTo>
                  <a:lnTo>
                    <a:pt x="3166" y="947"/>
                  </a:lnTo>
                  <a:lnTo>
                    <a:pt x="3144" y="877"/>
                  </a:lnTo>
                  <a:lnTo>
                    <a:pt x="3123" y="806"/>
                  </a:lnTo>
                  <a:lnTo>
                    <a:pt x="3104" y="735"/>
                  </a:lnTo>
                  <a:lnTo>
                    <a:pt x="3087" y="664"/>
                  </a:lnTo>
                  <a:lnTo>
                    <a:pt x="3072" y="591"/>
                  </a:lnTo>
                  <a:lnTo>
                    <a:pt x="3059" y="519"/>
                  </a:lnTo>
                  <a:lnTo>
                    <a:pt x="3047" y="445"/>
                  </a:lnTo>
                  <a:lnTo>
                    <a:pt x="3036" y="372"/>
                  </a:lnTo>
                  <a:lnTo>
                    <a:pt x="3028" y="299"/>
                  </a:lnTo>
                  <a:lnTo>
                    <a:pt x="3022" y="224"/>
                  </a:lnTo>
                  <a:lnTo>
                    <a:pt x="3017" y="149"/>
                  </a:lnTo>
                  <a:lnTo>
                    <a:pt x="3014" y="75"/>
                  </a:lnTo>
                  <a:lnTo>
                    <a:pt x="3013" y="0"/>
                  </a:lnTo>
                  <a:lnTo>
                    <a:pt x="0" y="0"/>
                  </a:lnTo>
                  <a:close/>
                </a:path>
              </a:pathLst>
            </a:custGeom>
            <a:solidFill>
              <a:srgbClr val="5591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0" name="Freeform 299">
              <a:extLst>
                <a:ext uri="{FF2B5EF4-FFF2-40B4-BE49-F238E27FC236}">
                  <a16:creationId xmlns:a16="http://schemas.microsoft.com/office/drawing/2014/main" xmlns="" id="{459FA6BB-B2A2-42D0-86D4-5405385F3E21}"/>
                </a:ext>
              </a:extLst>
            </p:cNvPr>
            <p:cNvSpPr>
              <a:spLocks/>
            </p:cNvSpPr>
            <p:nvPr/>
          </p:nvSpPr>
          <p:spPr bwMode="auto">
            <a:xfrm>
              <a:off x="1547452" y="2926466"/>
              <a:ext cx="1121762" cy="1227719"/>
            </a:xfrm>
            <a:custGeom>
              <a:avLst/>
              <a:gdLst>
                <a:gd name="T0" fmla="*/ 1660 w 3896"/>
                <a:gd name="T1" fmla="*/ 108 h 4263"/>
                <a:gd name="T2" fmla="*/ 1459 w 3896"/>
                <a:gd name="T3" fmla="*/ 329 h 4263"/>
                <a:gd name="T4" fmla="*/ 1271 w 3896"/>
                <a:gd name="T5" fmla="*/ 559 h 4263"/>
                <a:gd name="T6" fmla="*/ 1095 w 3896"/>
                <a:gd name="T7" fmla="*/ 796 h 4263"/>
                <a:gd name="T8" fmla="*/ 931 w 3896"/>
                <a:gd name="T9" fmla="*/ 1043 h 4263"/>
                <a:gd name="T10" fmla="*/ 780 w 3896"/>
                <a:gd name="T11" fmla="*/ 1296 h 4263"/>
                <a:gd name="T12" fmla="*/ 641 w 3896"/>
                <a:gd name="T13" fmla="*/ 1555 h 4263"/>
                <a:gd name="T14" fmla="*/ 516 w 3896"/>
                <a:gd name="T15" fmla="*/ 1821 h 4263"/>
                <a:gd name="T16" fmla="*/ 404 w 3896"/>
                <a:gd name="T17" fmla="*/ 2093 h 4263"/>
                <a:gd name="T18" fmla="*/ 304 w 3896"/>
                <a:gd name="T19" fmla="*/ 2370 h 4263"/>
                <a:gd name="T20" fmla="*/ 219 w 3896"/>
                <a:gd name="T21" fmla="*/ 2651 h 4263"/>
                <a:gd name="T22" fmla="*/ 147 w 3896"/>
                <a:gd name="T23" fmla="*/ 2937 h 4263"/>
                <a:gd name="T24" fmla="*/ 89 w 3896"/>
                <a:gd name="T25" fmla="*/ 3227 h 4263"/>
                <a:gd name="T26" fmla="*/ 45 w 3896"/>
                <a:gd name="T27" fmla="*/ 3520 h 4263"/>
                <a:gd name="T28" fmla="*/ 16 w 3896"/>
                <a:gd name="T29" fmla="*/ 3816 h 4263"/>
                <a:gd name="T30" fmla="*/ 1 w 3896"/>
                <a:gd name="T31" fmla="*/ 4113 h 4263"/>
                <a:gd name="T32" fmla="*/ 3013 w 3896"/>
                <a:gd name="T33" fmla="*/ 4263 h 4263"/>
                <a:gd name="T34" fmla="*/ 3017 w 3896"/>
                <a:gd name="T35" fmla="*/ 4114 h 4263"/>
                <a:gd name="T36" fmla="*/ 3028 w 3896"/>
                <a:gd name="T37" fmla="*/ 3965 h 4263"/>
                <a:gd name="T38" fmla="*/ 3047 w 3896"/>
                <a:gd name="T39" fmla="*/ 3818 h 4263"/>
                <a:gd name="T40" fmla="*/ 3072 w 3896"/>
                <a:gd name="T41" fmla="*/ 3672 h 4263"/>
                <a:gd name="T42" fmla="*/ 3104 w 3896"/>
                <a:gd name="T43" fmla="*/ 3528 h 4263"/>
                <a:gd name="T44" fmla="*/ 3144 w 3896"/>
                <a:gd name="T45" fmla="*/ 3387 h 4263"/>
                <a:gd name="T46" fmla="*/ 3189 w 3896"/>
                <a:gd name="T47" fmla="*/ 3247 h 4263"/>
                <a:gd name="T48" fmla="*/ 3242 w 3896"/>
                <a:gd name="T49" fmla="*/ 3110 h 4263"/>
                <a:gd name="T50" fmla="*/ 3302 w 3896"/>
                <a:gd name="T51" fmla="*/ 2975 h 4263"/>
                <a:gd name="T52" fmla="*/ 3369 w 3896"/>
                <a:gd name="T53" fmla="*/ 2844 h 4263"/>
                <a:gd name="T54" fmla="*/ 3441 w 3896"/>
                <a:gd name="T55" fmla="*/ 2716 h 4263"/>
                <a:gd name="T56" fmla="*/ 3520 w 3896"/>
                <a:gd name="T57" fmla="*/ 2591 h 4263"/>
                <a:gd name="T58" fmla="*/ 3604 w 3896"/>
                <a:gd name="T59" fmla="*/ 2470 h 4263"/>
                <a:gd name="T60" fmla="*/ 3696 w 3896"/>
                <a:gd name="T61" fmla="*/ 2353 h 4263"/>
                <a:gd name="T62" fmla="*/ 3793 w 3896"/>
                <a:gd name="T63" fmla="*/ 2240 h 4263"/>
                <a:gd name="T64" fmla="*/ 3896 w 3896"/>
                <a:gd name="T65" fmla="*/ 2132 h 4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6" h="4263">
                  <a:moveTo>
                    <a:pt x="1765" y="0"/>
                  </a:moveTo>
                  <a:lnTo>
                    <a:pt x="1660" y="108"/>
                  </a:lnTo>
                  <a:lnTo>
                    <a:pt x="1559" y="217"/>
                  </a:lnTo>
                  <a:lnTo>
                    <a:pt x="1459" y="329"/>
                  </a:lnTo>
                  <a:lnTo>
                    <a:pt x="1364" y="443"/>
                  </a:lnTo>
                  <a:lnTo>
                    <a:pt x="1271" y="559"/>
                  </a:lnTo>
                  <a:lnTo>
                    <a:pt x="1182" y="676"/>
                  </a:lnTo>
                  <a:lnTo>
                    <a:pt x="1095" y="796"/>
                  </a:lnTo>
                  <a:lnTo>
                    <a:pt x="1012" y="919"/>
                  </a:lnTo>
                  <a:lnTo>
                    <a:pt x="931" y="1043"/>
                  </a:lnTo>
                  <a:lnTo>
                    <a:pt x="854" y="1168"/>
                  </a:lnTo>
                  <a:lnTo>
                    <a:pt x="780" y="1296"/>
                  </a:lnTo>
                  <a:lnTo>
                    <a:pt x="710" y="1424"/>
                  </a:lnTo>
                  <a:lnTo>
                    <a:pt x="641" y="1555"/>
                  </a:lnTo>
                  <a:lnTo>
                    <a:pt x="577" y="1687"/>
                  </a:lnTo>
                  <a:lnTo>
                    <a:pt x="516" y="1821"/>
                  </a:lnTo>
                  <a:lnTo>
                    <a:pt x="458" y="1956"/>
                  </a:lnTo>
                  <a:lnTo>
                    <a:pt x="404" y="2093"/>
                  </a:lnTo>
                  <a:lnTo>
                    <a:pt x="352" y="2230"/>
                  </a:lnTo>
                  <a:lnTo>
                    <a:pt x="304" y="2370"/>
                  </a:lnTo>
                  <a:lnTo>
                    <a:pt x="260" y="2510"/>
                  </a:lnTo>
                  <a:lnTo>
                    <a:pt x="219" y="2651"/>
                  </a:lnTo>
                  <a:lnTo>
                    <a:pt x="181" y="2794"/>
                  </a:lnTo>
                  <a:lnTo>
                    <a:pt x="147" y="2937"/>
                  </a:lnTo>
                  <a:lnTo>
                    <a:pt x="116" y="3082"/>
                  </a:lnTo>
                  <a:lnTo>
                    <a:pt x="89" y="3227"/>
                  </a:lnTo>
                  <a:lnTo>
                    <a:pt x="66" y="3373"/>
                  </a:lnTo>
                  <a:lnTo>
                    <a:pt x="45" y="3520"/>
                  </a:lnTo>
                  <a:lnTo>
                    <a:pt x="29" y="3668"/>
                  </a:lnTo>
                  <a:lnTo>
                    <a:pt x="16" y="3816"/>
                  </a:lnTo>
                  <a:lnTo>
                    <a:pt x="7" y="3964"/>
                  </a:lnTo>
                  <a:lnTo>
                    <a:pt x="1" y="4113"/>
                  </a:lnTo>
                  <a:lnTo>
                    <a:pt x="0" y="4263"/>
                  </a:lnTo>
                  <a:lnTo>
                    <a:pt x="3013" y="4263"/>
                  </a:lnTo>
                  <a:lnTo>
                    <a:pt x="3014" y="4189"/>
                  </a:lnTo>
                  <a:lnTo>
                    <a:pt x="3017" y="4114"/>
                  </a:lnTo>
                  <a:lnTo>
                    <a:pt x="3022" y="4040"/>
                  </a:lnTo>
                  <a:lnTo>
                    <a:pt x="3028" y="3965"/>
                  </a:lnTo>
                  <a:lnTo>
                    <a:pt x="3036" y="3891"/>
                  </a:lnTo>
                  <a:lnTo>
                    <a:pt x="3047" y="3818"/>
                  </a:lnTo>
                  <a:lnTo>
                    <a:pt x="3059" y="3746"/>
                  </a:lnTo>
                  <a:lnTo>
                    <a:pt x="3072" y="3672"/>
                  </a:lnTo>
                  <a:lnTo>
                    <a:pt x="3087" y="3601"/>
                  </a:lnTo>
                  <a:lnTo>
                    <a:pt x="3104" y="3528"/>
                  </a:lnTo>
                  <a:lnTo>
                    <a:pt x="3123" y="3457"/>
                  </a:lnTo>
                  <a:lnTo>
                    <a:pt x="3144" y="3387"/>
                  </a:lnTo>
                  <a:lnTo>
                    <a:pt x="3166" y="3317"/>
                  </a:lnTo>
                  <a:lnTo>
                    <a:pt x="3189" y="3247"/>
                  </a:lnTo>
                  <a:lnTo>
                    <a:pt x="3215" y="3178"/>
                  </a:lnTo>
                  <a:lnTo>
                    <a:pt x="3242" y="3110"/>
                  </a:lnTo>
                  <a:lnTo>
                    <a:pt x="3271" y="3042"/>
                  </a:lnTo>
                  <a:lnTo>
                    <a:pt x="3302" y="2975"/>
                  </a:lnTo>
                  <a:lnTo>
                    <a:pt x="3334" y="2909"/>
                  </a:lnTo>
                  <a:lnTo>
                    <a:pt x="3369" y="2844"/>
                  </a:lnTo>
                  <a:lnTo>
                    <a:pt x="3403" y="2779"/>
                  </a:lnTo>
                  <a:lnTo>
                    <a:pt x="3441" y="2716"/>
                  </a:lnTo>
                  <a:lnTo>
                    <a:pt x="3479" y="2653"/>
                  </a:lnTo>
                  <a:lnTo>
                    <a:pt x="3520" y="2591"/>
                  </a:lnTo>
                  <a:lnTo>
                    <a:pt x="3561" y="2530"/>
                  </a:lnTo>
                  <a:lnTo>
                    <a:pt x="3604" y="2470"/>
                  </a:lnTo>
                  <a:lnTo>
                    <a:pt x="3650" y="2411"/>
                  </a:lnTo>
                  <a:lnTo>
                    <a:pt x="3696" y="2353"/>
                  </a:lnTo>
                  <a:lnTo>
                    <a:pt x="3744" y="2296"/>
                  </a:lnTo>
                  <a:lnTo>
                    <a:pt x="3793" y="2240"/>
                  </a:lnTo>
                  <a:lnTo>
                    <a:pt x="3844" y="2185"/>
                  </a:lnTo>
                  <a:lnTo>
                    <a:pt x="3896" y="2132"/>
                  </a:lnTo>
                  <a:lnTo>
                    <a:pt x="1765" y="0"/>
                  </a:lnTo>
                  <a:close/>
                </a:path>
              </a:pathLst>
            </a:custGeom>
            <a:solidFill>
              <a:srgbClr val="5591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1" name="Freeform 309">
              <a:extLst>
                <a:ext uri="{FF2B5EF4-FFF2-40B4-BE49-F238E27FC236}">
                  <a16:creationId xmlns:a16="http://schemas.microsoft.com/office/drawing/2014/main" xmlns="" id="{CD0ECF52-7C7A-4A3A-8FAD-5EB93A28CB65}"/>
                </a:ext>
              </a:extLst>
            </p:cNvPr>
            <p:cNvSpPr>
              <a:spLocks noEditPoints="1"/>
            </p:cNvSpPr>
            <p:nvPr/>
          </p:nvSpPr>
          <p:spPr bwMode="auto">
            <a:xfrm>
              <a:off x="2408929" y="3276990"/>
              <a:ext cx="1828075" cy="1777557"/>
            </a:xfrm>
            <a:custGeom>
              <a:avLst/>
              <a:gdLst>
                <a:gd name="T0" fmla="*/ 64 w 6224"/>
                <a:gd name="T1" fmla="*/ 2416 h 6051"/>
                <a:gd name="T2" fmla="*/ 307 w 6224"/>
                <a:gd name="T3" fmla="*/ 1715 h 6051"/>
                <a:gd name="T4" fmla="*/ 711 w 6224"/>
                <a:gd name="T5" fmla="*/ 1102 h 6051"/>
                <a:gd name="T6" fmla="*/ 1250 w 6224"/>
                <a:gd name="T7" fmla="*/ 601 h 6051"/>
                <a:gd name="T8" fmla="*/ 1901 w 6224"/>
                <a:gd name="T9" fmla="*/ 237 h 6051"/>
                <a:gd name="T10" fmla="*/ 2639 w 6224"/>
                <a:gd name="T11" fmla="*/ 35 h 6051"/>
                <a:gd name="T12" fmla="*/ 3431 w 6224"/>
                <a:gd name="T13" fmla="*/ 16 h 6051"/>
                <a:gd name="T14" fmla="*/ 4183 w 6224"/>
                <a:gd name="T15" fmla="*/ 183 h 6051"/>
                <a:gd name="T16" fmla="*/ 4853 w 6224"/>
                <a:gd name="T17" fmla="*/ 517 h 6051"/>
                <a:gd name="T18" fmla="*/ 5416 w 6224"/>
                <a:gd name="T19" fmla="*/ 992 h 6051"/>
                <a:gd name="T20" fmla="*/ 5849 w 6224"/>
                <a:gd name="T21" fmla="*/ 1584 h 6051"/>
                <a:gd name="T22" fmla="*/ 6127 w 6224"/>
                <a:gd name="T23" fmla="*/ 2270 h 6051"/>
                <a:gd name="T24" fmla="*/ 6224 w 6224"/>
                <a:gd name="T25" fmla="*/ 3025 h 6051"/>
                <a:gd name="T26" fmla="*/ 6127 w 6224"/>
                <a:gd name="T27" fmla="*/ 3782 h 6051"/>
                <a:gd name="T28" fmla="*/ 5849 w 6224"/>
                <a:gd name="T29" fmla="*/ 4468 h 6051"/>
                <a:gd name="T30" fmla="*/ 5416 w 6224"/>
                <a:gd name="T31" fmla="*/ 5060 h 6051"/>
                <a:gd name="T32" fmla="*/ 4853 w 6224"/>
                <a:gd name="T33" fmla="*/ 5535 h 6051"/>
                <a:gd name="T34" fmla="*/ 4183 w 6224"/>
                <a:gd name="T35" fmla="*/ 5868 h 6051"/>
                <a:gd name="T36" fmla="*/ 3431 w 6224"/>
                <a:gd name="T37" fmla="*/ 6036 h 6051"/>
                <a:gd name="T38" fmla="*/ 2639 w 6224"/>
                <a:gd name="T39" fmla="*/ 6017 h 6051"/>
                <a:gd name="T40" fmla="*/ 1901 w 6224"/>
                <a:gd name="T41" fmla="*/ 5814 h 6051"/>
                <a:gd name="T42" fmla="*/ 1250 w 6224"/>
                <a:gd name="T43" fmla="*/ 5450 h 6051"/>
                <a:gd name="T44" fmla="*/ 711 w 6224"/>
                <a:gd name="T45" fmla="*/ 4950 h 6051"/>
                <a:gd name="T46" fmla="*/ 307 w 6224"/>
                <a:gd name="T47" fmla="*/ 4337 h 6051"/>
                <a:gd name="T48" fmla="*/ 64 w 6224"/>
                <a:gd name="T49" fmla="*/ 3636 h 6051"/>
                <a:gd name="T50" fmla="*/ 0 w 6224"/>
                <a:gd name="T51" fmla="*/ 3025 h 6051"/>
                <a:gd name="T52" fmla="*/ 3568 w 6224"/>
                <a:gd name="T53" fmla="*/ 793 h 6051"/>
                <a:gd name="T54" fmla="*/ 4096 w 6224"/>
                <a:gd name="T55" fmla="*/ 971 h 6051"/>
                <a:gd name="T56" fmla="*/ 4558 w 6224"/>
                <a:gd name="T57" fmla="*/ 1267 h 6051"/>
                <a:gd name="T58" fmla="*/ 4934 w 6224"/>
                <a:gd name="T59" fmla="*/ 1662 h 6051"/>
                <a:gd name="T60" fmla="*/ 5207 w 6224"/>
                <a:gd name="T61" fmla="*/ 2137 h 6051"/>
                <a:gd name="T62" fmla="*/ 5359 w 6224"/>
                <a:gd name="T63" fmla="*/ 2677 h 6051"/>
                <a:gd name="T64" fmla="*/ 5374 w 6224"/>
                <a:gd name="T65" fmla="*/ 3257 h 6051"/>
                <a:gd name="T66" fmla="*/ 5248 w 6224"/>
                <a:gd name="T67" fmla="*/ 3807 h 6051"/>
                <a:gd name="T68" fmla="*/ 4997 w 6224"/>
                <a:gd name="T69" fmla="*/ 4296 h 6051"/>
                <a:gd name="T70" fmla="*/ 4640 w 6224"/>
                <a:gd name="T71" fmla="*/ 4709 h 6051"/>
                <a:gd name="T72" fmla="*/ 4195 w 6224"/>
                <a:gd name="T73" fmla="*/ 5026 h 6051"/>
                <a:gd name="T74" fmla="*/ 3678 w 6224"/>
                <a:gd name="T75" fmla="*/ 5229 h 6051"/>
                <a:gd name="T76" fmla="*/ 3110 w 6224"/>
                <a:gd name="T77" fmla="*/ 5300 h 6051"/>
                <a:gd name="T78" fmla="*/ 2540 w 6224"/>
                <a:gd name="T79" fmla="*/ 5229 h 6051"/>
                <a:gd name="T80" fmla="*/ 2024 w 6224"/>
                <a:gd name="T81" fmla="*/ 5026 h 6051"/>
                <a:gd name="T82" fmla="*/ 1579 w 6224"/>
                <a:gd name="T83" fmla="*/ 4709 h 6051"/>
                <a:gd name="T84" fmla="*/ 1222 w 6224"/>
                <a:gd name="T85" fmla="*/ 4296 h 6051"/>
                <a:gd name="T86" fmla="*/ 971 w 6224"/>
                <a:gd name="T87" fmla="*/ 3807 h 6051"/>
                <a:gd name="T88" fmla="*/ 845 w 6224"/>
                <a:gd name="T89" fmla="*/ 3257 h 6051"/>
                <a:gd name="T90" fmla="*/ 859 w 6224"/>
                <a:gd name="T91" fmla="*/ 2677 h 6051"/>
                <a:gd name="T92" fmla="*/ 1011 w 6224"/>
                <a:gd name="T93" fmla="*/ 2137 h 6051"/>
                <a:gd name="T94" fmla="*/ 1285 w 6224"/>
                <a:gd name="T95" fmla="*/ 1662 h 6051"/>
                <a:gd name="T96" fmla="*/ 1661 w 6224"/>
                <a:gd name="T97" fmla="*/ 1267 h 6051"/>
                <a:gd name="T98" fmla="*/ 2122 w 6224"/>
                <a:gd name="T99" fmla="*/ 971 h 6051"/>
                <a:gd name="T100" fmla="*/ 2651 w 6224"/>
                <a:gd name="T101" fmla="*/ 793 h 6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24" h="6051">
                  <a:moveTo>
                    <a:pt x="0" y="3025"/>
                  </a:moveTo>
                  <a:lnTo>
                    <a:pt x="4" y="2870"/>
                  </a:lnTo>
                  <a:lnTo>
                    <a:pt x="16" y="2716"/>
                  </a:lnTo>
                  <a:lnTo>
                    <a:pt x="36" y="2565"/>
                  </a:lnTo>
                  <a:lnTo>
                    <a:pt x="64" y="2416"/>
                  </a:lnTo>
                  <a:lnTo>
                    <a:pt x="98" y="2270"/>
                  </a:lnTo>
                  <a:lnTo>
                    <a:pt x="141" y="2126"/>
                  </a:lnTo>
                  <a:lnTo>
                    <a:pt x="189" y="1986"/>
                  </a:lnTo>
                  <a:lnTo>
                    <a:pt x="245" y="1849"/>
                  </a:lnTo>
                  <a:lnTo>
                    <a:pt x="307" y="1715"/>
                  </a:lnTo>
                  <a:lnTo>
                    <a:pt x="376" y="1584"/>
                  </a:lnTo>
                  <a:lnTo>
                    <a:pt x="451" y="1457"/>
                  </a:lnTo>
                  <a:lnTo>
                    <a:pt x="532" y="1334"/>
                  </a:lnTo>
                  <a:lnTo>
                    <a:pt x="619" y="1215"/>
                  </a:lnTo>
                  <a:lnTo>
                    <a:pt x="711" y="1102"/>
                  </a:lnTo>
                  <a:lnTo>
                    <a:pt x="809" y="992"/>
                  </a:lnTo>
                  <a:lnTo>
                    <a:pt x="912" y="887"/>
                  </a:lnTo>
                  <a:lnTo>
                    <a:pt x="1020" y="786"/>
                  </a:lnTo>
                  <a:lnTo>
                    <a:pt x="1134" y="691"/>
                  </a:lnTo>
                  <a:lnTo>
                    <a:pt x="1250" y="601"/>
                  </a:lnTo>
                  <a:lnTo>
                    <a:pt x="1372" y="517"/>
                  </a:lnTo>
                  <a:lnTo>
                    <a:pt x="1499" y="438"/>
                  </a:lnTo>
                  <a:lnTo>
                    <a:pt x="1629" y="365"/>
                  </a:lnTo>
                  <a:lnTo>
                    <a:pt x="1763" y="299"/>
                  </a:lnTo>
                  <a:lnTo>
                    <a:pt x="1901" y="237"/>
                  </a:lnTo>
                  <a:lnTo>
                    <a:pt x="2042" y="183"/>
                  </a:lnTo>
                  <a:lnTo>
                    <a:pt x="2187" y="136"/>
                  </a:lnTo>
                  <a:lnTo>
                    <a:pt x="2335" y="96"/>
                  </a:lnTo>
                  <a:lnTo>
                    <a:pt x="2485" y="61"/>
                  </a:lnTo>
                  <a:lnTo>
                    <a:pt x="2639" y="35"/>
                  </a:lnTo>
                  <a:lnTo>
                    <a:pt x="2794" y="16"/>
                  </a:lnTo>
                  <a:lnTo>
                    <a:pt x="2952" y="4"/>
                  </a:lnTo>
                  <a:lnTo>
                    <a:pt x="3112" y="0"/>
                  </a:lnTo>
                  <a:lnTo>
                    <a:pt x="3273" y="4"/>
                  </a:lnTo>
                  <a:lnTo>
                    <a:pt x="3431" y="16"/>
                  </a:lnTo>
                  <a:lnTo>
                    <a:pt x="3586" y="35"/>
                  </a:lnTo>
                  <a:lnTo>
                    <a:pt x="3740" y="61"/>
                  </a:lnTo>
                  <a:lnTo>
                    <a:pt x="3890" y="96"/>
                  </a:lnTo>
                  <a:lnTo>
                    <a:pt x="4038" y="136"/>
                  </a:lnTo>
                  <a:lnTo>
                    <a:pt x="4183" y="183"/>
                  </a:lnTo>
                  <a:lnTo>
                    <a:pt x="4324" y="237"/>
                  </a:lnTo>
                  <a:lnTo>
                    <a:pt x="4461" y="299"/>
                  </a:lnTo>
                  <a:lnTo>
                    <a:pt x="4595" y="365"/>
                  </a:lnTo>
                  <a:lnTo>
                    <a:pt x="4726" y="438"/>
                  </a:lnTo>
                  <a:lnTo>
                    <a:pt x="4853" y="517"/>
                  </a:lnTo>
                  <a:lnTo>
                    <a:pt x="4975" y="601"/>
                  </a:lnTo>
                  <a:lnTo>
                    <a:pt x="5092" y="691"/>
                  </a:lnTo>
                  <a:lnTo>
                    <a:pt x="5205" y="786"/>
                  </a:lnTo>
                  <a:lnTo>
                    <a:pt x="5313" y="887"/>
                  </a:lnTo>
                  <a:lnTo>
                    <a:pt x="5416" y="992"/>
                  </a:lnTo>
                  <a:lnTo>
                    <a:pt x="5514" y="1102"/>
                  </a:lnTo>
                  <a:lnTo>
                    <a:pt x="5606" y="1215"/>
                  </a:lnTo>
                  <a:lnTo>
                    <a:pt x="5693" y="1334"/>
                  </a:lnTo>
                  <a:lnTo>
                    <a:pt x="5774" y="1457"/>
                  </a:lnTo>
                  <a:lnTo>
                    <a:pt x="5849" y="1584"/>
                  </a:lnTo>
                  <a:lnTo>
                    <a:pt x="5918" y="1715"/>
                  </a:lnTo>
                  <a:lnTo>
                    <a:pt x="5980" y="1849"/>
                  </a:lnTo>
                  <a:lnTo>
                    <a:pt x="6036" y="1986"/>
                  </a:lnTo>
                  <a:lnTo>
                    <a:pt x="6084" y="2126"/>
                  </a:lnTo>
                  <a:lnTo>
                    <a:pt x="6127" y="2270"/>
                  </a:lnTo>
                  <a:lnTo>
                    <a:pt x="6161" y="2416"/>
                  </a:lnTo>
                  <a:lnTo>
                    <a:pt x="6188" y="2565"/>
                  </a:lnTo>
                  <a:lnTo>
                    <a:pt x="6209" y="2716"/>
                  </a:lnTo>
                  <a:lnTo>
                    <a:pt x="6221" y="2870"/>
                  </a:lnTo>
                  <a:lnTo>
                    <a:pt x="6224" y="3025"/>
                  </a:lnTo>
                  <a:lnTo>
                    <a:pt x="6221" y="3181"/>
                  </a:lnTo>
                  <a:lnTo>
                    <a:pt x="6209" y="3336"/>
                  </a:lnTo>
                  <a:lnTo>
                    <a:pt x="6188" y="3487"/>
                  </a:lnTo>
                  <a:lnTo>
                    <a:pt x="6161" y="3636"/>
                  </a:lnTo>
                  <a:lnTo>
                    <a:pt x="6127" y="3782"/>
                  </a:lnTo>
                  <a:lnTo>
                    <a:pt x="6084" y="3926"/>
                  </a:lnTo>
                  <a:lnTo>
                    <a:pt x="6036" y="4066"/>
                  </a:lnTo>
                  <a:lnTo>
                    <a:pt x="5980" y="4203"/>
                  </a:lnTo>
                  <a:lnTo>
                    <a:pt x="5918" y="4337"/>
                  </a:lnTo>
                  <a:lnTo>
                    <a:pt x="5849" y="4468"/>
                  </a:lnTo>
                  <a:lnTo>
                    <a:pt x="5774" y="4595"/>
                  </a:lnTo>
                  <a:lnTo>
                    <a:pt x="5693" y="4718"/>
                  </a:lnTo>
                  <a:lnTo>
                    <a:pt x="5606" y="4837"/>
                  </a:lnTo>
                  <a:lnTo>
                    <a:pt x="5514" y="4950"/>
                  </a:lnTo>
                  <a:lnTo>
                    <a:pt x="5416" y="5060"/>
                  </a:lnTo>
                  <a:lnTo>
                    <a:pt x="5313" y="5165"/>
                  </a:lnTo>
                  <a:lnTo>
                    <a:pt x="5205" y="5266"/>
                  </a:lnTo>
                  <a:lnTo>
                    <a:pt x="5092" y="5361"/>
                  </a:lnTo>
                  <a:lnTo>
                    <a:pt x="4975" y="5450"/>
                  </a:lnTo>
                  <a:lnTo>
                    <a:pt x="4853" y="5535"/>
                  </a:lnTo>
                  <a:lnTo>
                    <a:pt x="4726" y="5614"/>
                  </a:lnTo>
                  <a:lnTo>
                    <a:pt x="4595" y="5686"/>
                  </a:lnTo>
                  <a:lnTo>
                    <a:pt x="4461" y="5753"/>
                  </a:lnTo>
                  <a:lnTo>
                    <a:pt x="4324" y="5814"/>
                  </a:lnTo>
                  <a:lnTo>
                    <a:pt x="4183" y="5868"/>
                  </a:lnTo>
                  <a:lnTo>
                    <a:pt x="4038" y="5915"/>
                  </a:lnTo>
                  <a:lnTo>
                    <a:pt x="3890" y="5956"/>
                  </a:lnTo>
                  <a:lnTo>
                    <a:pt x="3740" y="5990"/>
                  </a:lnTo>
                  <a:lnTo>
                    <a:pt x="3586" y="6017"/>
                  </a:lnTo>
                  <a:lnTo>
                    <a:pt x="3431" y="6036"/>
                  </a:lnTo>
                  <a:lnTo>
                    <a:pt x="3273" y="6047"/>
                  </a:lnTo>
                  <a:lnTo>
                    <a:pt x="3112" y="6051"/>
                  </a:lnTo>
                  <a:lnTo>
                    <a:pt x="2952" y="6047"/>
                  </a:lnTo>
                  <a:lnTo>
                    <a:pt x="2794" y="6036"/>
                  </a:lnTo>
                  <a:lnTo>
                    <a:pt x="2639" y="6017"/>
                  </a:lnTo>
                  <a:lnTo>
                    <a:pt x="2485" y="5990"/>
                  </a:lnTo>
                  <a:lnTo>
                    <a:pt x="2335" y="5956"/>
                  </a:lnTo>
                  <a:lnTo>
                    <a:pt x="2187" y="5915"/>
                  </a:lnTo>
                  <a:lnTo>
                    <a:pt x="2042" y="5868"/>
                  </a:lnTo>
                  <a:lnTo>
                    <a:pt x="1901" y="5814"/>
                  </a:lnTo>
                  <a:lnTo>
                    <a:pt x="1763" y="5753"/>
                  </a:lnTo>
                  <a:lnTo>
                    <a:pt x="1629" y="5686"/>
                  </a:lnTo>
                  <a:lnTo>
                    <a:pt x="1499" y="5614"/>
                  </a:lnTo>
                  <a:lnTo>
                    <a:pt x="1372" y="5535"/>
                  </a:lnTo>
                  <a:lnTo>
                    <a:pt x="1250" y="5450"/>
                  </a:lnTo>
                  <a:lnTo>
                    <a:pt x="1134" y="5361"/>
                  </a:lnTo>
                  <a:lnTo>
                    <a:pt x="1020" y="5266"/>
                  </a:lnTo>
                  <a:lnTo>
                    <a:pt x="912" y="5165"/>
                  </a:lnTo>
                  <a:lnTo>
                    <a:pt x="809" y="5060"/>
                  </a:lnTo>
                  <a:lnTo>
                    <a:pt x="711" y="4950"/>
                  </a:lnTo>
                  <a:lnTo>
                    <a:pt x="619" y="4837"/>
                  </a:lnTo>
                  <a:lnTo>
                    <a:pt x="532" y="4718"/>
                  </a:lnTo>
                  <a:lnTo>
                    <a:pt x="451" y="4595"/>
                  </a:lnTo>
                  <a:lnTo>
                    <a:pt x="376" y="4468"/>
                  </a:lnTo>
                  <a:lnTo>
                    <a:pt x="307" y="4337"/>
                  </a:lnTo>
                  <a:lnTo>
                    <a:pt x="245" y="4203"/>
                  </a:lnTo>
                  <a:lnTo>
                    <a:pt x="189" y="4066"/>
                  </a:lnTo>
                  <a:lnTo>
                    <a:pt x="141" y="3926"/>
                  </a:lnTo>
                  <a:lnTo>
                    <a:pt x="98" y="3782"/>
                  </a:lnTo>
                  <a:lnTo>
                    <a:pt x="64" y="3636"/>
                  </a:lnTo>
                  <a:lnTo>
                    <a:pt x="36" y="3487"/>
                  </a:lnTo>
                  <a:lnTo>
                    <a:pt x="16" y="3336"/>
                  </a:lnTo>
                  <a:lnTo>
                    <a:pt x="4" y="3181"/>
                  </a:lnTo>
                  <a:lnTo>
                    <a:pt x="0" y="3025"/>
                  </a:lnTo>
                  <a:lnTo>
                    <a:pt x="0" y="3025"/>
                  </a:lnTo>
                  <a:close/>
                  <a:moveTo>
                    <a:pt x="3110" y="747"/>
                  </a:moveTo>
                  <a:lnTo>
                    <a:pt x="3226" y="750"/>
                  </a:lnTo>
                  <a:lnTo>
                    <a:pt x="3342" y="758"/>
                  </a:lnTo>
                  <a:lnTo>
                    <a:pt x="3456" y="773"/>
                  </a:lnTo>
                  <a:lnTo>
                    <a:pt x="3568" y="793"/>
                  </a:lnTo>
                  <a:lnTo>
                    <a:pt x="3678" y="819"/>
                  </a:lnTo>
                  <a:lnTo>
                    <a:pt x="3786" y="849"/>
                  </a:lnTo>
                  <a:lnTo>
                    <a:pt x="3892" y="885"/>
                  </a:lnTo>
                  <a:lnTo>
                    <a:pt x="3996" y="926"/>
                  </a:lnTo>
                  <a:lnTo>
                    <a:pt x="4096" y="971"/>
                  </a:lnTo>
                  <a:lnTo>
                    <a:pt x="4195" y="1022"/>
                  </a:lnTo>
                  <a:lnTo>
                    <a:pt x="4290" y="1077"/>
                  </a:lnTo>
                  <a:lnTo>
                    <a:pt x="4383" y="1135"/>
                  </a:lnTo>
                  <a:lnTo>
                    <a:pt x="4471" y="1199"/>
                  </a:lnTo>
                  <a:lnTo>
                    <a:pt x="4558" y="1267"/>
                  </a:lnTo>
                  <a:lnTo>
                    <a:pt x="4640" y="1338"/>
                  </a:lnTo>
                  <a:lnTo>
                    <a:pt x="4719" y="1414"/>
                  </a:lnTo>
                  <a:lnTo>
                    <a:pt x="4794" y="1493"/>
                  </a:lnTo>
                  <a:lnTo>
                    <a:pt x="4866" y="1575"/>
                  </a:lnTo>
                  <a:lnTo>
                    <a:pt x="4934" y="1662"/>
                  </a:lnTo>
                  <a:lnTo>
                    <a:pt x="4997" y="1750"/>
                  </a:lnTo>
                  <a:lnTo>
                    <a:pt x="5057" y="1843"/>
                  </a:lnTo>
                  <a:lnTo>
                    <a:pt x="5111" y="1938"/>
                  </a:lnTo>
                  <a:lnTo>
                    <a:pt x="5162" y="2037"/>
                  </a:lnTo>
                  <a:lnTo>
                    <a:pt x="5207" y="2137"/>
                  </a:lnTo>
                  <a:lnTo>
                    <a:pt x="5248" y="2241"/>
                  </a:lnTo>
                  <a:lnTo>
                    <a:pt x="5284" y="2347"/>
                  </a:lnTo>
                  <a:lnTo>
                    <a:pt x="5314" y="2455"/>
                  </a:lnTo>
                  <a:lnTo>
                    <a:pt x="5340" y="2565"/>
                  </a:lnTo>
                  <a:lnTo>
                    <a:pt x="5359" y="2677"/>
                  </a:lnTo>
                  <a:lnTo>
                    <a:pt x="5374" y="2791"/>
                  </a:lnTo>
                  <a:lnTo>
                    <a:pt x="5383" y="2907"/>
                  </a:lnTo>
                  <a:lnTo>
                    <a:pt x="5386" y="3023"/>
                  </a:lnTo>
                  <a:lnTo>
                    <a:pt x="5383" y="3141"/>
                  </a:lnTo>
                  <a:lnTo>
                    <a:pt x="5374" y="3257"/>
                  </a:lnTo>
                  <a:lnTo>
                    <a:pt x="5359" y="3370"/>
                  </a:lnTo>
                  <a:lnTo>
                    <a:pt x="5340" y="3483"/>
                  </a:lnTo>
                  <a:lnTo>
                    <a:pt x="5314" y="3593"/>
                  </a:lnTo>
                  <a:lnTo>
                    <a:pt x="5284" y="3701"/>
                  </a:lnTo>
                  <a:lnTo>
                    <a:pt x="5248" y="3807"/>
                  </a:lnTo>
                  <a:lnTo>
                    <a:pt x="5207" y="3909"/>
                  </a:lnTo>
                  <a:lnTo>
                    <a:pt x="5162" y="4011"/>
                  </a:lnTo>
                  <a:lnTo>
                    <a:pt x="5111" y="4109"/>
                  </a:lnTo>
                  <a:lnTo>
                    <a:pt x="5057" y="4204"/>
                  </a:lnTo>
                  <a:lnTo>
                    <a:pt x="4997" y="4296"/>
                  </a:lnTo>
                  <a:lnTo>
                    <a:pt x="4934" y="4386"/>
                  </a:lnTo>
                  <a:lnTo>
                    <a:pt x="4866" y="4472"/>
                  </a:lnTo>
                  <a:lnTo>
                    <a:pt x="4794" y="4555"/>
                  </a:lnTo>
                  <a:lnTo>
                    <a:pt x="4719" y="4633"/>
                  </a:lnTo>
                  <a:lnTo>
                    <a:pt x="4640" y="4709"/>
                  </a:lnTo>
                  <a:lnTo>
                    <a:pt x="4558" y="4780"/>
                  </a:lnTo>
                  <a:lnTo>
                    <a:pt x="4471" y="4849"/>
                  </a:lnTo>
                  <a:lnTo>
                    <a:pt x="4383" y="4911"/>
                  </a:lnTo>
                  <a:lnTo>
                    <a:pt x="4290" y="4971"/>
                  </a:lnTo>
                  <a:lnTo>
                    <a:pt x="4195" y="5026"/>
                  </a:lnTo>
                  <a:lnTo>
                    <a:pt x="4096" y="5075"/>
                  </a:lnTo>
                  <a:lnTo>
                    <a:pt x="3996" y="5122"/>
                  </a:lnTo>
                  <a:lnTo>
                    <a:pt x="3892" y="5162"/>
                  </a:lnTo>
                  <a:lnTo>
                    <a:pt x="3786" y="5199"/>
                  </a:lnTo>
                  <a:lnTo>
                    <a:pt x="3678" y="5229"/>
                  </a:lnTo>
                  <a:lnTo>
                    <a:pt x="3568" y="5254"/>
                  </a:lnTo>
                  <a:lnTo>
                    <a:pt x="3456" y="5274"/>
                  </a:lnTo>
                  <a:lnTo>
                    <a:pt x="3342" y="5288"/>
                  </a:lnTo>
                  <a:lnTo>
                    <a:pt x="3226" y="5298"/>
                  </a:lnTo>
                  <a:lnTo>
                    <a:pt x="3110" y="5300"/>
                  </a:lnTo>
                  <a:lnTo>
                    <a:pt x="2992" y="5298"/>
                  </a:lnTo>
                  <a:lnTo>
                    <a:pt x="2876" y="5288"/>
                  </a:lnTo>
                  <a:lnTo>
                    <a:pt x="2763" y="5274"/>
                  </a:lnTo>
                  <a:lnTo>
                    <a:pt x="2651" y="5254"/>
                  </a:lnTo>
                  <a:lnTo>
                    <a:pt x="2540" y="5229"/>
                  </a:lnTo>
                  <a:lnTo>
                    <a:pt x="2432" y="5199"/>
                  </a:lnTo>
                  <a:lnTo>
                    <a:pt x="2326" y="5162"/>
                  </a:lnTo>
                  <a:lnTo>
                    <a:pt x="2224" y="5122"/>
                  </a:lnTo>
                  <a:lnTo>
                    <a:pt x="2122" y="5075"/>
                  </a:lnTo>
                  <a:lnTo>
                    <a:pt x="2024" y="5026"/>
                  </a:lnTo>
                  <a:lnTo>
                    <a:pt x="1929" y="4971"/>
                  </a:lnTo>
                  <a:lnTo>
                    <a:pt x="1837" y="4911"/>
                  </a:lnTo>
                  <a:lnTo>
                    <a:pt x="1747" y="4849"/>
                  </a:lnTo>
                  <a:lnTo>
                    <a:pt x="1661" y="4780"/>
                  </a:lnTo>
                  <a:lnTo>
                    <a:pt x="1579" y="4709"/>
                  </a:lnTo>
                  <a:lnTo>
                    <a:pt x="1500" y="4633"/>
                  </a:lnTo>
                  <a:lnTo>
                    <a:pt x="1424" y="4555"/>
                  </a:lnTo>
                  <a:lnTo>
                    <a:pt x="1353" y="4472"/>
                  </a:lnTo>
                  <a:lnTo>
                    <a:pt x="1285" y="4386"/>
                  </a:lnTo>
                  <a:lnTo>
                    <a:pt x="1222" y="4296"/>
                  </a:lnTo>
                  <a:lnTo>
                    <a:pt x="1163" y="4204"/>
                  </a:lnTo>
                  <a:lnTo>
                    <a:pt x="1108" y="4109"/>
                  </a:lnTo>
                  <a:lnTo>
                    <a:pt x="1058" y="4011"/>
                  </a:lnTo>
                  <a:lnTo>
                    <a:pt x="1011" y="3909"/>
                  </a:lnTo>
                  <a:lnTo>
                    <a:pt x="971" y="3807"/>
                  </a:lnTo>
                  <a:lnTo>
                    <a:pt x="935" y="3701"/>
                  </a:lnTo>
                  <a:lnTo>
                    <a:pt x="904" y="3593"/>
                  </a:lnTo>
                  <a:lnTo>
                    <a:pt x="880" y="3483"/>
                  </a:lnTo>
                  <a:lnTo>
                    <a:pt x="859" y="3370"/>
                  </a:lnTo>
                  <a:lnTo>
                    <a:pt x="845" y="3257"/>
                  </a:lnTo>
                  <a:lnTo>
                    <a:pt x="835" y="3141"/>
                  </a:lnTo>
                  <a:lnTo>
                    <a:pt x="833" y="3023"/>
                  </a:lnTo>
                  <a:lnTo>
                    <a:pt x="835" y="2907"/>
                  </a:lnTo>
                  <a:lnTo>
                    <a:pt x="845" y="2791"/>
                  </a:lnTo>
                  <a:lnTo>
                    <a:pt x="859" y="2677"/>
                  </a:lnTo>
                  <a:lnTo>
                    <a:pt x="880" y="2565"/>
                  </a:lnTo>
                  <a:lnTo>
                    <a:pt x="904" y="2455"/>
                  </a:lnTo>
                  <a:lnTo>
                    <a:pt x="935" y="2347"/>
                  </a:lnTo>
                  <a:lnTo>
                    <a:pt x="971" y="2241"/>
                  </a:lnTo>
                  <a:lnTo>
                    <a:pt x="1011" y="2137"/>
                  </a:lnTo>
                  <a:lnTo>
                    <a:pt x="1058" y="2037"/>
                  </a:lnTo>
                  <a:lnTo>
                    <a:pt x="1108" y="1938"/>
                  </a:lnTo>
                  <a:lnTo>
                    <a:pt x="1163" y="1843"/>
                  </a:lnTo>
                  <a:lnTo>
                    <a:pt x="1222" y="1750"/>
                  </a:lnTo>
                  <a:lnTo>
                    <a:pt x="1285" y="1662"/>
                  </a:lnTo>
                  <a:lnTo>
                    <a:pt x="1353" y="1575"/>
                  </a:lnTo>
                  <a:lnTo>
                    <a:pt x="1424" y="1493"/>
                  </a:lnTo>
                  <a:lnTo>
                    <a:pt x="1500" y="1414"/>
                  </a:lnTo>
                  <a:lnTo>
                    <a:pt x="1579" y="1338"/>
                  </a:lnTo>
                  <a:lnTo>
                    <a:pt x="1661" y="1267"/>
                  </a:lnTo>
                  <a:lnTo>
                    <a:pt x="1747" y="1199"/>
                  </a:lnTo>
                  <a:lnTo>
                    <a:pt x="1837" y="1135"/>
                  </a:lnTo>
                  <a:lnTo>
                    <a:pt x="1929" y="1077"/>
                  </a:lnTo>
                  <a:lnTo>
                    <a:pt x="2024" y="1022"/>
                  </a:lnTo>
                  <a:lnTo>
                    <a:pt x="2122" y="971"/>
                  </a:lnTo>
                  <a:lnTo>
                    <a:pt x="2224" y="926"/>
                  </a:lnTo>
                  <a:lnTo>
                    <a:pt x="2326" y="885"/>
                  </a:lnTo>
                  <a:lnTo>
                    <a:pt x="2432" y="849"/>
                  </a:lnTo>
                  <a:lnTo>
                    <a:pt x="2540" y="819"/>
                  </a:lnTo>
                  <a:lnTo>
                    <a:pt x="2651" y="793"/>
                  </a:lnTo>
                  <a:lnTo>
                    <a:pt x="2763" y="773"/>
                  </a:lnTo>
                  <a:lnTo>
                    <a:pt x="2876" y="758"/>
                  </a:lnTo>
                  <a:lnTo>
                    <a:pt x="2992" y="750"/>
                  </a:lnTo>
                  <a:lnTo>
                    <a:pt x="3110" y="747"/>
                  </a:lnTo>
                  <a:close/>
                </a:path>
              </a:pathLst>
            </a:custGeom>
            <a:solidFill>
              <a:srgbClr val="BDBFC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 name="Freeform 311">
              <a:extLst>
                <a:ext uri="{FF2B5EF4-FFF2-40B4-BE49-F238E27FC236}">
                  <a16:creationId xmlns:a16="http://schemas.microsoft.com/office/drawing/2014/main" xmlns="" id="{4F13CA68-6B42-41F5-9941-41D7E92F1E32}"/>
                </a:ext>
              </a:extLst>
            </p:cNvPr>
            <p:cNvSpPr>
              <a:spLocks noEditPoints="1"/>
            </p:cNvSpPr>
            <p:nvPr/>
          </p:nvSpPr>
          <p:spPr bwMode="auto">
            <a:xfrm>
              <a:off x="1126154" y="1983894"/>
              <a:ext cx="3745440" cy="3732517"/>
            </a:xfrm>
            <a:custGeom>
              <a:avLst/>
              <a:gdLst>
                <a:gd name="T0" fmla="*/ 8649 w 12751"/>
                <a:gd name="T1" fmla="*/ 97 h 12706"/>
                <a:gd name="T2" fmla="*/ 9879 w 12751"/>
                <a:gd name="T3" fmla="*/ 408 h 12706"/>
                <a:gd name="T4" fmla="*/ 9597 w 12751"/>
                <a:gd name="T5" fmla="*/ 407 h 12706"/>
                <a:gd name="T6" fmla="*/ 8365 w 12751"/>
                <a:gd name="T7" fmla="*/ 143 h 12706"/>
                <a:gd name="T8" fmla="*/ 10468 w 12751"/>
                <a:gd name="T9" fmla="*/ 642 h 12706"/>
                <a:gd name="T10" fmla="*/ 11594 w 12751"/>
                <a:gd name="T11" fmla="*/ 1266 h 12706"/>
                <a:gd name="T12" fmla="*/ 12590 w 12751"/>
                <a:gd name="T13" fmla="*/ 2069 h 12706"/>
                <a:gd name="T14" fmla="*/ 11914 w 12751"/>
                <a:gd name="T15" fmla="*/ 1602 h 12706"/>
                <a:gd name="T16" fmla="*/ 10844 w 12751"/>
                <a:gd name="T17" fmla="*/ 919 h 12706"/>
                <a:gd name="T18" fmla="*/ 12720 w 12751"/>
                <a:gd name="T19" fmla="*/ 2258 h 12706"/>
                <a:gd name="T20" fmla="*/ 11535 w 12751"/>
                <a:gd name="T21" fmla="*/ 2929 h 12706"/>
                <a:gd name="T22" fmla="*/ 10705 w 12751"/>
                <a:gd name="T23" fmla="*/ 2296 h 12706"/>
                <a:gd name="T24" fmla="*/ 9772 w 12751"/>
                <a:gd name="T25" fmla="*/ 1810 h 12706"/>
                <a:gd name="T26" fmla="*/ 10687 w 12751"/>
                <a:gd name="T27" fmla="*/ 2183 h 12706"/>
                <a:gd name="T28" fmla="*/ 11537 w 12751"/>
                <a:gd name="T29" fmla="*/ 2815 h 12706"/>
                <a:gd name="T30" fmla="*/ 9292 w 12751"/>
                <a:gd name="T31" fmla="*/ 1635 h 12706"/>
                <a:gd name="T32" fmla="*/ 8278 w 12751"/>
                <a:gd name="T33" fmla="*/ 1406 h 12706"/>
                <a:gd name="T34" fmla="*/ 7597 w 12751"/>
                <a:gd name="T35" fmla="*/ 1264 h 12706"/>
                <a:gd name="T36" fmla="*/ 8664 w 12751"/>
                <a:gd name="T37" fmla="*/ 1383 h 12706"/>
                <a:gd name="T38" fmla="*/ 9668 w 12751"/>
                <a:gd name="T39" fmla="*/ 1676 h 12706"/>
                <a:gd name="T40" fmla="*/ 5919 w 12751"/>
                <a:gd name="T41" fmla="*/ 1541 h 12706"/>
                <a:gd name="T42" fmla="*/ 4035 w 12751"/>
                <a:gd name="T43" fmla="*/ 2389 h 12706"/>
                <a:gd name="T44" fmla="*/ 3627 w 12751"/>
                <a:gd name="T45" fmla="*/ 2580 h 12706"/>
                <a:gd name="T46" fmla="*/ 5460 w 12751"/>
                <a:gd name="T47" fmla="*/ 1587 h 12706"/>
                <a:gd name="T48" fmla="*/ 7442 w 12751"/>
                <a:gd name="T49" fmla="*/ 1348 h 12706"/>
                <a:gd name="T50" fmla="*/ 2015 w 12751"/>
                <a:gd name="T51" fmla="*/ 4668 h 12706"/>
                <a:gd name="T52" fmla="*/ 1399 w 12751"/>
                <a:gd name="T53" fmla="*/ 6665 h 12706"/>
                <a:gd name="T54" fmla="*/ 1389 w 12751"/>
                <a:gd name="T55" fmla="*/ 6196 h 12706"/>
                <a:gd name="T56" fmla="*/ 2157 w 12751"/>
                <a:gd name="T57" fmla="*/ 4237 h 12706"/>
                <a:gd name="T58" fmla="*/ 1351 w 12751"/>
                <a:gd name="T59" fmla="*/ 7596 h 12706"/>
                <a:gd name="T60" fmla="*/ 1468 w 12751"/>
                <a:gd name="T61" fmla="*/ 8643 h 12706"/>
                <a:gd name="T62" fmla="*/ 1754 w 12751"/>
                <a:gd name="T63" fmla="*/ 9630 h 12706"/>
                <a:gd name="T64" fmla="*/ 1468 w 12751"/>
                <a:gd name="T65" fmla="*/ 9024 h 12706"/>
                <a:gd name="T66" fmla="*/ 1286 w 12751"/>
                <a:gd name="T67" fmla="*/ 7983 h 12706"/>
                <a:gd name="T68" fmla="*/ 1961 w 12751"/>
                <a:gd name="T69" fmla="*/ 10107 h 12706"/>
                <a:gd name="T70" fmla="*/ 2497 w 12751"/>
                <a:gd name="T71" fmla="*/ 11003 h 12706"/>
                <a:gd name="T72" fmla="*/ 3061 w 12751"/>
                <a:gd name="T73" fmla="*/ 11800 h 12706"/>
                <a:gd name="T74" fmla="*/ 2384 w 12751"/>
                <a:gd name="T75" fmla="*/ 10992 h 12706"/>
                <a:gd name="T76" fmla="*/ 1851 w 12751"/>
                <a:gd name="T77" fmla="*/ 10076 h 12706"/>
                <a:gd name="T78" fmla="*/ 3061 w 12751"/>
                <a:gd name="T79" fmla="*/ 11738 h 12706"/>
                <a:gd name="T80" fmla="*/ 1727 w 12751"/>
                <a:gd name="T81" fmla="*/ 12208 h 12706"/>
                <a:gd name="T82" fmla="*/ 1000 w 12751"/>
                <a:gd name="T83" fmla="*/ 11170 h 12706"/>
                <a:gd name="T84" fmla="*/ 707 w 12751"/>
                <a:gd name="T85" fmla="*/ 10403 h 12706"/>
                <a:gd name="T86" fmla="*/ 1312 w 12751"/>
                <a:gd name="T87" fmla="*/ 11508 h 12706"/>
                <a:gd name="T88" fmla="*/ 2090 w 12751"/>
                <a:gd name="T89" fmla="*/ 12487 h 12706"/>
                <a:gd name="T90" fmla="*/ 268 w 12751"/>
                <a:gd name="T91" fmla="*/ 9429 h 12706"/>
                <a:gd name="T92" fmla="*/ 37 w 12751"/>
                <a:gd name="T93" fmla="*/ 8183 h 12706"/>
                <a:gd name="T94" fmla="*/ 101 w 12751"/>
                <a:gd name="T95" fmla="*/ 7902 h 12706"/>
                <a:gd name="T96" fmla="*/ 286 w 12751"/>
                <a:gd name="T97" fmla="*/ 9149 h 12706"/>
                <a:gd name="T98" fmla="*/ 557 w 12751"/>
                <a:gd name="T99" fmla="*/ 10269 h 12706"/>
                <a:gd name="T100" fmla="*/ 391 w 12751"/>
                <a:gd name="T101" fmla="*/ 5055 h 12706"/>
                <a:gd name="T102" fmla="*/ 1588 w 12751"/>
                <a:gd name="T103" fmla="*/ 2847 h 12706"/>
                <a:gd name="T104" fmla="*/ 1342 w 12751"/>
                <a:gd name="T105" fmla="*/ 3329 h 12706"/>
                <a:gd name="T106" fmla="*/ 318 w 12751"/>
                <a:gd name="T107" fmla="*/ 5603 h 12706"/>
                <a:gd name="T108" fmla="*/ 2438 w 12751"/>
                <a:gd name="T109" fmla="*/ 1933 h 12706"/>
                <a:gd name="T110" fmla="*/ 4545 w 12751"/>
                <a:gd name="T111" fmla="*/ 584 h 12706"/>
                <a:gd name="T112" fmla="*/ 7058 w 12751"/>
                <a:gd name="T113" fmla="*/ 9 h 12706"/>
                <a:gd name="T114" fmla="*/ 5428 w 12751"/>
                <a:gd name="T115" fmla="*/ 365 h 12706"/>
                <a:gd name="T116" fmla="*/ 3184 w 12751"/>
                <a:gd name="T117" fmla="*/ 1443 h 1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51" h="12706">
                  <a:moveTo>
                    <a:pt x="7442" y="0"/>
                  </a:moveTo>
                  <a:lnTo>
                    <a:pt x="7536" y="0"/>
                  </a:lnTo>
                  <a:lnTo>
                    <a:pt x="7631" y="2"/>
                  </a:lnTo>
                  <a:lnTo>
                    <a:pt x="7725" y="5"/>
                  </a:lnTo>
                  <a:lnTo>
                    <a:pt x="7819" y="9"/>
                  </a:lnTo>
                  <a:lnTo>
                    <a:pt x="7912" y="14"/>
                  </a:lnTo>
                  <a:lnTo>
                    <a:pt x="8006" y="20"/>
                  </a:lnTo>
                  <a:lnTo>
                    <a:pt x="8099" y="28"/>
                  </a:lnTo>
                  <a:lnTo>
                    <a:pt x="8191" y="36"/>
                  </a:lnTo>
                  <a:lnTo>
                    <a:pt x="8283" y="46"/>
                  </a:lnTo>
                  <a:lnTo>
                    <a:pt x="8375" y="58"/>
                  </a:lnTo>
                  <a:lnTo>
                    <a:pt x="8467" y="70"/>
                  </a:lnTo>
                  <a:lnTo>
                    <a:pt x="8558" y="83"/>
                  </a:lnTo>
                  <a:lnTo>
                    <a:pt x="8649" y="97"/>
                  </a:lnTo>
                  <a:lnTo>
                    <a:pt x="8739" y="112"/>
                  </a:lnTo>
                  <a:lnTo>
                    <a:pt x="8829" y="129"/>
                  </a:lnTo>
                  <a:lnTo>
                    <a:pt x="8920" y="147"/>
                  </a:lnTo>
                  <a:lnTo>
                    <a:pt x="9008" y="165"/>
                  </a:lnTo>
                  <a:lnTo>
                    <a:pt x="9098" y="185"/>
                  </a:lnTo>
                  <a:lnTo>
                    <a:pt x="9187" y="205"/>
                  </a:lnTo>
                  <a:lnTo>
                    <a:pt x="9274" y="227"/>
                  </a:lnTo>
                  <a:lnTo>
                    <a:pt x="9362" y="250"/>
                  </a:lnTo>
                  <a:lnTo>
                    <a:pt x="9449" y="274"/>
                  </a:lnTo>
                  <a:lnTo>
                    <a:pt x="9537" y="299"/>
                  </a:lnTo>
                  <a:lnTo>
                    <a:pt x="9623" y="325"/>
                  </a:lnTo>
                  <a:lnTo>
                    <a:pt x="9709" y="352"/>
                  </a:lnTo>
                  <a:lnTo>
                    <a:pt x="9795" y="379"/>
                  </a:lnTo>
                  <a:lnTo>
                    <a:pt x="9879" y="408"/>
                  </a:lnTo>
                  <a:lnTo>
                    <a:pt x="9965" y="438"/>
                  </a:lnTo>
                  <a:lnTo>
                    <a:pt x="10049" y="470"/>
                  </a:lnTo>
                  <a:lnTo>
                    <a:pt x="10132" y="501"/>
                  </a:lnTo>
                  <a:lnTo>
                    <a:pt x="10215" y="535"/>
                  </a:lnTo>
                  <a:lnTo>
                    <a:pt x="10299" y="568"/>
                  </a:lnTo>
                  <a:lnTo>
                    <a:pt x="10265" y="648"/>
                  </a:lnTo>
                  <a:lnTo>
                    <a:pt x="10183" y="615"/>
                  </a:lnTo>
                  <a:lnTo>
                    <a:pt x="10101" y="582"/>
                  </a:lnTo>
                  <a:lnTo>
                    <a:pt x="10019" y="550"/>
                  </a:lnTo>
                  <a:lnTo>
                    <a:pt x="9936" y="520"/>
                  </a:lnTo>
                  <a:lnTo>
                    <a:pt x="9851" y="490"/>
                  </a:lnTo>
                  <a:lnTo>
                    <a:pt x="9767" y="461"/>
                  </a:lnTo>
                  <a:lnTo>
                    <a:pt x="9683" y="434"/>
                  </a:lnTo>
                  <a:lnTo>
                    <a:pt x="9597" y="407"/>
                  </a:lnTo>
                  <a:lnTo>
                    <a:pt x="9512" y="381"/>
                  </a:lnTo>
                  <a:lnTo>
                    <a:pt x="9427" y="357"/>
                  </a:lnTo>
                  <a:lnTo>
                    <a:pt x="9340" y="334"/>
                  </a:lnTo>
                  <a:lnTo>
                    <a:pt x="9254" y="311"/>
                  </a:lnTo>
                  <a:lnTo>
                    <a:pt x="9166" y="289"/>
                  </a:lnTo>
                  <a:lnTo>
                    <a:pt x="9079" y="269"/>
                  </a:lnTo>
                  <a:lnTo>
                    <a:pt x="8991" y="249"/>
                  </a:lnTo>
                  <a:lnTo>
                    <a:pt x="8903" y="231"/>
                  </a:lnTo>
                  <a:lnTo>
                    <a:pt x="8814" y="214"/>
                  </a:lnTo>
                  <a:lnTo>
                    <a:pt x="8724" y="197"/>
                  </a:lnTo>
                  <a:lnTo>
                    <a:pt x="8636" y="182"/>
                  </a:lnTo>
                  <a:lnTo>
                    <a:pt x="8545" y="168"/>
                  </a:lnTo>
                  <a:lnTo>
                    <a:pt x="8455" y="155"/>
                  </a:lnTo>
                  <a:lnTo>
                    <a:pt x="8365" y="143"/>
                  </a:lnTo>
                  <a:lnTo>
                    <a:pt x="8274" y="133"/>
                  </a:lnTo>
                  <a:lnTo>
                    <a:pt x="8183" y="123"/>
                  </a:lnTo>
                  <a:lnTo>
                    <a:pt x="8091" y="114"/>
                  </a:lnTo>
                  <a:lnTo>
                    <a:pt x="7999" y="107"/>
                  </a:lnTo>
                  <a:lnTo>
                    <a:pt x="7906" y="100"/>
                  </a:lnTo>
                  <a:lnTo>
                    <a:pt x="7815" y="95"/>
                  </a:lnTo>
                  <a:lnTo>
                    <a:pt x="7722" y="92"/>
                  </a:lnTo>
                  <a:lnTo>
                    <a:pt x="7629" y="88"/>
                  </a:lnTo>
                  <a:lnTo>
                    <a:pt x="7535" y="86"/>
                  </a:lnTo>
                  <a:lnTo>
                    <a:pt x="7442" y="86"/>
                  </a:lnTo>
                  <a:lnTo>
                    <a:pt x="7442" y="0"/>
                  </a:lnTo>
                  <a:close/>
                  <a:moveTo>
                    <a:pt x="10299" y="568"/>
                  </a:moveTo>
                  <a:lnTo>
                    <a:pt x="10384" y="604"/>
                  </a:lnTo>
                  <a:lnTo>
                    <a:pt x="10468" y="642"/>
                  </a:lnTo>
                  <a:lnTo>
                    <a:pt x="10553" y="679"/>
                  </a:lnTo>
                  <a:lnTo>
                    <a:pt x="10637" y="718"/>
                  </a:lnTo>
                  <a:lnTo>
                    <a:pt x="10720" y="759"/>
                  </a:lnTo>
                  <a:lnTo>
                    <a:pt x="10802" y="800"/>
                  </a:lnTo>
                  <a:lnTo>
                    <a:pt x="10884" y="843"/>
                  </a:lnTo>
                  <a:lnTo>
                    <a:pt x="10965" y="886"/>
                  </a:lnTo>
                  <a:lnTo>
                    <a:pt x="11046" y="930"/>
                  </a:lnTo>
                  <a:lnTo>
                    <a:pt x="11126" y="976"/>
                  </a:lnTo>
                  <a:lnTo>
                    <a:pt x="11206" y="1021"/>
                  </a:lnTo>
                  <a:lnTo>
                    <a:pt x="11285" y="1068"/>
                  </a:lnTo>
                  <a:lnTo>
                    <a:pt x="11363" y="1116"/>
                  </a:lnTo>
                  <a:lnTo>
                    <a:pt x="11441" y="1166"/>
                  </a:lnTo>
                  <a:lnTo>
                    <a:pt x="11518" y="1215"/>
                  </a:lnTo>
                  <a:lnTo>
                    <a:pt x="11594" y="1266"/>
                  </a:lnTo>
                  <a:lnTo>
                    <a:pt x="11670" y="1318"/>
                  </a:lnTo>
                  <a:lnTo>
                    <a:pt x="11745" y="1370"/>
                  </a:lnTo>
                  <a:lnTo>
                    <a:pt x="11819" y="1424"/>
                  </a:lnTo>
                  <a:lnTo>
                    <a:pt x="11893" y="1478"/>
                  </a:lnTo>
                  <a:lnTo>
                    <a:pt x="11966" y="1533"/>
                  </a:lnTo>
                  <a:lnTo>
                    <a:pt x="12038" y="1589"/>
                  </a:lnTo>
                  <a:lnTo>
                    <a:pt x="12110" y="1647"/>
                  </a:lnTo>
                  <a:lnTo>
                    <a:pt x="12181" y="1704"/>
                  </a:lnTo>
                  <a:lnTo>
                    <a:pt x="12251" y="1763"/>
                  </a:lnTo>
                  <a:lnTo>
                    <a:pt x="12320" y="1823"/>
                  </a:lnTo>
                  <a:lnTo>
                    <a:pt x="12388" y="1883"/>
                  </a:lnTo>
                  <a:lnTo>
                    <a:pt x="12456" y="1944"/>
                  </a:lnTo>
                  <a:lnTo>
                    <a:pt x="12523" y="2007"/>
                  </a:lnTo>
                  <a:lnTo>
                    <a:pt x="12590" y="2069"/>
                  </a:lnTo>
                  <a:lnTo>
                    <a:pt x="12655" y="2133"/>
                  </a:lnTo>
                  <a:lnTo>
                    <a:pt x="12720" y="2197"/>
                  </a:lnTo>
                  <a:lnTo>
                    <a:pt x="12659" y="2258"/>
                  </a:lnTo>
                  <a:lnTo>
                    <a:pt x="12595" y="2195"/>
                  </a:lnTo>
                  <a:lnTo>
                    <a:pt x="12531" y="2132"/>
                  </a:lnTo>
                  <a:lnTo>
                    <a:pt x="12465" y="2069"/>
                  </a:lnTo>
                  <a:lnTo>
                    <a:pt x="12398" y="2008"/>
                  </a:lnTo>
                  <a:lnTo>
                    <a:pt x="12331" y="1947"/>
                  </a:lnTo>
                  <a:lnTo>
                    <a:pt x="12264" y="1888"/>
                  </a:lnTo>
                  <a:lnTo>
                    <a:pt x="12195" y="1829"/>
                  </a:lnTo>
                  <a:lnTo>
                    <a:pt x="12126" y="1771"/>
                  </a:lnTo>
                  <a:lnTo>
                    <a:pt x="12055" y="1714"/>
                  </a:lnTo>
                  <a:lnTo>
                    <a:pt x="11985" y="1657"/>
                  </a:lnTo>
                  <a:lnTo>
                    <a:pt x="11914" y="1602"/>
                  </a:lnTo>
                  <a:lnTo>
                    <a:pt x="11842" y="1547"/>
                  </a:lnTo>
                  <a:lnTo>
                    <a:pt x="11769" y="1493"/>
                  </a:lnTo>
                  <a:lnTo>
                    <a:pt x="11696" y="1440"/>
                  </a:lnTo>
                  <a:lnTo>
                    <a:pt x="11621" y="1388"/>
                  </a:lnTo>
                  <a:lnTo>
                    <a:pt x="11547" y="1338"/>
                  </a:lnTo>
                  <a:lnTo>
                    <a:pt x="11471" y="1287"/>
                  </a:lnTo>
                  <a:lnTo>
                    <a:pt x="11394" y="1238"/>
                  </a:lnTo>
                  <a:lnTo>
                    <a:pt x="11318" y="1190"/>
                  </a:lnTo>
                  <a:lnTo>
                    <a:pt x="11241" y="1142"/>
                  </a:lnTo>
                  <a:lnTo>
                    <a:pt x="11163" y="1096"/>
                  </a:lnTo>
                  <a:lnTo>
                    <a:pt x="11084" y="1050"/>
                  </a:lnTo>
                  <a:lnTo>
                    <a:pt x="11004" y="1006"/>
                  </a:lnTo>
                  <a:lnTo>
                    <a:pt x="10924" y="962"/>
                  </a:lnTo>
                  <a:lnTo>
                    <a:pt x="10844" y="919"/>
                  </a:lnTo>
                  <a:lnTo>
                    <a:pt x="10763" y="877"/>
                  </a:lnTo>
                  <a:lnTo>
                    <a:pt x="10681" y="836"/>
                  </a:lnTo>
                  <a:lnTo>
                    <a:pt x="10599" y="797"/>
                  </a:lnTo>
                  <a:lnTo>
                    <a:pt x="10517" y="758"/>
                  </a:lnTo>
                  <a:lnTo>
                    <a:pt x="10434" y="721"/>
                  </a:lnTo>
                  <a:lnTo>
                    <a:pt x="10349" y="684"/>
                  </a:lnTo>
                  <a:lnTo>
                    <a:pt x="10265" y="648"/>
                  </a:lnTo>
                  <a:lnTo>
                    <a:pt x="10299" y="568"/>
                  </a:lnTo>
                  <a:close/>
                  <a:moveTo>
                    <a:pt x="12720" y="2197"/>
                  </a:moveTo>
                  <a:lnTo>
                    <a:pt x="12751" y="2228"/>
                  </a:lnTo>
                  <a:lnTo>
                    <a:pt x="12720" y="2258"/>
                  </a:lnTo>
                  <a:lnTo>
                    <a:pt x="12690" y="2228"/>
                  </a:lnTo>
                  <a:lnTo>
                    <a:pt x="12720" y="2197"/>
                  </a:lnTo>
                  <a:close/>
                  <a:moveTo>
                    <a:pt x="12720" y="2258"/>
                  </a:moveTo>
                  <a:lnTo>
                    <a:pt x="11811" y="3135"/>
                  </a:lnTo>
                  <a:lnTo>
                    <a:pt x="11751" y="3073"/>
                  </a:lnTo>
                  <a:lnTo>
                    <a:pt x="12659" y="2197"/>
                  </a:lnTo>
                  <a:lnTo>
                    <a:pt x="12720" y="2258"/>
                  </a:lnTo>
                  <a:close/>
                  <a:moveTo>
                    <a:pt x="11811" y="3135"/>
                  </a:moveTo>
                  <a:lnTo>
                    <a:pt x="11781" y="3165"/>
                  </a:lnTo>
                  <a:lnTo>
                    <a:pt x="11751" y="3135"/>
                  </a:lnTo>
                  <a:lnTo>
                    <a:pt x="11781" y="3104"/>
                  </a:lnTo>
                  <a:lnTo>
                    <a:pt x="11811" y="3135"/>
                  </a:lnTo>
                  <a:close/>
                  <a:moveTo>
                    <a:pt x="11751" y="3135"/>
                  </a:moveTo>
                  <a:lnTo>
                    <a:pt x="11698" y="3082"/>
                  </a:lnTo>
                  <a:lnTo>
                    <a:pt x="11644" y="3030"/>
                  </a:lnTo>
                  <a:lnTo>
                    <a:pt x="11590" y="2979"/>
                  </a:lnTo>
                  <a:lnTo>
                    <a:pt x="11535" y="2929"/>
                  </a:lnTo>
                  <a:lnTo>
                    <a:pt x="11480" y="2879"/>
                  </a:lnTo>
                  <a:lnTo>
                    <a:pt x="11423" y="2830"/>
                  </a:lnTo>
                  <a:lnTo>
                    <a:pt x="11366" y="2781"/>
                  </a:lnTo>
                  <a:lnTo>
                    <a:pt x="11309" y="2734"/>
                  </a:lnTo>
                  <a:lnTo>
                    <a:pt x="11252" y="2687"/>
                  </a:lnTo>
                  <a:lnTo>
                    <a:pt x="11193" y="2641"/>
                  </a:lnTo>
                  <a:lnTo>
                    <a:pt x="11134" y="2594"/>
                  </a:lnTo>
                  <a:lnTo>
                    <a:pt x="11074" y="2550"/>
                  </a:lnTo>
                  <a:lnTo>
                    <a:pt x="11014" y="2506"/>
                  </a:lnTo>
                  <a:lnTo>
                    <a:pt x="10953" y="2463"/>
                  </a:lnTo>
                  <a:lnTo>
                    <a:pt x="10892" y="2419"/>
                  </a:lnTo>
                  <a:lnTo>
                    <a:pt x="10830" y="2377"/>
                  </a:lnTo>
                  <a:lnTo>
                    <a:pt x="10768" y="2336"/>
                  </a:lnTo>
                  <a:lnTo>
                    <a:pt x="10705" y="2296"/>
                  </a:lnTo>
                  <a:lnTo>
                    <a:pt x="10641" y="2256"/>
                  </a:lnTo>
                  <a:lnTo>
                    <a:pt x="10577" y="2217"/>
                  </a:lnTo>
                  <a:lnTo>
                    <a:pt x="10514" y="2178"/>
                  </a:lnTo>
                  <a:lnTo>
                    <a:pt x="10448" y="2142"/>
                  </a:lnTo>
                  <a:lnTo>
                    <a:pt x="10383" y="2105"/>
                  </a:lnTo>
                  <a:lnTo>
                    <a:pt x="10317" y="2068"/>
                  </a:lnTo>
                  <a:lnTo>
                    <a:pt x="10250" y="2034"/>
                  </a:lnTo>
                  <a:lnTo>
                    <a:pt x="10183" y="1999"/>
                  </a:lnTo>
                  <a:lnTo>
                    <a:pt x="10116" y="1965"/>
                  </a:lnTo>
                  <a:lnTo>
                    <a:pt x="10048" y="1933"/>
                  </a:lnTo>
                  <a:lnTo>
                    <a:pt x="9980" y="1901"/>
                  </a:lnTo>
                  <a:lnTo>
                    <a:pt x="9911" y="1870"/>
                  </a:lnTo>
                  <a:lnTo>
                    <a:pt x="9842" y="1840"/>
                  </a:lnTo>
                  <a:lnTo>
                    <a:pt x="9772" y="1810"/>
                  </a:lnTo>
                  <a:lnTo>
                    <a:pt x="9805" y="1731"/>
                  </a:lnTo>
                  <a:lnTo>
                    <a:pt x="9876" y="1760"/>
                  </a:lnTo>
                  <a:lnTo>
                    <a:pt x="9946" y="1791"/>
                  </a:lnTo>
                  <a:lnTo>
                    <a:pt x="10016" y="1823"/>
                  </a:lnTo>
                  <a:lnTo>
                    <a:pt x="10085" y="1855"/>
                  </a:lnTo>
                  <a:lnTo>
                    <a:pt x="10154" y="1888"/>
                  </a:lnTo>
                  <a:lnTo>
                    <a:pt x="10222" y="1922"/>
                  </a:lnTo>
                  <a:lnTo>
                    <a:pt x="10290" y="1957"/>
                  </a:lnTo>
                  <a:lnTo>
                    <a:pt x="10358" y="1992"/>
                  </a:lnTo>
                  <a:lnTo>
                    <a:pt x="10424" y="2029"/>
                  </a:lnTo>
                  <a:lnTo>
                    <a:pt x="10491" y="2066"/>
                  </a:lnTo>
                  <a:lnTo>
                    <a:pt x="10557" y="2104"/>
                  </a:lnTo>
                  <a:lnTo>
                    <a:pt x="10622" y="2143"/>
                  </a:lnTo>
                  <a:lnTo>
                    <a:pt x="10687" y="2183"/>
                  </a:lnTo>
                  <a:lnTo>
                    <a:pt x="10751" y="2223"/>
                  </a:lnTo>
                  <a:lnTo>
                    <a:pt x="10815" y="2264"/>
                  </a:lnTo>
                  <a:lnTo>
                    <a:pt x="10878" y="2306"/>
                  </a:lnTo>
                  <a:lnTo>
                    <a:pt x="10941" y="2348"/>
                  </a:lnTo>
                  <a:lnTo>
                    <a:pt x="11003" y="2392"/>
                  </a:lnTo>
                  <a:lnTo>
                    <a:pt x="11065" y="2436"/>
                  </a:lnTo>
                  <a:lnTo>
                    <a:pt x="11126" y="2481"/>
                  </a:lnTo>
                  <a:lnTo>
                    <a:pt x="11186" y="2526"/>
                  </a:lnTo>
                  <a:lnTo>
                    <a:pt x="11246" y="2573"/>
                  </a:lnTo>
                  <a:lnTo>
                    <a:pt x="11306" y="2619"/>
                  </a:lnTo>
                  <a:lnTo>
                    <a:pt x="11364" y="2668"/>
                  </a:lnTo>
                  <a:lnTo>
                    <a:pt x="11422" y="2715"/>
                  </a:lnTo>
                  <a:lnTo>
                    <a:pt x="11480" y="2765"/>
                  </a:lnTo>
                  <a:lnTo>
                    <a:pt x="11537" y="2815"/>
                  </a:lnTo>
                  <a:lnTo>
                    <a:pt x="11593" y="2866"/>
                  </a:lnTo>
                  <a:lnTo>
                    <a:pt x="11648" y="2916"/>
                  </a:lnTo>
                  <a:lnTo>
                    <a:pt x="11703" y="2968"/>
                  </a:lnTo>
                  <a:lnTo>
                    <a:pt x="11758" y="3020"/>
                  </a:lnTo>
                  <a:lnTo>
                    <a:pt x="11811" y="3074"/>
                  </a:lnTo>
                  <a:lnTo>
                    <a:pt x="11751" y="3135"/>
                  </a:lnTo>
                  <a:close/>
                  <a:moveTo>
                    <a:pt x="9772" y="1810"/>
                  </a:moveTo>
                  <a:lnTo>
                    <a:pt x="9704" y="1783"/>
                  </a:lnTo>
                  <a:lnTo>
                    <a:pt x="9636" y="1756"/>
                  </a:lnTo>
                  <a:lnTo>
                    <a:pt x="9568" y="1730"/>
                  </a:lnTo>
                  <a:lnTo>
                    <a:pt x="9500" y="1705"/>
                  </a:lnTo>
                  <a:lnTo>
                    <a:pt x="9431" y="1681"/>
                  </a:lnTo>
                  <a:lnTo>
                    <a:pt x="9361" y="1657"/>
                  </a:lnTo>
                  <a:lnTo>
                    <a:pt x="9292" y="1635"/>
                  </a:lnTo>
                  <a:lnTo>
                    <a:pt x="9221" y="1613"/>
                  </a:lnTo>
                  <a:lnTo>
                    <a:pt x="9151" y="1592"/>
                  </a:lnTo>
                  <a:lnTo>
                    <a:pt x="9080" y="1571"/>
                  </a:lnTo>
                  <a:lnTo>
                    <a:pt x="9008" y="1552"/>
                  </a:lnTo>
                  <a:lnTo>
                    <a:pt x="8937" y="1533"/>
                  </a:lnTo>
                  <a:lnTo>
                    <a:pt x="8865" y="1516"/>
                  </a:lnTo>
                  <a:lnTo>
                    <a:pt x="8792" y="1499"/>
                  </a:lnTo>
                  <a:lnTo>
                    <a:pt x="8720" y="1483"/>
                  </a:lnTo>
                  <a:lnTo>
                    <a:pt x="8648" y="1468"/>
                  </a:lnTo>
                  <a:lnTo>
                    <a:pt x="8574" y="1453"/>
                  </a:lnTo>
                  <a:lnTo>
                    <a:pt x="8501" y="1440"/>
                  </a:lnTo>
                  <a:lnTo>
                    <a:pt x="8426" y="1428"/>
                  </a:lnTo>
                  <a:lnTo>
                    <a:pt x="8353" y="1416"/>
                  </a:lnTo>
                  <a:lnTo>
                    <a:pt x="8278" y="1406"/>
                  </a:lnTo>
                  <a:lnTo>
                    <a:pt x="8204" y="1396"/>
                  </a:lnTo>
                  <a:lnTo>
                    <a:pt x="8128" y="1387"/>
                  </a:lnTo>
                  <a:lnTo>
                    <a:pt x="8053" y="1379"/>
                  </a:lnTo>
                  <a:lnTo>
                    <a:pt x="7978" y="1372"/>
                  </a:lnTo>
                  <a:lnTo>
                    <a:pt x="7902" y="1366"/>
                  </a:lnTo>
                  <a:lnTo>
                    <a:pt x="7825" y="1360"/>
                  </a:lnTo>
                  <a:lnTo>
                    <a:pt x="7749" y="1356"/>
                  </a:lnTo>
                  <a:lnTo>
                    <a:pt x="7673" y="1353"/>
                  </a:lnTo>
                  <a:lnTo>
                    <a:pt x="7595" y="1351"/>
                  </a:lnTo>
                  <a:lnTo>
                    <a:pt x="7518" y="1349"/>
                  </a:lnTo>
                  <a:lnTo>
                    <a:pt x="7442" y="1348"/>
                  </a:lnTo>
                  <a:lnTo>
                    <a:pt x="7442" y="1262"/>
                  </a:lnTo>
                  <a:lnTo>
                    <a:pt x="7520" y="1263"/>
                  </a:lnTo>
                  <a:lnTo>
                    <a:pt x="7597" y="1264"/>
                  </a:lnTo>
                  <a:lnTo>
                    <a:pt x="7676" y="1266"/>
                  </a:lnTo>
                  <a:lnTo>
                    <a:pt x="7753" y="1270"/>
                  </a:lnTo>
                  <a:lnTo>
                    <a:pt x="7831" y="1274"/>
                  </a:lnTo>
                  <a:lnTo>
                    <a:pt x="7907" y="1279"/>
                  </a:lnTo>
                  <a:lnTo>
                    <a:pt x="7985" y="1286"/>
                  </a:lnTo>
                  <a:lnTo>
                    <a:pt x="8061" y="1293"/>
                  </a:lnTo>
                  <a:lnTo>
                    <a:pt x="8138" y="1301"/>
                  </a:lnTo>
                  <a:lnTo>
                    <a:pt x="8214" y="1311"/>
                  </a:lnTo>
                  <a:lnTo>
                    <a:pt x="8290" y="1320"/>
                  </a:lnTo>
                  <a:lnTo>
                    <a:pt x="8366" y="1331"/>
                  </a:lnTo>
                  <a:lnTo>
                    <a:pt x="8440" y="1343"/>
                  </a:lnTo>
                  <a:lnTo>
                    <a:pt x="8515" y="1355"/>
                  </a:lnTo>
                  <a:lnTo>
                    <a:pt x="8589" y="1369"/>
                  </a:lnTo>
                  <a:lnTo>
                    <a:pt x="8664" y="1383"/>
                  </a:lnTo>
                  <a:lnTo>
                    <a:pt x="8738" y="1398"/>
                  </a:lnTo>
                  <a:lnTo>
                    <a:pt x="8812" y="1414"/>
                  </a:lnTo>
                  <a:lnTo>
                    <a:pt x="8885" y="1432"/>
                  </a:lnTo>
                  <a:lnTo>
                    <a:pt x="8958" y="1450"/>
                  </a:lnTo>
                  <a:lnTo>
                    <a:pt x="9030" y="1468"/>
                  </a:lnTo>
                  <a:lnTo>
                    <a:pt x="9102" y="1488"/>
                  </a:lnTo>
                  <a:lnTo>
                    <a:pt x="9175" y="1508"/>
                  </a:lnTo>
                  <a:lnTo>
                    <a:pt x="9246" y="1530"/>
                  </a:lnTo>
                  <a:lnTo>
                    <a:pt x="9318" y="1553"/>
                  </a:lnTo>
                  <a:lnTo>
                    <a:pt x="9388" y="1575"/>
                  </a:lnTo>
                  <a:lnTo>
                    <a:pt x="9459" y="1599"/>
                  </a:lnTo>
                  <a:lnTo>
                    <a:pt x="9528" y="1624"/>
                  </a:lnTo>
                  <a:lnTo>
                    <a:pt x="9598" y="1649"/>
                  </a:lnTo>
                  <a:lnTo>
                    <a:pt x="9668" y="1676"/>
                  </a:lnTo>
                  <a:lnTo>
                    <a:pt x="9737" y="1703"/>
                  </a:lnTo>
                  <a:lnTo>
                    <a:pt x="9805" y="1731"/>
                  </a:lnTo>
                  <a:lnTo>
                    <a:pt x="9772" y="1810"/>
                  </a:lnTo>
                  <a:close/>
                  <a:moveTo>
                    <a:pt x="7442" y="1348"/>
                  </a:moveTo>
                  <a:lnTo>
                    <a:pt x="7284" y="1351"/>
                  </a:lnTo>
                  <a:lnTo>
                    <a:pt x="7127" y="1357"/>
                  </a:lnTo>
                  <a:lnTo>
                    <a:pt x="6973" y="1367"/>
                  </a:lnTo>
                  <a:lnTo>
                    <a:pt x="6818" y="1380"/>
                  </a:lnTo>
                  <a:lnTo>
                    <a:pt x="6666" y="1398"/>
                  </a:lnTo>
                  <a:lnTo>
                    <a:pt x="6514" y="1419"/>
                  </a:lnTo>
                  <a:lnTo>
                    <a:pt x="6363" y="1443"/>
                  </a:lnTo>
                  <a:lnTo>
                    <a:pt x="6213" y="1473"/>
                  </a:lnTo>
                  <a:lnTo>
                    <a:pt x="6065" y="1505"/>
                  </a:lnTo>
                  <a:lnTo>
                    <a:pt x="5919" y="1541"/>
                  </a:lnTo>
                  <a:lnTo>
                    <a:pt x="5773" y="1580"/>
                  </a:lnTo>
                  <a:lnTo>
                    <a:pt x="5630" y="1623"/>
                  </a:lnTo>
                  <a:lnTo>
                    <a:pt x="5487" y="1668"/>
                  </a:lnTo>
                  <a:lnTo>
                    <a:pt x="5347" y="1718"/>
                  </a:lnTo>
                  <a:lnTo>
                    <a:pt x="5207" y="1771"/>
                  </a:lnTo>
                  <a:lnTo>
                    <a:pt x="5070" y="1827"/>
                  </a:lnTo>
                  <a:lnTo>
                    <a:pt x="4934" y="1887"/>
                  </a:lnTo>
                  <a:lnTo>
                    <a:pt x="4800" y="1949"/>
                  </a:lnTo>
                  <a:lnTo>
                    <a:pt x="4668" y="2015"/>
                  </a:lnTo>
                  <a:lnTo>
                    <a:pt x="4537" y="2084"/>
                  </a:lnTo>
                  <a:lnTo>
                    <a:pt x="4409" y="2156"/>
                  </a:lnTo>
                  <a:lnTo>
                    <a:pt x="4282" y="2231"/>
                  </a:lnTo>
                  <a:lnTo>
                    <a:pt x="4158" y="2308"/>
                  </a:lnTo>
                  <a:lnTo>
                    <a:pt x="4035" y="2389"/>
                  </a:lnTo>
                  <a:lnTo>
                    <a:pt x="3915" y="2472"/>
                  </a:lnTo>
                  <a:lnTo>
                    <a:pt x="3796" y="2559"/>
                  </a:lnTo>
                  <a:lnTo>
                    <a:pt x="3681" y="2648"/>
                  </a:lnTo>
                  <a:lnTo>
                    <a:pt x="3566" y="2740"/>
                  </a:lnTo>
                  <a:lnTo>
                    <a:pt x="3455" y="2834"/>
                  </a:lnTo>
                  <a:lnTo>
                    <a:pt x="3346" y="2932"/>
                  </a:lnTo>
                  <a:lnTo>
                    <a:pt x="3239" y="3031"/>
                  </a:lnTo>
                  <a:lnTo>
                    <a:pt x="3134" y="3134"/>
                  </a:lnTo>
                  <a:lnTo>
                    <a:pt x="3072" y="3072"/>
                  </a:lnTo>
                  <a:lnTo>
                    <a:pt x="3178" y="2968"/>
                  </a:lnTo>
                  <a:lnTo>
                    <a:pt x="3287" y="2868"/>
                  </a:lnTo>
                  <a:lnTo>
                    <a:pt x="3397" y="2769"/>
                  </a:lnTo>
                  <a:lnTo>
                    <a:pt x="3511" y="2673"/>
                  </a:lnTo>
                  <a:lnTo>
                    <a:pt x="3627" y="2580"/>
                  </a:lnTo>
                  <a:lnTo>
                    <a:pt x="3744" y="2490"/>
                  </a:lnTo>
                  <a:lnTo>
                    <a:pt x="3864" y="2402"/>
                  </a:lnTo>
                  <a:lnTo>
                    <a:pt x="3987" y="2318"/>
                  </a:lnTo>
                  <a:lnTo>
                    <a:pt x="4112" y="2236"/>
                  </a:lnTo>
                  <a:lnTo>
                    <a:pt x="4238" y="2157"/>
                  </a:lnTo>
                  <a:lnTo>
                    <a:pt x="4366" y="2081"/>
                  </a:lnTo>
                  <a:lnTo>
                    <a:pt x="4496" y="2008"/>
                  </a:lnTo>
                  <a:lnTo>
                    <a:pt x="4628" y="1938"/>
                  </a:lnTo>
                  <a:lnTo>
                    <a:pt x="4763" y="1871"/>
                  </a:lnTo>
                  <a:lnTo>
                    <a:pt x="4898" y="1808"/>
                  </a:lnTo>
                  <a:lnTo>
                    <a:pt x="5037" y="1748"/>
                  </a:lnTo>
                  <a:lnTo>
                    <a:pt x="5176" y="1691"/>
                  </a:lnTo>
                  <a:lnTo>
                    <a:pt x="5317" y="1637"/>
                  </a:lnTo>
                  <a:lnTo>
                    <a:pt x="5460" y="1587"/>
                  </a:lnTo>
                  <a:lnTo>
                    <a:pt x="5604" y="1540"/>
                  </a:lnTo>
                  <a:lnTo>
                    <a:pt x="5750" y="1496"/>
                  </a:lnTo>
                  <a:lnTo>
                    <a:pt x="5898" y="1456"/>
                  </a:lnTo>
                  <a:lnTo>
                    <a:pt x="6046" y="1421"/>
                  </a:lnTo>
                  <a:lnTo>
                    <a:pt x="6196" y="1387"/>
                  </a:lnTo>
                  <a:lnTo>
                    <a:pt x="6347" y="1359"/>
                  </a:lnTo>
                  <a:lnTo>
                    <a:pt x="6501" y="1333"/>
                  </a:lnTo>
                  <a:lnTo>
                    <a:pt x="6654" y="1312"/>
                  </a:lnTo>
                  <a:lnTo>
                    <a:pt x="6810" y="1294"/>
                  </a:lnTo>
                  <a:lnTo>
                    <a:pt x="6966" y="1280"/>
                  </a:lnTo>
                  <a:lnTo>
                    <a:pt x="7123" y="1271"/>
                  </a:lnTo>
                  <a:lnTo>
                    <a:pt x="7282" y="1264"/>
                  </a:lnTo>
                  <a:lnTo>
                    <a:pt x="7442" y="1262"/>
                  </a:lnTo>
                  <a:lnTo>
                    <a:pt x="7442" y="1348"/>
                  </a:lnTo>
                  <a:close/>
                  <a:moveTo>
                    <a:pt x="3134" y="3134"/>
                  </a:moveTo>
                  <a:lnTo>
                    <a:pt x="3031" y="3237"/>
                  </a:lnTo>
                  <a:lnTo>
                    <a:pt x="2932" y="3344"/>
                  </a:lnTo>
                  <a:lnTo>
                    <a:pt x="2835" y="3455"/>
                  </a:lnTo>
                  <a:lnTo>
                    <a:pt x="2741" y="3566"/>
                  </a:lnTo>
                  <a:lnTo>
                    <a:pt x="2649" y="3679"/>
                  </a:lnTo>
                  <a:lnTo>
                    <a:pt x="2560" y="3796"/>
                  </a:lnTo>
                  <a:lnTo>
                    <a:pt x="2474" y="3915"/>
                  </a:lnTo>
                  <a:lnTo>
                    <a:pt x="2389" y="4035"/>
                  </a:lnTo>
                  <a:lnTo>
                    <a:pt x="2309" y="4157"/>
                  </a:lnTo>
                  <a:lnTo>
                    <a:pt x="2232" y="4282"/>
                  </a:lnTo>
                  <a:lnTo>
                    <a:pt x="2156" y="4409"/>
                  </a:lnTo>
                  <a:lnTo>
                    <a:pt x="2085" y="4537"/>
                  </a:lnTo>
                  <a:lnTo>
                    <a:pt x="2015" y="4668"/>
                  </a:lnTo>
                  <a:lnTo>
                    <a:pt x="1950" y="4800"/>
                  </a:lnTo>
                  <a:lnTo>
                    <a:pt x="1887" y="4934"/>
                  </a:lnTo>
                  <a:lnTo>
                    <a:pt x="1827" y="5070"/>
                  </a:lnTo>
                  <a:lnTo>
                    <a:pt x="1771" y="5207"/>
                  </a:lnTo>
                  <a:lnTo>
                    <a:pt x="1719" y="5347"/>
                  </a:lnTo>
                  <a:lnTo>
                    <a:pt x="1670" y="5487"/>
                  </a:lnTo>
                  <a:lnTo>
                    <a:pt x="1623" y="5630"/>
                  </a:lnTo>
                  <a:lnTo>
                    <a:pt x="1580" y="5774"/>
                  </a:lnTo>
                  <a:lnTo>
                    <a:pt x="1541" y="5919"/>
                  </a:lnTo>
                  <a:lnTo>
                    <a:pt x="1505" y="6066"/>
                  </a:lnTo>
                  <a:lnTo>
                    <a:pt x="1473" y="6214"/>
                  </a:lnTo>
                  <a:lnTo>
                    <a:pt x="1444" y="6363"/>
                  </a:lnTo>
                  <a:lnTo>
                    <a:pt x="1419" y="6514"/>
                  </a:lnTo>
                  <a:lnTo>
                    <a:pt x="1399" y="6665"/>
                  </a:lnTo>
                  <a:lnTo>
                    <a:pt x="1380" y="6819"/>
                  </a:lnTo>
                  <a:lnTo>
                    <a:pt x="1367" y="6973"/>
                  </a:lnTo>
                  <a:lnTo>
                    <a:pt x="1357" y="7128"/>
                  </a:lnTo>
                  <a:lnTo>
                    <a:pt x="1351" y="7285"/>
                  </a:lnTo>
                  <a:lnTo>
                    <a:pt x="1349" y="7441"/>
                  </a:lnTo>
                  <a:lnTo>
                    <a:pt x="1262" y="7441"/>
                  </a:lnTo>
                  <a:lnTo>
                    <a:pt x="1265" y="7282"/>
                  </a:lnTo>
                  <a:lnTo>
                    <a:pt x="1271" y="7124"/>
                  </a:lnTo>
                  <a:lnTo>
                    <a:pt x="1281" y="6966"/>
                  </a:lnTo>
                  <a:lnTo>
                    <a:pt x="1295" y="6810"/>
                  </a:lnTo>
                  <a:lnTo>
                    <a:pt x="1312" y="6655"/>
                  </a:lnTo>
                  <a:lnTo>
                    <a:pt x="1334" y="6501"/>
                  </a:lnTo>
                  <a:lnTo>
                    <a:pt x="1360" y="6348"/>
                  </a:lnTo>
                  <a:lnTo>
                    <a:pt x="1389" y="6196"/>
                  </a:lnTo>
                  <a:lnTo>
                    <a:pt x="1421" y="6046"/>
                  </a:lnTo>
                  <a:lnTo>
                    <a:pt x="1457" y="5897"/>
                  </a:lnTo>
                  <a:lnTo>
                    <a:pt x="1497" y="5750"/>
                  </a:lnTo>
                  <a:lnTo>
                    <a:pt x="1540" y="5604"/>
                  </a:lnTo>
                  <a:lnTo>
                    <a:pt x="1588" y="5459"/>
                  </a:lnTo>
                  <a:lnTo>
                    <a:pt x="1637" y="5317"/>
                  </a:lnTo>
                  <a:lnTo>
                    <a:pt x="1691" y="5176"/>
                  </a:lnTo>
                  <a:lnTo>
                    <a:pt x="1749" y="5037"/>
                  </a:lnTo>
                  <a:lnTo>
                    <a:pt x="1809" y="4898"/>
                  </a:lnTo>
                  <a:lnTo>
                    <a:pt x="1872" y="4762"/>
                  </a:lnTo>
                  <a:lnTo>
                    <a:pt x="1939" y="4628"/>
                  </a:lnTo>
                  <a:lnTo>
                    <a:pt x="2009" y="4496"/>
                  </a:lnTo>
                  <a:lnTo>
                    <a:pt x="2081" y="4366"/>
                  </a:lnTo>
                  <a:lnTo>
                    <a:pt x="2157" y="4237"/>
                  </a:lnTo>
                  <a:lnTo>
                    <a:pt x="2236" y="4111"/>
                  </a:lnTo>
                  <a:lnTo>
                    <a:pt x="2318" y="3986"/>
                  </a:lnTo>
                  <a:lnTo>
                    <a:pt x="2402" y="3864"/>
                  </a:lnTo>
                  <a:lnTo>
                    <a:pt x="2490" y="3744"/>
                  </a:lnTo>
                  <a:lnTo>
                    <a:pt x="2581" y="3626"/>
                  </a:lnTo>
                  <a:lnTo>
                    <a:pt x="2674" y="3511"/>
                  </a:lnTo>
                  <a:lnTo>
                    <a:pt x="2770" y="3397"/>
                  </a:lnTo>
                  <a:lnTo>
                    <a:pt x="2868" y="3287"/>
                  </a:lnTo>
                  <a:lnTo>
                    <a:pt x="2968" y="3178"/>
                  </a:lnTo>
                  <a:lnTo>
                    <a:pt x="3072" y="3072"/>
                  </a:lnTo>
                  <a:lnTo>
                    <a:pt x="3134" y="3134"/>
                  </a:lnTo>
                  <a:close/>
                  <a:moveTo>
                    <a:pt x="1349" y="7441"/>
                  </a:moveTo>
                  <a:lnTo>
                    <a:pt x="1350" y="7519"/>
                  </a:lnTo>
                  <a:lnTo>
                    <a:pt x="1351" y="7596"/>
                  </a:lnTo>
                  <a:lnTo>
                    <a:pt x="1353" y="7673"/>
                  </a:lnTo>
                  <a:lnTo>
                    <a:pt x="1356" y="7748"/>
                  </a:lnTo>
                  <a:lnTo>
                    <a:pt x="1361" y="7825"/>
                  </a:lnTo>
                  <a:lnTo>
                    <a:pt x="1366" y="7901"/>
                  </a:lnTo>
                  <a:lnTo>
                    <a:pt x="1373" y="7976"/>
                  </a:lnTo>
                  <a:lnTo>
                    <a:pt x="1379" y="8051"/>
                  </a:lnTo>
                  <a:lnTo>
                    <a:pt x="1388" y="8126"/>
                  </a:lnTo>
                  <a:lnTo>
                    <a:pt x="1396" y="8201"/>
                  </a:lnTo>
                  <a:lnTo>
                    <a:pt x="1406" y="8276"/>
                  </a:lnTo>
                  <a:lnTo>
                    <a:pt x="1417" y="8349"/>
                  </a:lnTo>
                  <a:lnTo>
                    <a:pt x="1428" y="8424"/>
                  </a:lnTo>
                  <a:lnTo>
                    <a:pt x="1441" y="8497"/>
                  </a:lnTo>
                  <a:lnTo>
                    <a:pt x="1454" y="8571"/>
                  </a:lnTo>
                  <a:lnTo>
                    <a:pt x="1468" y="8643"/>
                  </a:lnTo>
                  <a:lnTo>
                    <a:pt x="1483" y="8715"/>
                  </a:lnTo>
                  <a:lnTo>
                    <a:pt x="1498" y="8788"/>
                  </a:lnTo>
                  <a:lnTo>
                    <a:pt x="1515" y="8860"/>
                  </a:lnTo>
                  <a:lnTo>
                    <a:pt x="1533" y="8931"/>
                  </a:lnTo>
                  <a:lnTo>
                    <a:pt x="1551" y="9003"/>
                  </a:lnTo>
                  <a:lnTo>
                    <a:pt x="1570" y="9074"/>
                  </a:lnTo>
                  <a:lnTo>
                    <a:pt x="1591" y="9144"/>
                  </a:lnTo>
                  <a:lnTo>
                    <a:pt x="1611" y="9216"/>
                  </a:lnTo>
                  <a:lnTo>
                    <a:pt x="1633" y="9285"/>
                  </a:lnTo>
                  <a:lnTo>
                    <a:pt x="1656" y="9355"/>
                  </a:lnTo>
                  <a:lnTo>
                    <a:pt x="1678" y="9424"/>
                  </a:lnTo>
                  <a:lnTo>
                    <a:pt x="1703" y="9492"/>
                  </a:lnTo>
                  <a:lnTo>
                    <a:pt x="1728" y="9562"/>
                  </a:lnTo>
                  <a:lnTo>
                    <a:pt x="1754" y="9630"/>
                  </a:lnTo>
                  <a:lnTo>
                    <a:pt x="1780" y="9697"/>
                  </a:lnTo>
                  <a:lnTo>
                    <a:pt x="1807" y="9765"/>
                  </a:lnTo>
                  <a:lnTo>
                    <a:pt x="1728" y="9797"/>
                  </a:lnTo>
                  <a:lnTo>
                    <a:pt x="1700" y="9729"/>
                  </a:lnTo>
                  <a:lnTo>
                    <a:pt x="1673" y="9660"/>
                  </a:lnTo>
                  <a:lnTo>
                    <a:pt x="1647" y="9591"/>
                  </a:lnTo>
                  <a:lnTo>
                    <a:pt x="1622" y="9522"/>
                  </a:lnTo>
                  <a:lnTo>
                    <a:pt x="1597" y="9451"/>
                  </a:lnTo>
                  <a:lnTo>
                    <a:pt x="1574" y="9381"/>
                  </a:lnTo>
                  <a:lnTo>
                    <a:pt x="1551" y="9311"/>
                  </a:lnTo>
                  <a:lnTo>
                    <a:pt x="1528" y="9239"/>
                  </a:lnTo>
                  <a:lnTo>
                    <a:pt x="1508" y="9168"/>
                  </a:lnTo>
                  <a:lnTo>
                    <a:pt x="1487" y="9097"/>
                  </a:lnTo>
                  <a:lnTo>
                    <a:pt x="1468" y="9024"/>
                  </a:lnTo>
                  <a:lnTo>
                    <a:pt x="1449" y="8953"/>
                  </a:lnTo>
                  <a:lnTo>
                    <a:pt x="1431" y="8880"/>
                  </a:lnTo>
                  <a:lnTo>
                    <a:pt x="1415" y="8807"/>
                  </a:lnTo>
                  <a:lnTo>
                    <a:pt x="1399" y="8734"/>
                  </a:lnTo>
                  <a:lnTo>
                    <a:pt x="1383" y="8660"/>
                  </a:lnTo>
                  <a:lnTo>
                    <a:pt x="1368" y="8586"/>
                  </a:lnTo>
                  <a:lnTo>
                    <a:pt x="1355" y="8511"/>
                  </a:lnTo>
                  <a:lnTo>
                    <a:pt x="1342" y="8437"/>
                  </a:lnTo>
                  <a:lnTo>
                    <a:pt x="1330" y="8362"/>
                  </a:lnTo>
                  <a:lnTo>
                    <a:pt x="1320" y="8286"/>
                  </a:lnTo>
                  <a:lnTo>
                    <a:pt x="1310" y="8211"/>
                  </a:lnTo>
                  <a:lnTo>
                    <a:pt x="1301" y="8135"/>
                  </a:lnTo>
                  <a:lnTo>
                    <a:pt x="1294" y="8059"/>
                  </a:lnTo>
                  <a:lnTo>
                    <a:pt x="1286" y="7983"/>
                  </a:lnTo>
                  <a:lnTo>
                    <a:pt x="1280" y="7906"/>
                  </a:lnTo>
                  <a:lnTo>
                    <a:pt x="1274" y="7829"/>
                  </a:lnTo>
                  <a:lnTo>
                    <a:pt x="1271" y="7752"/>
                  </a:lnTo>
                  <a:lnTo>
                    <a:pt x="1267" y="7675"/>
                  </a:lnTo>
                  <a:lnTo>
                    <a:pt x="1265" y="7598"/>
                  </a:lnTo>
                  <a:lnTo>
                    <a:pt x="1263" y="7520"/>
                  </a:lnTo>
                  <a:lnTo>
                    <a:pt x="1262" y="7441"/>
                  </a:lnTo>
                  <a:lnTo>
                    <a:pt x="1349" y="7441"/>
                  </a:lnTo>
                  <a:close/>
                  <a:moveTo>
                    <a:pt x="1807" y="9765"/>
                  </a:moveTo>
                  <a:lnTo>
                    <a:pt x="1836" y="9834"/>
                  </a:lnTo>
                  <a:lnTo>
                    <a:pt x="1866" y="9903"/>
                  </a:lnTo>
                  <a:lnTo>
                    <a:pt x="1898" y="9971"/>
                  </a:lnTo>
                  <a:lnTo>
                    <a:pt x="1929" y="10039"/>
                  </a:lnTo>
                  <a:lnTo>
                    <a:pt x="1961" y="10107"/>
                  </a:lnTo>
                  <a:lnTo>
                    <a:pt x="1995" y="10174"/>
                  </a:lnTo>
                  <a:lnTo>
                    <a:pt x="2028" y="10241"/>
                  </a:lnTo>
                  <a:lnTo>
                    <a:pt x="2064" y="10307"/>
                  </a:lnTo>
                  <a:lnTo>
                    <a:pt x="2100" y="10373"/>
                  </a:lnTo>
                  <a:lnTo>
                    <a:pt x="2135" y="10439"/>
                  </a:lnTo>
                  <a:lnTo>
                    <a:pt x="2173" y="10504"/>
                  </a:lnTo>
                  <a:lnTo>
                    <a:pt x="2211" y="10568"/>
                  </a:lnTo>
                  <a:lnTo>
                    <a:pt x="2250" y="10631"/>
                  </a:lnTo>
                  <a:lnTo>
                    <a:pt x="2289" y="10695"/>
                  </a:lnTo>
                  <a:lnTo>
                    <a:pt x="2330" y="10758"/>
                  </a:lnTo>
                  <a:lnTo>
                    <a:pt x="2371" y="10819"/>
                  </a:lnTo>
                  <a:lnTo>
                    <a:pt x="2412" y="10881"/>
                  </a:lnTo>
                  <a:lnTo>
                    <a:pt x="2454" y="10943"/>
                  </a:lnTo>
                  <a:lnTo>
                    <a:pt x="2497" y="11003"/>
                  </a:lnTo>
                  <a:lnTo>
                    <a:pt x="2542" y="11064"/>
                  </a:lnTo>
                  <a:lnTo>
                    <a:pt x="2586" y="11123"/>
                  </a:lnTo>
                  <a:lnTo>
                    <a:pt x="2631" y="11181"/>
                  </a:lnTo>
                  <a:lnTo>
                    <a:pt x="2678" y="11240"/>
                  </a:lnTo>
                  <a:lnTo>
                    <a:pt x="2724" y="11298"/>
                  </a:lnTo>
                  <a:lnTo>
                    <a:pt x="2772" y="11355"/>
                  </a:lnTo>
                  <a:lnTo>
                    <a:pt x="2819" y="11412"/>
                  </a:lnTo>
                  <a:lnTo>
                    <a:pt x="2869" y="11468"/>
                  </a:lnTo>
                  <a:lnTo>
                    <a:pt x="2918" y="11523"/>
                  </a:lnTo>
                  <a:lnTo>
                    <a:pt x="2968" y="11578"/>
                  </a:lnTo>
                  <a:lnTo>
                    <a:pt x="3019" y="11632"/>
                  </a:lnTo>
                  <a:lnTo>
                    <a:pt x="3070" y="11686"/>
                  </a:lnTo>
                  <a:lnTo>
                    <a:pt x="3122" y="11739"/>
                  </a:lnTo>
                  <a:lnTo>
                    <a:pt x="3061" y="11800"/>
                  </a:lnTo>
                  <a:lnTo>
                    <a:pt x="3008" y="11746"/>
                  </a:lnTo>
                  <a:lnTo>
                    <a:pt x="2957" y="11692"/>
                  </a:lnTo>
                  <a:lnTo>
                    <a:pt x="2905" y="11636"/>
                  </a:lnTo>
                  <a:lnTo>
                    <a:pt x="2854" y="11581"/>
                  </a:lnTo>
                  <a:lnTo>
                    <a:pt x="2804" y="11525"/>
                  </a:lnTo>
                  <a:lnTo>
                    <a:pt x="2755" y="11468"/>
                  </a:lnTo>
                  <a:lnTo>
                    <a:pt x="2706" y="11411"/>
                  </a:lnTo>
                  <a:lnTo>
                    <a:pt x="2657" y="11352"/>
                  </a:lnTo>
                  <a:lnTo>
                    <a:pt x="2611" y="11294"/>
                  </a:lnTo>
                  <a:lnTo>
                    <a:pt x="2563" y="11234"/>
                  </a:lnTo>
                  <a:lnTo>
                    <a:pt x="2518" y="11175"/>
                  </a:lnTo>
                  <a:lnTo>
                    <a:pt x="2473" y="11114"/>
                  </a:lnTo>
                  <a:lnTo>
                    <a:pt x="2428" y="11054"/>
                  </a:lnTo>
                  <a:lnTo>
                    <a:pt x="2384" y="10992"/>
                  </a:lnTo>
                  <a:lnTo>
                    <a:pt x="2341" y="10930"/>
                  </a:lnTo>
                  <a:lnTo>
                    <a:pt x="2299" y="10868"/>
                  </a:lnTo>
                  <a:lnTo>
                    <a:pt x="2258" y="10804"/>
                  </a:lnTo>
                  <a:lnTo>
                    <a:pt x="2216" y="10741"/>
                  </a:lnTo>
                  <a:lnTo>
                    <a:pt x="2176" y="10677"/>
                  </a:lnTo>
                  <a:lnTo>
                    <a:pt x="2138" y="10612"/>
                  </a:lnTo>
                  <a:lnTo>
                    <a:pt x="2099" y="10547"/>
                  </a:lnTo>
                  <a:lnTo>
                    <a:pt x="2061" y="10481"/>
                  </a:lnTo>
                  <a:lnTo>
                    <a:pt x="2024" y="10415"/>
                  </a:lnTo>
                  <a:lnTo>
                    <a:pt x="1987" y="10348"/>
                  </a:lnTo>
                  <a:lnTo>
                    <a:pt x="1953" y="10281"/>
                  </a:lnTo>
                  <a:lnTo>
                    <a:pt x="1918" y="10213"/>
                  </a:lnTo>
                  <a:lnTo>
                    <a:pt x="1884" y="10145"/>
                  </a:lnTo>
                  <a:lnTo>
                    <a:pt x="1851" y="10076"/>
                  </a:lnTo>
                  <a:lnTo>
                    <a:pt x="1819" y="10007"/>
                  </a:lnTo>
                  <a:lnTo>
                    <a:pt x="1788" y="9938"/>
                  </a:lnTo>
                  <a:lnTo>
                    <a:pt x="1757" y="9867"/>
                  </a:lnTo>
                  <a:lnTo>
                    <a:pt x="1728" y="9797"/>
                  </a:lnTo>
                  <a:lnTo>
                    <a:pt x="1807" y="9765"/>
                  </a:lnTo>
                  <a:close/>
                  <a:moveTo>
                    <a:pt x="3122" y="11739"/>
                  </a:moveTo>
                  <a:lnTo>
                    <a:pt x="3153" y="11769"/>
                  </a:lnTo>
                  <a:lnTo>
                    <a:pt x="3122" y="11800"/>
                  </a:lnTo>
                  <a:lnTo>
                    <a:pt x="3092" y="11769"/>
                  </a:lnTo>
                  <a:lnTo>
                    <a:pt x="3122" y="11739"/>
                  </a:lnTo>
                  <a:close/>
                  <a:moveTo>
                    <a:pt x="3122" y="11800"/>
                  </a:moveTo>
                  <a:lnTo>
                    <a:pt x="2213" y="12677"/>
                  </a:lnTo>
                  <a:lnTo>
                    <a:pt x="2153" y="12614"/>
                  </a:lnTo>
                  <a:lnTo>
                    <a:pt x="3061" y="11738"/>
                  </a:lnTo>
                  <a:lnTo>
                    <a:pt x="3122" y="11800"/>
                  </a:lnTo>
                  <a:close/>
                  <a:moveTo>
                    <a:pt x="2213" y="12677"/>
                  </a:moveTo>
                  <a:lnTo>
                    <a:pt x="2182" y="12706"/>
                  </a:lnTo>
                  <a:lnTo>
                    <a:pt x="2153" y="12676"/>
                  </a:lnTo>
                  <a:lnTo>
                    <a:pt x="2183" y="12646"/>
                  </a:lnTo>
                  <a:lnTo>
                    <a:pt x="2213" y="12677"/>
                  </a:lnTo>
                  <a:close/>
                  <a:moveTo>
                    <a:pt x="2153" y="12676"/>
                  </a:moveTo>
                  <a:lnTo>
                    <a:pt x="2089" y="12611"/>
                  </a:lnTo>
                  <a:lnTo>
                    <a:pt x="2027" y="12546"/>
                  </a:lnTo>
                  <a:lnTo>
                    <a:pt x="1966" y="12479"/>
                  </a:lnTo>
                  <a:lnTo>
                    <a:pt x="1904" y="12413"/>
                  </a:lnTo>
                  <a:lnTo>
                    <a:pt x="1845" y="12345"/>
                  </a:lnTo>
                  <a:lnTo>
                    <a:pt x="1785" y="12277"/>
                  </a:lnTo>
                  <a:lnTo>
                    <a:pt x="1727" y="12208"/>
                  </a:lnTo>
                  <a:lnTo>
                    <a:pt x="1670" y="12138"/>
                  </a:lnTo>
                  <a:lnTo>
                    <a:pt x="1612" y="12068"/>
                  </a:lnTo>
                  <a:lnTo>
                    <a:pt x="1557" y="11996"/>
                  </a:lnTo>
                  <a:lnTo>
                    <a:pt x="1502" y="11925"/>
                  </a:lnTo>
                  <a:lnTo>
                    <a:pt x="1448" y="11853"/>
                  </a:lnTo>
                  <a:lnTo>
                    <a:pt x="1394" y="11779"/>
                  </a:lnTo>
                  <a:lnTo>
                    <a:pt x="1342" y="11706"/>
                  </a:lnTo>
                  <a:lnTo>
                    <a:pt x="1290" y="11631"/>
                  </a:lnTo>
                  <a:lnTo>
                    <a:pt x="1240" y="11555"/>
                  </a:lnTo>
                  <a:lnTo>
                    <a:pt x="1190" y="11480"/>
                  </a:lnTo>
                  <a:lnTo>
                    <a:pt x="1141" y="11403"/>
                  </a:lnTo>
                  <a:lnTo>
                    <a:pt x="1094" y="11326"/>
                  </a:lnTo>
                  <a:lnTo>
                    <a:pt x="1046" y="11248"/>
                  </a:lnTo>
                  <a:lnTo>
                    <a:pt x="1000" y="11170"/>
                  </a:lnTo>
                  <a:lnTo>
                    <a:pt x="956" y="11091"/>
                  </a:lnTo>
                  <a:lnTo>
                    <a:pt x="911" y="11011"/>
                  </a:lnTo>
                  <a:lnTo>
                    <a:pt x="868" y="10931"/>
                  </a:lnTo>
                  <a:lnTo>
                    <a:pt x="826" y="10851"/>
                  </a:lnTo>
                  <a:lnTo>
                    <a:pt x="784" y="10769"/>
                  </a:lnTo>
                  <a:lnTo>
                    <a:pt x="744" y="10688"/>
                  </a:lnTo>
                  <a:lnTo>
                    <a:pt x="704" y="10604"/>
                  </a:lnTo>
                  <a:lnTo>
                    <a:pt x="666" y="10521"/>
                  </a:lnTo>
                  <a:lnTo>
                    <a:pt x="628" y="10438"/>
                  </a:lnTo>
                  <a:lnTo>
                    <a:pt x="592" y="10354"/>
                  </a:lnTo>
                  <a:lnTo>
                    <a:pt x="557" y="10269"/>
                  </a:lnTo>
                  <a:lnTo>
                    <a:pt x="636" y="10237"/>
                  </a:lnTo>
                  <a:lnTo>
                    <a:pt x="671" y="10320"/>
                  </a:lnTo>
                  <a:lnTo>
                    <a:pt x="707" y="10403"/>
                  </a:lnTo>
                  <a:lnTo>
                    <a:pt x="744" y="10486"/>
                  </a:lnTo>
                  <a:lnTo>
                    <a:pt x="783" y="10568"/>
                  </a:lnTo>
                  <a:lnTo>
                    <a:pt x="822" y="10650"/>
                  </a:lnTo>
                  <a:lnTo>
                    <a:pt x="862" y="10731"/>
                  </a:lnTo>
                  <a:lnTo>
                    <a:pt x="901" y="10811"/>
                  </a:lnTo>
                  <a:lnTo>
                    <a:pt x="944" y="10891"/>
                  </a:lnTo>
                  <a:lnTo>
                    <a:pt x="987" y="10970"/>
                  </a:lnTo>
                  <a:lnTo>
                    <a:pt x="1030" y="11049"/>
                  </a:lnTo>
                  <a:lnTo>
                    <a:pt x="1074" y="11126"/>
                  </a:lnTo>
                  <a:lnTo>
                    <a:pt x="1121" y="11204"/>
                  </a:lnTo>
                  <a:lnTo>
                    <a:pt x="1167" y="11281"/>
                  </a:lnTo>
                  <a:lnTo>
                    <a:pt x="1214" y="11357"/>
                  </a:lnTo>
                  <a:lnTo>
                    <a:pt x="1262" y="11432"/>
                  </a:lnTo>
                  <a:lnTo>
                    <a:pt x="1312" y="11508"/>
                  </a:lnTo>
                  <a:lnTo>
                    <a:pt x="1362" y="11582"/>
                  </a:lnTo>
                  <a:lnTo>
                    <a:pt x="1413" y="11656"/>
                  </a:lnTo>
                  <a:lnTo>
                    <a:pt x="1464" y="11728"/>
                  </a:lnTo>
                  <a:lnTo>
                    <a:pt x="1517" y="11801"/>
                  </a:lnTo>
                  <a:lnTo>
                    <a:pt x="1570" y="11873"/>
                  </a:lnTo>
                  <a:lnTo>
                    <a:pt x="1625" y="11943"/>
                  </a:lnTo>
                  <a:lnTo>
                    <a:pt x="1681" y="12014"/>
                  </a:lnTo>
                  <a:lnTo>
                    <a:pt x="1737" y="12084"/>
                  </a:lnTo>
                  <a:lnTo>
                    <a:pt x="1793" y="12153"/>
                  </a:lnTo>
                  <a:lnTo>
                    <a:pt x="1851" y="12221"/>
                  </a:lnTo>
                  <a:lnTo>
                    <a:pt x="1910" y="12288"/>
                  </a:lnTo>
                  <a:lnTo>
                    <a:pt x="1969" y="12355"/>
                  </a:lnTo>
                  <a:lnTo>
                    <a:pt x="2028" y="12421"/>
                  </a:lnTo>
                  <a:lnTo>
                    <a:pt x="2090" y="12487"/>
                  </a:lnTo>
                  <a:lnTo>
                    <a:pt x="2152" y="12552"/>
                  </a:lnTo>
                  <a:lnTo>
                    <a:pt x="2213" y="12616"/>
                  </a:lnTo>
                  <a:lnTo>
                    <a:pt x="2153" y="12676"/>
                  </a:lnTo>
                  <a:close/>
                  <a:moveTo>
                    <a:pt x="557" y="10269"/>
                  </a:moveTo>
                  <a:lnTo>
                    <a:pt x="523" y="10187"/>
                  </a:lnTo>
                  <a:lnTo>
                    <a:pt x="491" y="10105"/>
                  </a:lnTo>
                  <a:lnTo>
                    <a:pt x="460" y="10022"/>
                  </a:lnTo>
                  <a:lnTo>
                    <a:pt x="429" y="9939"/>
                  </a:lnTo>
                  <a:lnTo>
                    <a:pt x="400" y="9854"/>
                  </a:lnTo>
                  <a:lnTo>
                    <a:pt x="372" y="9770"/>
                  </a:lnTo>
                  <a:lnTo>
                    <a:pt x="345" y="9686"/>
                  </a:lnTo>
                  <a:lnTo>
                    <a:pt x="318" y="9600"/>
                  </a:lnTo>
                  <a:lnTo>
                    <a:pt x="293" y="9515"/>
                  </a:lnTo>
                  <a:lnTo>
                    <a:pt x="268" y="9429"/>
                  </a:lnTo>
                  <a:lnTo>
                    <a:pt x="246" y="9342"/>
                  </a:lnTo>
                  <a:lnTo>
                    <a:pt x="223" y="9256"/>
                  </a:lnTo>
                  <a:lnTo>
                    <a:pt x="201" y="9168"/>
                  </a:lnTo>
                  <a:lnTo>
                    <a:pt x="182" y="9081"/>
                  </a:lnTo>
                  <a:lnTo>
                    <a:pt x="162" y="8992"/>
                  </a:lnTo>
                  <a:lnTo>
                    <a:pt x="144" y="8903"/>
                  </a:lnTo>
                  <a:lnTo>
                    <a:pt x="127" y="8815"/>
                  </a:lnTo>
                  <a:lnTo>
                    <a:pt x="111" y="8726"/>
                  </a:lnTo>
                  <a:lnTo>
                    <a:pt x="95" y="8636"/>
                  </a:lnTo>
                  <a:lnTo>
                    <a:pt x="81" y="8546"/>
                  </a:lnTo>
                  <a:lnTo>
                    <a:pt x="68" y="8456"/>
                  </a:lnTo>
                  <a:lnTo>
                    <a:pt x="58" y="8365"/>
                  </a:lnTo>
                  <a:lnTo>
                    <a:pt x="47" y="8274"/>
                  </a:lnTo>
                  <a:lnTo>
                    <a:pt x="37" y="8183"/>
                  </a:lnTo>
                  <a:lnTo>
                    <a:pt x="28" y="8092"/>
                  </a:lnTo>
                  <a:lnTo>
                    <a:pt x="21" y="8000"/>
                  </a:lnTo>
                  <a:lnTo>
                    <a:pt x="14" y="7907"/>
                  </a:lnTo>
                  <a:lnTo>
                    <a:pt x="9" y="7815"/>
                  </a:lnTo>
                  <a:lnTo>
                    <a:pt x="6" y="7722"/>
                  </a:lnTo>
                  <a:lnTo>
                    <a:pt x="3" y="7629"/>
                  </a:lnTo>
                  <a:lnTo>
                    <a:pt x="0" y="7535"/>
                  </a:lnTo>
                  <a:lnTo>
                    <a:pt x="0" y="7441"/>
                  </a:lnTo>
                  <a:lnTo>
                    <a:pt x="87" y="7441"/>
                  </a:lnTo>
                  <a:lnTo>
                    <a:pt x="87" y="7534"/>
                  </a:lnTo>
                  <a:lnTo>
                    <a:pt x="89" y="7627"/>
                  </a:lnTo>
                  <a:lnTo>
                    <a:pt x="92" y="7719"/>
                  </a:lnTo>
                  <a:lnTo>
                    <a:pt x="95" y="7811"/>
                  </a:lnTo>
                  <a:lnTo>
                    <a:pt x="101" y="7902"/>
                  </a:lnTo>
                  <a:lnTo>
                    <a:pt x="107" y="7993"/>
                  </a:lnTo>
                  <a:lnTo>
                    <a:pt x="115" y="8084"/>
                  </a:lnTo>
                  <a:lnTo>
                    <a:pt x="122" y="8175"/>
                  </a:lnTo>
                  <a:lnTo>
                    <a:pt x="132" y="8265"/>
                  </a:lnTo>
                  <a:lnTo>
                    <a:pt x="143" y="8354"/>
                  </a:lnTo>
                  <a:lnTo>
                    <a:pt x="155" y="8444"/>
                  </a:lnTo>
                  <a:lnTo>
                    <a:pt x="167" y="8534"/>
                  </a:lnTo>
                  <a:lnTo>
                    <a:pt x="181" y="8622"/>
                  </a:lnTo>
                  <a:lnTo>
                    <a:pt x="196" y="8711"/>
                  </a:lnTo>
                  <a:lnTo>
                    <a:pt x="212" y="8800"/>
                  </a:lnTo>
                  <a:lnTo>
                    <a:pt x="228" y="8887"/>
                  </a:lnTo>
                  <a:lnTo>
                    <a:pt x="247" y="8975"/>
                  </a:lnTo>
                  <a:lnTo>
                    <a:pt x="266" y="9061"/>
                  </a:lnTo>
                  <a:lnTo>
                    <a:pt x="286" y="9149"/>
                  </a:lnTo>
                  <a:lnTo>
                    <a:pt x="307" y="9235"/>
                  </a:lnTo>
                  <a:lnTo>
                    <a:pt x="329" y="9321"/>
                  </a:lnTo>
                  <a:lnTo>
                    <a:pt x="352" y="9406"/>
                  </a:lnTo>
                  <a:lnTo>
                    <a:pt x="376" y="9491"/>
                  </a:lnTo>
                  <a:lnTo>
                    <a:pt x="401" y="9576"/>
                  </a:lnTo>
                  <a:lnTo>
                    <a:pt x="427" y="9660"/>
                  </a:lnTo>
                  <a:lnTo>
                    <a:pt x="454" y="9743"/>
                  </a:lnTo>
                  <a:lnTo>
                    <a:pt x="482" y="9827"/>
                  </a:lnTo>
                  <a:lnTo>
                    <a:pt x="511" y="9910"/>
                  </a:lnTo>
                  <a:lnTo>
                    <a:pt x="541" y="9992"/>
                  </a:lnTo>
                  <a:lnTo>
                    <a:pt x="572" y="10074"/>
                  </a:lnTo>
                  <a:lnTo>
                    <a:pt x="603" y="10156"/>
                  </a:lnTo>
                  <a:lnTo>
                    <a:pt x="636" y="10237"/>
                  </a:lnTo>
                  <a:lnTo>
                    <a:pt x="557" y="10269"/>
                  </a:lnTo>
                  <a:close/>
                  <a:moveTo>
                    <a:pt x="0" y="7441"/>
                  </a:moveTo>
                  <a:lnTo>
                    <a:pt x="3" y="7250"/>
                  </a:lnTo>
                  <a:lnTo>
                    <a:pt x="10" y="7059"/>
                  </a:lnTo>
                  <a:lnTo>
                    <a:pt x="22" y="6870"/>
                  </a:lnTo>
                  <a:lnTo>
                    <a:pt x="39" y="6680"/>
                  </a:lnTo>
                  <a:lnTo>
                    <a:pt x="60" y="6493"/>
                  </a:lnTo>
                  <a:lnTo>
                    <a:pt x="86" y="6309"/>
                  </a:lnTo>
                  <a:lnTo>
                    <a:pt x="117" y="6124"/>
                  </a:lnTo>
                  <a:lnTo>
                    <a:pt x="152" y="5942"/>
                  </a:lnTo>
                  <a:lnTo>
                    <a:pt x="191" y="5761"/>
                  </a:lnTo>
                  <a:lnTo>
                    <a:pt x="235" y="5581"/>
                  </a:lnTo>
                  <a:lnTo>
                    <a:pt x="282" y="5404"/>
                  </a:lnTo>
                  <a:lnTo>
                    <a:pt x="335" y="5229"/>
                  </a:lnTo>
                  <a:lnTo>
                    <a:pt x="391" y="5055"/>
                  </a:lnTo>
                  <a:lnTo>
                    <a:pt x="452" y="4883"/>
                  </a:lnTo>
                  <a:lnTo>
                    <a:pt x="517" y="4713"/>
                  </a:lnTo>
                  <a:lnTo>
                    <a:pt x="585" y="4545"/>
                  </a:lnTo>
                  <a:lnTo>
                    <a:pt x="657" y="4379"/>
                  </a:lnTo>
                  <a:lnTo>
                    <a:pt x="734" y="4215"/>
                  </a:lnTo>
                  <a:lnTo>
                    <a:pt x="814" y="4053"/>
                  </a:lnTo>
                  <a:lnTo>
                    <a:pt x="898" y="3894"/>
                  </a:lnTo>
                  <a:lnTo>
                    <a:pt x="986" y="3738"/>
                  </a:lnTo>
                  <a:lnTo>
                    <a:pt x="1078" y="3582"/>
                  </a:lnTo>
                  <a:lnTo>
                    <a:pt x="1173" y="3431"/>
                  </a:lnTo>
                  <a:lnTo>
                    <a:pt x="1271" y="3281"/>
                  </a:lnTo>
                  <a:lnTo>
                    <a:pt x="1374" y="3134"/>
                  </a:lnTo>
                  <a:lnTo>
                    <a:pt x="1478" y="2989"/>
                  </a:lnTo>
                  <a:lnTo>
                    <a:pt x="1588" y="2847"/>
                  </a:lnTo>
                  <a:lnTo>
                    <a:pt x="1700" y="2708"/>
                  </a:lnTo>
                  <a:lnTo>
                    <a:pt x="1815" y="2572"/>
                  </a:lnTo>
                  <a:lnTo>
                    <a:pt x="1933" y="2438"/>
                  </a:lnTo>
                  <a:lnTo>
                    <a:pt x="2055" y="2307"/>
                  </a:lnTo>
                  <a:lnTo>
                    <a:pt x="2180" y="2179"/>
                  </a:lnTo>
                  <a:lnTo>
                    <a:pt x="2241" y="2240"/>
                  </a:lnTo>
                  <a:lnTo>
                    <a:pt x="2117" y="2366"/>
                  </a:lnTo>
                  <a:lnTo>
                    <a:pt x="1997" y="2496"/>
                  </a:lnTo>
                  <a:lnTo>
                    <a:pt x="1880" y="2628"/>
                  </a:lnTo>
                  <a:lnTo>
                    <a:pt x="1766" y="2763"/>
                  </a:lnTo>
                  <a:lnTo>
                    <a:pt x="1656" y="2900"/>
                  </a:lnTo>
                  <a:lnTo>
                    <a:pt x="1548" y="3041"/>
                  </a:lnTo>
                  <a:lnTo>
                    <a:pt x="1444" y="3183"/>
                  </a:lnTo>
                  <a:lnTo>
                    <a:pt x="1342" y="3329"/>
                  </a:lnTo>
                  <a:lnTo>
                    <a:pt x="1245" y="3477"/>
                  </a:lnTo>
                  <a:lnTo>
                    <a:pt x="1151" y="3628"/>
                  </a:lnTo>
                  <a:lnTo>
                    <a:pt x="1061" y="3780"/>
                  </a:lnTo>
                  <a:lnTo>
                    <a:pt x="974" y="3936"/>
                  </a:lnTo>
                  <a:lnTo>
                    <a:pt x="892" y="4093"/>
                  </a:lnTo>
                  <a:lnTo>
                    <a:pt x="812" y="4252"/>
                  </a:lnTo>
                  <a:lnTo>
                    <a:pt x="736" y="4414"/>
                  </a:lnTo>
                  <a:lnTo>
                    <a:pt x="665" y="4579"/>
                  </a:lnTo>
                  <a:lnTo>
                    <a:pt x="597" y="4745"/>
                  </a:lnTo>
                  <a:lnTo>
                    <a:pt x="533" y="4912"/>
                  </a:lnTo>
                  <a:lnTo>
                    <a:pt x="474" y="5082"/>
                  </a:lnTo>
                  <a:lnTo>
                    <a:pt x="417" y="5254"/>
                  </a:lnTo>
                  <a:lnTo>
                    <a:pt x="366" y="5428"/>
                  </a:lnTo>
                  <a:lnTo>
                    <a:pt x="318" y="5603"/>
                  </a:lnTo>
                  <a:lnTo>
                    <a:pt x="275" y="5780"/>
                  </a:lnTo>
                  <a:lnTo>
                    <a:pt x="236" y="5960"/>
                  </a:lnTo>
                  <a:lnTo>
                    <a:pt x="201" y="6140"/>
                  </a:lnTo>
                  <a:lnTo>
                    <a:pt x="171" y="6322"/>
                  </a:lnTo>
                  <a:lnTo>
                    <a:pt x="146" y="6504"/>
                  </a:lnTo>
                  <a:lnTo>
                    <a:pt x="125" y="6689"/>
                  </a:lnTo>
                  <a:lnTo>
                    <a:pt x="108" y="6876"/>
                  </a:lnTo>
                  <a:lnTo>
                    <a:pt x="97" y="7063"/>
                  </a:lnTo>
                  <a:lnTo>
                    <a:pt x="89" y="7252"/>
                  </a:lnTo>
                  <a:lnTo>
                    <a:pt x="87" y="7441"/>
                  </a:lnTo>
                  <a:lnTo>
                    <a:pt x="0" y="7441"/>
                  </a:lnTo>
                  <a:close/>
                  <a:moveTo>
                    <a:pt x="2180" y="2179"/>
                  </a:moveTo>
                  <a:lnTo>
                    <a:pt x="2307" y="2054"/>
                  </a:lnTo>
                  <a:lnTo>
                    <a:pt x="2438" y="1933"/>
                  </a:lnTo>
                  <a:lnTo>
                    <a:pt x="2572" y="1814"/>
                  </a:lnTo>
                  <a:lnTo>
                    <a:pt x="2708" y="1699"/>
                  </a:lnTo>
                  <a:lnTo>
                    <a:pt x="2847" y="1587"/>
                  </a:lnTo>
                  <a:lnTo>
                    <a:pt x="2989" y="1478"/>
                  </a:lnTo>
                  <a:lnTo>
                    <a:pt x="3134" y="1372"/>
                  </a:lnTo>
                  <a:lnTo>
                    <a:pt x="3281" y="1271"/>
                  </a:lnTo>
                  <a:lnTo>
                    <a:pt x="3431" y="1172"/>
                  </a:lnTo>
                  <a:lnTo>
                    <a:pt x="3583" y="1077"/>
                  </a:lnTo>
                  <a:lnTo>
                    <a:pt x="3738" y="985"/>
                  </a:lnTo>
                  <a:lnTo>
                    <a:pt x="3894" y="898"/>
                  </a:lnTo>
                  <a:lnTo>
                    <a:pt x="4053" y="813"/>
                  </a:lnTo>
                  <a:lnTo>
                    <a:pt x="4215" y="733"/>
                  </a:lnTo>
                  <a:lnTo>
                    <a:pt x="4380" y="657"/>
                  </a:lnTo>
                  <a:lnTo>
                    <a:pt x="4545" y="584"/>
                  </a:lnTo>
                  <a:lnTo>
                    <a:pt x="4712" y="516"/>
                  </a:lnTo>
                  <a:lnTo>
                    <a:pt x="4883" y="451"/>
                  </a:lnTo>
                  <a:lnTo>
                    <a:pt x="5055" y="391"/>
                  </a:lnTo>
                  <a:lnTo>
                    <a:pt x="5229" y="334"/>
                  </a:lnTo>
                  <a:lnTo>
                    <a:pt x="5404" y="282"/>
                  </a:lnTo>
                  <a:lnTo>
                    <a:pt x="5582" y="234"/>
                  </a:lnTo>
                  <a:lnTo>
                    <a:pt x="5761" y="190"/>
                  </a:lnTo>
                  <a:lnTo>
                    <a:pt x="5942" y="151"/>
                  </a:lnTo>
                  <a:lnTo>
                    <a:pt x="6125" y="115"/>
                  </a:lnTo>
                  <a:lnTo>
                    <a:pt x="6308" y="85"/>
                  </a:lnTo>
                  <a:lnTo>
                    <a:pt x="6494" y="59"/>
                  </a:lnTo>
                  <a:lnTo>
                    <a:pt x="6681" y="38"/>
                  </a:lnTo>
                  <a:lnTo>
                    <a:pt x="6869" y="21"/>
                  </a:lnTo>
                  <a:lnTo>
                    <a:pt x="7058" y="9"/>
                  </a:lnTo>
                  <a:lnTo>
                    <a:pt x="7249" y="2"/>
                  </a:lnTo>
                  <a:lnTo>
                    <a:pt x="7442" y="0"/>
                  </a:lnTo>
                  <a:lnTo>
                    <a:pt x="7442" y="86"/>
                  </a:lnTo>
                  <a:lnTo>
                    <a:pt x="7252" y="88"/>
                  </a:lnTo>
                  <a:lnTo>
                    <a:pt x="7063" y="96"/>
                  </a:lnTo>
                  <a:lnTo>
                    <a:pt x="6876" y="108"/>
                  </a:lnTo>
                  <a:lnTo>
                    <a:pt x="6690" y="124"/>
                  </a:lnTo>
                  <a:lnTo>
                    <a:pt x="6505" y="146"/>
                  </a:lnTo>
                  <a:lnTo>
                    <a:pt x="6321" y="170"/>
                  </a:lnTo>
                  <a:lnTo>
                    <a:pt x="6140" y="201"/>
                  </a:lnTo>
                  <a:lnTo>
                    <a:pt x="5959" y="235"/>
                  </a:lnTo>
                  <a:lnTo>
                    <a:pt x="5780" y="274"/>
                  </a:lnTo>
                  <a:lnTo>
                    <a:pt x="5604" y="317"/>
                  </a:lnTo>
                  <a:lnTo>
                    <a:pt x="5428" y="365"/>
                  </a:lnTo>
                  <a:lnTo>
                    <a:pt x="5255" y="417"/>
                  </a:lnTo>
                  <a:lnTo>
                    <a:pt x="5083" y="472"/>
                  </a:lnTo>
                  <a:lnTo>
                    <a:pt x="4912" y="532"/>
                  </a:lnTo>
                  <a:lnTo>
                    <a:pt x="4745" y="596"/>
                  </a:lnTo>
                  <a:lnTo>
                    <a:pt x="4578" y="664"/>
                  </a:lnTo>
                  <a:lnTo>
                    <a:pt x="4414" y="736"/>
                  </a:lnTo>
                  <a:lnTo>
                    <a:pt x="4253" y="811"/>
                  </a:lnTo>
                  <a:lnTo>
                    <a:pt x="4093" y="890"/>
                  </a:lnTo>
                  <a:lnTo>
                    <a:pt x="3936" y="973"/>
                  </a:lnTo>
                  <a:lnTo>
                    <a:pt x="3781" y="1061"/>
                  </a:lnTo>
                  <a:lnTo>
                    <a:pt x="3628" y="1151"/>
                  </a:lnTo>
                  <a:lnTo>
                    <a:pt x="3477" y="1245"/>
                  </a:lnTo>
                  <a:lnTo>
                    <a:pt x="3329" y="1342"/>
                  </a:lnTo>
                  <a:lnTo>
                    <a:pt x="3184" y="1443"/>
                  </a:lnTo>
                  <a:lnTo>
                    <a:pt x="3041" y="1547"/>
                  </a:lnTo>
                  <a:lnTo>
                    <a:pt x="2900" y="1655"/>
                  </a:lnTo>
                  <a:lnTo>
                    <a:pt x="2763" y="1766"/>
                  </a:lnTo>
                  <a:lnTo>
                    <a:pt x="2628" y="1880"/>
                  </a:lnTo>
                  <a:lnTo>
                    <a:pt x="2496" y="1997"/>
                  </a:lnTo>
                  <a:lnTo>
                    <a:pt x="2367" y="2117"/>
                  </a:lnTo>
                  <a:lnTo>
                    <a:pt x="2241" y="2240"/>
                  </a:lnTo>
                  <a:lnTo>
                    <a:pt x="2180" y="2179"/>
                  </a:lnTo>
                  <a:close/>
                </a:path>
              </a:pathLst>
            </a:custGeom>
            <a:solidFill>
              <a:srgbClr val="5591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 name="Freeform 312">
              <a:extLst>
                <a:ext uri="{FF2B5EF4-FFF2-40B4-BE49-F238E27FC236}">
                  <a16:creationId xmlns:a16="http://schemas.microsoft.com/office/drawing/2014/main" xmlns="" id="{E98375E4-19A6-410C-8F51-2EA0C16EDA99}"/>
                </a:ext>
              </a:extLst>
            </p:cNvPr>
            <p:cNvSpPr>
              <a:spLocks noEditPoints="1"/>
            </p:cNvSpPr>
            <p:nvPr/>
          </p:nvSpPr>
          <p:spPr bwMode="auto">
            <a:xfrm>
              <a:off x="1747653" y="5422696"/>
              <a:ext cx="1575482" cy="932835"/>
            </a:xfrm>
            <a:custGeom>
              <a:avLst/>
              <a:gdLst>
                <a:gd name="T0" fmla="*/ 1218 w 5363"/>
                <a:gd name="T1" fmla="*/ 236 h 3178"/>
                <a:gd name="T2" fmla="*/ 1502 w 5363"/>
                <a:gd name="T3" fmla="*/ 480 h 3178"/>
                <a:gd name="T4" fmla="*/ 1800 w 5363"/>
                <a:gd name="T5" fmla="*/ 706 h 3178"/>
                <a:gd name="T6" fmla="*/ 2112 w 5363"/>
                <a:gd name="T7" fmla="*/ 914 h 3178"/>
                <a:gd name="T8" fmla="*/ 2438 w 5363"/>
                <a:gd name="T9" fmla="*/ 1102 h 3178"/>
                <a:gd name="T10" fmla="*/ 2775 w 5363"/>
                <a:gd name="T11" fmla="*/ 1272 h 3178"/>
                <a:gd name="T12" fmla="*/ 2880 w 5363"/>
                <a:gd name="T13" fmla="*/ 1412 h 3178"/>
                <a:gd name="T14" fmla="*/ 2532 w 5363"/>
                <a:gd name="T15" fmla="*/ 1249 h 3178"/>
                <a:gd name="T16" fmla="*/ 2197 w 5363"/>
                <a:gd name="T17" fmla="*/ 1066 h 3178"/>
                <a:gd name="T18" fmla="*/ 1875 w 5363"/>
                <a:gd name="T19" fmla="*/ 863 h 3178"/>
                <a:gd name="T20" fmla="*/ 1567 w 5363"/>
                <a:gd name="T21" fmla="*/ 642 h 3178"/>
                <a:gd name="T22" fmla="*/ 1273 w 5363"/>
                <a:gd name="T23" fmla="*/ 402 h 3178"/>
                <a:gd name="T24" fmla="*/ 995 w 5363"/>
                <a:gd name="T25" fmla="*/ 144 h 3178"/>
                <a:gd name="T26" fmla="*/ 3118 w 5363"/>
                <a:gd name="T27" fmla="*/ 1417 h 3178"/>
                <a:gd name="T28" fmla="*/ 3465 w 5363"/>
                <a:gd name="T29" fmla="*/ 1540 h 3178"/>
                <a:gd name="T30" fmla="*/ 3821 w 5363"/>
                <a:gd name="T31" fmla="*/ 1641 h 3178"/>
                <a:gd name="T32" fmla="*/ 4184 w 5363"/>
                <a:gd name="T33" fmla="*/ 1722 h 3178"/>
                <a:gd name="T34" fmla="*/ 4555 w 5363"/>
                <a:gd name="T35" fmla="*/ 1781 h 3178"/>
                <a:gd name="T36" fmla="*/ 4935 w 5363"/>
                <a:gd name="T37" fmla="*/ 1816 h 3178"/>
                <a:gd name="T38" fmla="*/ 5319 w 5363"/>
                <a:gd name="T39" fmla="*/ 1829 h 3178"/>
                <a:gd name="T40" fmla="*/ 5006 w 5363"/>
                <a:gd name="T41" fmla="*/ 1907 h 3178"/>
                <a:gd name="T42" fmla="*/ 4621 w 5363"/>
                <a:gd name="T43" fmla="*/ 1876 h 3178"/>
                <a:gd name="T44" fmla="*/ 4242 w 5363"/>
                <a:gd name="T45" fmla="*/ 1821 h 3178"/>
                <a:gd name="T46" fmla="*/ 3871 w 5363"/>
                <a:gd name="T47" fmla="*/ 1743 h 3178"/>
                <a:gd name="T48" fmla="*/ 3510 w 5363"/>
                <a:gd name="T49" fmla="*/ 1644 h 3178"/>
                <a:gd name="T50" fmla="*/ 3157 w 5363"/>
                <a:gd name="T51" fmla="*/ 1524 h 3178"/>
                <a:gd name="T52" fmla="*/ 5319 w 5363"/>
                <a:gd name="T53" fmla="*/ 1829 h 3178"/>
                <a:gd name="T54" fmla="*/ 5363 w 5363"/>
                <a:gd name="T55" fmla="*/ 1871 h 3178"/>
                <a:gd name="T56" fmla="*/ 5363 w 5363"/>
                <a:gd name="T57" fmla="*/ 3135 h 3178"/>
                <a:gd name="T58" fmla="*/ 5319 w 5363"/>
                <a:gd name="T59" fmla="*/ 3178 h 3178"/>
                <a:gd name="T60" fmla="*/ 4847 w 5363"/>
                <a:gd name="T61" fmla="*/ 3163 h 3178"/>
                <a:gd name="T62" fmla="*/ 4383 w 5363"/>
                <a:gd name="T63" fmla="*/ 3118 h 3178"/>
                <a:gd name="T64" fmla="*/ 3928 w 5363"/>
                <a:gd name="T65" fmla="*/ 3047 h 3178"/>
                <a:gd name="T66" fmla="*/ 3481 w 5363"/>
                <a:gd name="T67" fmla="*/ 2948 h 3178"/>
                <a:gd name="T68" fmla="*/ 3046 w 5363"/>
                <a:gd name="T69" fmla="*/ 2822 h 3178"/>
                <a:gd name="T70" fmla="*/ 2622 w 5363"/>
                <a:gd name="T71" fmla="*/ 2672 h 3178"/>
                <a:gd name="T72" fmla="*/ 2654 w 5363"/>
                <a:gd name="T73" fmla="*/ 2591 h 3178"/>
                <a:gd name="T74" fmla="*/ 3073 w 5363"/>
                <a:gd name="T75" fmla="*/ 2740 h 3178"/>
                <a:gd name="T76" fmla="*/ 3503 w 5363"/>
                <a:gd name="T77" fmla="*/ 2864 h 3178"/>
                <a:gd name="T78" fmla="*/ 3944 w 5363"/>
                <a:gd name="T79" fmla="*/ 2962 h 3178"/>
                <a:gd name="T80" fmla="*/ 4394 w 5363"/>
                <a:gd name="T81" fmla="*/ 3033 h 3178"/>
                <a:gd name="T82" fmla="*/ 4853 w 5363"/>
                <a:gd name="T83" fmla="*/ 3076 h 3178"/>
                <a:gd name="T84" fmla="*/ 5319 w 5363"/>
                <a:gd name="T85" fmla="*/ 3091 h 3178"/>
                <a:gd name="T86" fmla="*/ 2201 w 5363"/>
                <a:gd name="T87" fmla="*/ 2492 h 3178"/>
                <a:gd name="T88" fmla="*/ 1787 w 5363"/>
                <a:gd name="T89" fmla="*/ 2284 h 3178"/>
                <a:gd name="T90" fmla="*/ 1390 w 5363"/>
                <a:gd name="T91" fmla="*/ 2053 h 3178"/>
                <a:gd name="T92" fmla="*/ 1007 w 5363"/>
                <a:gd name="T93" fmla="*/ 1797 h 3178"/>
                <a:gd name="T94" fmla="*/ 642 w 5363"/>
                <a:gd name="T95" fmla="*/ 1519 h 3178"/>
                <a:gd name="T96" fmla="*/ 295 w 5363"/>
                <a:gd name="T97" fmla="*/ 1220 h 3178"/>
                <a:gd name="T98" fmla="*/ 93 w 5363"/>
                <a:gd name="T99" fmla="*/ 905 h 3178"/>
                <a:gd name="T100" fmla="*/ 420 w 5363"/>
                <a:gd name="T101" fmla="*/ 1218 h 3178"/>
                <a:gd name="T102" fmla="*/ 767 w 5363"/>
                <a:gd name="T103" fmla="*/ 1509 h 3178"/>
                <a:gd name="T104" fmla="*/ 1131 w 5363"/>
                <a:gd name="T105" fmla="*/ 1779 h 3178"/>
                <a:gd name="T106" fmla="*/ 1513 w 5363"/>
                <a:gd name="T107" fmla="*/ 2027 h 3178"/>
                <a:gd name="T108" fmla="*/ 1909 w 5363"/>
                <a:gd name="T109" fmla="*/ 2252 h 3178"/>
                <a:gd name="T110" fmla="*/ 2321 w 5363"/>
                <a:gd name="T111" fmla="*/ 2452 h 3178"/>
                <a:gd name="T112" fmla="*/ 0 w 5363"/>
                <a:gd name="T113" fmla="*/ 934 h 3178"/>
                <a:gd name="T114" fmla="*/ 942 w 5363"/>
                <a:gd name="T115" fmla="*/ 29 h 3178"/>
                <a:gd name="T116" fmla="*/ 973 w 5363"/>
                <a:gd name="T117" fmla="*/ 0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63" h="3178">
                  <a:moveTo>
                    <a:pt x="1003" y="30"/>
                  </a:moveTo>
                  <a:lnTo>
                    <a:pt x="1056" y="83"/>
                  </a:lnTo>
                  <a:lnTo>
                    <a:pt x="1109" y="135"/>
                  </a:lnTo>
                  <a:lnTo>
                    <a:pt x="1164" y="185"/>
                  </a:lnTo>
                  <a:lnTo>
                    <a:pt x="1218" y="236"/>
                  </a:lnTo>
                  <a:lnTo>
                    <a:pt x="1274" y="287"/>
                  </a:lnTo>
                  <a:lnTo>
                    <a:pt x="1330" y="336"/>
                  </a:lnTo>
                  <a:lnTo>
                    <a:pt x="1386" y="384"/>
                  </a:lnTo>
                  <a:lnTo>
                    <a:pt x="1444" y="433"/>
                  </a:lnTo>
                  <a:lnTo>
                    <a:pt x="1502" y="480"/>
                  </a:lnTo>
                  <a:lnTo>
                    <a:pt x="1560" y="527"/>
                  </a:lnTo>
                  <a:lnTo>
                    <a:pt x="1620" y="572"/>
                  </a:lnTo>
                  <a:lnTo>
                    <a:pt x="1679" y="618"/>
                  </a:lnTo>
                  <a:lnTo>
                    <a:pt x="1740" y="662"/>
                  </a:lnTo>
                  <a:lnTo>
                    <a:pt x="1800" y="706"/>
                  </a:lnTo>
                  <a:lnTo>
                    <a:pt x="1862" y="750"/>
                  </a:lnTo>
                  <a:lnTo>
                    <a:pt x="1923" y="792"/>
                  </a:lnTo>
                  <a:lnTo>
                    <a:pt x="1986" y="833"/>
                  </a:lnTo>
                  <a:lnTo>
                    <a:pt x="2049" y="874"/>
                  </a:lnTo>
                  <a:lnTo>
                    <a:pt x="2112" y="914"/>
                  </a:lnTo>
                  <a:lnTo>
                    <a:pt x="2176" y="953"/>
                  </a:lnTo>
                  <a:lnTo>
                    <a:pt x="2241" y="992"/>
                  </a:lnTo>
                  <a:lnTo>
                    <a:pt x="2306" y="1029"/>
                  </a:lnTo>
                  <a:lnTo>
                    <a:pt x="2372" y="1066"/>
                  </a:lnTo>
                  <a:lnTo>
                    <a:pt x="2438" y="1102"/>
                  </a:lnTo>
                  <a:lnTo>
                    <a:pt x="2504" y="1138"/>
                  </a:lnTo>
                  <a:lnTo>
                    <a:pt x="2571" y="1172"/>
                  </a:lnTo>
                  <a:lnTo>
                    <a:pt x="2639" y="1206"/>
                  </a:lnTo>
                  <a:lnTo>
                    <a:pt x="2707" y="1239"/>
                  </a:lnTo>
                  <a:lnTo>
                    <a:pt x="2775" y="1272"/>
                  </a:lnTo>
                  <a:lnTo>
                    <a:pt x="2844" y="1303"/>
                  </a:lnTo>
                  <a:lnTo>
                    <a:pt x="2913" y="1333"/>
                  </a:lnTo>
                  <a:lnTo>
                    <a:pt x="2983" y="1362"/>
                  </a:lnTo>
                  <a:lnTo>
                    <a:pt x="2950" y="1442"/>
                  </a:lnTo>
                  <a:lnTo>
                    <a:pt x="2880" y="1412"/>
                  </a:lnTo>
                  <a:lnTo>
                    <a:pt x="2809" y="1381"/>
                  </a:lnTo>
                  <a:lnTo>
                    <a:pt x="2739" y="1349"/>
                  </a:lnTo>
                  <a:lnTo>
                    <a:pt x="2670" y="1317"/>
                  </a:lnTo>
                  <a:lnTo>
                    <a:pt x="2601" y="1283"/>
                  </a:lnTo>
                  <a:lnTo>
                    <a:pt x="2532" y="1249"/>
                  </a:lnTo>
                  <a:lnTo>
                    <a:pt x="2464" y="1214"/>
                  </a:lnTo>
                  <a:lnTo>
                    <a:pt x="2397" y="1179"/>
                  </a:lnTo>
                  <a:lnTo>
                    <a:pt x="2330" y="1142"/>
                  </a:lnTo>
                  <a:lnTo>
                    <a:pt x="2263" y="1104"/>
                  </a:lnTo>
                  <a:lnTo>
                    <a:pt x="2197" y="1066"/>
                  </a:lnTo>
                  <a:lnTo>
                    <a:pt x="2132" y="1027"/>
                  </a:lnTo>
                  <a:lnTo>
                    <a:pt x="2067" y="987"/>
                  </a:lnTo>
                  <a:lnTo>
                    <a:pt x="2002" y="946"/>
                  </a:lnTo>
                  <a:lnTo>
                    <a:pt x="1938" y="905"/>
                  </a:lnTo>
                  <a:lnTo>
                    <a:pt x="1875" y="863"/>
                  </a:lnTo>
                  <a:lnTo>
                    <a:pt x="1812" y="820"/>
                  </a:lnTo>
                  <a:lnTo>
                    <a:pt x="1750" y="777"/>
                  </a:lnTo>
                  <a:lnTo>
                    <a:pt x="1689" y="732"/>
                  </a:lnTo>
                  <a:lnTo>
                    <a:pt x="1627" y="687"/>
                  </a:lnTo>
                  <a:lnTo>
                    <a:pt x="1567" y="642"/>
                  </a:lnTo>
                  <a:lnTo>
                    <a:pt x="1507" y="594"/>
                  </a:lnTo>
                  <a:lnTo>
                    <a:pt x="1448" y="547"/>
                  </a:lnTo>
                  <a:lnTo>
                    <a:pt x="1388" y="499"/>
                  </a:lnTo>
                  <a:lnTo>
                    <a:pt x="1331" y="450"/>
                  </a:lnTo>
                  <a:lnTo>
                    <a:pt x="1273" y="402"/>
                  </a:lnTo>
                  <a:lnTo>
                    <a:pt x="1217" y="351"/>
                  </a:lnTo>
                  <a:lnTo>
                    <a:pt x="1161" y="300"/>
                  </a:lnTo>
                  <a:lnTo>
                    <a:pt x="1104" y="249"/>
                  </a:lnTo>
                  <a:lnTo>
                    <a:pt x="1049" y="196"/>
                  </a:lnTo>
                  <a:lnTo>
                    <a:pt x="995" y="144"/>
                  </a:lnTo>
                  <a:lnTo>
                    <a:pt x="941" y="90"/>
                  </a:lnTo>
                  <a:lnTo>
                    <a:pt x="1003" y="30"/>
                  </a:lnTo>
                  <a:close/>
                  <a:moveTo>
                    <a:pt x="2983" y="1362"/>
                  </a:moveTo>
                  <a:lnTo>
                    <a:pt x="3050" y="1390"/>
                  </a:lnTo>
                  <a:lnTo>
                    <a:pt x="3118" y="1417"/>
                  </a:lnTo>
                  <a:lnTo>
                    <a:pt x="3188" y="1443"/>
                  </a:lnTo>
                  <a:lnTo>
                    <a:pt x="3256" y="1468"/>
                  </a:lnTo>
                  <a:lnTo>
                    <a:pt x="3326" y="1493"/>
                  </a:lnTo>
                  <a:lnTo>
                    <a:pt x="3395" y="1517"/>
                  </a:lnTo>
                  <a:lnTo>
                    <a:pt x="3465" y="1540"/>
                  </a:lnTo>
                  <a:lnTo>
                    <a:pt x="3535" y="1561"/>
                  </a:lnTo>
                  <a:lnTo>
                    <a:pt x="3606" y="1583"/>
                  </a:lnTo>
                  <a:lnTo>
                    <a:pt x="3677" y="1603"/>
                  </a:lnTo>
                  <a:lnTo>
                    <a:pt x="3748" y="1623"/>
                  </a:lnTo>
                  <a:lnTo>
                    <a:pt x="3821" y="1641"/>
                  </a:lnTo>
                  <a:lnTo>
                    <a:pt x="3892" y="1660"/>
                  </a:lnTo>
                  <a:lnTo>
                    <a:pt x="3964" y="1677"/>
                  </a:lnTo>
                  <a:lnTo>
                    <a:pt x="4038" y="1693"/>
                  </a:lnTo>
                  <a:lnTo>
                    <a:pt x="4110" y="1708"/>
                  </a:lnTo>
                  <a:lnTo>
                    <a:pt x="4184" y="1722"/>
                  </a:lnTo>
                  <a:lnTo>
                    <a:pt x="4257" y="1735"/>
                  </a:lnTo>
                  <a:lnTo>
                    <a:pt x="4332" y="1748"/>
                  </a:lnTo>
                  <a:lnTo>
                    <a:pt x="4406" y="1760"/>
                  </a:lnTo>
                  <a:lnTo>
                    <a:pt x="4481" y="1771"/>
                  </a:lnTo>
                  <a:lnTo>
                    <a:pt x="4555" y="1781"/>
                  </a:lnTo>
                  <a:lnTo>
                    <a:pt x="4631" y="1789"/>
                  </a:lnTo>
                  <a:lnTo>
                    <a:pt x="4707" y="1798"/>
                  </a:lnTo>
                  <a:lnTo>
                    <a:pt x="4782" y="1805"/>
                  </a:lnTo>
                  <a:lnTo>
                    <a:pt x="4858" y="1811"/>
                  </a:lnTo>
                  <a:lnTo>
                    <a:pt x="4935" y="1816"/>
                  </a:lnTo>
                  <a:lnTo>
                    <a:pt x="5010" y="1821"/>
                  </a:lnTo>
                  <a:lnTo>
                    <a:pt x="5087" y="1824"/>
                  </a:lnTo>
                  <a:lnTo>
                    <a:pt x="5165" y="1827"/>
                  </a:lnTo>
                  <a:lnTo>
                    <a:pt x="5242" y="1828"/>
                  </a:lnTo>
                  <a:lnTo>
                    <a:pt x="5319" y="1829"/>
                  </a:lnTo>
                  <a:lnTo>
                    <a:pt x="5319" y="1915"/>
                  </a:lnTo>
                  <a:lnTo>
                    <a:pt x="5240" y="1915"/>
                  </a:lnTo>
                  <a:lnTo>
                    <a:pt x="5163" y="1912"/>
                  </a:lnTo>
                  <a:lnTo>
                    <a:pt x="5084" y="1910"/>
                  </a:lnTo>
                  <a:lnTo>
                    <a:pt x="5006" y="1907"/>
                  </a:lnTo>
                  <a:lnTo>
                    <a:pt x="4928" y="1903"/>
                  </a:lnTo>
                  <a:lnTo>
                    <a:pt x="4851" y="1897"/>
                  </a:lnTo>
                  <a:lnTo>
                    <a:pt x="4774" y="1891"/>
                  </a:lnTo>
                  <a:lnTo>
                    <a:pt x="4697" y="1883"/>
                  </a:lnTo>
                  <a:lnTo>
                    <a:pt x="4621" y="1876"/>
                  </a:lnTo>
                  <a:lnTo>
                    <a:pt x="4545" y="1866"/>
                  </a:lnTo>
                  <a:lnTo>
                    <a:pt x="4469" y="1856"/>
                  </a:lnTo>
                  <a:lnTo>
                    <a:pt x="4393" y="1845"/>
                  </a:lnTo>
                  <a:lnTo>
                    <a:pt x="4318" y="1833"/>
                  </a:lnTo>
                  <a:lnTo>
                    <a:pt x="4242" y="1821"/>
                  </a:lnTo>
                  <a:lnTo>
                    <a:pt x="4168" y="1806"/>
                  </a:lnTo>
                  <a:lnTo>
                    <a:pt x="4093" y="1792"/>
                  </a:lnTo>
                  <a:lnTo>
                    <a:pt x="4020" y="1776"/>
                  </a:lnTo>
                  <a:lnTo>
                    <a:pt x="3945" y="1760"/>
                  </a:lnTo>
                  <a:lnTo>
                    <a:pt x="3871" y="1743"/>
                  </a:lnTo>
                  <a:lnTo>
                    <a:pt x="3799" y="1725"/>
                  </a:lnTo>
                  <a:lnTo>
                    <a:pt x="3726" y="1706"/>
                  </a:lnTo>
                  <a:lnTo>
                    <a:pt x="3653" y="1687"/>
                  </a:lnTo>
                  <a:lnTo>
                    <a:pt x="3582" y="1666"/>
                  </a:lnTo>
                  <a:lnTo>
                    <a:pt x="3510" y="1644"/>
                  </a:lnTo>
                  <a:lnTo>
                    <a:pt x="3438" y="1622"/>
                  </a:lnTo>
                  <a:lnTo>
                    <a:pt x="3368" y="1599"/>
                  </a:lnTo>
                  <a:lnTo>
                    <a:pt x="3297" y="1574"/>
                  </a:lnTo>
                  <a:lnTo>
                    <a:pt x="3226" y="1549"/>
                  </a:lnTo>
                  <a:lnTo>
                    <a:pt x="3157" y="1524"/>
                  </a:lnTo>
                  <a:lnTo>
                    <a:pt x="3088" y="1497"/>
                  </a:lnTo>
                  <a:lnTo>
                    <a:pt x="3019" y="1470"/>
                  </a:lnTo>
                  <a:lnTo>
                    <a:pt x="2950" y="1442"/>
                  </a:lnTo>
                  <a:lnTo>
                    <a:pt x="2983" y="1362"/>
                  </a:lnTo>
                  <a:close/>
                  <a:moveTo>
                    <a:pt x="5319" y="1829"/>
                  </a:moveTo>
                  <a:lnTo>
                    <a:pt x="5363" y="1829"/>
                  </a:lnTo>
                  <a:lnTo>
                    <a:pt x="5363" y="1871"/>
                  </a:lnTo>
                  <a:lnTo>
                    <a:pt x="5319" y="1871"/>
                  </a:lnTo>
                  <a:lnTo>
                    <a:pt x="5319" y="1829"/>
                  </a:lnTo>
                  <a:close/>
                  <a:moveTo>
                    <a:pt x="5363" y="1871"/>
                  </a:moveTo>
                  <a:lnTo>
                    <a:pt x="5363" y="3135"/>
                  </a:lnTo>
                  <a:lnTo>
                    <a:pt x="5276" y="3135"/>
                  </a:lnTo>
                  <a:lnTo>
                    <a:pt x="5276" y="1871"/>
                  </a:lnTo>
                  <a:lnTo>
                    <a:pt x="5363" y="1871"/>
                  </a:lnTo>
                  <a:close/>
                  <a:moveTo>
                    <a:pt x="5363" y="3135"/>
                  </a:moveTo>
                  <a:lnTo>
                    <a:pt x="5363" y="3178"/>
                  </a:lnTo>
                  <a:lnTo>
                    <a:pt x="5319" y="3178"/>
                  </a:lnTo>
                  <a:lnTo>
                    <a:pt x="5319" y="3135"/>
                  </a:lnTo>
                  <a:lnTo>
                    <a:pt x="5363" y="3135"/>
                  </a:lnTo>
                  <a:close/>
                  <a:moveTo>
                    <a:pt x="5319" y="3178"/>
                  </a:moveTo>
                  <a:lnTo>
                    <a:pt x="5224" y="3177"/>
                  </a:lnTo>
                  <a:lnTo>
                    <a:pt x="5129" y="3175"/>
                  </a:lnTo>
                  <a:lnTo>
                    <a:pt x="5035" y="3172"/>
                  </a:lnTo>
                  <a:lnTo>
                    <a:pt x="4941" y="3168"/>
                  </a:lnTo>
                  <a:lnTo>
                    <a:pt x="4847" y="3163"/>
                  </a:lnTo>
                  <a:lnTo>
                    <a:pt x="4753" y="3156"/>
                  </a:lnTo>
                  <a:lnTo>
                    <a:pt x="4660" y="3149"/>
                  </a:lnTo>
                  <a:lnTo>
                    <a:pt x="4567" y="3140"/>
                  </a:lnTo>
                  <a:lnTo>
                    <a:pt x="4475" y="3129"/>
                  </a:lnTo>
                  <a:lnTo>
                    <a:pt x="4383" y="3118"/>
                  </a:lnTo>
                  <a:lnTo>
                    <a:pt x="4291" y="3107"/>
                  </a:lnTo>
                  <a:lnTo>
                    <a:pt x="4200" y="3094"/>
                  </a:lnTo>
                  <a:lnTo>
                    <a:pt x="4108" y="3078"/>
                  </a:lnTo>
                  <a:lnTo>
                    <a:pt x="4017" y="3063"/>
                  </a:lnTo>
                  <a:lnTo>
                    <a:pt x="3928" y="3047"/>
                  </a:lnTo>
                  <a:lnTo>
                    <a:pt x="3837" y="3029"/>
                  </a:lnTo>
                  <a:lnTo>
                    <a:pt x="3748" y="3010"/>
                  </a:lnTo>
                  <a:lnTo>
                    <a:pt x="3659" y="2991"/>
                  </a:lnTo>
                  <a:lnTo>
                    <a:pt x="3570" y="2969"/>
                  </a:lnTo>
                  <a:lnTo>
                    <a:pt x="3481" y="2948"/>
                  </a:lnTo>
                  <a:lnTo>
                    <a:pt x="3394" y="2925"/>
                  </a:lnTo>
                  <a:lnTo>
                    <a:pt x="3306" y="2900"/>
                  </a:lnTo>
                  <a:lnTo>
                    <a:pt x="3219" y="2875"/>
                  </a:lnTo>
                  <a:lnTo>
                    <a:pt x="3132" y="2849"/>
                  </a:lnTo>
                  <a:lnTo>
                    <a:pt x="3046" y="2822"/>
                  </a:lnTo>
                  <a:lnTo>
                    <a:pt x="2961" y="2794"/>
                  </a:lnTo>
                  <a:lnTo>
                    <a:pt x="2875" y="2765"/>
                  </a:lnTo>
                  <a:lnTo>
                    <a:pt x="2790" y="2735"/>
                  </a:lnTo>
                  <a:lnTo>
                    <a:pt x="2706" y="2703"/>
                  </a:lnTo>
                  <a:lnTo>
                    <a:pt x="2622" y="2672"/>
                  </a:lnTo>
                  <a:lnTo>
                    <a:pt x="2539" y="2639"/>
                  </a:lnTo>
                  <a:lnTo>
                    <a:pt x="2456" y="2604"/>
                  </a:lnTo>
                  <a:lnTo>
                    <a:pt x="2490" y="2525"/>
                  </a:lnTo>
                  <a:lnTo>
                    <a:pt x="2571" y="2559"/>
                  </a:lnTo>
                  <a:lnTo>
                    <a:pt x="2654" y="2591"/>
                  </a:lnTo>
                  <a:lnTo>
                    <a:pt x="2736" y="2623"/>
                  </a:lnTo>
                  <a:lnTo>
                    <a:pt x="2820" y="2654"/>
                  </a:lnTo>
                  <a:lnTo>
                    <a:pt x="2903" y="2684"/>
                  </a:lnTo>
                  <a:lnTo>
                    <a:pt x="2988" y="2712"/>
                  </a:lnTo>
                  <a:lnTo>
                    <a:pt x="3073" y="2740"/>
                  </a:lnTo>
                  <a:lnTo>
                    <a:pt x="3158" y="2767"/>
                  </a:lnTo>
                  <a:lnTo>
                    <a:pt x="3244" y="2793"/>
                  </a:lnTo>
                  <a:lnTo>
                    <a:pt x="3329" y="2818"/>
                  </a:lnTo>
                  <a:lnTo>
                    <a:pt x="3417" y="2842"/>
                  </a:lnTo>
                  <a:lnTo>
                    <a:pt x="3503" y="2864"/>
                  </a:lnTo>
                  <a:lnTo>
                    <a:pt x="3591" y="2886"/>
                  </a:lnTo>
                  <a:lnTo>
                    <a:pt x="3678" y="2907"/>
                  </a:lnTo>
                  <a:lnTo>
                    <a:pt x="3767" y="2926"/>
                  </a:lnTo>
                  <a:lnTo>
                    <a:pt x="3855" y="2944"/>
                  </a:lnTo>
                  <a:lnTo>
                    <a:pt x="3944" y="2962"/>
                  </a:lnTo>
                  <a:lnTo>
                    <a:pt x="4034" y="2978"/>
                  </a:lnTo>
                  <a:lnTo>
                    <a:pt x="4123" y="2994"/>
                  </a:lnTo>
                  <a:lnTo>
                    <a:pt x="4213" y="3008"/>
                  </a:lnTo>
                  <a:lnTo>
                    <a:pt x="4304" y="3021"/>
                  </a:lnTo>
                  <a:lnTo>
                    <a:pt x="4394" y="3033"/>
                  </a:lnTo>
                  <a:lnTo>
                    <a:pt x="4485" y="3044"/>
                  </a:lnTo>
                  <a:lnTo>
                    <a:pt x="4576" y="3054"/>
                  </a:lnTo>
                  <a:lnTo>
                    <a:pt x="4668" y="3062"/>
                  </a:lnTo>
                  <a:lnTo>
                    <a:pt x="4761" y="3070"/>
                  </a:lnTo>
                  <a:lnTo>
                    <a:pt x="4853" y="3076"/>
                  </a:lnTo>
                  <a:lnTo>
                    <a:pt x="4946" y="3082"/>
                  </a:lnTo>
                  <a:lnTo>
                    <a:pt x="5038" y="3086"/>
                  </a:lnTo>
                  <a:lnTo>
                    <a:pt x="5131" y="3089"/>
                  </a:lnTo>
                  <a:lnTo>
                    <a:pt x="5225" y="3090"/>
                  </a:lnTo>
                  <a:lnTo>
                    <a:pt x="5319" y="3091"/>
                  </a:lnTo>
                  <a:lnTo>
                    <a:pt x="5319" y="3178"/>
                  </a:lnTo>
                  <a:close/>
                  <a:moveTo>
                    <a:pt x="2456" y="2604"/>
                  </a:moveTo>
                  <a:lnTo>
                    <a:pt x="2371" y="2568"/>
                  </a:lnTo>
                  <a:lnTo>
                    <a:pt x="2285" y="2531"/>
                  </a:lnTo>
                  <a:lnTo>
                    <a:pt x="2201" y="2492"/>
                  </a:lnTo>
                  <a:lnTo>
                    <a:pt x="2117" y="2453"/>
                  </a:lnTo>
                  <a:lnTo>
                    <a:pt x="2034" y="2412"/>
                  </a:lnTo>
                  <a:lnTo>
                    <a:pt x="1951" y="2371"/>
                  </a:lnTo>
                  <a:lnTo>
                    <a:pt x="1869" y="2328"/>
                  </a:lnTo>
                  <a:lnTo>
                    <a:pt x="1787" y="2284"/>
                  </a:lnTo>
                  <a:lnTo>
                    <a:pt x="1706" y="2240"/>
                  </a:lnTo>
                  <a:lnTo>
                    <a:pt x="1626" y="2194"/>
                  </a:lnTo>
                  <a:lnTo>
                    <a:pt x="1546" y="2148"/>
                  </a:lnTo>
                  <a:lnTo>
                    <a:pt x="1467" y="2100"/>
                  </a:lnTo>
                  <a:lnTo>
                    <a:pt x="1390" y="2053"/>
                  </a:lnTo>
                  <a:lnTo>
                    <a:pt x="1312" y="2003"/>
                  </a:lnTo>
                  <a:lnTo>
                    <a:pt x="1234" y="1953"/>
                  </a:lnTo>
                  <a:lnTo>
                    <a:pt x="1158" y="1902"/>
                  </a:lnTo>
                  <a:lnTo>
                    <a:pt x="1082" y="1850"/>
                  </a:lnTo>
                  <a:lnTo>
                    <a:pt x="1007" y="1797"/>
                  </a:lnTo>
                  <a:lnTo>
                    <a:pt x="933" y="1744"/>
                  </a:lnTo>
                  <a:lnTo>
                    <a:pt x="859" y="1689"/>
                  </a:lnTo>
                  <a:lnTo>
                    <a:pt x="786" y="1634"/>
                  </a:lnTo>
                  <a:lnTo>
                    <a:pt x="713" y="1576"/>
                  </a:lnTo>
                  <a:lnTo>
                    <a:pt x="642" y="1519"/>
                  </a:lnTo>
                  <a:lnTo>
                    <a:pt x="571" y="1461"/>
                  </a:lnTo>
                  <a:lnTo>
                    <a:pt x="501" y="1402"/>
                  </a:lnTo>
                  <a:lnTo>
                    <a:pt x="431" y="1342"/>
                  </a:lnTo>
                  <a:lnTo>
                    <a:pt x="363" y="1281"/>
                  </a:lnTo>
                  <a:lnTo>
                    <a:pt x="295" y="1220"/>
                  </a:lnTo>
                  <a:lnTo>
                    <a:pt x="228" y="1157"/>
                  </a:lnTo>
                  <a:lnTo>
                    <a:pt x="161" y="1094"/>
                  </a:lnTo>
                  <a:lnTo>
                    <a:pt x="96" y="1031"/>
                  </a:lnTo>
                  <a:lnTo>
                    <a:pt x="31" y="966"/>
                  </a:lnTo>
                  <a:lnTo>
                    <a:pt x="93" y="905"/>
                  </a:lnTo>
                  <a:lnTo>
                    <a:pt x="157" y="969"/>
                  </a:lnTo>
                  <a:lnTo>
                    <a:pt x="222" y="1033"/>
                  </a:lnTo>
                  <a:lnTo>
                    <a:pt x="287" y="1094"/>
                  </a:lnTo>
                  <a:lnTo>
                    <a:pt x="353" y="1156"/>
                  </a:lnTo>
                  <a:lnTo>
                    <a:pt x="420" y="1218"/>
                  </a:lnTo>
                  <a:lnTo>
                    <a:pt x="488" y="1277"/>
                  </a:lnTo>
                  <a:lnTo>
                    <a:pt x="557" y="1336"/>
                  </a:lnTo>
                  <a:lnTo>
                    <a:pt x="626" y="1395"/>
                  </a:lnTo>
                  <a:lnTo>
                    <a:pt x="696" y="1452"/>
                  </a:lnTo>
                  <a:lnTo>
                    <a:pt x="767" y="1509"/>
                  </a:lnTo>
                  <a:lnTo>
                    <a:pt x="839" y="1564"/>
                  </a:lnTo>
                  <a:lnTo>
                    <a:pt x="911" y="1620"/>
                  </a:lnTo>
                  <a:lnTo>
                    <a:pt x="983" y="1674"/>
                  </a:lnTo>
                  <a:lnTo>
                    <a:pt x="1057" y="1727"/>
                  </a:lnTo>
                  <a:lnTo>
                    <a:pt x="1131" y="1779"/>
                  </a:lnTo>
                  <a:lnTo>
                    <a:pt x="1206" y="1830"/>
                  </a:lnTo>
                  <a:lnTo>
                    <a:pt x="1282" y="1881"/>
                  </a:lnTo>
                  <a:lnTo>
                    <a:pt x="1358" y="1931"/>
                  </a:lnTo>
                  <a:lnTo>
                    <a:pt x="1435" y="1979"/>
                  </a:lnTo>
                  <a:lnTo>
                    <a:pt x="1513" y="2027"/>
                  </a:lnTo>
                  <a:lnTo>
                    <a:pt x="1591" y="2073"/>
                  </a:lnTo>
                  <a:lnTo>
                    <a:pt x="1669" y="2120"/>
                  </a:lnTo>
                  <a:lnTo>
                    <a:pt x="1748" y="2164"/>
                  </a:lnTo>
                  <a:lnTo>
                    <a:pt x="1828" y="2208"/>
                  </a:lnTo>
                  <a:lnTo>
                    <a:pt x="1909" y="2252"/>
                  </a:lnTo>
                  <a:lnTo>
                    <a:pt x="1990" y="2294"/>
                  </a:lnTo>
                  <a:lnTo>
                    <a:pt x="2072" y="2335"/>
                  </a:lnTo>
                  <a:lnTo>
                    <a:pt x="2155" y="2375"/>
                  </a:lnTo>
                  <a:lnTo>
                    <a:pt x="2237" y="2414"/>
                  </a:lnTo>
                  <a:lnTo>
                    <a:pt x="2321" y="2452"/>
                  </a:lnTo>
                  <a:lnTo>
                    <a:pt x="2404" y="2488"/>
                  </a:lnTo>
                  <a:lnTo>
                    <a:pt x="2490" y="2525"/>
                  </a:lnTo>
                  <a:lnTo>
                    <a:pt x="2456" y="2604"/>
                  </a:lnTo>
                  <a:close/>
                  <a:moveTo>
                    <a:pt x="31" y="966"/>
                  </a:moveTo>
                  <a:lnTo>
                    <a:pt x="0" y="934"/>
                  </a:lnTo>
                  <a:lnTo>
                    <a:pt x="32" y="904"/>
                  </a:lnTo>
                  <a:lnTo>
                    <a:pt x="62" y="935"/>
                  </a:lnTo>
                  <a:lnTo>
                    <a:pt x="31" y="966"/>
                  </a:lnTo>
                  <a:close/>
                  <a:moveTo>
                    <a:pt x="32" y="904"/>
                  </a:moveTo>
                  <a:lnTo>
                    <a:pt x="942" y="29"/>
                  </a:lnTo>
                  <a:lnTo>
                    <a:pt x="1002" y="91"/>
                  </a:lnTo>
                  <a:lnTo>
                    <a:pt x="92" y="967"/>
                  </a:lnTo>
                  <a:lnTo>
                    <a:pt x="32" y="904"/>
                  </a:lnTo>
                  <a:close/>
                  <a:moveTo>
                    <a:pt x="942" y="29"/>
                  </a:moveTo>
                  <a:lnTo>
                    <a:pt x="973" y="0"/>
                  </a:lnTo>
                  <a:lnTo>
                    <a:pt x="1003" y="30"/>
                  </a:lnTo>
                  <a:lnTo>
                    <a:pt x="971" y="60"/>
                  </a:lnTo>
                  <a:lnTo>
                    <a:pt x="942" y="29"/>
                  </a:lnTo>
                  <a:close/>
                </a:path>
              </a:pathLst>
            </a:custGeom>
            <a:solidFill>
              <a:srgbClr val="3E68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4" name="Freeform 313">
              <a:extLst>
                <a:ext uri="{FF2B5EF4-FFF2-40B4-BE49-F238E27FC236}">
                  <a16:creationId xmlns:a16="http://schemas.microsoft.com/office/drawing/2014/main" xmlns="" id="{E2F7AE9A-F198-4532-8AF9-16F108CFA972}"/>
                </a:ext>
              </a:extLst>
            </p:cNvPr>
            <p:cNvSpPr>
              <a:spLocks noEditPoints="1"/>
            </p:cNvSpPr>
            <p:nvPr/>
          </p:nvSpPr>
          <p:spPr bwMode="auto">
            <a:xfrm>
              <a:off x="3297287" y="2612442"/>
              <a:ext cx="2199330" cy="3743090"/>
            </a:xfrm>
            <a:custGeom>
              <a:avLst/>
              <a:gdLst>
                <a:gd name="T0" fmla="*/ 7298 w 7488"/>
                <a:gd name="T1" fmla="*/ 6985 h 12746"/>
                <a:gd name="T2" fmla="*/ 6674 w 7488"/>
                <a:gd name="T3" fmla="*/ 8692 h 12746"/>
                <a:gd name="T4" fmla="*/ 5674 w 7488"/>
                <a:gd name="T5" fmla="*/ 10174 h 12746"/>
                <a:gd name="T6" fmla="*/ 5941 w 7488"/>
                <a:gd name="T7" fmla="*/ 9705 h 12746"/>
                <a:gd name="T8" fmla="*/ 6824 w 7488"/>
                <a:gd name="T9" fmla="*/ 8167 h 12746"/>
                <a:gd name="T10" fmla="*/ 7317 w 7488"/>
                <a:gd name="T11" fmla="*/ 6424 h 12746"/>
                <a:gd name="T12" fmla="*/ 5050 w 7488"/>
                <a:gd name="T13" fmla="*/ 10813 h 12746"/>
                <a:gd name="T14" fmla="*/ 3594 w 7488"/>
                <a:gd name="T15" fmla="*/ 11848 h 12746"/>
                <a:gd name="T16" fmla="*/ 1907 w 7488"/>
                <a:gd name="T17" fmla="*/ 12511 h 12746"/>
                <a:gd name="T18" fmla="*/ 48 w 7488"/>
                <a:gd name="T19" fmla="*/ 12746 h 12746"/>
                <a:gd name="T20" fmla="*/ 1708 w 7488"/>
                <a:gd name="T21" fmla="*/ 12471 h 12746"/>
                <a:gd name="T22" fmla="*/ 3395 w 7488"/>
                <a:gd name="T23" fmla="*/ 11854 h 12746"/>
                <a:gd name="T24" fmla="*/ 4860 w 7488"/>
                <a:gd name="T25" fmla="*/ 10865 h 12746"/>
                <a:gd name="T26" fmla="*/ 43 w 7488"/>
                <a:gd name="T27" fmla="*/ 12746 h 12746"/>
                <a:gd name="T28" fmla="*/ 0 w 7488"/>
                <a:gd name="T29" fmla="*/ 11440 h 12746"/>
                <a:gd name="T30" fmla="*/ 48 w 7488"/>
                <a:gd name="T31" fmla="*/ 11397 h 12746"/>
                <a:gd name="T32" fmla="*/ 1570 w 7488"/>
                <a:gd name="T33" fmla="*/ 11205 h 12746"/>
                <a:gd name="T34" fmla="*/ 2951 w 7488"/>
                <a:gd name="T35" fmla="*/ 10661 h 12746"/>
                <a:gd name="T36" fmla="*/ 4144 w 7488"/>
                <a:gd name="T37" fmla="*/ 9814 h 12746"/>
                <a:gd name="T38" fmla="*/ 3624 w 7488"/>
                <a:gd name="T39" fmla="*/ 10344 h 12746"/>
                <a:gd name="T40" fmla="*/ 2312 w 7488"/>
                <a:gd name="T41" fmla="*/ 11055 h 12746"/>
                <a:gd name="T42" fmla="*/ 834 w 7488"/>
                <a:gd name="T43" fmla="*/ 11434 h 12746"/>
                <a:gd name="T44" fmla="*/ 4654 w 7488"/>
                <a:gd name="T45" fmla="*/ 9291 h 12746"/>
                <a:gd name="T46" fmla="*/ 5473 w 7488"/>
                <a:gd name="T47" fmla="*/ 8077 h 12746"/>
                <a:gd name="T48" fmla="*/ 5984 w 7488"/>
                <a:gd name="T49" fmla="*/ 6680 h 12746"/>
                <a:gd name="T50" fmla="*/ 6226 w 7488"/>
                <a:gd name="T51" fmla="*/ 5303 h 12746"/>
                <a:gd name="T52" fmla="*/ 6032 w 7488"/>
                <a:gd name="T53" fmla="*/ 6848 h 12746"/>
                <a:gd name="T54" fmla="*/ 5481 w 7488"/>
                <a:gd name="T55" fmla="*/ 8249 h 12746"/>
                <a:gd name="T56" fmla="*/ 4620 w 7488"/>
                <a:gd name="T57" fmla="*/ 9458 h 12746"/>
                <a:gd name="T58" fmla="*/ 6122 w 7488"/>
                <a:gd name="T59" fmla="*/ 4844 h 12746"/>
                <a:gd name="T60" fmla="*/ 6021 w 7488"/>
                <a:gd name="T61" fmla="*/ 4098 h 12746"/>
                <a:gd name="T62" fmla="*/ 5832 w 7488"/>
                <a:gd name="T63" fmla="*/ 3385 h 12746"/>
                <a:gd name="T64" fmla="*/ 5839 w 7488"/>
                <a:gd name="T65" fmla="*/ 3148 h 12746"/>
                <a:gd name="T66" fmla="*/ 6056 w 7488"/>
                <a:gd name="T67" fmla="*/ 3862 h 12746"/>
                <a:gd name="T68" fmla="*/ 6187 w 7488"/>
                <a:gd name="T69" fmla="*/ 4608 h 12746"/>
                <a:gd name="T70" fmla="*/ 6140 w 7488"/>
                <a:gd name="T71" fmla="*/ 5303 h 12746"/>
                <a:gd name="T72" fmla="*/ 5385 w 7488"/>
                <a:gd name="T73" fmla="*/ 2364 h 12746"/>
                <a:gd name="T74" fmla="*/ 4985 w 7488"/>
                <a:gd name="T75" fmla="*/ 1733 h 12746"/>
                <a:gd name="T76" fmla="*/ 4511 w 7488"/>
                <a:gd name="T77" fmla="*/ 1158 h 12746"/>
                <a:gd name="T78" fmla="*/ 4726 w 7488"/>
                <a:gd name="T79" fmla="*/ 1268 h 12746"/>
                <a:gd name="T80" fmla="*/ 5184 w 7488"/>
                <a:gd name="T81" fmla="*/ 1869 h 12746"/>
                <a:gd name="T82" fmla="*/ 5567 w 7488"/>
                <a:gd name="T83" fmla="*/ 2525 h 12746"/>
                <a:gd name="T84" fmla="*/ 4357 w 7488"/>
                <a:gd name="T85" fmla="*/ 935 h 12746"/>
                <a:gd name="T86" fmla="*/ 5326 w 7488"/>
                <a:gd name="T87" fmla="*/ 120 h 12746"/>
                <a:gd name="T88" fmla="*/ 5223 w 7488"/>
                <a:gd name="T89" fmla="*/ 18 h 12746"/>
                <a:gd name="T90" fmla="*/ 5284 w 7488"/>
                <a:gd name="T91" fmla="*/ 25 h 12746"/>
                <a:gd name="T92" fmla="*/ 5322 w 7488"/>
                <a:gd name="T93" fmla="*/ 168 h 12746"/>
                <a:gd name="T94" fmla="*/ 5278 w 7488"/>
                <a:gd name="T95" fmla="*/ 80 h 12746"/>
                <a:gd name="T96" fmla="*/ 5330 w 7488"/>
                <a:gd name="T97" fmla="*/ 64 h 12746"/>
                <a:gd name="T98" fmla="*/ 5740 w 7488"/>
                <a:gd name="T99" fmla="*/ 509 h 12746"/>
                <a:gd name="T100" fmla="*/ 5442 w 7488"/>
                <a:gd name="T101" fmla="*/ 173 h 12746"/>
                <a:gd name="T102" fmla="*/ 6351 w 7488"/>
                <a:gd name="T103" fmla="*/ 1364 h 12746"/>
                <a:gd name="T104" fmla="*/ 7042 w 7488"/>
                <a:gd name="T105" fmla="*/ 2786 h 12746"/>
                <a:gd name="T106" fmla="*/ 7460 w 7488"/>
                <a:gd name="T107" fmla="*/ 4660 h 12746"/>
                <a:gd name="T108" fmla="*/ 7296 w 7488"/>
                <a:gd name="T109" fmla="*/ 4068 h 12746"/>
                <a:gd name="T110" fmla="*/ 6771 w 7488"/>
                <a:gd name="T111" fmla="*/ 2344 h 12746"/>
                <a:gd name="T112" fmla="*/ 6064 w 7488"/>
                <a:gd name="T113" fmla="*/ 1082 h 1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88" h="12746">
                  <a:moveTo>
                    <a:pt x="7488" y="5303"/>
                  </a:moveTo>
                  <a:lnTo>
                    <a:pt x="7486" y="5496"/>
                  </a:lnTo>
                  <a:lnTo>
                    <a:pt x="7478" y="5687"/>
                  </a:lnTo>
                  <a:lnTo>
                    <a:pt x="7466" y="5876"/>
                  </a:lnTo>
                  <a:lnTo>
                    <a:pt x="7450" y="6065"/>
                  </a:lnTo>
                  <a:lnTo>
                    <a:pt x="7429" y="6251"/>
                  </a:lnTo>
                  <a:lnTo>
                    <a:pt x="7403" y="6437"/>
                  </a:lnTo>
                  <a:lnTo>
                    <a:pt x="7372" y="6621"/>
                  </a:lnTo>
                  <a:lnTo>
                    <a:pt x="7337" y="6803"/>
                  </a:lnTo>
                  <a:lnTo>
                    <a:pt x="7298" y="6985"/>
                  </a:lnTo>
                  <a:lnTo>
                    <a:pt x="7255" y="7163"/>
                  </a:lnTo>
                  <a:lnTo>
                    <a:pt x="7206" y="7341"/>
                  </a:lnTo>
                  <a:lnTo>
                    <a:pt x="7154" y="7516"/>
                  </a:lnTo>
                  <a:lnTo>
                    <a:pt x="7097" y="7690"/>
                  </a:lnTo>
                  <a:lnTo>
                    <a:pt x="7036" y="7862"/>
                  </a:lnTo>
                  <a:lnTo>
                    <a:pt x="6973" y="8033"/>
                  </a:lnTo>
                  <a:lnTo>
                    <a:pt x="6904" y="8201"/>
                  </a:lnTo>
                  <a:lnTo>
                    <a:pt x="6831" y="8366"/>
                  </a:lnTo>
                  <a:lnTo>
                    <a:pt x="6754" y="8530"/>
                  </a:lnTo>
                  <a:lnTo>
                    <a:pt x="6674" y="8692"/>
                  </a:lnTo>
                  <a:lnTo>
                    <a:pt x="6590" y="8851"/>
                  </a:lnTo>
                  <a:lnTo>
                    <a:pt x="6503" y="9008"/>
                  </a:lnTo>
                  <a:lnTo>
                    <a:pt x="6411" y="9162"/>
                  </a:lnTo>
                  <a:lnTo>
                    <a:pt x="6316" y="9315"/>
                  </a:lnTo>
                  <a:lnTo>
                    <a:pt x="6217" y="9465"/>
                  </a:lnTo>
                  <a:lnTo>
                    <a:pt x="6116" y="9612"/>
                  </a:lnTo>
                  <a:lnTo>
                    <a:pt x="6010" y="9757"/>
                  </a:lnTo>
                  <a:lnTo>
                    <a:pt x="5901" y="9898"/>
                  </a:lnTo>
                  <a:lnTo>
                    <a:pt x="5790" y="10038"/>
                  </a:lnTo>
                  <a:lnTo>
                    <a:pt x="5674" y="10174"/>
                  </a:lnTo>
                  <a:lnTo>
                    <a:pt x="5555" y="10308"/>
                  </a:lnTo>
                  <a:lnTo>
                    <a:pt x="5434" y="10439"/>
                  </a:lnTo>
                  <a:lnTo>
                    <a:pt x="5309" y="10566"/>
                  </a:lnTo>
                  <a:lnTo>
                    <a:pt x="5248" y="10505"/>
                  </a:lnTo>
                  <a:lnTo>
                    <a:pt x="5371" y="10379"/>
                  </a:lnTo>
                  <a:lnTo>
                    <a:pt x="5491" y="10249"/>
                  </a:lnTo>
                  <a:lnTo>
                    <a:pt x="5609" y="10118"/>
                  </a:lnTo>
                  <a:lnTo>
                    <a:pt x="5723" y="9983"/>
                  </a:lnTo>
                  <a:lnTo>
                    <a:pt x="5834" y="9845"/>
                  </a:lnTo>
                  <a:lnTo>
                    <a:pt x="5941" y="9705"/>
                  </a:lnTo>
                  <a:lnTo>
                    <a:pt x="6046" y="9562"/>
                  </a:lnTo>
                  <a:lnTo>
                    <a:pt x="6146" y="9416"/>
                  </a:lnTo>
                  <a:lnTo>
                    <a:pt x="6243" y="9268"/>
                  </a:lnTo>
                  <a:lnTo>
                    <a:pt x="6337" y="9118"/>
                  </a:lnTo>
                  <a:lnTo>
                    <a:pt x="6428" y="8965"/>
                  </a:lnTo>
                  <a:lnTo>
                    <a:pt x="6515" y="8810"/>
                  </a:lnTo>
                  <a:lnTo>
                    <a:pt x="6598" y="8652"/>
                  </a:lnTo>
                  <a:lnTo>
                    <a:pt x="6677" y="8492"/>
                  </a:lnTo>
                  <a:lnTo>
                    <a:pt x="6752" y="8331"/>
                  </a:lnTo>
                  <a:lnTo>
                    <a:pt x="6824" y="8167"/>
                  </a:lnTo>
                  <a:lnTo>
                    <a:pt x="6892" y="8001"/>
                  </a:lnTo>
                  <a:lnTo>
                    <a:pt x="6955" y="7833"/>
                  </a:lnTo>
                  <a:lnTo>
                    <a:pt x="7016" y="7662"/>
                  </a:lnTo>
                  <a:lnTo>
                    <a:pt x="7071" y="7491"/>
                  </a:lnTo>
                  <a:lnTo>
                    <a:pt x="7123" y="7318"/>
                  </a:lnTo>
                  <a:lnTo>
                    <a:pt x="7170" y="7141"/>
                  </a:lnTo>
                  <a:lnTo>
                    <a:pt x="7214" y="6965"/>
                  </a:lnTo>
                  <a:lnTo>
                    <a:pt x="7253" y="6786"/>
                  </a:lnTo>
                  <a:lnTo>
                    <a:pt x="7287" y="6605"/>
                  </a:lnTo>
                  <a:lnTo>
                    <a:pt x="7317" y="6424"/>
                  </a:lnTo>
                  <a:lnTo>
                    <a:pt x="7343" y="6240"/>
                  </a:lnTo>
                  <a:lnTo>
                    <a:pt x="7364" y="6055"/>
                  </a:lnTo>
                  <a:lnTo>
                    <a:pt x="7380" y="5870"/>
                  </a:lnTo>
                  <a:lnTo>
                    <a:pt x="7392" y="5683"/>
                  </a:lnTo>
                  <a:lnTo>
                    <a:pt x="7399" y="5493"/>
                  </a:lnTo>
                  <a:lnTo>
                    <a:pt x="7402" y="5303"/>
                  </a:lnTo>
                  <a:lnTo>
                    <a:pt x="7488" y="5303"/>
                  </a:lnTo>
                  <a:close/>
                  <a:moveTo>
                    <a:pt x="5309" y="10566"/>
                  </a:moveTo>
                  <a:lnTo>
                    <a:pt x="5181" y="10690"/>
                  </a:lnTo>
                  <a:lnTo>
                    <a:pt x="5050" y="10813"/>
                  </a:lnTo>
                  <a:lnTo>
                    <a:pt x="4916" y="10931"/>
                  </a:lnTo>
                  <a:lnTo>
                    <a:pt x="4780" y="11046"/>
                  </a:lnTo>
                  <a:lnTo>
                    <a:pt x="4641" y="11158"/>
                  </a:lnTo>
                  <a:lnTo>
                    <a:pt x="4499" y="11267"/>
                  </a:lnTo>
                  <a:lnTo>
                    <a:pt x="4355" y="11372"/>
                  </a:lnTo>
                  <a:lnTo>
                    <a:pt x="4208" y="11475"/>
                  </a:lnTo>
                  <a:lnTo>
                    <a:pt x="4057" y="11573"/>
                  </a:lnTo>
                  <a:lnTo>
                    <a:pt x="3906" y="11668"/>
                  </a:lnTo>
                  <a:lnTo>
                    <a:pt x="3752" y="11760"/>
                  </a:lnTo>
                  <a:lnTo>
                    <a:pt x="3594" y="11848"/>
                  </a:lnTo>
                  <a:lnTo>
                    <a:pt x="3435" y="11932"/>
                  </a:lnTo>
                  <a:lnTo>
                    <a:pt x="3273" y="12012"/>
                  </a:lnTo>
                  <a:lnTo>
                    <a:pt x="3110" y="12089"/>
                  </a:lnTo>
                  <a:lnTo>
                    <a:pt x="2943" y="12161"/>
                  </a:lnTo>
                  <a:lnTo>
                    <a:pt x="2776" y="12229"/>
                  </a:lnTo>
                  <a:lnTo>
                    <a:pt x="2606" y="12294"/>
                  </a:lnTo>
                  <a:lnTo>
                    <a:pt x="2434" y="12355"/>
                  </a:lnTo>
                  <a:lnTo>
                    <a:pt x="2261" y="12411"/>
                  </a:lnTo>
                  <a:lnTo>
                    <a:pt x="2085" y="12464"/>
                  </a:lnTo>
                  <a:lnTo>
                    <a:pt x="1907" y="12511"/>
                  </a:lnTo>
                  <a:lnTo>
                    <a:pt x="1728" y="12556"/>
                  </a:lnTo>
                  <a:lnTo>
                    <a:pt x="1547" y="12595"/>
                  </a:lnTo>
                  <a:lnTo>
                    <a:pt x="1365" y="12629"/>
                  </a:lnTo>
                  <a:lnTo>
                    <a:pt x="1180" y="12660"/>
                  </a:lnTo>
                  <a:lnTo>
                    <a:pt x="995" y="12686"/>
                  </a:lnTo>
                  <a:lnTo>
                    <a:pt x="808" y="12707"/>
                  </a:lnTo>
                  <a:lnTo>
                    <a:pt x="619" y="12724"/>
                  </a:lnTo>
                  <a:lnTo>
                    <a:pt x="430" y="12736"/>
                  </a:lnTo>
                  <a:lnTo>
                    <a:pt x="239" y="12744"/>
                  </a:lnTo>
                  <a:lnTo>
                    <a:pt x="48" y="12746"/>
                  </a:lnTo>
                  <a:lnTo>
                    <a:pt x="48" y="12659"/>
                  </a:lnTo>
                  <a:lnTo>
                    <a:pt x="237" y="12657"/>
                  </a:lnTo>
                  <a:lnTo>
                    <a:pt x="426" y="12650"/>
                  </a:lnTo>
                  <a:lnTo>
                    <a:pt x="613" y="12638"/>
                  </a:lnTo>
                  <a:lnTo>
                    <a:pt x="800" y="12622"/>
                  </a:lnTo>
                  <a:lnTo>
                    <a:pt x="985" y="12600"/>
                  </a:lnTo>
                  <a:lnTo>
                    <a:pt x="1167" y="12575"/>
                  </a:lnTo>
                  <a:lnTo>
                    <a:pt x="1350" y="12545"/>
                  </a:lnTo>
                  <a:lnTo>
                    <a:pt x="1529" y="12510"/>
                  </a:lnTo>
                  <a:lnTo>
                    <a:pt x="1708" y="12471"/>
                  </a:lnTo>
                  <a:lnTo>
                    <a:pt x="1886" y="12428"/>
                  </a:lnTo>
                  <a:lnTo>
                    <a:pt x="2061" y="12381"/>
                  </a:lnTo>
                  <a:lnTo>
                    <a:pt x="2235" y="12329"/>
                  </a:lnTo>
                  <a:lnTo>
                    <a:pt x="2406" y="12273"/>
                  </a:lnTo>
                  <a:lnTo>
                    <a:pt x="2576" y="12213"/>
                  </a:lnTo>
                  <a:lnTo>
                    <a:pt x="2744" y="12149"/>
                  </a:lnTo>
                  <a:lnTo>
                    <a:pt x="2910" y="12081"/>
                  </a:lnTo>
                  <a:lnTo>
                    <a:pt x="3074" y="12010"/>
                  </a:lnTo>
                  <a:lnTo>
                    <a:pt x="3236" y="11934"/>
                  </a:lnTo>
                  <a:lnTo>
                    <a:pt x="3395" y="11854"/>
                  </a:lnTo>
                  <a:lnTo>
                    <a:pt x="3553" y="11771"/>
                  </a:lnTo>
                  <a:lnTo>
                    <a:pt x="3708" y="11685"/>
                  </a:lnTo>
                  <a:lnTo>
                    <a:pt x="3861" y="11595"/>
                  </a:lnTo>
                  <a:lnTo>
                    <a:pt x="4011" y="11501"/>
                  </a:lnTo>
                  <a:lnTo>
                    <a:pt x="4159" y="11404"/>
                  </a:lnTo>
                  <a:lnTo>
                    <a:pt x="4305" y="11302"/>
                  </a:lnTo>
                  <a:lnTo>
                    <a:pt x="4448" y="11198"/>
                  </a:lnTo>
                  <a:lnTo>
                    <a:pt x="4588" y="11090"/>
                  </a:lnTo>
                  <a:lnTo>
                    <a:pt x="4725" y="10980"/>
                  </a:lnTo>
                  <a:lnTo>
                    <a:pt x="4860" y="10865"/>
                  </a:lnTo>
                  <a:lnTo>
                    <a:pt x="4992" y="10749"/>
                  </a:lnTo>
                  <a:lnTo>
                    <a:pt x="5122" y="10628"/>
                  </a:lnTo>
                  <a:lnTo>
                    <a:pt x="5248" y="10505"/>
                  </a:lnTo>
                  <a:lnTo>
                    <a:pt x="5309" y="10566"/>
                  </a:lnTo>
                  <a:close/>
                  <a:moveTo>
                    <a:pt x="48" y="12746"/>
                  </a:moveTo>
                  <a:lnTo>
                    <a:pt x="43" y="12746"/>
                  </a:lnTo>
                  <a:lnTo>
                    <a:pt x="43" y="12659"/>
                  </a:lnTo>
                  <a:lnTo>
                    <a:pt x="48" y="12659"/>
                  </a:lnTo>
                  <a:lnTo>
                    <a:pt x="48" y="12746"/>
                  </a:lnTo>
                  <a:close/>
                  <a:moveTo>
                    <a:pt x="43" y="12746"/>
                  </a:moveTo>
                  <a:lnTo>
                    <a:pt x="0" y="12746"/>
                  </a:lnTo>
                  <a:lnTo>
                    <a:pt x="0" y="12703"/>
                  </a:lnTo>
                  <a:lnTo>
                    <a:pt x="43" y="12703"/>
                  </a:lnTo>
                  <a:lnTo>
                    <a:pt x="43" y="12746"/>
                  </a:lnTo>
                  <a:close/>
                  <a:moveTo>
                    <a:pt x="0" y="12703"/>
                  </a:moveTo>
                  <a:lnTo>
                    <a:pt x="0" y="11440"/>
                  </a:lnTo>
                  <a:lnTo>
                    <a:pt x="87" y="11440"/>
                  </a:lnTo>
                  <a:lnTo>
                    <a:pt x="87" y="12703"/>
                  </a:lnTo>
                  <a:lnTo>
                    <a:pt x="0" y="12703"/>
                  </a:lnTo>
                  <a:close/>
                  <a:moveTo>
                    <a:pt x="0" y="11440"/>
                  </a:moveTo>
                  <a:lnTo>
                    <a:pt x="0" y="11397"/>
                  </a:lnTo>
                  <a:lnTo>
                    <a:pt x="43" y="11397"/>
                  </a:lnTo>
                  <a:lnTo>
                    <a:pt x="43" y="11440"/>
                  </a:lnTo>
                  <a:lnTo>
                    <a:pt x="0" y="11440"/>
                  </a:lnTo>
                  <a:close/>
                  <a:moveTo>
                    <a:pt x="43" y="11397"/>
                  </a:moveTo>
                  <a:lnTo>
                    <a:pt x="48" y="11397"/>
                  </a:lnTo>
                  <a:lnTo>
                    <a:pt x="48" y="11483"/>
                  </a:lnTo>
                  <a:lnTo>
                    <a:pt x="43" y="11483"/>
                  </a:lnTo>
                  <a:lnTo>
                    <a:pt x="43" y="11397"/>
                  </a:lnTo>
                  <a:close/>
                  <a:moveTo>
                    <a:pt x="48" y="11397"/>
                  </a:moveTo>
                  <a:lnTo>
                    <a:pt x="204" y="11395"/>
                  </a:lnTo>
                  <a:lnTo>
                    <a:pt x="361" y="11389"/>
                  </a:lnTo>
                  <a:lnTo>
                    <a:pt x="516" y="11379"/>
                  </a:lnTo>
                  <a:lnTo>
                    <a:pt x="670" y="11365"/>
                  </a:lnTo>
                  <a:lnTo>
                    <a:pt x="824" y="11347"/>
                  </a:lnTo>
                  <a:lnTo>
                    <a:pt x="975" y="11327"/>
                  </a:lnTo>
                  <a:lnTo>
                    <a:pt x="1126" y="11301"/>
                  </a:lnTo>
                  <a:lnTo>
                    <a:pt x="1275" y="11273"/>
                  </a:lnTo>
                  <a:lnTo>
                    <a:pt x="1423" y="11240"/>
                  </a:lnTo>
                  <a:lnTo>
                    <a:pt x="1570" y="11205"/>
                  </a:lnTo>
                  <a:lnTo>
                    <a:pt x="1715" y="11166"/>
                  </a:lnTo>
                  <a:lnTo>
                    <a:pt x="1859" y="11123"/>
                  </a:lnTo>
                  <a:lnTo>
                    <a:pt x="2001" y="11076"/>
                  </a:lnTo>
                  <a:lnTo>
                    <a:pt x="2142" y="11026"/>
                  </a:lnTo>
                  <a:lnTo>
                    <a:pt x="2281" y="10974"/>
                  </a:lnTo>
                  <a:lnTo>
                    <a:pt x="2418" y="10917"/>
                  </a:lnTo>
                  <a:lnTo>
                    <a:pt x="2555" y="10858"/>
                  </a:lnTo>
                  <a:lnTo>
                    <a:pt x="2689" y="10796"/>
                  </a:lnTo>
                  <a:lnTo>
                    <a:pt x="2820" y="10730"/>
                  </a:lnTo>
                  <a:lnTo>
                    <a:pt x="2951" y="10661"/>
                  </a:lnTo>
                  <a:lnTo>
                    <a:pt x="3080" y="10590"/>
                  </a:lnTo>
                  <a:lnTo>
                    <a:pt x="3206" y="10514"/>
                  </a:lnTo>
                  <a:lnTo>
                    <a:pt x="3331" y="10436"/>
                  </a:lnTo>
                  <a:lnTo>
                    <a:pt x="3453" y="10356"/>
                  </a:lnTo>
                  <a:lnTo>
                    <a:pt x="3575" y="10272"/>
                  </a:lnTo>
                  <a:lnTo>
                    <a:pt x="3692" y="10186"/>
                  </a:lnTo>
                  <a:lnTo>
                    <a:pt x="3809" y="10097"/>
                  </a:lnTo>
                  <a:lnTo>
                    <a:pt x="3922" y="10005"/>
                  </a:lnTo>
                  <a:lnTo>
                    <a:pt x="4034" y="9911"/>
                  </a:lnTo>
                  <a:lnTo>
                    <a:pt x="4144" y="9814"/>
                  </a:lnTo>
                  <a:lnTo>
                    <a:pt x="4251" y="9715"/>
                  </a:lnTo>
                  <a:lnTo>
                    <a:pt x="4355" y="9612"/>
                  </a:lnTo>
                  <a:lnTo>
                    <a:pt x="4416" y="9673"/>
                  </a:lnTo>
                  <a:lnTo>
                    <a:pt x="4310" y="9777"/>
                  </a:lnTo>
                  <a:lnTo>
                    <a:pt x="4201" y="9878"/>
                  </a:lnTo>
                  <a:lnTo>
                    <a:pt x="4091" y="9976"/>
                  </a:lnTo>
                  <a:lnTo>
                    <a:pt x="3978" y="10072"/>
                  </a:lnTo>
                  <a:lnTo>
                    <a:pt x="3862" y="10165"/>
                  </a:lnTo>
                  <a:lnTo>
                    <a:pt x="3744" y="10256"/>
                  </a:lnTo>
                  <a:lnTo>
                    <a:pt x="3624" y="10344"/>
                  </a:lnTo>
                  <a:lnTo>
                    <a:pt x="3502" y="10428"/>
                  </a:lnTo>
                  <a:lnTo>
                    <a:pt x="3378" y="10510"/>
                  </a:lnTo>
                  <a:lnTo>
                    <a:pt x="3251" y="10589"/>
                  </a:lnTo>
                  <a:lnTo>
                    <a:pt x="3123" y="10664"/>
                  </a:lnTo>
                  <a:lnTo>
                    <a:pt x="2992" y="10737"/>
                  </a:lnTo>
                  <a:lnTo>
                    <a:pt x="2860" y="10807"/>
                  </a:lnTo>
                  <a:lnTo>
                    <a:pt x="2726" y="10874"/>
                  </a:lnTo>
                  <a:lnTo>
                    <a:pt x="2590" y="10937"/>
                  </a:lnTo>
                  <a:lnTo>
                    <a:pt x="2452" y="10997"/>
                  </a:lnTo>
                  <a:lnTo>
                    <a:pt x="2312" y="11055"/>
                  </a:lnTo>
                  <a:lnTo>
                    <a:pt x="2172" y="11109"/>
                  </a:lnTo>
                  <a:lnTo>
                    <a:pt x="2029" y="11158"/>
                  </a:lnTo>
                  <a:lnTo>
                    <a:pt x="1885" y="11205"/>
                  </a:lnTo>
                  <a:lnTo>
                    <a:pt x="1739" y="11249"/>
                  </a:lnTo>
                  <a:lnTo>
                    <a:pt x="1592" y="11289"/>
                  </a:lnTo>
                  <a:lnTo>
                    <a:pt x="1443" y="11325"/>
                  </a:lnTo>
                  <a:lnTo>
                    <a:pt x="1292" y="11357"/>
                  </a:lnTo>
                  <a:lnTo>
                    <a:pt x="1141" y="11386"/>
                  </a:lnTo>
                  <a:lnTo>
                    <a:pt x="988" y="11412"/>
                  </a:lnTo>
                  <a:lnTo>
                    <a:pt x="834" y="11434"/>
                  </a:lnTo>
                  <a:lnTo>
                    <a:pt x="679" y="11451"/>
                  </a:lnTo>
                  <a:lnTo>
                    <a:pt x="523" y="11465"/>
                  </a:lnTo>
                  <a:lnTo>
                    <a:pt x="365" y="11475"/>
                  </a:lnTo>
                  <a:lnTo>
                    <a:pt x="207" y="11481"/>
                  </a:lnTo>
                  <a:lnTo>
                    <a:pt x="48" y="11484"/>
                  </a:lnTo>
                  <a:lnTo>
                    <a:pt x="48" y="11397"/>
                  </a:lnTo>
                  <a:close/>
                  <a:moveTo>
                    <a:pt x="4355" y="9612"/>
                  </a:moveTo>
                  <a:lnTo>
                    <a:pt x="4457" y="9507"/>
                  </a:lnTo>
                  <a:lnTo>
                    <a:pt x="4557" y="9400"/>
                  </a:lnTo>
                  <a:lnTo>
                    <a:pt x="4654" y="9291"/>
                  </a:lnTo>
                  <a:lnTo>
                    <a:pt x="4748" y="9180"/>
                  </a:lnTo>
                  <a:lnTo>
                    <a:pt x="4840" y="9065"/>
                  </a:lnTo>
                  <a:lnTo>
                    <a:pt x="4929" y="8949"/>
                  </a:lnTo>
                  <a:lnTo>
                    <a:pt x="5016" y="8831"/>
                  </a:lnTo>
                  <a:lnTo>
                    <a:pt x="5099" y="8711"/>
                  </a:lnTo>
                  <a:lnTo>
                    <a:pt x="5180" y="8587"/>
                  </a:lnTo>
                  <a:lnTo>
                    <a:pt x="5258" y="8463"/>
                  </a:lnTo>
                  <a:lnTo>
                    <a:pt x="5332" y="8337"/>
                  </a:lnTo>
                  <a:lnTo>
                    <a:pt x="5404" y="8208"/>
                  </a:lnTo>
                  <a:lnTo>
                    <a:pt x="5473" y="8077"/>
                  </a:lnTo>
                  <a:lnTo>
                    <a:pt x="5539" y="7945"/>
                  </a:lnTo>
                  <a:lnTo>
                    <a:pt x="5602" y="7811"/>
                  </a:lnTo>
                  <a:lnTo>
                    <a:pt x="5661" y="7675"/>
                  </a:lnTo>
                  <a:lnTo>
                    <a:pt x="5717" y="7538"/>
                  </a:lnTo>
                  <a:lnTo>
                    <a:pt x="5770" y="7399"/>
                  </a:lnTo>
                  <a:lnTo>
                    <a:pt x="5820" y="7258"/>
                  </a:lnTo>
                  <a:lnTo>
                    <a:pt x="5865" y="7116"/>
                  </a:lnTo>
                  <a:lnTo>
                    <a:pt x="5908" y="6972"/>
                  </a:lnTo>
                  <a:lnTo>
                    <a:pt x="5947" y="6826"/>
                  </a:lnTo>
                  <a:lnTo>
                    <a:pt x="5984" y="6680"/>
                  </a:lnTo>
                  <a:lnTo>
                    <a:pt x="6015" y="6532"/>
                  </a:lnTo>
                  <a:lnTo>
                    <a:pt x="6045" y="6382"/>
                  </a:lnTo>
                  <a:lnTo>
                    <a:pt x="6069" y="6232"/>
                  </a:lnTo>
                  <a:lnTo>
                    <a:pt x="6091" y="6079"/>
                  </a:lnTo>
                  <a:lnTo>
                    <a:pt x="6108" y="5927"/>
                  </a:lnTo>
                  <a:lnTo>
                    <a:pt x="6121" y="5772"/>
                  </a:lnTo>
                  <a:lnTo>
                    <a:pt x="6132" y="5618"/>
                  </a:lnTo>
                  <a:lnTo>
                    <a:pt x="6137" y="5461"/>
                  </a:lnTo>
                  <a:lnTo>
                    <a:pt x="6140" y="5303"/>
                  </a:lnTo>
                  <a:lnTo>
                    <a:pt x="6226" y="5303"/>
                  </a:lnTo>
                  <a:lnTo>
                    <a:pt x="6224" y="5463"/>
                  </a:lnTo>
                  <a:lnTo>
                    <a:pt x="6217" y="5622"/>
                  </a:lnTo>
                  <a:lnTo>
                    <a:pt x="6208" y="5779"/>
                  </a:lnTo>
                  <a:lnTo>
                    <a:pt x="6194" y="5935"/>
                  </a:lnTo>
                  <a:lnTo>
                    <a:pt x="6176" y="6091"/>
                  </a:lnTo>
                  <a:lnTo>
                    <a:pt x="6155" y="6245"/>
                  </a:lnTo>
                  <a:lnTo>
                    <a:pt x="6130" y="6398"/>
                  </a:lnTo>
                  <a:lnTo>
                    <a:pt x="6101" y="6549"/>
                  </a:lnTo>
                  <a:lnTo>
                    <a:pt x="6067" y="6699"/>
                  </a:lnTo>
                  <a:lnTo>
                    <a:pt x="6032" y="6848"/>
                  </a:lnTo>
                  <a:lnTo>
                    <a:pt x="5992" y="6996"/>
                  </a:lnTo>
                  <a:lnTo>
                    <a:pt x="5948" y="7141"/>
                  </a:lnTo>
                  <a:lnTo>
                    <a:pt x="5901" y="7285"/>
                  </a:lnTo>
                  <a:lnTo>
                    <a:pt x="5851" y="7428"/>
                  </a:lnTo>
                  <a:lnTo>
                    <a:pt x="5797" y="7569"/>
                  </a:lnTo>
                  <a:lnTo>
                    <a:pt x="5741" y="7709"/>
                  </a:lnTo>
                  <a:lnTo>
                    <a:pt x="5680" y="7847"/>
                  </a:lnTo>
                  <a:lnTo>
                    <a:pt x="5617" y="7982"/>
                  </a:lnTo>
                  <a:lnTo>
                    <a:pt x="5550" y="8117"/>
                  </a:lnTo>
                  <a:lnTo>
                    <a:pt x="5481" y="8249"/>
                  </a:lnTo>
                  <a:lnTo>
                    <a:pt x="5407" y="8380"/>
                  </a:lnTo>
                  <a:lnTo>
                    <a:pt x="5331" y="8507"/>
                  </a:lnTo>
                  <a:lnTo>
                    <a:pt x="5253" y="8634"/>
                  </a:lnTo>
                  <a:lnTo>
                    <a:pt x="5170" y="8758"/>
                  </a:lnTo>
                  <a:lnTo>
                    <a:pt x="5086" y="8881"/>
                  </a:lnTo>
                  <a:lnTo>
                    <a:pt x="4999" y="9001"/>
                  </a:lnTo>
                  <a:lnTo>
                    <a:pt x="4908" y="9119"/>
                  </a:lnTo>
                  <a:lnTo>
                    <a:pt x="4815" y="9235"/>
                  </a:lnTo>
                  <a:lnTo>
                    <a:pt x="4719" y="9347"/>
                  </a:lnTo>
                  <a:lnTo>
                    <a:pt x="4620" y="9458"/>
                  </a:lnTo>
                  <a:lnTo>
                    <a:pt x="4520" y="9568"/>
                  </a:lnTo>
                  <a:lnTo>
                    <a:pt x="4416" y="9673"/>
                  </a:lnTo>
                  <a:lnTo>
                    <a:pt x="4355" y="9612"/>
                  </a:lnTo>
                  <a:close/>
                  <a:moveTo>
                    <a:pt x="6140" y="5303"/>
                  </a:moveTo>
                  <a:lnTo>
                    <a:pt x="6139" y="5227"/>
                  </a:lnTo>
                  <a:lnTo>
                    <a:pt x="6137" y="5150"/>
                  </a:lnTo>
                  <a:lnTo>
                    <a:pt x="6135" y="5073"/>
                  </a:lnTo>
                  <a:lnTo>
                    <a:pt x="6132" y="4996"/>
                  </a:lnTo>
                  <a:lnTo>
                    <a:pt x="6128" y="4920"/>
                  </a:lnTo>
                  <a:lnTo>
                    <a:pt x="6122" y="4844"/>
                  </a:lnTo>
                  <a:lnTo>
                    <a:pt x="6116" y="4768"/>
                  </a:lnTo>
                  <a:lnTo>
                    <a:pt x="6109" y="4693"/>
                  </a:lnTo>
                  <a:lnTo>
                    <a:pt x="6102" y="4617"/>
                  </a:lnTo>
                  <a:lnTo>
                    <a:pt x="6092" y="4542"/>
                  </a:lnTo>
                  <a:lnTo>
                    <a:pt x="6082" y="4468"/>
                  </a:lnTo>
                  <a:lnTo>
                    <a:pt x="6072" y="4393"/>
                  </a:lnTo>
                  <a:lnTo>
                    <a:pt x="6061" y="4319"/>
                  </a:lnTo>
                  <a:lnTo>
                    <a:pt x="6048" y="4245"/>
                  </a:lnTo>
                  <a:lnTo>
                    <a:pt x="6035" y="4172"/>
                  </a:lnTo>
                  <a:lnTo>
                    <a:pt x="6021" y="4098"/>
                  </a:lnTo>
                  <a:lnTo>
                    <a:pt x="6006" y="4026"/>
                  </a:lnTo>
                  <a:lnTo>
                    <a:pt x="5989" y="3953"/>
                  </a:lnTo>
                  <a:lnTo>
                    <a:pt x="5972" y="3881"/>
                  </a:lnTo>
                  <a:lnTo>
                    <a:pt x="5955" y="3809"/>
                  </a:lnTo>
                  <a:lnTo>
                    <a:pt x="5936" y="3737"/>
                  </a:lnTo>
                  <a:lnTo>
                    <a:pt x="5917" y="3666"/>
                  </a:lnTo>
                  <a:lnTo>
                    <a:pt x="5897" y="3596"/>
                  </a:lnTo>
                  <a:lnTo>
                    <a:pt x="5876" y="3524"/>
                  </a:lnTo>
                  <a:lnTo>
                    <a:pt x="5854" y="3455"/>
                  </a:lnTo>
                  <a:lnTo>
                    <a:pt x="5832" y="3385"/>
                  </a:lnTo>
                  <a:lnTo>
                    <a:pt x="5808" y="3316"/>
                  </a:lnTo>
                  <a:lnTo>
                    <a:pt x="5784" y="3247"/>
                  </a:lnTo>
                  <a:lnTo>
                    <a:pt x="5758" y="3178"/>
                  </a:lnTo>
                  <a:lnTo>
                    <a:pt x="5732" y="3109"/>
                  </a:lnTo>
                  <a:lnTo>
                    <a:pt x="5706" y="3041"/>
                  </a:lnTo>
                  <a:lnTo>
                    <a:pt x="5678" y="2974"/>
                  </a:lnTo>
                  <a:lnTo>
                    <a:pt x="5758" y="2942"/>
                  </a:lnTo>
                  <a:lnTo>
                    <a:pt x="5786" y="3010"/>
                  </a:lnTo>
                  <a:lnTo>
                    <a:pt x="5813" y="3079"/>
                  </a:lnTo>
                  <a:lnTo>
                    <a:pt x="5839" y="3148"/>
                  </a:lnTo>
                  <a:lnTo>
                    <a:pt x="5865" y="3218"/>
                  </a:lnTo>
                  <a:lnTo>
                    <a:pt x="5890" y="3288"/>
                  </a:lnTo>
                  <a:lnTo>
                    <a:pt x="5914" y="3358"/>
                  </a:lnTo>
                  <a:lnTo>
                    <a:pt x="5936" y="3429"/>
                  </a:lnTo>
                  <a:lnTo>
                    <a:pt x="5958" y="3501"/>
                  </a:lnTo>
                  <a:lnTo>
                    <a:pt x="5980" y="3572"/>
                  </a:lnTo>
                  <a:lnTo>
                    <a:pt x="6000" y="3643"/>
                  </a:lnTo>
                  <a:lnTo>
                    <a:pt x="6020" y="3716"/>
                  </a:lnTo>
                  <a:lnTo>
                    <a:pt x="6039" y="3788"/>
                  </a:lnTo>
                  <a:lnTo>
                    <a:pt x="6056" y="3862"/>
                  </a:lnTo>
                  <a:lnTo>
                    <a:pt x="6074" y="3934"/>
                  </a:lnTo>
                  <a:lnTo>
                    <a:pt x="6090" y="4009"/>
                  </a:lnTo>
                  <a:lnTo>
                    <a:pt x="6105" y="4082"/>
                  </a:lnTo>
                  <a:lnTo>
                    <a:pt x="6119" y="4157"/>
                  </a:lnTo>
                  <a:lnTo>
                    <a:pt x="6133" y="4231"/>
                  </a:lnTo>
                  <a:lnTo>
                    <a:pt x="6146" y="4306"/>
                  </a:lnTo>
                  <a:lnTo>
                    <a:pt x="6157" y="4380"/>
                  </a:lnTo>
                  <a:lnTo>
                    <a:pt x="6168" y="4456"/>
                  </a:lnTo>
                  <a:lnTo>
                    <a:pt x="6179" y="4532"/>
                  </a:lnTo>
                  <a:lnTo>
                    <a:pt x="6187" y="4608"/>
                  </a:lnTo>
                  <a:lnTo>
                    <a:pt x="6195" y="4684"/>
                  </a:lnTo>
                  <a:lnTo>
                    <a:pt x="6202" y="4761"/>
                  </a:lnTo>
                  <a:lnTo>
                    <a:pt x="6209" y="4837"/>
                  </a:lnTo>
                  <a:lnTo>
                    <a:pt x="6214" y="4914"/>
                  </a:lnTo>
                  <a:lnTo>
                    <a:pt x="6218" y="4992"/>
                  </a:lnTo>
                  <a:lnTo>
                    <a:pt x="6222" y="5070"/>
                  </a:lnTo>
                  <a:lnTo>
                    <a:pt x="6224" y="5148"/>
                  </a:lnTo>
                  <a:lnTo>
                    <a:pt x="6225" y="5225"/>
                  </a:lnTo>
                  <a:lnTo>
                    <a:pt x="6226" y="5303"/>
                  </a:lnTo>
                  <a:lnTo>
                    <a:pt x="6140" y="5303"/>
                  </a:lnTo>
                  <a:close/>
                  <a:moveTo>
                    <a:pt x="5678" y="2974"/>
                  </a:moveTo>
                  <a:lnTo>
                    <a:pt x="5649" y="2905"/>
                  </a:lnTo>
                  <a:lnTo>
                    <a:pt x="5619" y="2835"/>
                  </a:lnTo>
                  <a:lnTo>
                    <a:pt x="5589" y="2767"/>
                  </a:lnTo>
                  <a:lnTo>
                    <a:pt x="5556" y="2699"/>
                  </a:lnTo>
                  <a:lnTo>
                    <a:pt x="5524" y="2631"/>
                  </a:lnTo>
                  <a:lnTo>
                    <a:pt x="5490" y="2564"/>
                  </a:lnTo>
                  <a:lnTo>
                    <a:pt x="5456" y="2497"/>
                  </a:lnTo>
                  <a:lnTo>
                    <a:pt x="5421" y="2430"/>
                  </a:lnTo>
                  <a:lnTo>
                    <a:pt x="5385" y="2364"/>
                  </a:lnTo>
                  <a:lnTo>
                    <a:pt x="5349" y="2299"/>
                  </a:lnTo>
                  <a:lnTo>
                    <a:pt x="5311" y="2234"/>
                  </a:lnTo>
                  <a:lnTo>
                    <a:pt x="5273" y="2169"/>
                  </a:lnTo>
                  <a:lnTo>
                    <a:pt x="5234" y="2106"/>
                  </a:lnTo>
                  <a:lnTo>
                    <a:pt x="5194" y="2042"/>
                  </a:lnTo>
                  <a:lnTo>
                    <a:pt x="5153" y="1979"/>
                  </a:lnTo>
                  <a:lnTo>
                    <a:pt x="5112" y="1916"/>
                  </a:lnTo>
                  <a:lnTo>
                    <a:pt x="5070" y="1855"/>
                  </a:lnTo>
                  <a:lnTo>
                    <a:pt x="5028" y="1793"/>
                  </a:lnTo>
                  <a:lnTo>
                    <a:pt x="4985" y="1733"/>
                  </a:lnTo>
                  <a:lnTo>
                    <a:pt x="4940" y="1672"/>
                  </a:lnTo>
                  <a:lnTo>
                    <a:pt x="4895" y="1613"/>
                  </a:lnTo>
                  <a:lnTo>
                    <a:pt x="4850" y="1554"/>
                  </a:lnTo>
                  <a:lnTo>
                    <a:pt x="4803" y="1496"/>
                  </a:lnTo>
                  <a:lnTo>
                    <a:pt x="4757" y="1438"/>
                  </a:lnTo>
                  <a:lnTo>
                    <a:pt x="4709" y="1380"/>
                  </a:lnTo>
                  <a:lnTo>
                    <a:pt x="4660" y="1324"/>
                  </a:lnTo>
                  <a:lnTo>
                    <a:pt x="4612" y="1268"/>
                  </a:lnTo>
                  <a:lnTo>
                    <a:pt x="4562" y="1212"/>
                  </a:lnTo>
                  <a:lnTo>
                    <a:pt x="4511" y="1158"/>
                  </a:lnTo>
                  <a:lnTo>
                    <a:pt x="4461" y="1103"/>
                  </a:lnTo>
                  <a:lnTo>
                    <a:pt x="4409" y="1050"/>
                  </a:lnTo>
                  <a:lnTo>
                    <a:pt x="4357" y="997"/>
                  </a:lnTo>
                  <a:lnTo>
                    <a:pt x="4417" y="936"/>
                  </a:lnTo>
                  <a:lnTo>
                    <a:pt x="4470" y="989"/>
                  </a:lnTo>
                  <a:lnTo>
                    <a:pt x="4523" y="1044"/>
                  </a:lnTo>
                  <a:lnTo>
                    <a:pt x="4575" y="1098"/>
                  </a:lnTo>
                  <a:lnTo>
                    <a:pt x="4626" y="1155"/>
                  </a:lnTo>
                  <a:lnTo>
                    <a:pt x="4677" y="1211"/>
                  </a:lnTo>
                  <a:lnTo>
                    <a:pt x="4726" y="1268"/>
                  </a:lnTo>
                  <a:lnTo>
                    <a:pt x="4775" y="1325"/>
                  </a:lnTo>
                  <a:lnTo>
                    <a:pt x="4824" y="1384"/>
                  </a:lnTo>
                  <a:lnTo>
                    <a:pt x="4871" y="1442"/>
                  </a:lnTo>
                  <a:lnTo>
                    <a:pt x="4918" y="1501"/>
                  </a:lnTo>
                  <a:lnTo>
                    <a:pt x="4964" y="1561"/>
                  </a:lnTo>
                  <a:lnTo>
                    <a:pt x="5009" y="1621"/>
                  </a:lnTo>
                  <a:lnTo>
                    <a:pt x="5054" y="1682"/>
                  </a:lnTo>
                  <a:lnTo>
                    <a:pt x="5098" y="1743"/>
                  </a:lnTo>
                  <a:lnTo>
                    <a:pt x="5141" y="1806"/>
                  </a:lnTo>
                  <a:lnTo>
                    <a:pt x="5184" y="1869"/>
                  </a:lnTo>
                  <a:lnTo>
                    <a:pt x="5226" y="1932"/>
                  </a:lnTo>
                  <a:lnTo>
                    <a:pt x="5267" y="1995"/>
                  </a:lnTo>
                  <a:lnTo>
                    <a:pt x="5308" y="2060"/>
                  </a:lnTo>
                  <a:lnTo>
                    <a:pt x="5347" y="2125"/>
                  </a:lnTo>
                  <a:lnTo>
                    <a:pt x="5385" y="2190"/>
                  </a:lnTo>
                  <a:lnTo>
                    <a:pt x="5423" y="2256"/>
                  </a:lnTo>
                  <a:lnTo>
                    <a:pt x="5460" y="2323"/>
                  </a:lnTo>
                  <a:lnTo>
                    <a:pt x="5497" y="2390"/>
                  </a:lnTo>
                  <a:lnTo>
                    <a:pt x="5532" y="2457"/>
                  </a:lnTo>
                  <a:lnTo>
                    <a:pt x="5567" y="2525"/>
                  </a:lnTo>
                  <a:lnTo>
                    <a:pt x="5602" y="2593"/>
                  </a:lnTo>
                  <a:lnTo>
                    <a:pt x="5634" y="2662"/>
                  </a:lnTo>
                  <a:lnTo>
                    <a:pt x="5666" y="2731"/>
                  </a:lnTo>
                  <a:lnTo>
                    <a:pt x="5698" y="2800"/>
                  </a:lnTo>
                  <a:lnTo>
                    <a:pt x="5729" y="2871"/>
                  </a:lnTo>
                  <a:lnTo>
                    <a:pt x="5758" y="2942"/>
                  </a:lnTo>
                  <a:lnTo>
                    <a:pt x="5678" y="2974"/>
                  </a:lnTo>
                  <a:close/>
                  <a:moveTo>
                    <a:pt x="4357" y="997"/>
                  </a:moveTo>
                  <a:lnTo>
                    <a:pt x="4325" y="965"/>
                  </a:lnTo>
                  <a:lnTo>
                    <a:pt x="4357" y="935"/>
                  </a:lnTo>
                  <a:lnTo>
                    <a:pt x="4387" y="966"/>
                  </a:lnTo>
                  <a:lnTo>
                    <a:pt x="4357" y="997"/>
                  </a:lnTo>
                  <a:close/>
                  <a:moveTo>
                    <a:pt x="4357" y="935"/>
                  </a:moveTo>
                  <a:lnTo>
                    <a:pt x="5265" y="59"/>
                  </a:lnTo>
                  <a:lnTo>
                    <a:pt x="5326" y="120"/>
                  </a:lnTo>
                  <a:lnTo>
                    <a:pt x="4417" y="997"/>
                  </a:lnTo>
                  <a:lnTo>
                    <a:pt x="4357" y="935"/>
                  </a:lnTo>
                  <a:close/>
                  <a:moveTo>
                    <a:pt x="5330" y="64"/>
                  </a:moveTo>
                  <a:lnTo>
                    <a:pt x="5353" y="94"/>
                  </a:lnTo>
                  <a:lnTo>
                    <a:pt x="5326" y="120"/>
                  </a:lnTo>
                  <a:lnTo>
                    <a:pt x="5296" y="90"/>
                  </a:lnTo>
                  <a:lnTo>
                    <a:pt x="5330" y="64"/>
                  </a:lnTo>
                  <a:close/>
                  <a:moveTo>
                    <a:pt x="5261" y="115"/>
                  </a:moveTo>
                  <a:lnTo>
                    <a:pt x="5255" y="103"/>
                  </a:lnTo>
                  <a:lnTo>
                    <a:pt x="5241" y="74"/>
                  </a:lnTo>
                  <a:lnTo>
                    <a:pt x="5234" y="57"/>
                  </a:lnTo>
                  <a:lnTo>
                    <a:pt x="5229" y="40"/>
                  </a:lnTo>
                  <a:lnTo>
                    <a:pt x="5227" y="32"/>
                  </a:lnTo>
                  <a:lnTo>
                    <a:pt x="5224" y="24"/>
                  </a:lnTo>
                  <a:lnTo>
                    <a:pt x="5223" y="18"/>
                  </a:lnTo>
                  <a:lnTo>
                    <a:pt x="5223" y="12"/>
                  </a:lnTo>
                  <a:lnTo>
                    <a:pt x="5224" y="7"/>
                  </a:lnTo>
                  <a:lnTo>
                    <a:pt x="5227" y="4"/>
                  </a:lnTo>
                  <a:lnTo>
                    <a:pt x="5231" y="1"/>
                  </a:lnTo>
                  <a:lnTo>
                    <a:pt x="5235" y="0"/>
                  </a:lnTo>
                  <a:lnTo>
                    <a:pt x="5242" y="1"/>
                  </a:lnTo>
                  <a:lnTo>
                    <a:pt x="5249" y="4"/>
                  </a:lnTo>
                  <a:lnTo>
                    <a:pt x="5259" y="9"/>
                  </a:lnTo>
                  <a:lnTo>
                    <a:pt x="5270" y="15"/>
                  </a:lnTo>
                  <a:lnTo>
                    <a:pt x="5284" y="25"/>
                  </a:lnTo>
                  <a:lnTo>
                    <a:pt x="5299" y="37"/>
                  </a:lnTo>
                  <a:lnTo>
                    <a:pt x="5316" y="52"/>
                  </a:lnTo>
                  <a:lnTo>
                    <a:pt x="5337" y="70"/>
                  </a:lnTo>
                  <a:lnTo>
                    <a:pt x="5358" y="91"/>
                  </a:lnTo>
                  <a:lnTo>
                    <a:pt x="5383" y="115"/>
                  </a:lnTo>
                  <a:lnTo>
                    <a:pt x="5411" y="142"/>
                  </a:lnTo>
                  <a:lnTo>
                    <a:pt x="5442" y="173"/>
                  </a:lnTo>
                  <a:lnTo>
                    <a:pt x="5379" y="233"/>
                  </a:lnTo>
                  <a:lnTo>
                    <a:pt x="5347" y="198"/>
                  </a:lnTo>
                  <a:lnTo>
                    <a:pt x="5322" y="168"/>
                  </a:lnTo>
                  <a:lnTo>
                    <a:pt x="5312" y="155"/>
                  </a:lnTo>
                  <a:lnTo>
                    <a:pt x="5303" y="143"/>
                  </a:lnTo>
                  <a:lnTo>
                    <a:pt x="5296" y="132"/>
                  </a:lnTo>
                  <a:lnTo>
                    <a:pt x="5290" y="121"/>
                  </a:lnTo>
                  <a:lnTo>
                    <a:pt x="5285" y="113"/>
                  </a:lnTo>
                  <a:lnTo>
                    <a:pt x="5282" y="104"/>
                  </a:lnTo>
                  <a:lnTo>
                    <a:pt x="5280" y="98"/>
                  </a:lnTo>
                  <a:lnTo>
                    <a:pt x="5278" y="91"/>
                  </a:lnTo>
                  <a:lnTo>
                    <a:pt x="5278" y="86"/>
                  </a:lnTo>
                  <a:lnTo>
                    <a:pt x="5278" y="80"/>
                  </a:lnTo>
                  <a:lnTo>
                    <a:pt x="5280" y="76"/>
                  </a:lnTo>
                  <a:lnTo>
                    <a:pt x="5282" y="73"/>
                  </a:lnTo>
                  <a:lnTo>
                    <a:pt x="5284" y="70"/>
                  </a:lnTo>
                  <a:lnTo>
                    <a:pt x="5287" y="67"/>
                  </a:lnTo>
                  <a:lnTo>
                    <a:pt x="5290" y="65"/>
                  </a:lnTo>
                  <a:lnTo>
                    <a:pt x="5294" y="63"/>
                  </a:lnTo>
                  <a:lnTo>
                    <a:pt x="5302" y="62"/>
                  </a:lnTo>
                  <a:lnTo>
                    <a:pt x="5310" y="61"/>
                  </a:lnTo>
                  <a:lnTo>
                    <a:pt x="5324" y="62"/>
                  </a:lnTo>
                  <a:lnTo>
                    <a:pt x="5330" y="64"/>
                  </a:lnTo>
                  <a:lnTo>
                    <a:pt x="5261" y="115"/>
                  </a:lnTo>
                  <a:close/>
                  <a:moveTo>
                    <a:pt x="5442" y="173"/>
                  </a:moveTo>
                  <a:lnTo>
                    <a:pt x="5471" y="204"/>
                  </a:lnTo>
                  <a:lnTo>
                    <a:pt x="5502" y="237"/>
                  </a:lnTo>
                  <a:lnTo>
                    <a:pt x="5536" y="275"/>
                  </a:lnTo>
                  <a:lnTo>
                    <a:pt x="5572" y="315"/>
                  </a:lnTo>
                  <a:lnTo>
                    <a:pt x="5611" y="359"/>
                  </a:lnTo>
                  <a:lnTo>
                    <a:pt x="5652" y="406"/>
                  </a:lnTo>
                  <a:lnTo>
                    <a:pt x="5696" y="456"/>
                  </a:lnTo>
                  <a:lnTo>
                    <a:pt x="5740" y="509"/>
                  </a:lnTo>
                  <a:lnTo>
                    <a:pt x="5674" y="564"/>
                  </a:lnTo>
                  <a:lnTo>
                    <a:pt x="5630" y="512"/>
                  </a:lnTo>
                  <a:lnTo>
                    <a:pt x="5586" y="462"/>
                  </a:lnTo>
                  <a:lnTo>
                    <a:pt x="5546" y="415"/>
                  </a:lnTo>
                  <a:lnTo>
                    <a:pt x="5508" y="372"/>
                  </a:lnTo>
                  <a:lnTo>
                    <a:pt x="5472" y="332"/>
                  </a:lnTo>
                  <a:lnTo>
                    <a:pt x="5438" y="295"/>
                  </a:lnTo>
                  <a:lnTo>
                    <a:pt x="5407" y="263"/>
                  </a:lnTo>
                  <a:lnTo>
                    <a:pt x="5379" y="233"/>
                  </a:lnTo>
                  <a:lnTo>
                    <a:pt x="5442" y="173"/>
                  </a:lnTo>
                  <a:close/>
                  <a:moveTo>
                    <a:pt x="5740" y="509"/>
                  </a:moveTo>
                  <a:lnTo>
                    <a:pt x="5800" y="584"/>
                  </a:lnTo>
                  <a:lnTo>
                    <a:pt x="5863" y="663"/>
                  </a:lnTo>
                  <a:lnTo>
                    <a:pt x="5929" y="747"/>
                  </a:lnTo>
                  <a:lnTo>
                    <a:pt x="5996" y="837"/>
                  </a:lnTo>
                  <a:lnTo>
                    <a:pt x="6064" y="932"/>
                  </a:lnTo>
                  <a:lnTo>
                    <a:pt x="6134" y="1032"/>
                  </a:lnTo>
                  <a:lnTo>
                    <a:pt x="6206" y="1138"/>
                  </a:lnTo>
                  <a:lnTo>
                    <a:pt x="6278" y="1249"/>
                  </a:lnTo>
                  <a:lnTo>
                    <a:pt x="6351" y="1364"/>
                  </a:lnTo>
                  <a:lnTo>
                    <a:pt x="6424" y="1484"/>
                  </a:lnTo>
                  <a:lnTo>
                    <a:pt x="6496" y="1609"/>
                  </a:lnTo>
                  <a:lnTo>
                    <a:pt x="6570" y="1740"/>
                  </a:lnTo>
                  <a:lnTo>
                    <a:pt x="6641" y="1875"/>
                  </a:lnTo>
                  <a:lnTo>
                    <a:pt x="6712" y="2016"/>
                  </a:lnTo>
                  <a:lnTo>
                    <a:pt x="6781" y="2161"/>
                  </a:lnTo>
                  <a:lnTo>
                    <a:pt x="6850" y="2310"/>
                  </a:lnTo>
                  <a:lnTo>
                    <a:pt x="6916" y="2464"/>
                  </a:lnTo>
                  <a:lnTo>
                    <a:pt x="6980" y="2623"/>
                  </a:lnTo>
                  <a:lnTo>
                    <a:pt x="7042" y="2786"/>
                  </a:lnTo>
                  <a:lnTo>
                    <a:pt x="7101" y="2954"/>
                  </a:lnTo>
                  <a:lnTo>
                    <a:pt x="7156" y="3126"/>
                  </a:lnTo>
                  <a:lnTo>
                    <a:pt x="7209" y="3303"/>
                  </a:lnTo>
                  <a:lnTo>
                    <a:pt x="7258" y="3484"/>
                  </a:lnTo>
                  <a:lnTo>
                    <a:pt x="7303" y="3669"/>
                  </a:lnTo>
                  <a:lnTo>
                    <a:pt x="7344" y="3859"/>
                  </a:lnTo>
                  <a:lnTo>
                    <a:pt x="7381" y="4053"/>
                  </a:lnTo>
                  <a:lnTo>
                    <a:pt x="7412" y="4252"/>
                  </a:lnTo>
                  <a:lnTo>
                    <a:pt x="7439" y="4454"/>
                  </a:lnTo>
                  <a:lnTo>
                    <a:pt x="7460" y="4660"/>
                  </a:lnTo>
                  <a:lnTo>
                    <a:pt x="7476" y="4871"/>
                  </a:lnTo>
                  <a:lnTo>
                    <a:pt x="7485" y="5085"/>
                  </a:lnTo>
                  <a:lnTo>
                    <a:pt x="7488" y="5303"/>
                  </a:lnTo>
                  <a:lnTo>
                    <a:pt x="7402" y="5303"/>
                  </a:lnTo>
                  <a:lnTo>
                    <a:pt x="7398" y="5088"/>
                  </a:lnTo>
                  <a:lnTo>
                    <a:pt x="7390" y="4875"/>
                  </a:lnTo>
                  <a:lnTo>
                    <a:pt x="7375" y="4668"/>
                  </a:lnTo>
                  <a:lnTo>
                    <a:pt x="7353" y="4464"/>
                  </a:lnTo>
                  <a:lnTo>
                    <a:pt x="7327" y="4264"/>
                  </a:lnTo>
                  <a:lnTo>
                    <a:pt x="7296" y="4068"/>
                  </a:lnTo>
                  <a:lnTo>
                    <a:pt x="7260" y="3876"/>
                  </a:lnTo>
                  <a:lnTo>
                    <a:pt x="7219" y="3689"/>
                  </a:lnTo>
                  <a:lnTo>
                    <a:pt x="7175" y="3505"/>
                  </a:lnTo>
                  <a:lnTo>
                    <a:pt x="7126" y="3326"/>
                  </a:lnTo>
                  <a:lnTo>
                    <a:pt x="7074" y="3152"/>
                  </a:lnTo>
                  <a:lnTo>
                    <a:pt x="7019" y="2981"/>
                  </a:lnTo>
                  <a:lnTo>
                    <a:pt x="6961" y="2814"/>
                  </a:lnTo>
                  <a:lnTo>
                    <a:pt x="6899" y="2653"/>
                  </a:lnTo>
                  <a:lnTo>
                    <a:pt x="6837" y="2497"/>
                  </a:lnTo>
                  <a:lnTo>
                    <a:pt x="6771" y="2344"/>
                  </a:lnTo>
                  <a:lnTo>
                    <a:pt x="6704" y="2196"/>
                  </a:lnTo>
                  <a:lnTo>
                    <a:pt x="6634" y="2054"/>
                  </a:lnTo>
                  <a:lnTo>
                    <a:pt x="6564" y="1915"/>
                  </a:lnTo>
                  <a:lnTo>
                    <a:pt x="6493" y="1781"/>
                  </a:lnTo>
                  <a:lnTo>
                    <a:pt x="6422" y="1653"/>
                  </a:lnTo>
                  <a:lnTo>
                    <a:pt x="6349" y="1528"/>
                  </a:lnTo>
                  <a:lnTo>
                    <a:pt x="6278" y="1410"/>
                  </a:lnTo>
                  <a:lnTo>
                    <a:pt x="6206" y="1295"/>
                  </a:lnTo>
                  <a:lnTo>
                    <a:pt x="6134" y="1186"/>
                  </a:lnTo>
                  <a:lnTo>
                    <a:pt x="6064" y="1082"/>
                  </a:lnTo>
                  <a:lnTo>
                    <a:pt x="5994" y="983"/>
                  </a:lnTo>
                  <a:lnTo>
                    <a:pt x="5926" y="889"/>
                  </a:lnTo>
                  <a:lnTo>
                    <a:pt x="5860" y="800"/>
                  </a:lnTo>
                  <a:lnTo>
                    <a:pt x="5795" y="716"/>
                  </a:lnTo>
                  <a:lnTo>
                    <a:pt x="5733" y="638"/>
                  </a:lnTo>
                  <a:lnTo>
                    <a:pt x="5674" y="564"/>
                  </a:lnTo>
                  <a:lnTo>
                    <a:pt x="5740" y="509"/>
                  </a:lnTo>
                  <a:close/>
                </a:path>
              </a:pathLst>
            </a:custGeom>
            <a:solidFill>
              <a:srgbClr val="365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nvGrpSpPr>
            <p:cNvPr id="25" name="428 Grupo">
              <a:extLst>
                <a:ext uri="{FF2B5EF4-FFF2-40B4-BE49-F238E27FC236}">
                  <a16:creationId xmlns:a16="http://schemas.microsoft.com/office/drawing/2014/main" xmlns="" id="{6A4454C9-E6EA-4459-8C49-B0F5B7374DFC}"/>
                </a:ext>
              </a:extLst>
            </p:cNvPr>
            <p:cNvGrpSpPr/>
            <p:nvPr/>
          </p:nvGrpSpPr>
          <p:grpSpPr>
            <a:xfrm>
              <a:off x="3293763" y="5938458"/>
              <a:ext cx="212649" cy="437046"/>
              <a:chOff x="6070601" y="5819775"/>
              <a:chExt cx="287338" cy="590550"/>
            </a:xfrm>
          </p:grpSpPr>
          <p:sp>
            <p:nvSpPr>
              <p:cNvPr id="201" name="Freeform 314">
                <a:extLst>
                  <a:ext uri="{FF2B5EF4-FFF2-40B4-BE49-F238E27FC236}">
                    <a16:creationId xmlns:a16="http://schemas.microsoft.com/office/drawing/2014/main" xmlns="" id="{601E5166-C004-4361-A399-6B7D1E1F5AED}"/>
                  </a:ext>
                </a:extLst>
              </p:cNvPr>
              <p:cNvSpPr>
                <a:spLocks/>
              </p:cNvSpPr>
              <p:nvPr/>
            </p:nvSpPr>
            <p:spPr bwMode="auto">
              <a:xfrm>
                <a:off x="6089651" y="5864225"/>
                <a:ext cx="242888" cy="503238"/>
              </a:xfrm>
              <a:custGeom>
                <a:avLst/>
                <a:gdLst>
                  <a:gd name="T0" fmla="*/ 0 w 615"/>
                  <a:gd name="T1" fmla="*/ 0 h 1268"/>
                  <a:gd name="T2" fmla="*/ 615 w 615"/>
                  <a:gd name="T3" fmla="*/ 631 h 1268"/>
                  <a:gd name="T4" fmla="*/ 8 w 615"/>
                  <a:gd name="T5" fmla="*/ 1268 h 1268"/>
                  <a:gd name="T6" fmla="*/ 0 w 615"/>
                  <a:gd name="T7" fmla="*/ 0 h 1268"/>
                </a:gdLst>
                <a:ahLst/>
                <a:cxnLst>
                  <a:cxn ang="0">
                    <a:pos x="T0" y="T1"/>
                  </a:cxn>
                  <a:cxn ang="0">
                    <a:pos x="T2" y="T3"/>
                  </a:cxn>
                  <a:cxn ang="0">
                    <a:pos x="T4" y="T5"/>
                  </a:cxn>
                  <a:cxn ang="0">
                    <a:pos x="T6" y="T7"/>
                  </a:cxn>
                </a:cxnLst>
                <a:rect l="0" t="0" r="r" b="b"/>
                <a:pathLst>
                  <a:path w="615" h="1268">
                    <a:moveTo>
                      <a:pt x="0" y="0"/>
                    </a:moveTo>
                    <a:lnTo>
                      <a:pt x="615" y="631"/>
                    </a:lnTo>
                    <a:lnTo>
                      <a:pt x="8" y="1268"/>
                    </a:lnTo>
                    <a:lnTo>
                      <a:pt x="0" y="0"/>
                    </a:lnTo>
                    <a:close/>
                  </a:path>
                </a:pathLst>
              </a:custGeom>
              <a:solidFill>
                <a:srgbClr val="365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02" name="Freeform 315">
                <a:extLst>
                  <a:ext uri="{FF2B5EF4-FFF2-40B4-BE49-F238E27FC236}">
                    <a16:creationId xmlns:a16="http://schemas.microsoft.com/office/drawing/2014/main" xmlns="" id="{7D46588F-0BB0-4B50-9D5D-CCFF1A94EC9F}"/>
                  </a:ext>
                </a:extLst>
              </p:cNvPr>
              <p:cNvSpPr>
                <a:spLocks noEditPoints="1"/>
              </p:cNvSpPr>
              <p:nvPr/>
            </p:nvSpPr>
            <p:spPr bwMode="auto">
              <a:xfrm>
                <a:off x="6070601" y="5819775"/>
                <a:ext cx="287338" cy="590550"/>
              </a:xfrm>
              <a:custGeom>
                <a:avLst/>
                <a:gdLst>
                  <a:gd name="T0" fmla="*/ 78 w 722"/>
                  <a:gd name="T1" fmla="*/ 79 h 1488"/>
                  <a:gd name="T2" fmla="*/ 693 w 722"/>
                  <a:gd name="T3" fmla="*/ 710 h 1488"/>
                  <a:gd name="T4" fmla="*/ 629 w 722"/>
                  <a:gd name="T5" fmla="*/ 773 h 1488"/>
                  <a:gd name="T6" fmla="*/ 14 w 722"/>
                  <a:gd name="T7" fmla="*/ 141 h 1488"/>
                  <a:gd name="T8" fmla="*/ 78 w 722"/>
                  <a:gd name="T9" fmla="*/ 79 h 1488"/>
                  <a:gd name="T10" fmla="*/ 693 w 722"/>
                  <a:gd name="T11" fmla="*/ 710 h 1488"/>
                  <a:gd name="T12" fmla="*/ 722 w 722"/>
                  <a:gd name="T13" fmla="*/ 741 h 1488"/>
                  <a:gd name="T14" fmla="*/ 693 w 722"/>
                  <a:gd name="T15" fmla="*/ 773 h 1488"/>
                  <a:gd name="T16" fmla="*/ 661 w 722"/>
                  <a:gd name="T17" fmla="*/ 741 h 1488"/>
                  <a:gd name="T18" fmla="*/ 693 w 722"/>
                  <a:gd name="T19" fmla="*/ 710 h 1488"/>
                  <a:gd name="T20" fmla="*/ 693 w 722"/>
                  <a:gd name="T21" fmla="*/ 773 h 1488"/>
                  <a:gd name="T22" fmla="*/ 87 w 722"/>
                  <a:gd name="T23" fmla="*/ 1408 h 1488"/>
                  <a:gd name="T24" fmla="*/ 22 w 722"/>
                  <a:gd name="T25" fmla="*/ 1346 h 1488"/>
                  <a:gd name="T26" fmla="*/ 628 w 722"/>
                  <a:gd name="T27" fmla="*/ 711 h 1488"/>
                  <a:gd name="T28" fmla="*/ 693 w 722"/>
                  <a:gd name="T29" fmla="*/ 773 h 1488"/>
                  <a:gd name="T30" fmla="*/ 87 w 722"/>
                  <a:gd name="T31" fmla="*/ 1408 h 1488"/>
                  <a:gd name="T32" fmla="*/ 11 w 722"/>
                  <a:gd name="T33" fmla="*/ 1488 h 1488"/>
                  <a:gd name="T34" fmla="*/ 10 w 722"/>
                  <a:gd name="T35" fmla="*/ 1378 h 1488"/>
                  <a:gd name="T36" fmla="*/ 54 w 722"/>
                  <a:gd name="T37" fmla="*/ 1378 h 1488"/>
                  <a:gd name="T38" fmla="*/ 87 w 722"/>
                  <a:gd name="T39" fmla="*/ 1408 h 1488"/>
                  <a:gd name="T40" fmla="*/ 10 w 722"/>
                  <a:gd name="T41" fmla="*/ 1378 h 1488"/>
                  <a:gd name="T42" fmla="*/ 1 w 722"/>
                  <a:gd name="T43" fmla="*/ 110 h 1488"/>
                  <a:gd name="T44" fmla="*/ 91 w 722"/>
                  <a:gd name="T45" fmla="*/ 110 h 1488"/>
                  <a:gd name="T46" fmla="*/ 99 w 722"/>
                  <a:gd name="T47" fmla="*/ 1378 h 1488"/>
                  <a:gd name="T48" fmla="*/ 10 w 722"/>
                  <a:gd name="T49" fmla="*/ 1378 h 1488"/>
                  <a:gd name="T50" fmla="*/ 1 w 722"/>
                  <a:gd name="T51" fmla="*/ 110 h 1488"/>
                  <a:gd name="T52" fmla="*/ 0 w 722"/>
                  <a:gd name="T53" fmla="*/ 0 h 1488"/>
                  <a:gd name="T54" fmla="*/ 78 w 722"/>
                  <a:gd name="T55" fmla="*/ 79 h 1488"/>
                  <a:gd name="T56" fmla="*/ 46 w 722"/>
                  <a:gd name="T57" fmla="*/ 110 h 1488"/>
                  <a:gd name="T58" fmla="*/ 1 w 722"/>
                  <a:gd name="T59" fmla="*/ 11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2" h="1488">
                    <a:moveTo>
                      <a:pt x="78" y="79"/>
                    </a:moveTo>
                    <a:lnTo>
                      <a:pt x="693" y="710"/>
                    </a:lnTo>
                    <a:lnTo>
                      <a:pt x="629" y="773"/>
                    </a:lnTo>
                    <a:lnTo>
                      <a:pt x="14" y="141"/>
                    </a:lnTo>
                    <a:lnTo>
                      <a:pt x="78" y="79"/>
                    </a:lnTo>
                    <a:close/>
                    <a:moveTo>
                      <a:pt x="693" y="710"/>
                    </a:moveTo>
                    <a:lnTo>
                      <a:pt x="722" y="741"/>
                    </a:lnTo>
                    <a:lnTo>
                      <a:pt x="693" y="773"/>
                    </a:lnTo>
                    <a:lnTo>
                      <a:pt x="661" y="741"/>
                    </a:lnTo>
                    <a:lnTo>
                      <a:pt x="693" y="710"/>
                    </a:lnTo>
                    <a:close/>
                    <a:moveTo>
                      <a:pt x="693" y="773"/>
                    </a:moveTo>
                    <a:lnTo>
                      <a:pt x="87" y="1408"/>
                    </a:lnTo>
                    <a:lnTo>
                      <a:pt x="22" y="1346"/>
                    </a:lnTo>
                    <a:lnTo>
                      <a:pt x="628" y="711"/>
                    </a:lnTo>
                    <a:lnTo>
                      <a:pt x="693" y="773"/>
                    </a:lnTo>
                    <a:close/>
                    <a:moveTo>
                      <a:pt x="87" y="1408"/>
                    </a:moveTo>
                    <a:lnTo>
                      <a:pt x="11" y="1488"/>
                    </a:lnTo>
                    <a:lnTo>
                      <a:pt x="10" y="1378"/>
                    </a:lnTo>
                    <a:lnTo>
                      <a:pt x="54" y="1378"/>
                    </a:lnTo>
                    <a:lnTo>
                      <a:pt x="87" y="1408"/>
                    </a:lnTo>
                    <a:close/>
                    <a:moveTo>
                      <a:pt x="10" y="1378"/>
                    </a:moveTo>
                    <a:lnTo>
                      <a:pt x="1" y="110"/>
                    </a:lnTo>
                    <a:lnTo>
                      <a:pt x="91" y="110"/>
                    </a:lnTo>
                    <a:lnTo>
                      <a:pt x="99" y="1378"/>
                    </a:lnTo>
                    <a:lnTo>
                      <a:pt x="10" y="1378"/>
                    </a:lnTo>
                    <a:close/>
                    <a:moveTo>
                      <a:pt x="1" y="110"/>
                    </a:moveTo>
                    <a:lnTo>
                      <a:pt x="0" y="0"/>
                    </a:lnTo>
                    <a:lnTo>
                      <a:pt x="78" y="79"/>
                    </a:lnTo>
                    <a:lnTo>
                      <a:pt x="46" y="110"/>
                    </a:lnTo>
                    <a:lnTo>
                      <a:pt x="1" y="110"/>
                    </a:lnTo>
                    <a:close/>
                  </a:path>
                </a:pathLst>
              </a:custGeom>
              <a:solidFill>
                <a:srgbClr val="365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26" name="429 Grupo">
              <a:extLst>
                <a:ext uri="{FF2B5EF4-FFF2-40B4-BE49-F238E27FC236}">
                  <a16:creationId xmlns:a16="http://schemas.microsoft.com/office/drawing/2014/main" xmlns="" id="{037D5D4A-2155-4CB8-9F0E-1A029FE3E1AF}"/>
                </a:ext>
              </a:extLst>
            </p:cNvPr>
            <p:cNvGrpSpPr/>
            <p:nvPr/>
          </p:nvGrpSpPr>
          <p:grpSpPr>
            <a:xfrm>
              <a:off x="4572006" y="2624190"/>
              <a:ext cx="316037" cy="304288"/>
              <a:chOff x="7797801" y="1341438"/>
              <a:chExt cx="427038" cy="411163"/>
            </a:xfrm>
          </p:grpSpPr>
          <p:sp>
            <p:nvSpPr>
              <p:cNvPr id="199" name="Freeform 316">
                <a:extLst>
                  <a:ext uri="{FF2B5EF4-FFF2-40B4-BE49-F238E27FC236}">
                    <a16:creationId xmlns:a16="http://schemas.microsoft.com/office/drawing/2014/main" xmlns="" id="{16235565-99B5-4758-A599-A80C33F13E90}"/>
                  </a:ext>
                </a:extLst>
              </p:cNvPr>
              <p:cNvSpPr>
                <a:spLocks/>
              </p:cNvSpPr>
              <p:nvPr/>
            </p:nvSpPr>
            <p:spPr bwMode="auto">
              <a:xfrm>
                <a:off x="7816851" y="1358900"/>
                <a:ext cx="363538" cy="350838"/>
              </a:xfrm>
              <a:custGeom>
                <a:avLst/>
                <a:gdLst>
                  <a:gd name="T0" fmla="*/ 0 w 916"/>
                  <a:gd name="T1" fmla="*/ 880 h 880"/>
                  <a:gd name="T2" fmla="*/ 38 w 916"/>
                  <a:gd name="T3" fmla="*/ 0 h 880"/>
                  <a:gd name="T4" fmla="*/ 916 w 916"/>
                  <a:gd name="T5" fmla="*/ 4 h 880"/>
                  <a:gd name="T6" fmla="*/ 0 w 916"/>
                  <a:gd name="T7" fmla="*/ 880 h 880"/>
                </a:gdLst>
                <a:ahLst/>
                <a:cxnLst>
                  <a:cxn ang="0">
                    <a:pos x="T0" y="T1"/>
                  </a:cxn>
                  <a:cxn ang="0">
                    <a:pos x="T2" y="T3"/>
                  </a:cxn>
                  <a:cxn ang="0">
                    <a:pos x="T4" y="T5"/>
                  </a:cxn>
                  <a:cxn ang="0">
                    <a:pos x="T6" y="T7"/>
                  </a:cxn>
                </a:cxnLst>
                <a:rect l="0" t="0" r="r" b="b"/>
                <a:pathLst>
                  <a:path w="916" h="880">
                    <a:moveTo>
                      <a:pt x="0" y="880"/>
                    </a:moveTo>
                    <a:lnTo>
                      <a:pt x="38" y="0"/>
                    </a:lnTo>
                    <a:lnTo>
                      <a:pt x="916" y="4"/>
                    </a:lnTo>
                    <a:lnTo>
                      <a:pt x="0" y="880"/>
                    </a:lnTo>
                    <a:close/>
                  </a:path>
                </a:pathLst>
              </a:custGeom>
              <a:solidFill>
                <a:srgbClr val="5591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00" name="Freeform 317">
                <a:extLst>
                  <a:ext uri="{FF2B5EF4-FFF2-40B4-BE49-F238E27FC236}">
                    <a16:creationId xmlns:a16="http://schemas.microsoft.com/office/drawing/2014/main" xmlns="" id="{39508DA7-2C5B-49ED-9E44-9951F4911DB8}"/>
                  </a:ext>
                </a:extLst>
              </p:cNvPr>
              <p:cNvSpPr>
                <a:spLocks noEditPoints="1"/>
              </p:cNvSpPr>
              <p:nvPr/>
            </p:nvSpPr>
            <p:spPr bwMode="auto">
              <a:xfrm>
                <a:off x="7797801" y="1341438"/>
                <a:ext cx="427038" cy="411163"/>
              </a:xfrm>
              <a:custGeom>
                <a:avLst/>
                <a:gdLst>
                  <a:gd name="T0" fmla="*/ 5 w 1076"/>
                  <a:gd name="T1" fmla="*/ 924 h 1035"/>
                  <a:gd name="T2" fmla="*/ 43 w 1076"/>
                  <a:gd name="T3" fmla="*/ 44 h 1035"/>
                  <a:gd name="T4" fmla="*/ 131 w 1076"/>
                  <a:gd name="T5" fmla="*/ 48 h 1035"/>
                  <a:gd name="T6" fmla="*/ 93 w 1076"/>
                  <a:gd name="T7" fmla="*/ 928 h 1035"/>
                  <a:gd name="T8" fmla="*/ 5 w 1076"/>
                  <a:gd name="T9" fmla="*/ 924 h 1035"/>
                  <a:gd name="T10" fmla="*/ 43 w 1076"/>
                  <a:gd name="T11" fmla="*/ 44 h 1035"/>
                  <a:gd name="T12" fmla="*/ 44 w 1076"/>
                  <a:gd name="T13" fmla="*/ 0 h 1035"/>
                  <a:gd name="T14" fmla="*/ 87 w 1076"/>
                  <a:gd name="T15" fmla="*/ 1 h 1035"/>
                  <a:gd name="T16" fmla="*/ 87 w 1076"/>
                  <a:gd name="T17" fmla="*/ 46 h 1035"/>
                  <a:gd name="T18" fmla="*/ 43 w 1076"/>
                  <a:gd name="T19" fmla="*/ 44 h 1035"/>
                  <a:gd name="T20" fmla="*/ 87 w 1076"/>
                  <a:gd name="T21" fmla="*/ 1 h 1035"/>
                  <a:gd name="T22" fmla="*/ 965 w 1076"/>
                  <a:gd name="T23" fmla="*/ 6 h 1035"/>
                  <a:gd name="T24" fmla="*/ 965 w 1076"/>
                  <a:gd name="T25" fmla="*/ 94 h 1035"/>
                  <a:gd name="T26" fmla="*/ 87 w 1076"/>
                  <a:gd name="T27" fmla="*/ 90 h 1035"/>
                  <a:gd name="T28" fmla="*/ 87 w 1076"/>
                  <a:gd name="T29" fmla="*/ 1 h 1035"/>
                  <a:gd name="T30" fmla="*/ 965 w 1076"/>
                  <a:gd name="T31" fmla="*/ 6 h 1035"/>
                  <a:gd name="T32" fmla="*/ 1076 w 1076"/>
                  <a:gd name="T33" fmla="*/ 6 h 1035"/>
                  <a:gd name="T34" fmla="*/ 996 w 1076"/>
                  <a:gd name="T35" fmla="*/ 82 h 1035"/>
                  <a:gd name="T36" fmla="*/ 965 w 1076"/>
                  <a:gd name="T37" fmla="*/ 50 h 1035"/>
                  <a:gd name="T38" fmla="*/ 965 w 1076"/>
                  <a:gd name="T39" fmla="*/ 6 h 1035"/>
                  <a:gd name="T40" fmla="*/ 996 w 1076"/>
                  <a:gd name="T41" fmla="*/ 82 h 1035"/>
                  <a:gd name="T42" fmla="*/ 80 w 1076"/>
                  <a:gd name="T43" fmla="*/ 959 h 1035"/>
                  <a:gd name="T44" fmla="*/ 19 w 1076"/>
                  <a:gd name="T45" fmla="*/ 894 h 1035"/>
                  <a:gd name="T46" fmla="*/ 934 w 1076"/>
                  <a:gd name="T47" fmla="*/ 18 h 1035"/>
                  <a:gd name="T48" fmla="*/ 996 w 1076"/>
                  <a:gd name="T49" fmla="*/ 82 h 1035"/>
                  <a:gd name="T50" fmla="*/ 80 w 1076"/>
                  <a:gd name="T51" fmla="*/ 959 h 1035"/>
                  <a:gd name="T52" fmla="*/ 0 w 1076"/>
                  <a:gd name="T53" fmla="*/ 1035 h 1035"/>
                  <a:gd name="T54" fmla="*/ 5 w 1076"/>
                  <a:gd name="T55" fmla="*/ 924 h 1035"/>
                  <a:gd name="T56" fmla="*/ 49 w 1076"/>
                  <a:gd name="T57" fmla="*/ 926 h 1035"/>
                  <a:gd name="T58" fmla="*/ 80 w 1076"/>
                  <a:gd name="T59" fmla="*/ 95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6" h="1035">
                    <a:moveTo>
                      <a:pt x="5" y="924"/>
                    </a:moveTo>
                    <a:lnTo>
                      <a:pt x="43" y="44"/>
                    </a:lnTo>
                    <a:lnTo>
                      <a:pt x="131" y="48"/>
                    </a:lnTo>
                    <a:lnTo>
                      <a:pt x="93" y="928"/>
                    </a:lnTo>
                    <a:lnTo>
                      <a:pt x="5" y="924"/>
                    </a:lnTo>
                    <a:close/>
                    <a:moveTo>
                      <a:pt x="43" y="44"/>
                    </a:moveTo>
                    <a:lnTo>
                      <a:pt x="44" y="0"/>
                    </a:lnTo>
                    <a:lnTo>
                      <a:pt x="87" y="1"/>
                    </a:lnTo>
                    <a:lnTo>
                      <a:pt x="87" y="46"/>
                    </a:lnTo>
                    <a:lnTo>
                      <a:pt x="43" y="44"/>
                    </a:lnTo>
                    <a:close/>
                    <a:moveTo>
                      <a:pt x="87" y="1"/>
                    </a:moveTo>
                    <a:lnTo>
                      <a:pt x="965" y="6"/>
                    </a:lnTo>
                    <a:lnTo>
                      <a:pt x="965" y="94"/>
                    </a:lnTo>
                    <a:lnTo>
                      <a:pt x="87" y="90"/>
                    </a:lnTo>
                    <a:lnTo>
                      <a:pt x="87" y="1"/>
                    </a:lnTo>
                    <a:close/>
                    <a:moveTo>
                      <a:pt x="965" y="6"/>
                    </a:moveTo>
                    <a:lnTo>
                      <a:pt x="1076" y="6"/>
                    </a:lnTo>
                    <a:lnTo>
                      <a:pt x="996" y="82"/>
                    </a:lnTo>
                    <a:lnTo>
                      <a:pt x="965" y="50"/>
                    </a:lnTo>
                    <a:lnTo>
                      <a:pt x="965" y="6"/>
                    </a:lnTo>
                    <a:close/>
                    <a:moveTo>
                      <a:pt x="996" y="82"/>
                    </a:moveTo>
                    <a:lnTo>
                      <a:pt x="80" y="959"/>
                    </a:lnTo>
                    <a:lnTo>
                      <a:pt x="19" y="894"/>
                    </a:lnTo>
                    <a:lnTo>
                      <a:pt x="934" y="18"/>
                    </a:lnTo>
                    <a:lnTo>
                      <a:pt x="996" y="82"/>
                    </a:lnTo>
                    <a:close/>
                    <a:moveTo>
                      <a:pt x="80" y="959"/>
                    </a:moveTo>
                    <a:lnTo>
                      <a:pt x="0" y="1035"/>
                    </a:lnTo>
                    <a:lnTo>
                      <a:pt x="5" y="924"/>
                    </a:lnTo>
                    <a:lnTo>
                      <a:pt x="49" y="926"/>
                    </a:lnTo>
                    <a:lnTo>
                      <a:pt x="80" y="959"/>
                    </a:lnTo>
                    <a:close/>
                  </a:path>
                </a:pathLst>
              </a:custGeom>
              <a:solidFill>
                <a:srgbClr val="5591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27" name="430 Grupo">
              <a:extLst>
                <a:ext uri="{FF2B5EF4-FFF2-40B4-BE49-F238E27FC236}">
                  <a16:creationId xmlns:a16="http://schemas.microsoft.com/office/drawing/2014/main" xmlns="" id="{F3BB2C14-522E-404B-B86A-AA6068312C09}"/>
                </a:ext>
              </a:extLst>
            </p:cNvPr>
            <p:cNvGrpSpPr/>
            <p:nvPr/>
          </p:nvGrpSpPr>
          <p:grpSpPr>
            <a:xfrm>
              <a:off x="1737079" y="5406248"/>
              <a:ext cx="310162" cy="307812"/>
              <a:chOff x="3967163" y="5100638"/>
              <a:chExt cx="419100" cy="415925"/>
            </a:xfrm>
          </p:grpSpPr>
          <p:sp>
            <p:nvSpPr>
              <p:cNvPr id="197" name="Freeform 318">
                <a:extLst>
                  <a:ext uri="{FF2B5EF4-FFF2-40B4-BE49-F238E27FC236}">
                    <a16:creationId xmlns:a16="http://schemas.microsoft.com/office/drawing/2014/main" xmlns="" id="{2F79C2E2-2691-4E88-A945-7FF31C4BAC0A}"/>
                  </a:ext>
                </a:extLst>
              </p:cNvPr>
              <p:cNvSpPr>
                <a:spLocks/>
              </p:cNvSpPr>
              <p:nvPr/>
            </p:nvSpPr>
            <p:spPr bwMode="auto">
              <a:xfrm>
                <a:off x="4010026" y="5145088"/>
                <a:ext cx="357188" cy="354013"/>
              </a:xfrm>
              <a:custGeom>
                <a:avLst/>
                <a:gdLst>
                  <a:gd name="T0" fmla="*/ 901 w 901"/>
                  <a:gd name="T1" fmla="*/ 0 h 893"/>
                  <a:gd name="T2" fmla="*/ 880 w 901"/>
                  <a:gd name="T3" fmla="*/ 882 h 893"/>
                  <a:gd name="T4" fmla="*/ 0 w 901"/>
                  <a:gd name="T5" fmla="*/ 893 h 893"/>
                  <a:gd name="T6" fmla="*/ 901 w 901"/>
                  <a:gd name="T7" fmla="*/ 0 h 893"/>
                </a:gdLst>
                <a:ahLst/>
                <a:cxnLst>
                  <a:cxn ang="0">
                    <a:pos x="T0" y="T1"/>
                  </a:cxn>
                  <a:cxn ang="0">
                    <a:pos x="T2" y="T3"/>
                  </a:cxn>
                  <a:cxn ang="0">
                    <a:pos x="T4" y="T5"/>
                  </a:cxn>
                  <a:cxn ang="0">
                    <a:pos x="T6" y="T7"/>
                  </a:cxn>
                </a:cxnLst>
                <a:rect l="0" t="0" r="r" b="b"/>
                <a:pathLst>
                  <a:path w="901" h="893">
                    <a:moveTo>
                      <a:pt x="901" y="0"/>
                    </a:moveTo>
                    <a:lnTo>
                      <a:pt x="880" y="882"/>
                    </a:lnTo>
                    <a:lnTo>
                      <a:pt x="0" y="893"/>
                    </a:lnTo>
                    <a:lnTo>
                      <a:pt x="901" y="0"/>
                    </a:lnTo>
                    <a:close/>
                  </a:path>
                </a:pathLst>
              </a:custGeom>
              <a:solidFill>
                <a:srgbClr val="2F4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8" name="Freeform 319">
                <a:extLst>
                  <a:ext uri="{FF2B5EF4-FFF2-40B4-BE49-F238E27FC236}">
                    <a16:creationId xmlns:a16="http://schemas.microsoft.com/office/drawing/2014/main" xmlns="" id="{C45CC01C-49B3-48CF-BE3F-637AF21E727B}"/>
                  </a:ext>
                </a:extLst>
              </p:cNvPr>
              <p:cNvSpPr>
                <a:spLocks noEditPoints="1"/>
              </p:cNvSpPr>
              <p:nvPr/>
            </p:nvSpPr>
            <p:spPr bwMode="auto">
              <a:xfrm>
                <a:off x="3967163" y="5100638"/>
                <a:ext cx="419100" cy="415925"/>
              </a:xfrm>
              <a:custGeom>
                <a:avLst/>
                <a:gdLst>
                  <a:gd name="T0" fmla="*/ 1054 w 1057"/>
                  <a:gd name="T1" fmla="*/ 110 h 1048"/>
                  <a:gd name="T2" fmla="*/ 1033 w 1057"/>
                  <a:gd name="T3" fmla="*/ 992 h 1048"/>
                  <a:gd name="T4" fmla="*/ 944 w 1057"/>
                  <a:gd name="T5" fmla="*/ 989 h 1048"/>
                  <a:gd name="T6" fmla="*/ 965 w 1057"/>
                  <a:gd name="T7" fmla="*/ 109 h 1048"/>
                  <a:gd name="T8" fmla="*/ 1054 w 1057"/>
                  <a:gd name="T9" fmla="*/ 110 h 1048"/>
                  <a:gd name="T10" fmla="*/ 1033 w 1057"/>
                  <a:gd name="T11" fmla="*/ 992 h 1048"/>
                  <a:gd name="T12" fmla="*/ 1032 w 1057"/>
                  <a:gd name="T13" fmla="*/ 1034 h 1048"/>
                  <a:gd name="T14" fmla="*/ 989 w 1057"/>
                  <a:gd name="T15" fmla="*/ 1035 h 1048"/>
                  <a:gd name="T16" fmla="*/ 989 w 1057"/>
                  <a:gd name="T17" fmla="*/ 991 h 1048"/>
                  <a:gd name="T18" fmla="*/ 1033 w 1057"/>
                  <a:gd name="T19" fmla="*/ 992 h 1048"/>
                  <a:gd name="T20" fmla="*/ 989 w 1057"/>
                  <a:gd name="T21" fmla="*/ 1035 h 1048"/>
                  <a:gd name="T22" fmla="*/ 111 w 1057"/>
                  <a:gd name="T23" fmla="*/ 1047 h 1048"/>
                  <a:gd name="T24" fmla="*/ 109 w 1057"/>
                  <a:gd name="T25" fmla="*/ 958 h 1048"/>
                  <a:gd name="T26" fmla="*/ 988 w 1057"/>
                  <a:gd name="T27" fmla="*/ 946 h 1048"/>
                  <a:gd name="T28" fmla="*/ 989 w 1057"/>
                  <a:gd name="T29" fmla="*/ 1035 h 1048"/>
                  <a:gd name="T30" fmla="*/ 111 w 1057"/>
                  <a:gd name="T31" fmla="*/ 1047 h 1048"/>
                  <a:gd name="T32" fmla="*/ 0 w 1057"/>
                  <a:gd name="T33" fmla="*/ 1048 h 1048"/>
                  <a:gd name="T34" fmla="*/ 78 w 1057"/>
                  <a:gd name="T35" fmla="*/ 970 h 1048"/>
                  <a:gd name="T36" fmla="*/ 109 w 1057"/>
                  <a:gd name="T37" fmla="*/ 1002 h 1048"/>
                  <a:gd name="T38" fmla="*/ 111 w 1057"/>
                  <a:gd name="T39" fmla="*/ 1047 h 1048"/>
                  <a:gd name="T40" fmla="*/ 78 w 1057"/>
                  <a:gd name="T41" fmla="*/ 970 h 1048"/>
                  <a:gd name="T42" fmla="*/ 978 w 1057"/>
                  <a:gd name="T43" fmla="*/ 77 h 1048"/>
                  <a:gd name="T44" fmla="*/ 1041 w 1057"/>
                  <a:gd name="T45" fmla="*/ 141 h 1048"/>
                  <a:gd name="T46" fmla="*/ 141 w 1057"/>
                  <a:gd name="T47" fmla="*/ 1034 h 1048"/>
                  <a:gd name="T48" fmla="*/ 78 w 1057"/>
                  <a:gd name="T49" fmla="*/ 970 h 1048"/>
                  <a:gd name="T50" fmla="*/ 978 w 1057"/>
                  <a:gd name="T51" fmla="*/ 77 h 1048"/>
                  <a:gd name="T52" fmla="*/ 1057 w 1057"/>
                  <a:gd name="T53" fmla="*/ 0 h 1048"/>
                  <a:gd name="T54" fmla="*/ 1054 w 1057"/>
                  <a:gd name="T55" fmla="*/ 110 h 1048"/>
                  <a:gd name="T56" fmla="*/ 1010 w 1057"/>
                  <a:gd name="T57" fmla="*/ 109 h 1048"/>
                  <a:gd name="T58" fmla="*/ 978 w 1057"/>
                  <a:gd name="T59" fmla="*/ 77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7" h="1048">
                    <a:moveTo>
                      <a:pt x="1054" y="110"/>
                    </a:moveTo>
                    <a:lnTo>
                      <a:pt x="1033" y="992"/>
                    </a:lnTo>
                    <a:lnTo>
                      <a:pt x="944" y="989"/>
                    </a:lnTo>
                    <a:lnTo>
                      <a:pt x="965" y="109"/>
                    </a:lnTo>
                    <a:lnTo>
                      <a:pt x="1054" y="110"/>
                    </a:lnTo>
                    <a:close/>
                    <a:moveTo>
                      <a:pt x="1033" y="992"/>
                    </a:moveTo>
                    <a:lnTo>
                      <a:pt x="1032" y="1034"/>
                    </a:lnTo>
                    <a:lnTo>
                      <a:pt x="989" y="1035"/>
                    </a:lnTo>
                    <a:lnTo>
                      <a:pt x="989" y="991"/>
                    </a:lnTo>
                    <a:lnTo>
                      <a:pt x="1033" y="992"/>
                    </a:lnTo>
                    <a:close/>
                    <a:moveTo>
                      <a:pt x="989" y="1035"/>
                    </a:moveTo>
                    <a:lnTo>
                      <a:pt x="111" y="1047"/>
                    </a:lnTo>
                    <a:lnTo>
                      <a:pt x="109" y="958"/>
                    </a:lnTo>
                    <a:lnTo>
                      <a:pt x="988" y="946"/>
                    </a:lnTo>
                    <a:lnTo>
                      <a:pt x="989" y="1035"/>
                    </a:lnTo>
                    <a:close/>
                    <a:moveTo>
                      <a:pt x="111" y="1047"/>
                    </a:moveTo>
                    <a:lnTo>
                      <a:pt x="0" y="1048"/>
                    </a:lnTo>
                    <a:lnTo>
                      <a:pt x="78" y="970"/>
                    </a:lnTo>
                    <a:lnTo>
                      <a:pt x="109" y="1002"/>
                    </a:lnTo>
                    <a:lnTo>
                      <a:pt x="111" y="1047"/>
                    </a:lnTo>
                    <a:close/>
                    <a:moveTo>
                      <a:pt x="78" y="970"/>
                    </a:moveTo>
                    <a:lnTo>
                      <a:pt x="978" y="77"/>
                    </a:lnTo>
                    <a:lnTo>
                      <a:pt x="1041" y="141"/>
                    </a:lnTo>
                    <a:lnTo>
                      <a:pt x="141" y="1034"/>
                    </a:lnTo>
                    <a:lnTo>
                      <a:pt x="78" y="970"/>
                    </a:lnTo>
                    <a:close/>
                    <a:moveTo>
                      <a:pt x="978" y="77"/>
                    </a:moveTo>
                    <a:lnTo>
                      <a:pt x="1057" y="0"/>
                    </a:lnTo>
                    <a:lnTo>
                      <a:pt x="1054" y="110"/>
                    </a:lnTo>
                    <a:lnTo>
                      <a:pt x="1010" y="109"/>
                    </a:lnTo>
                    <a:lnTo>
                      <a:pt x="978" y="77"/>
                    </a:lnTo>
                    <a:close/>
                  </a:path>
                </a:pathLst>
              </a:custGeom>
              <a:solidFill>
                <a:srgbClr val="2F4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28" name="431 Grupo">
              <a:extLst>
                <a:ext uri="{FF2B5EF4-FFF2-40B4-BE49-F238E27FC236}">
                  <a16:creationId xmlns:a16="http://schemas.microsoft.com/office/drawing/2014/main" xmlns="" id="{724082DC-6813-45D8-AD8E-0560C6AFDEFA}"/>
                </a:ext>
              </a:extLst>
            </p:cNvPr>
            <p:cNvGrpSpPr/>
            <p:nvPr/>
          </p:nvGrpSpPr>
          <p:grpSpPr>
            <a:xfrm>
              <a:off x="3657968" y="5109010"/>
              <a:ext cx="267867" cy="311337"/>
              <a:chOff x="6562726" y="4699000"/>
              <a:chExt cx="361950" cy="420688"/>
            </a:xfrm>
          </p:grpSpPr>
          <p:sp>
            <p:nvSpPr>
              <p:cNvPr id="187" name="Freeform 320">
                <a:extLst>
                  <a:ext uri="{FF2B5EF4-FFF2-40B4-BE49-F238E27FC236}">
                    <a16:creationId xmlns:a16="http://schemas.microsoft.com/office/drawing/2014/main" xmlns="" id="{A50F355D-F6E0-4E64-87D0-2D78E5DC1592}"/>
                  </a:ext>
                </a:extLst>
              </p:cNvPr>
              <p:cNvSpPr>
                <a:spLocks/>
              </p:cNvSpPr>
              <p:nvPr/>
            </p:nvSpPr>
            <p:spPr bwMode="auto">
              <a:xfrm>
                <a:off x="6562726" y="4992688"/>
                <a:ext cx="361950" cy="127000"/>
              </a:xfrm>
              <a:custGeom>
                <a:avLst/>
                <a:gdLst>
                  <a:gd name="T0" fmla="*/ 613 w 913"/>
                  <a:gd name="T1" fmla="*/ 36 h 319"/>
                  <a:gd name="T2" fmla="*/ 620 w 913"/>
                  <a:gd name="T3" fmla="*/ 62 h 319"/>
                  <a:gd name="T4" fmla="*/ 630 w 913"/>
                  <a:gd name="T5" fmla="*/ 84 h 319"/>
                  <a:gd name="T6" fmla="*/ 638 w 913"/>
                  <a:gd name="T7" fmla="*/ 95 h 319"/>
                  <a:gd name="T8" fmla="*/ 644 w 913"/>
                  <a:gd name="T9" fmla="*/ 100 h 319"/>
                  <a:gd name="T10" fmla="*/ 667 w 913"/>
                  <a:gd name="T11" fmla="*/ 104 h 319"/>
                  <a:gd name="T12" fmla="*/ 707 w 913"/>
                  <a:gd name="T13" fmla="*/ 113 h 319"/>
                  <a:gd name="T14" fmla="*/ 744 w 913"/>
                  <a:gd name="T15" fmla="*/ 123 h 319"/>
                  <a:gd name="T16" fmla="*/ 779 w 913"/>
                  <a:gd name="T17" fmla="*/ 135 h 319"/>
                  <a:gd name="T18" fmla="*/ 810 w 913"/>
                  <a:gd name="T19" fmla="*/ 148 h 319"/>
                  <a:gd name="T20" fmla="*/ 839 w 913"/>
                  <a:gd name="T21" fmla="*/ 163 h 319"/>
                  <a:gd name="T22" fmla="*/ 877 w 913"/>
                  <a:gd name="T23" fmla="*/ 187 h 319"/>
                  <a:gd name="T24" fmla="*/ 904 w 913"/>
                  <a:gd name="T25" fmla="*/ 209 h 319"/>
                  <a:gd name="T26" fmla="*/ 909 w 913"/>
                  <a:gd name="T27" fmla="*/ 220 h 319"/>
                  <a:gd name="T28" fmla="*/ 913 w 913"/>
                  <a:gd name="T29" fmla="*/ 230 h 319"/>
                  <a:gd name="T30" fmla="*/ 913 w 913"/>
                  <a:gd name="T31" fmla="*/ 242 h 319"/>
                  <a:gd name="T32" fmla="*/ 909 w 913"/>
                  <a:gd name="T33" fmla="*/ 253 h 319"/>
                  <a:gd name="T34" fmla="*/ 903 w 913"/>
                  <a:gd name="T35" fmla="*/ 264 h 319"/>
                  <a:gd name="T36" fmla="*/ 894 w 913"/>
                  <a:gd name="T37" fmla="*/ 272 h 319"/>
                  <a:gd name="T38" fmla="*/ 882 w 913"/>
                  <a:gd name="T39" fmla="*/ 278 h 319"/>
                  <a:gd name="T40" fmla="*/ 842 w 913"/>
                  <a:gd name="T41" fmla="*/ 287 h 319"/>
                  <a:gd name="T42" fmla="*/ 757 w 913"/>
                  <a:gd name="T43" fmla="*/ 299 h 319"/>
                  <a:gd name="T44" fmla="*/ 651 w 913"/>
                  <a:gd name="T45" fmla="*/ 310 h 319"/>
                  <a:gd name="T46" fmla="*/ 525 w 913"/>
                  <a:gd name="T47" fmla="*/ 318 h 319"/>
                  <a:gd name="T48" fmla="*/ 384 w 913"/>
                  <a:gd name="T49" fmla="*/ 318 h 319"/>
                  <a:gd name="T50" fmla="*/ 258 w 913"/>
                  <a:gd name="T51" fmla="*/ 310 h 319"/>
                  <a:gd name="T52" fmla="*/ 152 w 913"/>
                  <a:gd name="T53" fmla="*/ 299 h 319"/>
                  <a:gd name="T54" fmla="*/ 68 w 913"/>
                  <a:gd name="T55" fmla="*/ 287 h 319"/>
                  <a:gd name="T56" fmla="*/ 29 w 913"/>
                  <a:gd name="T57" fmla="*/ 278 h 319"/>
                  <a:gd name="T58" fmla="*/ 18 w 913"/>
                  <a:gd name="T59" fmla="*/ 272 h 319"/>
                  <a:gd name="T60" fmla="*/ 9 w 913"/>
                  <a:gd name="T61" fmla="*/ 264 h 319"/>
                  <a:gd name="T62" fmla="*/ 4 w 913"/>
                  <a:gd name="T63" fmla="*/ 253 h 319"/>
                  <a:gd name="T64" fmla="*/ 1 w 913"/>
                  <a:gd name="T65" fmla="*/ 242 h 319"/>
                  <a:gd name="T66" fmla="*/ 1 w 913"/>
                  <a:gd name="T67" fmla="*/ 230 h 319"/>
                  <a:gd name="T68" fmla="*/ 4 w 913"/>
                  <a:gd name="T69" fmla="*/ 220 h 319"/>
                  <a:gd name="T70" fmla="*/ 10 w 913"/>
                  <a:gd name="T71" fmla="*/ 209 h 319"/>
                  <a:gd name="T72" fmla="*/ 37 w 913"/>
                  <a:gd name="T73" fmla="*/ 187 h 319"/>
                  <a:gd name="T74" fmla="*/ 75 w 913"/>
                  <a:gd name="T75" fmla="*/ 163 h 319"/>
                  <a:gd name="T76" fmla="*/ 103 w 913"/>
                  <a:gd name="T77" fmla="*/ 148 h 319"/>
                  <a:gd name="T78" fmla="*/ 134 w 913"/>
                  <a:gd name="T79" fmla="*/ 135 h 319"/>
                  <a:gd name="T80" fmla="*/ 167 w 913"/>
                  <a:gd name="T81" fmla="*/ 123 h 319"/>
                  <a:gd name="T82" fmla="*/ 203 w 913"/>
                  <a:gd name="T83" fmla="*/ 113 h 319"/>
                  <a:gd name="T84" fmla="*/ 243 w 913"/>
                  <a:gd name="T85" fmla="*/ 104 h 319"/>
                  <a:gd name="T86" fmla="*/ 270 w 913"/>
                  <a:gd name="T87" fmla="*/ 96 h 319"/>
                  <a:gd name="T88" fmla="*/ 283 w 913"/>
                  <a:gd name="T89" fmla="*/ 80 h 319"/>
                  <a:gd name="T90" fmla="*/ 291 w 913"/>
                  <a:gd name="T91" fmla="*/ 61 h 319"/>
                  <a:gd name="T92" fmla="*/ 296 w 913"/>
                  <a:gd name="T93" fmla="*/ 46 h 319"/>
                  <a:gd name="T94" fmla="*/ 297 w 913"/>
                  <a:gd name="T95" fmla="*/ 28 h 319"/>
                  <a:gd name="T96" fmla="*/ 295 w 913"/>
                  <a:gd name="T97" fmla="*/ 10 h 319"/>
                  <a:gd name="T98" fmla="*/ 613 w 913"/>
                  <a:gd name="T99" fmla="*/ 2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3" h="319">
                    <a:moveTo>
                      <a:pt x="613" y="24"/>
                    </a:moveTo>
                    <a:lnTo>
                      <a:pt x="613" y="36"/>
                    </a:lnTo>
                    <a:lnTo>
                      <a:pt x="617" y="50"/>
                    </a:lnTo>
                    <a:lnTo>
                      <a:pt x="620" y="62"/>
                    </a:lnTo>
                    <a:lnTo>
                      <a:pt x="624" y="74"/>
                    </a:lnTo>
                    <a:lnTo>
                      <a:pt x="630" y="84"/>
                    </a:lnTo>
                    <a:lnTo>
                      <a:pt x="635" y="93"/>
                    </a:lnTo>
                    <a:lnTo>
                      <a:pt x="638" y="95"/>
                    </a:lnTo>
                    <a:lnTo>
                      <a:pt x="641" y="97"/>
                    </a:lnTo>
                    <a:lnTo>
                      <a:pt x="644" y="100"/>
                    </a:lnTo>
                    <a:lnTo>
                      <a:pt x="647" y="100"/>
                    </a:lnTo>
                    <a:lnTo>
                      <a:pt x="667" y="104"/>
                    </a:lnTo>
                    <a:lnTo>
                      <a:pt x="688" y="108"/>
                    </a:lnTo>
                    <a:lnTo>
                      <a:pt x="707" y="113"/>
                    </a:lnTo>
                    <a:lnTo>
                      <a:pt x="727" y="117"/>
                    </a:lnTo>
                    <a:lnTo>
                      <a:pt x="744" y="123"/>
                    </a:lnTo>
                    <a:lnTo>
                      <a:pt x="762" y="129"/>
                    </a:lnTo>
                    <a:lnTo>
                      <a:pt x="779" y="135"/>
                    </a:lnTo>
                    <a:lnTo>
                      <a:pt x="795" y="142"/>
                    </a:lnTo>
                    <a:lnTo>
                      <a:pt x="810" y="148"/>
                    </a:lnTo>
                    <a:lnTo>
                      <a:pt x="825" y="156"/>
                    </a:lnTo>
                    <a:lnTo>
                      <a:pt x="839" y="163"/>
                    </a:lnTo>
                    <a:lnTo>
                      <a:pt x="852" y="171"/>
                    </a:lnTo>
                    <a:lnTo>
                      <a:pt x="877" y="187"/>
                    </a:lnTo>
                    <a:lnTo>
                      <a:pt x="900" y="204"/>
                    </a:lnTo>
                    <a:lnTo>
                      <a:pt x="904" y="209"/>
                    </a:lnTo>
                    <a:lnTo>
                      <a:pt x="907" y="214"/>
                    </a:lnTo>
                    <a:lnTo>
                      <a:pt x="909" y="220"/>
                    </a:lnTo>
                    <a:lnTo>
                      <a:pt x="912" y="225"/>
                    </a:lnTo>
                    <a:lnTo>
                      <a:pt x="913" y="230"/>
                    </a:lnTo>
                    <a:lnTo>
                      <a:pt x="913" y="237"/>
                    </a:lnTo>
                    <a:lnTo>
                      <a:pt x="913" y="242"/>
                    </a:lnTo>
                    <a:lnTo>
                      <a:pt x="912" y="248"/>
                    </a:lnTo>
                    <a:lnTo>
                      <a:pt x="909" y="253"/>
                    </a:lnTo>
                    <a:lnTo>
                      <a:pt x="906" y="258"/>
                    </a:lnTo>
                    <a:lnTo>
                      <a:pt x="903" y="264"/>
                    </a:lnTo>
                    <a:lnTo>
                      <a:pt x="899" y="268"/>
                    </a:lnTo>
                    <a:lnTo>
                      <a:pt x="894" y="272"/>
                    </a:lnTo>
                    <a:lnTo>
                      <a:pt x="889" y="276"/>
                    </a:lnTo>
                    <a:lnTo>
                      <a:pt x="882" y="278"/>
                    </a:lnTo>
                    <a:lnTo>
                      <a:pt x="876" y="280"/>
                    </a:lnTo>
                    <a:lnTo>
                      <a:pt x="842" y="287"/>
                    </a:lnTo>
                    <a:lnTo>
                      <a:pt x="802" y="293"/>
                    </a:lnTo>
                    <a:lnTo>
                      <a:pt x="757" y="299"/>
                    </a:lnTo>
                    <a:lnTo>
                      <a:pt x="707" y="305"/>
                    </a:lnTo>
                    <a:lnTo>
                      <a:pt x="651" y="310"/>
                    </a:lnTo>
                    <a:lnTo>
                      <a:pt x="591" y="315"/>
                    </a:lnTo>
                    <a:lnTo>
                      <a:pt x="525" y="318"/>
                    </a:lnTo>
                    <a:lnTo>
                      <a:pt x="456" y="319"/>
                    </a:lnTo>
                    <a:lnTo>
                      <a:pt x="384" y="318"/>
                    </a:lnTo>
                    <a:lnTo>
                      <a:pt x="318" y="315"/>
                    </a:lnTo>
                    <a:lnTo>
                      <a:pt x="258" y="310"/>
                    </a:lnTo>
                    <a:lnTo>
                      <a:pt x="202" y="305"/>
                    </a:lnTo>
                    <a:lnTo>
                      <a:pt x="152" y="299"/>
                    </a:lnTo>
                    <a:lnTo>
                      <a:pt x="107" y="293"/>
                    </a:lnTo>
                    <a:lnTo>
                      <a:pt x="68" y="287"/>
                    </a:lnTo>
                    <a:lnTo>
                      <a:pt x="34" y="280"/>
                    </a:lnTo>
                    <a:lnTo>
                      <a:pt x="29" y="278"/>
                    </a:lnTo>
                    <a:lnTo>
                      <a:pt x="23" y="276"/>
                    </a:lnTo>
                    <a:lnTo>
                      <a:pt x="18" y="272"/>
                    </a:lnTo>
                    <a:lnTo>
                      <a:pt x="14" y="268"/>
                    </a:lnTo>
                    <a:lnTo>
                      <a:pt x="9" y="264"/>
                    </a:lnTo>
                    <a:lnTo>
                      <a:pt x="6" y="258"/>
                    </a:lnTo>
                    <a:lnTo>
                      <a:pt x="4" y="253"/>
                    </a:lnTo>
                    <a:lnTo>
                      <a:pt x="2" y="248"/>
                    </a:lnTo>
                    <a:lnTo>
                      <a:pt x="1" y="242"/>
                    </a:lnTo>
                    <a:lnTo>
                      <a:pt x="0" y="237"/>
                    </a:lnTo>
                    <a:lnTo>
                      <a:pt x="1" y="230"/>
                    </a:lnTo>
                    <a:lnTo>
                      <a:pt x="2" y="225"/>
                    </a:lnTo>
                    <a:lnTo>
                      <a:pt x="4" y="220"/>
                    </a:lnTo>
                    <a:lnTo>
                      <a:pt x="6" y="214"/>
                    </a:lnTo>
                    <a:lnTo>
                      <a:pt x="10" y="209"/>
                    </a:lnTo>
                    <a:lnTo>
                      <a:pt x="16" y="204"/>
                    </a:lnTo>
                    <a:lnTo>
                      <a:pt x="37" y="187"/>
                    </a:lnTo>
                    <a:lnTo>
                      <a:pt x="62" y="171"/>
                    </a:lnTo>
                    <a:lnTo>
                      <a:pt x="75" y="163"/>
                    </a:lnTo>
                    <a:lnTo>
                      <a:pt x="89" y="156"/>
                    </a:lnTo>
                    <a:lnTo>
                      <a:pt x="103" y="148"/>
                    </a:lnTo>
                    <a:lnTo>
                      <a:pt x="119" y="142"/>
                    </a:lnTo>
                    <a:lnTo>
                      <a:pt x="134" y="135"/>
                    </a:lnTo>
                    <a:lnTo>
                      <a:pt x="150" y="129"/>
                    </a:lnTo>
                    <a:lnTo>
                      <a:pt x="167" y="123"/>
                    </a:lnTo>
                    <a:lnTo>
                      <a:pt x="184" y="117"/>
                    </a:lnTo>
                    <a:lnTo>
                      <a:pt x="203" y="113"/>
                    </a:lnTo>
                    <a:lnTo>
                      <a:pt x="222" y="108"/>
                    </a:lnTo>
                    <a:lnTo>
                      <a:pt x="243" y="104"/>
                    </a:lnTo>
                    <a:lnTo>
                      <a:pt x="263" y="100"/>
                    </a:lnTo>
                    <a:lnTo>
                      <a:pt x="270" y="96"/>
                    </a:lnTo>
                    <a:lnTo>
                      <a:pt x="276" y="90"/>
                    </a:lnTo>
                    <a:lnTo>
                      <a:pt x="283" y="80"/>
                    </a:lnTo>
                    <a:lnTo>
                      <a:pt x="289" y="67"/>
                    </a:lnTo>
                    <a:lnTo>
                      <a:pt x="291" y="61"/>
                    </a:lnTo>
                    <a:lnTo>
                      <a:pt x="294" y="53"/>
                    </a:lnTo>
                    <a:lnTo>
                      <a:pt x="296" y="46"/>
                    </a:lnTo>
                    <a:lnTo>
                      <a:pt x="297" y="37"/>
                    </a:lnTo>
                    <a:lnTo>
                      <a:pt x="297" y="28"/>
                    </a:lnTo>
                    <a:lnTo>
                      <a:pt x="296" y="19"/>
                    </a:lnTo>
                    <a:lnTo>
                      <a:pt x="295" y="10"/>
                    </a:lnTo>
                    <a:lnTo>
                      <a:pt x="292" y="0"/>
                    </a:lnTo>
                    <a:lnTo>
                      <a:pt x="613" y="24"/>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8" name="Freeform 321">
                <a:extLst>
                  <a:ext uri="{FF2B5EF4-FFF2-40B4-BE49-F238E27FC236}">
                    <a16:creationId xmlns:a16="http://schemas.microsoft.com/office/drawing/2014/main" xmlns="" id="{E75508C8-6E5F-404F-BC5C-EC2ED7BA6903}"/>
                  </a:ext>
                </a:extLst>
              </p:cNvPr>
              <p:cNvSpPr>
                <a:spLocks/>
              </p:cNvSpPr>
              <p:nvPr/>
            </p:nvSpPr>
            <p:spPr bwMode="auto">
              <a:xfrm>
                <a:off x="6686551" y="4872038"/>
                <a:ext cx="38100" cy="4763"/>
              </a:xfrm>
              <a:custGeom>
                <a:avLst/>
                <a:gdLst>
                  <a:gd name="T0" fmla="*/ 0 w 95"/>
                  <a:gd name="T1" fmla="*/ 13 h 13"/>
                  <a:gd name="T2" fmla="*/ 12 w 95"/>
                  <a:gd name="T3" fmla="*/ 8 h 13"/>
                  <a:gd name="T4" fmla="*/ 24 w 95"/>
                  <a:gd name="T5" fmla="*/ 4 h 13"/>
                  <a:gd name="T6" fmla="*/ 35 w 95"/>
                  <a:gd name="T7" fmla="*/ 2 h 13"/>
                  <a:gd name="T8" fmla="*/ 46 w 95"/>
                  <a:gd name="T9" fmla="*/ 0 h 13"/>
                  <a:gd name="T10" fmla="*/ 58 w 95"/>
                  <a:gd name="T11" fmla="*/ 2 h 13"/>
                  <a:gd name="T12" fmla="*/ 71 w 95"/>
                  <a:gd name="T13" fmla="*/ 4 h 13"/>
                  <a:gd name="T14" fmla="*/ 83 w 95"/>
                  <a:gd name="T15" fmla="*/ 7 h 13"/>
                  <a:gd name="T16" fmla="*/ 95 w 95"/>
                  <a:gd name="T17" fmla="*/ 13 h 13"/>
                  <a:gd name="T18" fmla="*/ 0 w 95"/>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
                    <a:moveTo>
                      <a:pt x="0" y="13"/>
                    </a:moveTo>
                    <a:lnTo>
                      <a:pt x="12" y="8"/>
                    </a:lnTo>
                    <a:lnTo>
                      <a:pt x="24" y="4"/>
                    </a:lnTo>
                    <a:lnTo>
                      <a:pt x="35" y="2"/>
                    </a:lnTo>
                    <a:lnTo>
                      <a:pt x="46" y="0"/>
                    </a:lnTo>
                    <a:lnTo>
                      <a:pt x="58" y="2"/>
                    </a:lnTo>
                    <a:lnTo>
                      <a:pt x="71" y="4"/>
                    </a:lnTo>
                    <a:lnTo>
                      <a:pt x="83" y="7"/>
                    </a:lnTo>
                    <a:lnTo>
                      <a:pt x="95" y="13"/>
                    </a:lnTo>
                    <a:lnTo>
                      <a:pt x="0" y="13"/>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9" name="Freeform 322">
                <a:extLst>
                  <a:ext uri="{FF2B5EF4-FFF2-40B4-BE49-F238E27FC236}">
                    <a16:creationId xmlns:a16="http://schemas.microsoft.com/office/drawing/2014/main" xmlns="" id="{E9ECD540-DD88-4594-A618-AB99C6E0E972}"/>
                  </a:ext>
                </a:extLst>
              </p:cNvPr>
              <p:cNvSpPr>
                <a:spLocks/>
              </p:cNvSpPr>
              <p:nvPr/>
            </p:nvSpPr>
            <p:spPr bwMode="auto">
              <a:xfrm>
                <a:off x="6764338" y="4873625"/>
                <a:ext cx="36513" cy="3175"/>
              </a:xfrm>
              <a:custGeom>
                <a:avLst/>
                <a:gdLst>
                  <a:gd name="T0" fmla="*/ 91 w 91"/>
                  <a:gd name="T1" fmla="*/ 10 h 10"/>
                  <a:gd name="T2" fmla="*/ 79 w 91"/>
                  <a:gd name="T3" fmla="*/ 5 h 10"/>
                  <a:gd name="T4" fmla="*/ 67 w 91"/>
                  <a:gd name="T5" fmla="*/ 2 h 10"/>
                  <a:gd name="T6" fmla="*/ 56 w 91"/>
                  <a:gd name="T7" fmla="*/ 0 h 10"/>
                  <a:gd name="T8" fmla="*/ 45 w 91"/>
                  <a:gd name="T9" fmla="*/ 0 h 10"/>
                  <a:gd name="T10" fmla="*/ 33 w 91"/>
                  <a:gd name="T11" fmla="*/ 0 h 10"/>
                  <a:gd name="T12" fmla="*/ 22 w 91"/>
                  <a:gd name="T13" fmla="*/ 2 h 10"/>
                  <a:gd name="T14" fmla="*/ 11 w 91"/>
                  <a:gd name="T15" fmla="*/ 5 h 10"/>
                  <a:gd name="T16" fmla="*/ 0 w 91"/>
                  <a:gd name="T17" fmla="*/ 10 h 10"/>
                  <a:gd name="T18" fmla="*/ 91 w 91"/>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0">
                    <a:moveTo>
                      <a:pt x="91" y="10"/>
                    </a:moveTo>
                    <a:lnTo>
                      <a:pt x="79" y="5"/>
                    </a:lnTo>
                    <a:lnTo>
                      <a:pt x="67" y="2"/>
                    </a:lnTo>
                    <a:lnTo>
                      <a:pt x="56" y="0"/>
                    </a:lnTo>
                    <a:lnTo>
                      <a:pt x="45" y="0"/>
                    </a:lnTo>
                    <a:lnTo>
                      <a:pt x="33" y="0"/>
                    </a:lnTo>
                    <a:lnTo>
                      <a:pt x="22" y="2"/>
                    </a:lnTo>
                    <a:lnTo>
                      <a:pt x="11" y="5"/>
                    </a:lnTo>
                    <a:lnTo>
                      <a:pt x="0" y="10"/>
                    </a:lnTo>
                    <a:lnTo>
                      <a:pt x="91" y="1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0" name="Freeform 323">
                <a:extLst>
                  <a:ext uri="{FF2B5EF4-FFF2-40B4-BE49-F238E27FC236}">
                    <a16:creationId xmlns:a16="http://schemas.microsoft.com/office/drawing/2014/main" xmlns="" id="{48E4AD9F-F62A-4F20-BFDC-6335B4308758}"/>
                  </a:ext>
                </a:extLst>
              </p:cNvPr>
              <p:cNvSpPr>
                <a:spLocks/>
              </p:cNvSpPr>
              <p:nvPr/>
            </p:nvSpPr>
            <p:spPr bwMode="auto">
              <a:xfrm>
                <a:off x="6630988" y="4699000"/>
                <a:ext cx="225425" cy="327025"/>
              </a:xfrm>
              <a:custGeom>
                <a:avLst/>
                <a:gdLst>
                  <a:gd name="T0" fmla="*/ 507 w 568"/>
                  <a:gd name="T1" fmla="*/ 593 h 826"/>
                  <a:gd name="T2" fmla="*/ 514 w 568"/>
                  <a:gd name="T3" fmla="*/ 563 h 826"/>
                  <a:gd name="T4" fmla="*/ 527 w 568"/>
                  <a:gd name="T5" fmla="*/ 543 h 826"/>
                  <a:gd name="T6" fmla="*/ 541 w 568"/>
                  <a:gd name="T7" fmla="*/ 523 h 826"/>
                  <a:gd name="T8" fmla="*/ 549 w 568"/>
                  <a:gd name="T9" fmla="*/ 498 h 826"/>
                  <a:gd name="T10" fmla="*/ 557 w 568"/>
                  <a:gd name="T11" fmla="*/ 448 h 826"/>
                  <a:gd name="T12" fmla="*/ 554 w 568"/>
                  <a:gd name="T13" fmla="*/ 419 h 826"/>
                  <a:gd name="T14" fmla="*/ 539 w 568"/>
                  <a:gd name="T15" fmla="*/ 395 h 826"/>
                  <a:gd name="T16" fmla="*/ 535 w 568"/>
                  <a:gd name="T17" fmla="*/ 384 h 826"/>
                  <a:gd name="T18" fmla="*/ 545 w 568"/>
                  <a:gd name="T19" fmla="*/ 386 h 826"/>
                  <a:gd name="T20" fmla="*/ 549 w 568"/>
                  <a:gd name="T21" fmla="*/ 377 h 826"/>
                  <a:gd name="T22" fmla="*/ 558 w 568"/>
                  <a:gd name="T23" fmla="*/ 357 h 826"/>
                  <a:gd name="T24" fmla="*/ 567 w 568"/>
                  <a:gd name="T25" fmla="*/ 321 h 826"/>
                  <a:gd name="T26" fmla="*/ 567 w 568"/>
                  <a:gd name="T27" fmla="*/ 261 h 826"/>
                  <a:gd name="T28" fmla="*/ 552 w 568"/>
                  <a:gd name="T29" fmla="*/ 210 h 826"/>
                  <a:gd name="T30" fmla="*/ 522 w 568"/>
                  <a:gd name="T31" fmla="*/ 164 h 826"/>
                  <a:gd name="T32" fmla="*/ 483 w 568"/>
                  <a:gd name="T33" fmla="*/ 128 h 826"/>
                  <a:gd name="T34" fmla="*/ 436 w 568"/>
                  <a:gd name="T35" fmla="*/ 103 h 826"/>
                  <a:gd name="T36" fmla="*/ 373 w 568"/>
                  <a:gd name="T37" fmla="*/ 83 h 826"/>
                  <a:gd name="T38" fmla="*/ 284 w 568"/>
                  <a:gd name="T39" fmla="*/ 57 h 826"/>
                  <a:gd name="T40" fmla="*/ 227 w 568"/>
                  <a:gd name="T41" fmla="*/ 37 h 826"/>
                  <a:gd name="T42" fmla="*/ 181 w 568"/>
                  <a:gd name="T43" fmla="*/ 11 h 826"/>
                  <a:gd name="T44" fmla="*/ 166 w 568"/>
                  <a:gd name="T45" fmla="*/ 0 h 826"/>
                  <a:gd name="T46" fmla="*/ 161 w 568"/>
                  <a:gd name="T47" fmla="*/ 3 h 826"/>
                  <a:gd name="T48" fmla="*/ 157 w 568"/>
                  <a:gd name="T49" fmla="*/ 41 h 826"/>
                  <a:gd name="T50" fmla="*/ 153 w 568"/>
                  <a:gd name="T51" fmla="*/ 87 h 826"/>
                  <a:gd name="T52" fmla="*/ 145 w 568"/>
                  <a:gd name="T53" fmla="*/ 101 h 826"/>
                  <a:gd name="T54" fmla="*/ 94 w 568"/>
                  <a:gd name="T55" fmla="*/ 128 h 826"/>
                  <a:gd name="T56" fmla="*/ 52 w 568"/>
                  <a:gd name="T57" fmla="*/ 163 h 826"/>
                  <a:gd name="T58" fmla="*/ 21 w 568"/>
                  <a:gd name="T59" fmla="*/ 204 h 826"/>
                  <a:gd name="T60" fmla="*/ 3 w 568"/>
                  <a:gd name="T61" fmla="*/ 254 h 826"/>
                  <a:gd name="T62" fmla="*/ 3 w 568"/>
                  <a:gd name="T63" fmla="*/ 313 h 826"/>
                  <a:gd name="T64" fmla="*/ 12 w 568"/>
                  <a:gd name="T65" fmla="*/ 347 h 826"/>
                  <a:gd name="T66" fmla="*/ 23 w 568"/>
                  <a:gd name="T67" fmla="*/ 361 h 826"/>
                  <a:gd name="T68" fmla="*/ 36 w 568"/>
                  <a:gd name="T69" fmla="*/ 387 h 826"/>
                  <a:gd name="T70" fmla="*/ 17 w 568"/>
                  <a:gd name="T71" fmla="*/ 412 h 826"/>
                  <a:gd name="T72" fmla="*/ 11 w 568"/>
                  <a:gd name="T73" fmla="*/ 435 h 826"/>
                  <a:gd name="T74" fmla="*/ 16 w 568"/>
                  <a:gd name="T75" fmla="*/ 482 h 826"/>
                  <a:gd name="T76" fmla="*/ 24 w 568"/>
                  <a:gd name="T77" fmla="*/ 516 h 826"/>
                  <a:gd name="T78" fmla="*/ 36 w 568"/>
                  <a:gd name="T79" fmla="*/ 539 h 826"/>
                  <a:gd name="T80" fmla="*/ 54 w 568"/>
                  <a:gd name="T81" fmla="*/ 554 h 826"/>
                  <a:gd name="T82" fmla="*/ 63 w 568"/>
                  <a:gd name="T83" fmla="*/ 597 h 826"/>
                  <a:gd name="T84" fmla="*/ 90 w 568"/>
                  <a:gd name="T85" fmla="*/ 674 h 826"/>
                  <a:gd name="T86" fmla="*/ 119 w 568"/>
                  <a:gd name="T87" fmla="*/ 735 h 826"/>
                  <a:gd name="T88" fmla="*/ 168 w 568"/>
                  <a:gd name="T89" fmla="*/ 777 h 826"/>
                  <a:gd name="T90" fmla="*/ 222 w 568"/>
                  <a:gd name="T91" fmla="*/ 814 h 826"/>
                  <a:gd name="T92" fmla="*/ 249 w 568"/>
                  <a:gd name="T93" fmla="*/ 824 h 826"/>
                  <a:gd name="T94" fmla="*/ 262 w 568"/>
                  <a:gd name="T95" fmla="*/ 823 h 826"/>
                  <a:gd name="T96" fmla="*/ 277 w 568"/>
                  <a:gd name="T97" fmla="*/ 817 h 826"/>
                  <a:gd name="T98" fmla="*/ 300 w 568"/>
                  <a:gd name="T99" fmla="*/ 817 h 826"/>
                  <a:gd name="T100" fmla="*/ 318 w 568"/>
                  <a:gd name="T101" fmla="*/ 826 h 826"/>
                  <a:gd name="T102" fmla="*/ 348 w 568"/>
                  <a:gd name="T103" fmla="*/ 816 h 826"/>
                  <a:gd name="T104" fmla="*/ 403 w 568"/>
                  <a:gd name="T105" fmla="*/ 789 h 826"/>
                  <a:gd name="T106" fmla="*/ 494 w 568"/>
                  <a:gd name="T107" fmla="*/ 63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8" h="826">
                    <a:moveTo>
                      <a:pt x="494" y="635"/>
                    </a:moveTo>
                    <a:lnTo>
                      <a:pt x="502" y="614"/>
                    </a:lnTo>
                    <a:lnTo>
                      <a:pt x="507" y="593"/>
                    </a:lnTo>
                    <a:lnTo>
                      <a:pt x="510" y="582"/>
                    </a:lnTo>
                    <a:lnTo>
                      <a:pt x="512" y="573"/>
                    </a:lnTo>
                    <a:lnTo>
                      <a:pt x="514" y="563"/>
                    </a:lnTo>
                    <a:lnTo>
                      <a:pt x="514" y="554"/>
                    </a:lnTo>
                    <a:lnTo>
                      <a:pt x="520" y="549"/>
                    </a:lnTo>
                    <a:lnTo>
                      <a:pt x="527" y="543"/>
                    </a:lnTo>
                    <a:lnTo>
                      <a:pt x="532" y="537"/>
                    </a:lnTo>
                    <a:lnTo>
                      <a:pt x="536" y="529"/>
                    </a:lnTo>
                    <a:lnTo>
                      <a:pt x="541" y="523"/>
                    </a:lnTo>
                    <a:lnTo>
                      <a:pt x="544" y="514"/>
                    </a:lnTo>
                    <a:lnTo>
                      <a:pt x="547" y="507"/>
                    </a:lnTo>
                    <a:lnTo>
                      <a:pt x="549" y="498"/>
                    </a:lnTo>
                    <a:lnTo>
                      <a:pt x="554" y="481"/>
                    </a:lnTo>
                    <a:lnTo>
                      <a:pt x="556" y="465"/>
                    </a:lnTo>
                    <a:lnTo>
                      <a:pt x="557" y="448"/>
                    </a:lnTo>
                    <a:lnTo>
                      <a:pt x="557" y="435"/>
                    </a:lnTo>
                    <a:lnTo>
                      <a:pt x="556" y="427"/>
                    </a:lnTo>
                    <a:lnTo>
                      <a:pt x="554" y="419"/>
                    </a:lnTo>
                    <a:lnTo>
                      <a:pt x="550" y="412"/>
                    </a:lnTo>
                    <a:lnTo>
                      <a:pt x="546" y="406"/>
                    </a:lnTo>
                    <a:lnTo>
                      <a:pt x="539" y="395"/>
                    </a:lnTo>
                    <a:lnTo>
                      <a:pt x="533" y="387"/>
                    </a:lnTo>
                    <a:lnTo>
                      <a:pt x="533" y="385"/>
                    </a:lnTo>
                    <a:lnTo>
                      <a:pt x="535" y="384"/>
                    </a:lnTo>
                    <a:lnTo>
                      <a:pt x="537" y="384"/>
                    </a:lnTo>
                    <a:lnTo>
                      <a:pt x="540" y="384"/>
                    </a:lnTo>
                    <a:lnTo>
                      <a:pt x="545" y="386"/>
                    </a:lnTo>
                    <a:lnTo>
                      <a:pt x="547" y="387"/>
                    </a:lnTo>
                    <a:lnTo>
                      <a:pt x="547" y="382"/>
                    </a:lnTo>
                    <a:lnTo>
                      <a:pt x="549" y="377"/>
                    </a:lnTo>
                    <a:lnTo>
                      <a:pt x="552" y="372"/>
                    </a:lnTo>
                    <a:lnTo>
                      <a:pt x="555" y="364"/>
                    </a:lnTo>
                    <a:lnTo>
                      <a:pt x="558" y="357"/>
                    </a:lnTo>
                    <a:lnTo>
                      <a:pt x="561" y="347"/>
                    </a:lnTo>
                    <a:lnTo>
                      <a:pt x="564" y="335"/>
                    </a:lnTo>
                    <a:lnTo>
                      <a:pt x="567" y="321"/>
                    </a:lnTo>
                    <a:lnTo>
                      <a:pt x="568" y="300"/>
                    </a:lnTo>
                    <a:lnTo>
                      <a:pt x="568" y="281"/>
                    </a:lnTo>
                    <a:lnTo>
                      <a:pt x="567" y="261"/>
                    </a:lnTo>
                    <a:lnTo>
                      <a:pt x="562" y="243"/>
                    </a:lnTo>
                    <a:lnTo>
                      <a:pt x="558" y="226"/>
                    </a:lnTo>
                    <a:lnTo>
                      <a:pt x="552" y="210"/>
                    </a:lnTo>
                    <a:lnTo>
                      <a:pt x="543" y="193"/>
                    </a:lnTo>
                    <a:lnTo>
                      <a:pt x="533" y="178"/>
                    </a:lnTo>
                    <a:lnTo>
                      <a:pt x="522" y="164"/>
                    </a:lnTo>
                    <a:lnTo>
                      <a:pt x="510" y="151"/>
                    </a:lnTo>
                    <a:lnTo>
                      <a:pt x="497" y="139"/>
                    </a:lnTo>
                    <a:lnTo>
                      <a:pt x="483" y="128"/>
                    </a:lnTo>
                    <a:lnTo>
                      <a:pt x="468" y="119"/>
                    </a:lnTo>
                    <a:lnTo>
                      <a:pt x="452" y="110"/>
                    </a:lnTo>
                    <a:lnTo>
                      <a:pt x="436" y="103"/>
                    </a:lnTo>
                    <a:lnTo>
                      <a:pt x="419" y="97"/>
                    </a:lnTo>
                    <a:lnTo>
                      <a:pt x="400" y="91"/>
                    </a:lnTo>
                    <a:lnTo>
                      <a:pt x="373" y="83"/>
                    </a:lnTo>
                    <a:lnTo>
                      <a:pt x="340" y="74"/>
                    </a:lnTo>
                    <a:lnTo>
                      <a:pt x="303" y="64"/>
                    </a:lnTo>
                    <a:lnTo>
                      <a:pt x="284" y="57"/>
                    </a:lnTo>
                    <a:lnTo>
                      <a:pt x="264" y="51"/>
                    </a:lnTo>
                    <a:lnTo>
                      <a:pt x="246" y="44"/>
                    </a:lnTo>
                    <a:lnTo>
                      <a:pt x="227" y="37"/>
                    </a:lnTo>
                    <a:lnTo>
                      <a:pt x="211" y="29"/>
                    </a:lnTo>
                    <a:lnTo>
                      <a:pt x="195" y="20"/>
                    </a:lnTo>
                    <a:lnTo>
                      <a:pt x="181" y="11"/>
                    </a:lnTo>
                    <a:lnTo>
                      <a:pt x="169" y="1"/>
                    </a:lnTo>
                    <a:lnTo>
                      <a:pt x="168" y="0"/>
                    </a:lnTo>
                    <a:lnTo>
                      <a:pt x="166" y="0"/>
                    </a:lnTo>
                    <a:lnTo>
                      <a:pt x="165" y="0"/>
                    </a:lnTo>
                    <a:lnTo>
                      <a:pt x="164" y="0"/>
                    </a:lnTo>
                    <a:lnTo>
                      <a:pt x="161" y="3"/>
                    </a:lnTo>
                    <a:lnTo>
                      <a:pt x="160" y="7"/>
                    </a:lnTo>
                    <a:lnTo>
                      <a:pt x="158" y="23"/>
                    </a:lnTo>
                    <a:lnTo>
                      <a:pt x="157" y="41"/>
                    </a:lnTo>
                    <a:lnTo>
                      <a:pt x="156" y="60"/>
                    </a:lnTo>
                    <a:lnTo>
                      <a:pt x="155" y="79"/>
                    </a:lnTo>
                    <a:lnTo>
                      <a:pt x="153" y="87"/>
                    </a:lnTo>
                    <a:lnTo>
                      <a:pt x="152" y="94"/>
                    </a:lnTo>
                    <a:lnTo>
                      <a:pt x="148" y="98"/>
                    </a:lnTo>
                    <a:lnTo>
                      <a:pt x="145" y="101"/>
                    </a:lnTo>
                    <a:lnTo>
                      <a:pt x="128" y="110"/>
                    </a:lnTo>
                    <a:lnTo>
                      <a:pt x="111" y="119"/>
                    </a:lnTo>
                    <a:lnTo>
                      <a:pt x="94" y="128"/>
                    </a:lnTo>
                    <a:lnTo>
                      <a:pt x="79" y="139"/>
                    </a:lnTo>
                    <a:lnTo>
                      <a:pt x="65" y="151"/>
                    </a:lnTo>
                    <a:lnTo>
                      <a:pt x="52" y="163"/>
                    </a:lnTo>
                    <a:lnTo>
                      <a:pt x="40" y="176"/>
                    </a:lnTo>
                    <a:lnTo>
                      <a:pt x="30" y="190"/>
                    </a:lnTo>
                    <a:lnTo>
                      <a:pt x="21" y="204"/>
                    </a:lnTo>
                    <a:lnTo>
                      <a:pt x="13" y="220"/>
                    </a:lnTo>
                    <a:lnTo>
                      <a:pt x="7" y="237"/>
                    </a:lnTo>
                    <a:lnTo>
                      <a:pt x="3" y="254"/>
                    </a:lnTo>
                    <a:lnTo>
                      <a:pt x="0" y="272"/>
                    </a:lnTo>
                    <a:lnTo>
                      <a:pt x="0" y="293"/>
                    </a:lnTo>
                    <a:lnTo>
                      <a:pt x="3" y="313"/>
                    </a:lnTo>
                    <a:lnTo>
                      <a:pt x="7" y="335"/>
                    </a:lnTo>
                    <a:lnTo>
                      <a:pt x="9" y="341"/>
                    </a:lnTo>
                    <a:lnTo>
                      <a:pt x="12" y="347"/>
                    </a:lnTo>
                    <a:lnTo>
                      <a:pt x="16" y="351"/>
                    </a:lnTo>
                    <a:lnTo>
                      <a:pt x="20" y="355"/>
                    </a:lnTo>
                    <a:lnTo>
                      <a:pt x="23" y="361"/>
                    </a:lnTo>
                    <a:lnTo>
                      <a:pt x="27" y="367"/>
                    </a:lnTo>
                    <a:lnTo>
                      <a:pt x="32" y="376"/>
                    </a:lnTo>
                    <a:lnTo>
                      <a:pt x="36" y="387"/>
                    </a:lnTo>
                    <a:lnTo>
                      <a:pt x="27" y="395"/>
                    </a:lnTo>
                    <a:lnTo>
                      <a:pt x="20" y="406"/>
                    </a:lnTo>
                    <a:lnTo>
                      <a:pt x="17" y="412"/>
                    </a:lnTo>
                    <a:lnTo>
                      <a:pt x="15" y="419"/>
                    </a:lnTo>
                    <a:lnTo>
                      <a:pt x="12" y="427"/>
                    </a:lnTo>
                    <a:lnTo>
                      <a:pt x="11" y="435"/>
                    </a:lnTo>
                    <a:lnTo>
                      <a:pt x="12" y="448"/>
                    </a:lnTo>
                    <a:lnTo>
                      <a:pt x="13" y="465"/>
                    </a:lnTo>
                    <a:lnTo>
                      <a:pt x="16" y="482"/>
                    </a:lnTo>
                    <a:lnTo>
                      <a:pt x="19" y="500"/>
                    </a:lnTo>
                    <a:lnTo>
                      <a:pt x="21" y="509"/>
                    </a:lnTo>
                    <a:lnTo>
                      <a:pt x="24" y="516"/>
                    </a:lnTo>
                    <a:lnTo>
                      <a:pt x="27" y="525"/>
                    </a:lnTo>
                    <a:lnTo>
                      <a:pt x="32" y="532"/>
                    </a:lnTo>
                    <a:lnTo>
                      <a:pt x="36" y="539"/>
                    </a:lnTo>
                    <a:lnTo>
                      <a:pt x="42" y="545"/>
                    </a:lnTo>
                    <a:lnTo>
                      <a:pt x="48" y="550"/>
                    </a:lnTo>
                    <a:lnTo>
                      <a:pt x="54" y="554"/>
                    </a:lnTo>
                    <a:lnTo>
                      <a:pt x="57" y="568"/>
                    </a:lnTo>
                    <a:lnTo>
                      <a:pt x="59" y="582"/>
                    </a:lnTo>
                    <a:lnTo>
                      <a:pt x="63" y="597"/>
                    </a:lnTo>
                    <a:lnTo>
                      <a:pt x="67" y="614"/>
                    </a:lnTo>
                    <a:lnTo>
                      <a:pt x="78" y="644"/>
                    </a:lnTo>
                    <a:lnTo>
                      <a:pt x="90" y="674"/>
                    </a:lnTo>
                    <a:lnTo>
                      <a:pt x="102" y="700"/>
                    </a:lnTo>
                    <a:lnTo>
                      <a:pt x="112" y="721"/>
                    </a:lnTo>
                    <a:lnTo>
                      <a:pt x="119" y="735"/>
                    </a:lnTo>
                    <a:lnTo>
                      <a:pt x="121" y="740"/>
                    </a:lnTo>
                    <a:lnTo>
                      <a:pt x="146" y="760"/>
                    </a:lnTo>
                    <a:lnTo>
                      <a:pt x="168" y="777"/>
                    </a:lnTo>
                    <a:lnTo>
                      <a:pt x="187" y="792"/>
                    </a:lnTo>
                    <a:lnTo>
                      <a:pt x="206" y="804"/>
                    </a:lnTo>
                    <a:lnTo>
                      <a:pt x="222" y="814"/>
                    </a:lnTo>
                    <a:lnTo>
                      <a:pt x="236" y="820"/>
                    </a:lnTo>
                    <a:lnTo>
                      <a:pt x="242" y="822"/>
                    </a:lnTo>
                    <a:lnTo>
                      <a:pt x="249" y="824"/>
                    </a:lnTo>
                    <a:lnTo>
                      <a:pt x="254" y="824"/>
                    </a:lnTo>
                    <a:lnTo>
                      <a:pt x="260" y="826"/>
                    </a:lnTo>
                    <a:lnTo>
                      <a:pt x="262" y="823"/>
                    </a:lnTo>
                    <a:lnTo>
                      <a:pt x="267" y="820"/>
                    </a:lnTo>
                    <a:lnTo>
                      <a:pt x="272" y="819"/>
                    </a:lnTo>
                    <a:lnTo>
                      <a:pt x="277" y="817"/>
                    </a:lnTo>
                    <a:lnTo>
                      <a:pt x="282" y="816"/>
                    </a:lnTo>
                    <a:lnTo>
                      <a:pt x="289" y="816"/>
                    </a:lnTo>
                    <a:lnTo>
                      <a:pt x="300" y="817"/>
                    </a:lnTo>
                    <a:lnTo>
                      <a:pt x="308" y="820"/>
                    </a:lnTo>
                    <a:lnTo>
                      <a:pt x="315" y="823"/>
                    </a:lnTo>
                    <a:lnTo>
                      <a:pt x="318" y="826"/>
                    </a:lnTo>
                    <a:lnTo>
                      <a:pt x="324" y="824"/>
                    </a:lnTo>
                    <a:lnTo>
                      <a:pt x="334" y="821"/>
                    </a:lnTo>
                    <a:lnTo>
                      <a:pt x="348" y="816"/>
                    </a:lnTo>
                    <a:lnTo>
                      <a:pt x="366" y="808"/>
                    </a:lnTo>
                    <a:lnTo>
                      <a:pt x="384" y="800"/>
                    </a:lnTo>
                    <a:lnTo>
                      <a:pt x="403" y="789"/>
                    </a:lnTo>
                    <a:lnTo>
                      <a:pt x="423" y="777"/>
                    </a:lnTo>
                    <a:lnTo>
                      <a:pt x="442" y="764"/>
                    </a:lnTo>
                    <a:lnTo>
                      <a:pt x="494" y="635"/>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1" name="Freeform 324">
                <a:extLst>
                  <a:ext uri="{FF2B5EF4-FFF2-40B4-BE49-F238E27FC236}">
                    <a16:creationId xmlns:a16="http://schemas.microsoft.com/office/drawing/2014/main" xmlns="" id="{106DDF52-466E-4A81-93DB-2D1C9159A01F}"/>
                  </a:ext>
                </a:extLst>
              </p:cNvPr>
              <p:cNvSpPr>
                <a:spLocks/>
              </p:cNvSpPr>
              <p:nvPr/>
            </p:nvSpPr>
            <p:spPr bwMode="auto">
              <a:xfrm>
                <a:off x="6640513" y="4794250"/>
                <a:ext cx="209550" cy="50800"/>
              </a:xfrm>
              <a:custGeom>
                <a:avLst/>
                <a:gdLst>
                  <a:gd name="T0" fmla="*/ 0 w 528"/>
                  <a:gd name="T1" fmla="*/ 112 h 128"/>
                  <a:gd name="T2" fmla="*/ 1 w 528"/>
                  <a:gd name="T3" fmla="*/ 102 h 128"/>
                  <a:gd name="T4" fmla="*/ 6 w 528"/>
                  <a:gd name="T5" fmla="*/ 95 h 128"/>
                  <a:gd name="T6" fmla="*/ 12 w 528"/>
                  <a:gd name="T7" fmla="*/ 87 h 128"/>
                  <a:gd name="T8" fmla="*/ 39 w 528"/>
                  <a:gd name="T9" fmla="*/ 73 h 128"/>
                  <a:gd name="T10" fmla="*/ 99 w 528"/>
                  <a:gd name="T11" fmla="*/ 42 h 128"/>
                  <a:gd name="T12" fmla="*/ 141 w 528"/>
                  <a:gd name="T13" fmla="*/ 15 h 128"/>
                  <a:gd name="T14" fmla="*/ 165 w 528"/>
                  <a:gd name="T15" fmla="*/ 5 h 128"/>
                  <a:gd name="T16" fmla="*/ 183 w 528"/>
                  <a:gd name="T17" fmla="*/ 1 h 128"/>
                  <a:gd name="T18" fmla="*/ 185 w 528"/>
                  <a:gd name="T19" fmla="*/ 6 h 128"/>
                  <a:gd name="T20" fmla="*/ 173 w 528"/>
                  <a:gd name="T21" fmla="*/ 20 h 128"/>
                  <a:gd name="T22" fmla="*/ 166 w 528"/>
                  <a:gd name="T23" fmla="*/ 37 h 128"/>
                  <a:gd name="T24" fmla="*/ 160 w 528"/>
                  <a:gd name="T25" fmla="*/ 53 h 128"/>
                  <a:gd name="T26" fmla="*/ 159 w 528"/>
                  <a:gd name="T27" fmla="*/ 69 h 128"/>
                  <a:gd name="T28" fmla="*/ 160 w 528"/>
                  <a:gd name="T29" fmla="*/ 85 h 128"/>
                  <a:gd name="T30" fmla="*/ 165 w 528"/>
                  <a:gd name="T31" fmla="*/ 100 h 128"/>
                  <a:gd name="T32" fmla="*/ 170 w 528"/>
                  <a:gd name="T33" fmla="*/ 113 h 128"/>
                  <a:gd name="T34" fmla="*/ 184 w 528"/>
                  <a:gd name="T35" fmla="*/ 111 h 128"/>
                  <a:gd name="T36" fmla="*/ 206 w 528"/>
                  <a:gd name="T37" fmla="*/ 98 h 128"/>
                  <a:gd name="T38" fmla="*/ 227 w 528"/>
                  <a:gd name="T39" fmla="*/ 88 h 128"/>
                  <a:gd name="T40" fmla="*/ 247 w 528"/>
                  <a:gd name="T41" fmla="*/ 82 h 128"/>
                  <a:gd name="T42" fmla="*/ 276 w 528"/>
                  <a:gd name="T43" fmla="*/ 78 h 128"/>
                  <a:gd name="T44" fmla="*/ 313 w 528"/>
                  <a:gd name="T45" fmla="*/ 79 h 128"/>
                  <a:gd name="T46" fmla="*/ 366 w 528"/>
                  <a:gd name="T47" fmla="*/ 86 h 128"/>
                  <a:gd name="T48" fmla="*/ 416 w 528"/>
                  <a:gd name="T49" fmla="*/ 93 h 128"/>
                  <a:gd name="T50" fmla="*/ 443 w 528"/>
                  <a:gd name="T51" fmla="*/ 92 h 128"/>
                  <a:gd name="T52" fmla="*/ 461 w 528"/>
                  <a:gd name="T53" fmla="*/ 88 h 128"/>
                  <a:gd name="T54" fmla="*/ 474 w 528"/>
                  <a:gd name="T55" fmla="*/ 84 h 128"/>
                  <a:gd name="T56" fmla="*/ 484 w 528"/>
                  <a:gd name="T57" fmla="*/ 83 h 128"/>
                  <a:gd name="T58" fmla="*/ 494 w 528"/>
                  <a:gd name="T59" fmla="*/ 83 h 128"/>
                  <a:gd name="T60" fmla="*/ 505 w 528"/>
                  <a:gd name="T61" fmla="*/ 86 h 128"/>
                  <a:gd name="T62" fmla="*/ 514 w 528"/>
                  <a:gd name="T63" fmla="*/ 92 h 128"/>
                  <a:gd name="T64" fmla="*/ 521 w 528"/>
                  <a:gd name="T65" fmla="*/ 99 h 128"/>
                  <a:gd name="T66" fmla="*/ 525 w 528"/>
                  <a:gd name="T67" fmla="*/ 109 h 128"/>
                  <a:gd name="T68" fmla="*/ 528 w 528"/>
                  <a:gd name="T69" fmla="*/ 121 h 128"/>
                  <a:gd name="T70" fmla="*/ 1 w 528"/>
                  <a:gd name="T71" fmla="*/ 11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8" h="128">
                    <a:moveTo>
                      <a:pt x="1" y="119"/>
                    </a:moveTo>
                    <a:lnTo>
                      <a:pt x="0" y="112"/>
                    </a:lnTo>
                    <a:lnTo>
                      <a:pt x="1" y="108"/>
                    </a:lnTo>
                    <a:lnTo>
                      <a:pt x="1" y="102"/>
                    </a:lnTo>
                    <a:lnTo>
                      <a:pt x="4" y="98"/>
                    </a:lnTo>
                    <a:lnTo>
                      <a:pt x="6" y="95"/>
                    </a:lnTo>
                    <a:lnTo>
                      <a:pt x="9" y="91"/>
                    </a:lnTo>
                    <a:lnTo>
                      <a:pt x="12" y="87"/>
                    </a:lnTo>
                    <a:lnTo>
                      <a:pt x="17" y="85"/>
                    </a:lnTo>
                    <a:lnTo>
                      <a:pt x="39" y="73"/>
                    </a:lnTo>
                    <a:lnTo>
                      <a:pt x="67" y="61"/>
                    </a:lnTo>
                    <a:lnTo>
                      <a:pt x="99" y="42"/>
                    </a:lnTo>
                    <a:lnTo>
                      <a:pt x="127" y="24"/>
                    </a:lnTo>
                    <a:lnTo>
                      <a:pt x="141" y="15"/>
                    </a:lnTo>
                    <a:lnTo>
                      <a:pt x="157" y="7"/>
                    </a:lnTo>
                    <a:lnTo>
                      <a:pt x="165" y="5"/>
                    </a:lnTo>
                    <a:lnTo>
                      <a:pt x="173" y="3"/>
                    </a:lnTo>
                    <a:lnTo>
                      <a:pt x="183" y="1"/>
                    </a:lnTo>
                    <a:lnTo>
                      <a:pt x="193" y="0"/>
                    </a:lnTo>
                    <a:lnTo>
                      <a:pt x="185" y="6"/>
                    </a:lnTo>
                    <a:lnTo>
                      <a:pt x="179" y="13"/>
                    </a:lnTo>
                    <a:lnTo>
                      <a:pt x="173" y="20"/>
                    </a:lnTo>
                    <a:lnTo>
                      <a:pt x="169" y="28"/>
                    </a:lnTo>
                    <a:lnTo>
                      <a:pt x="166" y="37"/>
                    </a:lnTo>
                    <a:lnTo>
                      <a:pt x="162" y="44"/>
                    </a:lnTo>
                    <a:lnTo>
                      <a:pt x="160" y="53"/>
                    </a:lnTo>
                    <a:lnTo>
                      <a:pt x="159" y="61"/>
                    </a:lnTo>
                    <a:lnTo>
                      <a:pt x="159" y="69"/>
                    </a:lnTo>
                    <a:lnTo>
                      <a:pt x="159" y="78"/>
                    </a:lnTo>
                    <a:lnTo>
                      <a:pt x="160" y="85"/>
                    </a:lnTo>
                    <a:lnTo>
                      <a:pt x="162" y="93"/>
                    </a:lnTo>
                    <a:lnTo>
                      <a:pt x="165" y="100"/>
                    </a:lnTo>
                    <a:lnTo>
                      <a:pt x="167" y="107"/>
                    </a:lnTo>
                    <a:lnTo>
                      <a:pt x="170" y="113"/>
                    </a:lnTo>
                    <a:lnTo>
                      <a:pt x="173" y="119"/>
                    </a:lnTo>
                    <a:lnTo>
                      <a:pt x="184" y="111"/>
                    </a:lnTo>
                    <a:lnTo>
                      <a:pt x="195" y="104"/>
                    </a:lnTo>
                    <a:lnTo>
                      <a:pt x="206" y="98"/>
                    </a:lnTo>
                    <a:lnTo>
                      <a:pt x="216" y="93"/>
                    </a:lnTo>
                    <a:lnTo>
                      <a:pt x="227" y="88"/>
                    </a:lnTo>
                    <a:lnTo>
                      <a:pt x="237" y="85"/>
                    </a:lnTo>
                    <a:lnTo>
                      <a:pt x="247" y="82"/>
                    </a:lnTo>
                    <a:lnTo>
                      <a:pt x="256" y="80"/>
                    </a:lnTo>
                    <a:lnTo>
                      <a:pt x="276" y="78"/>
                    </a:lnTo>
                    <a:lnTo>
                      <a:pt x="294" y="78"/>
                    </a:lnTo>
                    <a:lnTo>
                      <a:pt x="313" y="79"/>
                    </a:lnTo>
                    <a:lnTo>
                      <a:pt x="330" y="81"/>
                    </a:lnTo>
                    <a:lnTo>
                      <a:pt x="366" y="86"/>
                    </a:lnTo>
                    <a:lnTo>
                      <a:pt x="400" y="92"/>
                    </a:lnTo>
                    <a:lnTo>
                      <a:pt x="416" y="93"/>
                    </a:lnTo>
                    <a:lnTo>
                      <a:pt x="434" y="93"/>
                    </a:lnTo>
                    <a:lnTo>
                      <a:pt x="443" y="92"/>
                    </a:lnTo>
                    <a:lnTo>
                      <a:pt x="452" y="91"/>
                    </a:lnTo>
                    <a:lnTo>
                      <a:pt x="461" y="88"/>
                    </a:lnTo>
                    <a:lnTo>
                      <a:pt x="469" y="85"/>
                    </a:lnTo>
                    <a:lnTo>
                      <a:pt x="474" y="84"/>
                    </a:lnTo>
                    <a:lnTo>
                      <a:pt x="479" y="83"/>
                    </a:lnTo>
                    <a:lnTo>
                      <a:pt x="484" y="83"/>
                    </a:lnTo>
                    <a:lnTo>
                      <a:pt x="490" y="83"/>
                    </a:lnTo>
                    <a:lnTo>
                      <a:pt x="494" y="83"/>
                    </a:lnTo>
                    <a:lnTo>
                      <a:pt x="500" y="85"/>
                    </a:lnTo>
                    <a:lnTo>
                      <a:pt x="505" y="86"/>
                    </a:lnTo>
                    <a:lnTo>
                      <a:pt x="509" y="89"/>
                    </a:lnTo>
                    <a:lnTo>
                      <a:pt x="514" y="92"/>
                    </a:lnTo>
                    <a:lnTo>
                      <a:pt x="517" y="96"/>
                    </a:lnTo>
                    <a:lnTo>
                      <a:pt x="521" y="99"/>
                    </a:lnTo>
                    <a:lnTo>
                      <a:pt x="523" y="105"/>
                    </a:lnTo>
                    <a:lnTo>
                      <a:pt x="525" y="109"/>
                    </a:lnTo>
                    <a:lnTo>
                      <a:pt x="527" y="115"/>
                    </a:lnTo>
                    <a:lnTo>
                      <a:pt x="528" y="121"/>
                    </a:lnTo>
                    <a:lnTo>
                      <a:pt x="527" y="128"/>
                    </a:lnTo>
                    <a:lnTo>
                      <a:pt x="1" y="119"/>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2" name="Freeform 325">
                <a:extLst>
                  <a:ext uri="{FF2B5EF4-FFF2-40B4-BE49-F238E27FC236}">
                    <a16:creationId xmlns:a16="http://schemas.microsoft.com/office/drawing/2014/main" xmlns="" id="{93C68D0F-F092-4534-9105-17628A0A07B7}"/>
                  </a:ext>
                </a:extLst>
              </p:cNvPr>
              <p:cNvSpPr>
                <a:spLocks/>
              </p:cNvSpPr>
              <p:nvPr/>
            </p:nvSpPr>
            <p:spPr bwMode="auto">
              <a:xfrm>
                <a:off x="6669088" y="5032375"/>
                <a:ext cx="149225" cy="38100"/>
              </a:xfrm>
              <a:custGeom>
                <a:avLst/>
                <a:gdLst>
                  <a:gd name="T0" fmla="*/ 372 w 372"/>
                  <a:gd name="T1" fmla="*/ 0 h 95"/>
                  <a:gd name="T2" fmla="*/ 369 w 372"/>
                  <a:gd name="T3" fmla="*/ 6 h 95"/>
                  <a:gd name="T4" fmla="*/ 365 w 372"/>
                  <a:gd name="T5" fmla="*/ 13 h 95"/>
                  <a:gd name="T6" fmla="*/ 360 w 372"/>
                  <a:gd name="T7" fmla="*/ 19 h 95"/>
                  <a:gd name="T8" fmla="*/ 352 w 372"/>
                  <a:gd name="T9" fmla="*/ 27 h 95"/>
                  <a:gd name="T10" fmla="*/ 344 w 372"/>
                  <a:gd name="T11" fmla="*/ 34 h 95"/>
                  <a:gd name="T12" fmla="*/ 335 w 372"/>
                  <a:gd name="T13" fmla="*/ 43 h 95"/>
                  <a:gd name="T14" fmla="*/ 325 w 372"/>
                  <a:gd name="T15" fmla="*/ 50 h 95"/>
                  <a:gd name="T16" fmla="*/ 313 w 372"/>
                  <a:gd name="T17" fmla="*/ 58 h 95"/>
                  <a:gd name="T18" fmla="*/ 301 w 372"/>
                  <a:gd name="T19" fmla="*/ 65 h 95"/>
                  <a:gd name="T20" fmla="*/ 287 w 372"/>
                  <a:gd name="T21" fmla="*/ 72 h 95"/>
                  <a:gd name="T22" fmla="*/ 273 w 372"/>
                  <a:gd name="T23" fmla="*/ 78 h 95"/>
                  <a:gd name="T24" fmla="*/ 258 w 372"/>
                  <a:gd name="T25" fmla="*/ 84 h 95"/>
                  <a:gd name="T26" fmla="*/ 241 w 372"/>
                  <a:gd name="T27" fmla="*/ 88 h 95"/>
                  <a:gd name="T28" fmla="*/ 223 w 372"/>
                  <a:gd name="T29" fmla="*/ 93 h 95"/>
                  <a:gd name="T30" fmla="*/ 205 w 372"/>
                  <a:gd name="T31" fmla="*/ 95 h 95"/>
                  <a:gd name="T32" fmla="*/ 187 w 372"/>
                  <a:gd name="T33" fmla="*/ 95 h 95"/>
                  <a:gd name="T34" fmla="*/ 167 w 372"/>
                  <a:gd name="T35" fmla="*/ 95 h 95"/>
                  <a:gd name="T36" fmla="*/ 150 w 372"/>
                  <a:gd name="T37" fmla="*/ 93 h 95"/>
                  <a:gd name="T38" fmla="*/ 133 w 372"/>
                  <a:gd name="T39" fmla="*/ 88 h 95"/>
                  <a:gd name="T40" fmla="*/ 116 w 372"/>
                  <a:gd name="T41" fmla="*/ 84 h 95"/>
                  <a:gd name="T42" fmla="*/ 100 w 372"/>
                  <a:gd name="T43" fmla="*/ 78 h 95"/>
                  <a:gd name="T44" fmla="*/ 85 w 372"/>
                  <a:gd name="T45" fmla="*/ 72 h 95"/>
                  <a:gd name="T46" fmla="*/ 72 w 372"/>
                  <a:gd name="T47" fmla="*/ 65 h 95"/>
                  <a:gd name="T48" fmla="*/ 59 w 372"/>
                  <a:gd name="T49" fmla="*/ 58 h 95"/>
                  <a:gd name="T50" fmla="*/ 47 w 372"/>
                  <a:gd name="T51" fmla="*/ 50 h 95"/>
                  <a:gd name="T52" fmla="*/ 36 w 372"/>
                  <a:gd name="T53" fmla="*/ 43 h 95"/>
                  <a:gd name="T54" fmla="*/ 27 w 372"/>
                  <a:gd name="T55" fmla="*/ 34 h 95"/>
                  <a:gd name="T56" fmla="*/ 19 w 372"/>
                  <a:gd name="T57" fmla="*/ 27 h 95"/>
                  <a:gd name="T58" fmla="*/ 12 w 372"/>
                  <a:gd name="T59" fmla="*/ 19 h 95"/>
                  <a:gd name="T60" fmla="*/ 6 w 372"/>
                  <a:gd name="T61" fmla="*/ 13 h 95"/>
                  <a:gd name="T62" fmla="*/ 3 w 372"/>
                  <a:gd name="T63" fmla="*/ 6 h 95"/>
                  <a:gd name="T64" fmla="*/ 0 w 372"/>
                  <a:gd name="T65" fmla="*/ 0 h 95"/>
                  <a:gd name="T66" fmla="*/ 372 w 372"/>
                  <a:gd name="T6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95">
                    <a:moveTo>
                      <a:pt x="372" y="0"/>
                    </a:moveTo>
                    <a:lnTo>
                      <a:pt x="369" y="6"/>
                    </a:lnTo>
                    <a:lnTo>
                      <a:pt x="365" y="13"/>
                    </a:lnTo>
                    <a:lnTo>
                      <a:pt x="360" y="19"/>
                    </a:lnTo>
                    <a:lnTo>
                      <a:pt x="352" y="27"/>
                    </a:lnTo>
                    <a:lnTo>
                      <a:pt x="344" y="34"/>
                    </a:lnTo>
                    <a:lnTo>
                      <a:pt x="335" y="43"/>
                    </a:lnTo>
                    <a:lnTo>
                      <a:pt x="325" y="50"/>
                    </a:lnTo>
                    <a:lnTo>
                      <a:pt x="313" y="58"/>
                    </a:lnTo>
                    <a:lnTo>
                      <a:pt x="301" y="65"/>
                    </a:lnTo>
                    <a:lnTo>
                      <a:pt x="287" y="72"/>
                    </a:lnTo>
                    <a:lnTo>
                      <a:pt x="273" y="78"/>
                    </a:lnTo>
                    <a:lnTo>
                      <a:pt x="258" y="84"/>
                    </a:lnTo>
                    <a:lnTo>
                      <a:pt x="241" y="88"/>
                    </a:lnTo>
                    <a:lnTo>
                      <a:pt x="223" y="93"/>
                    </a:lnTo>
                    <a:lnTo>
                      <a:pt x="205" y="95"/>
                    </a:lnTo>
                    <a:lnTo>
                      <a:pt x="187" y="95"/>
                    </a:lnTo>
                    <a:lnTo>
                      <a:pt x="167" y="95"/>
                    </a:lnTo>
                    <a:lnTo>
                      <a:pt x="150" y="93"/>
                    </a:lnTo>
                    <a:lnTo>
                      <a:pt x="133" y="88"/>
                    </a:lnTo>
                    <a:lnTo>
                      <a:pt x="116" y="84"/>
                    </a:lnTo>
                    <a:lnTo>
                      <a:pt x="100" y="78"/>
                    </a:lnTo>
                    <a:lnTo>
                      <a:pt x="85" y="72"/>
                    </a:lnTo>
                    <a:lnTo>
                      <a:pt x="72" y="65"/>
                    </a:lnTo>
                    <a:lnTo>
                      <a:pt x="59" y="58"/>
                    </a:lnTo>
                    <a:lnTo>
                      <a:pt x="47" y="50"/>
                    </a:lnTo>
                    <a:lnTo>
                      <a:pt x="36" y="43"/>
                    </a:lnTo>
                    <a:lnTo>
                      <a:pt x="27" y="34"/>
                    </a:lnTo>
                    <a:lnTo>
                      <a:pt x="19" y="27"/>
                    </a:lnTo>
                    <a:lnTo>
                      <a:pt x="12" y="19"/>
                    </a:lnTo>
                    <a:lnTo>
                      <a:pt x="6" y="13"/>
                    </a:lnTo>
                    <a:lnTo>
                      <a:pt x="3" y="6"/>
                    </a:lnTo>
                    <a:lnTo>
                      <a:pt x="0" y="0"/>
                    </a:lnTo>
                    <a:lnTo>
                      <a:pt x="372"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3" name="Freeform 326">
                <a:extLst>
                  <a:ext uri="{FF2B5EF4-FFF2-40B4-BE49-F238E27FC236}">
                    <a16:creationId xmlns:a16="http://schemas.microsoft.com/office/drawing/2014/main" xmlns="" id="{87EE7430-323C-47A4-8FF6-6B243F447716}"/>
                  </a:ext>
                </a:extLst>
              </p:cNvPr>
              <p:cNvSpPr>
                <a:spLocks/>
              </p:cNvSpPr>
              <p:nvPr/>
            </p:nvSpPr>
            <p:spPr bwMode="auto">
              <a:xfrm>
                <a:off x="6777038" y="4967288"/>
                <a:ext cx="23813" cy="15875"/>
              </a:xfrm>
              <a:custGeom>
                <a:avLst/>
                <a:gdLst>
                  <a:gd name="T0" fmla="*/ 57 w 57"/>
                  <a:gd name="T1" fmla="*/ 20 h 39"/>
                  <a:gd name="T2" fmla="*/ 57 w 57"/>
                  <a:gd name="T3" fmla="*/ 23 h 39"/>
                  <a:gd name="T4" fmla="*/ 55 w 57"/>
                  <a:gd name="T5" fmla="*/ 26 h 39"/>
                  <a:gd name="T6" fmla="*/ 52 w 57"/>
                  <a:gd name="T7" fmla="*/ 30 h 39"/>
                  <a:gd name="T8" fmla="*/ 49 w 57"/>
                  <a:gd name="T9" fmla="*/ 33 h 39"/>
                  <a:gd name="T10" fmla="*/ 44 w 57"/>
                  <a:gd name="T11" fmla="*/ 35 h 39"/>
                  <a:gd name="T12" fmla="*/ 40 w 57"/>
                  <a:gd name="T13" fmla="*/ 37 h 39"/>
                  <a:gd name="T14" fmla="*/ 35 w 57"/>
                  <a:gd name="T15" fmla="*/ 38 h 39"/>
                  <a:gd name="T16" fmla="*/ 29 w 57"/>
                  <a:gd name="T17" fmla="*/ 39 h 39"/>
                  <a:gd name="T18" fmla="*/ 24 w 57"/>
                  <a:gd name="T19" fmla="*/ 38 h 39"/>
                  <a:gd name="T20" fmla="*/ 18 w 57"/>
                  <a:gd name="T21" fmla="*/ 37 h 39"/>
                  <a:gd name="T22" fmla="*/ 14 w 57"/>
                  <a:gd name="T23" fmla="*/ 35 h 39"/>
                  <a:gd name="T24" fmla="*/ 10 w 57"/>
                  <a:gd name="T25" fmla="*/ 33 h 39"/>
                  <a:gd name="T26" fmla="*/ 5 w 57"/>
                  <a:gd name="T27" fmla="*/ 30 h 39"/>
                  <a:gd name="T28" fmla="*/ 3 w 57"/>
                  <a:gd name="T29" fmla="*/ 26 h 39"/>
                  <a:gd name="T30" fmla="*/ 1 w 57"/>
                  <a:gd name="T31" fmla="*/ 23 h 39"/>
                  <a:gd name="T32" fmla="*/ 0 w 57"/>
                  <a:gd name="T33" fmla="*/ 20 h 39"/>
                  <a:gd name="T34" fmla="*/ 1 w 57"/>
                  <a:gd name="T35" fmla="*/ 17 h 39"/>
                  <a:gd name="T36" fmla="*/ 3 w 57"/>
                  <a:gd name="T37" fmla="*/ 12 h 39"/>
                  <a:gd name="T38" fmla="*/ 5 w 57"/>
                  <a:gd name="T39" fmla="*/ 9 h 39"/>
                  <a:gd name="T40" fmla="*/ 10 w 57"/>
                  <a:gd name="T41" fmla="*/ 7 h 39"/>
                  <a:gd name="T42" fmla="*/ 14 w 57"/>
                  <a:gd name="T43" fmla="*/ 4 h 39"/>
                  <a:gd name="T44" fmla="*/ 18 w 57"/>
                  <a:gd name="T45" fmla="*/ 3 h 39"/>
                  <a:gd name="T46" fmla="*/ 24 w 57"/>
                  <a:gd name="T47" fmla="*/ 2 h 39"/>
                  <a:gd name="T48" fmla="*/ 29 w 57"/>
                  <a:gd name="T49" fmla="*/ 0 h 39"/>
                  <a:gd name="T50" fmla="*/ 35 w 57"/>
                  <a:gd name="T51" fmla="*/ 2 h 39"/>
                  <a:gd name="T52" fmla="*/ 40 w 57"/>
                  <a:gd name="T53" fmla="*/ 3 h 39"/>
                  <a:gd name="T54" fmla="*/ 44 w 57"/>
                  <a:gd name="T55" fmla="*/ 4 h 39"/>
                  <a:gd name="T56" fmla="*/ 49 w 57"/>
                  <a:gd name="T57" fmla="*/ 7 h 39"/>
                  <a:gd name="T58" fmla="*/ 52 w 57"/>
                  <a:gd name="T59" fmla="*/ 9 h 39"/>
                  <a:gd name="T60" fmla="*/ 55 w 57"/>
                  <a:gd name="T61" fmla="*/ 12 h 39"/>
                  <a:gd name="T62" fmla="*/ 57 w 57"/>
                  <a:gd name="T63" fmla="*/ 17 h 39"/>
                  <a:gd name="T64" fmla="*/ 57 w 57"/>
                  <a:gd name="T65" fmla="*/ 20 h 39"/>
                  <a:gd name="T66" fmla="*/ 57 w 57"/>
                  <a:gd name="T6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39">
                    <a:moveTo>
                      <a:pt x="57" y="20"/>
                    </a:moveTo>
                    <a:lnTo>
                      <a:pt x="57" y="23"/>
                    </a:lnTo>
                    <a:lnTo>
                      <a:pt x="55" y="26"/>
                    </a:lnTo>
                    <a:lnTo>
                      <a:pt x="52" y="30"/>
                    </a:lnTo>
                    <a:lnTo>
                      <a:pt x="49" y="33"/>
                    </a:lnTo>
                    <a:lnTo>
                      <a:pt x="44" y="35"/>
                    </a:lnTo>
                    <a:lnTo>
                      <a:pt x="40" y="37"/>
                    </a:lnTo>
                    <a:lnTo>
                      <a:pt x="35" y="38"/>
                    </a:lnTo>
                    <a:lnTo>
                      <a:pt x="29" y="39"/>
                    </a:lnTo>
                    <a:lnTo>
                      <a:pt x="24" y="38"/>
                    </a:lnTo>
                    <a:lnTo>
                      <a:pt x="18" y="37"/>
                    </a:lnTo>
                    <a:lnTo>
                      <a:pt x="14" y="35"/>
                    </a:lnTo>
                    <a:lnTo>
                      <a:pt x="10" y="33"/>
                    </a:lnTo>
                    <a:lnTo>
                      <a:pt x="5" y="30"/>
                    </a:lnTo>
                    <a:lnTo>
                      <a:pt x="3" y="26"/>
                    </a:lnTo>
                    <a:lnTo>
                      <a:pt x="1" y="23"/>
                    </a:lnTo>
                    <a:lnTo>
                      <a:pt x="0" y="20"/>
                    </a:lnTo>
                    <a:lnTo>
                      <a:pt x="1" y="17"/>
                    </a:lnTo>
                    <a:lnTo>
                      <a:pt x="3" y="12"/>
                    </a:lnTo>
                    <a:lnTo>
                      <a:pt x="5" y="9"/>
                    </a:lnTo>
                    <a:lnTo>
                      <a:pt x="10" y="7"/>
                    </a:lnTo>
                    <a:lnTo>
                      <a:pt x="14" y="4"/>
                    </a:lnTo>
                    <a:lnTo>
                      <a:pt x="18" y="3"/>
                    </a:lnTo>
                    <a:lnTo>
                      <a:pt x="24" y="2"/>
                    </a:lnTo>
                    <a:lnTo>
                      <a:pt x="29" y="0"/>
                    </a:lnTo>
                    <a:lnTo>
                      <a:pt x="35" y="2"/>
                    </a:lnTo>
                    <a:lnTo>
                      <a:pt x="40" y="3"/>
                    </a:lnTo>
                    <a:lnTo>
                      <a:pt x="44" y="4"/>
                    </a:lnTo>
                    <a:lnTo>
                      <a:pt x="49" y="7"/>
                    </a:lnTo>
                    <a:lnTo>
                      <a:pt x="52" y="9"/>
                    </a:lnTo>
                    <a:lnTo>
                      <a:pt x="55" y="12"/>
                    </a:lnTo>
                    <a:lnTo>
                      <a:pt x="57" y="17"/>
                    </a:lnTo>
                    <a:lnTo>
                      <a:pt x="57" y="20"/>
                    </a:lnTo>
                    <a:lnTo>
                      <a:pt x="57" y="2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4" name="Freeform 327">
                <a:extLst>
                  <a:ext uri="{FF2B5EF4-FFF2-40B4-BE49-F238E27FC236}">
                    <a16:creationId xmlns:a16="http://schemas.microsoft.com/office/drawing/2014/main" xmlns="" id="{59731369-F3F4-476C-994B-599EA6D1440F}"/>
                  </a:ext>
                </a:extLst>
              </p:cNvPr>
              <p:cNvSpPr>
                <a:spLocks/>
              </p:cNvSpPr>
              <p:nvPr/>
            </p:nvSpPr>
            <p:spPr bwMode="auto">
              <a:xfrm>
                <a:off x="6799263" y="4910138"/>
                <a:ext cx="77788" cy="65088"/>
              </a:xfrm>
              <a:custGeom>
                <a:avLst/>
                <a:gdLst>
                  <a:gd name="T0" fmla="*/ 196 w 196"/>
                  <a:gd name="T1" fmla="*/ 0 h 167"/>
                  <a:gd name="T2" fmla="*/ 186 w 196"/>
                  <a:gd name="T3" fmla="*/ 29 h 167"/>
                  <a:gd name="T4" fmla="*/ 177 w 196"/>
                  <a:gd name="T5" fmla="*/ 53 h 167"/>
                  <a:gd name="T6" fmla="*/ 167 w 196"/>
                  <a:gd name="T7" fmla="*/ 75 h 167"/>
                  <a:gd name="T8" fmla="*/ 158 w 196"/>
                  <a:gd name="T9" fmla="*/ 95 h 167"/>
                  <a:gd name="T10" fmla="*/ 149 w 196"/>
                  <a:gd name="T11" fmla="*/ 111 h 167"/>
                  <a:gd name="T12" fmla="*/ 139 w 196"/>
                  <a:gd name="T13" fmla="*/ 124 h 167"/>
                  <a:gd name="T14" fmla="*/ 130 w 196"/>
                  <a:gd name="T15" fmla="*/ 136 h 167"/>
                  <a:gd name="T16" fmla="*/ 119 w 196"/>
                  <a:gd name="T17" fmla="*/ 144 h 167"/>
                  <a:gd name="T18" fmla="*/ 108 w 196"/>
                  <a:gd name="T19" fmla="*/ 152 h 167"/>
                  <a:gd name="T20" fmla="*/ 96 w 196"/>
                  <a:gd name="T21" fmla="*/ 157 h 167"/>
                  <a:gd name="T22" fmla="*/ 84 w 196"/>
                  <a:gd name="T23" fmla="*/ 160 h 167"/>
                  <a:gd name="T24" fmla="*/ 71 w 196"/>
                  <a:gd name="T25" fmla="*/ 164 h 167"/>
                  <a:gd name="T26" fmla="*/ 57 w 196"/>
                  <a:gd name="T27" fmla="*/ 166 h 167"/>
                  <a:gd name="T28" fmla="*/ 43 w 196"/>
                  <a:gd name="T29" fmla="*/ 166 h 167"/>
                  <a:gd name="T30" fmla="*/ 27 w 196"/>
                  <a:gd name="T31" fmla="*/ 167 h 167"/>
                  <a:gd name="T32" fmla="*/ 10 w 196"/>
                  <a:gd name="T33" fmla="*/ 167 h 167"/>
                  <a:gd name="T34" fmla="*/ 1 w 196"/>
                  <a:gd name="T35" fmla="*/ 167 h 167"/>
                  <a:gd name="T36" fmla="*/ 0 w 196"/>
                  <a:gd name="T37" fmla="*/ 167 h 167"/>
                  <a:gd name="T38" fmla="*/ 196 w 196"/>
                  <a:gd name="T3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 h="167">
                    <a:moveTo>
                      <a:pt x="196" y="0"/>
                    </a:moveTo>
                    <a:lnTo>
                      <a:pt x="186" y="29"/>
                    </a:lnTo>
                    <a:lnTo>
                      <a:pt x="177" y="53"/>
                    </a:lnTo>
                    <a:lnTo>
                      <a:pt x="167" y="75"/>
                    </a:lnTo>
                    <a:lnTo>
                      <a:pt x="158" y="95"/>
                    </a:lnTo>
                    <a:lnTo>
                      <a:pt x="149" y="111"/>
                    </a:lnTo>
                    <a:lnTo>
                      <a:pt x="139" y="124"/>
                    </a:lnTo>
                    <a:lnTo>
                      <a:pt x="130" y="136"/>
                    </a:lnTo>
                    <a:lnTo>
                      <a:pt x="119" y="144"/>
                    </a:lnTo>
                    <a:lnTo>
                      <a:pt x="108" y="152"/>
                    </a:lnTo>
                    <a:lnTo>
                      <a:pt x="96" y="157"/>
                    </a:lnTo>
                    <a:lnTo>
                      <a:pt x="84" y="160"/>
                    </a:lnTo>
                    <a:lnTo>
                      <a:pt x="71" y="164"/>
                    </a:lnTo>
                    <a:lnTo>
                      <a:pt x="57" y="166"/>
                    </a:lnTo>
                    <a:lnTo>
                      <a:pt x="43" y="166"/>
                    </a:lnTo>
                    <a:lnTo>
                      <a:pt x="27" y="167"/>
                    </a:lnTo>
                    <a:lnTo>
                      <a:pt x="10" y="167"/>
                    </a:lnTo>
                    <a:lnTo>
                      <a:pt x="1" y="167"/>
                    </a:lnTo>
                    <a:lnTo>
                      <a:pt x="0" y="167"/>
                    </a:lnTo>
                    <a:lnTo>
                      <a:pt x="196"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5" name="Freeform 328">
                <a:extLst>
                  <a:ext uri="{FF2B5EF4-FFF2-40B4-BE49-F238E27FC236}">
                    <a16:creationId xmlns:a16="http://schemas.microsoft.com/office/drawing/2014/main" xmlns="" id="{2EE44BC6-3E05-414F-BFEC-44D86B8681C0}"/>
                  </a:ext>
                </a:extLst>
              </p:cNvPr>
              <p:cNvSpPr>
                <a:spLocks/>
              </p:cNvSpPr>
              <p:nvPr/>
            </p:nvSpPr>
            <p:spPr bwMode="auto">
              <a:xfrm>
                <a:off x="6727826" y="4967288"/>
                <a:ext cx="25400" cy="3175"/>
              </a:xfrm>
              <a:custGeom>
                <a:avLst/>
                <a:gdLst>
                  <a:gd name="T0" fmla="*/ 62 w 62"/>
                  <a:gd name="T1" fmla="*/ 0 h 6"/>
                  <a:gd name="T2" fmla="*/ 60 w 62"/>
                  <a:gd name="T3" fmla="*/ 2 h 6"/>
                  <a:gd name="T4" fmla="*/ 55 w 62"/>
                  <a:gd name="T5" fmla="*/ 3 h 6"/>
                  <a:gd name="T6" fmla="*/ 46 w 62"/>
                  <a:gd name="T7" fmla="*/ 5 h 6"/>
                  <a:gd name="T8" fmla="*/ 33 w 62"/>
                  <a:gd name="T9" fmla="*/ 6 h 6"/>
                  <a:gd name="T10" fmla="*/ 18 w 62"/>
                  <a:gd name="T11" fmla="*/ 5 h 6"/>
                  <a:gd name="T12" fmla="*/ 8 w 62"/>
                  <a:gd name="T13" fmla="*/ 3 h 6"/>
                  <a:gd name="T14" fmla="*/ 2 w 62"/>
                  <a:gd name="T15" fmla="*/ 2 h 6"/>
                  <a:gd name="T16" fmla="*/ 0 w 62"/>
                  <a:gd name="T17" fmla="*/ 0 h 6"/>
                  <a:gd name="T18" fmla="*/ 62 w 6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
                    <a:moveTo>
                      <a:pt x="62" y="0"/>
                    </a:moveTo>
                    <a:lnTo>
                      <a:pt x="60" y="2"/>
                    </a:lnTo>
                    <a:lnTo>
                      <a:pt x="55" y="3"/>
                    </a:lnTo>
                    <a:lnTo>
                      <a:pt x="46" y="5"/>
                    </a:lnTo>
                    <a:lnTo>
                      <a:pt x="33" y="6"/>
                    </a:lnTo>
                    <a:lnTo>
                      <a:pt x="18" y="5"/>
                    </a:lnTo>
                    <a:lnTo>
                      <a:pt x="8" y="3"/>
                    </a:lnTo>
                    <a:lnTo>
                      <a:pt x="2" y="2"/>
                    </a:lnTo>
                    <a:lnTo>
                      <a:pt x="0" y="0"/>
                    </a:lnTo>
                    <a:lnTo>
                      <a:pt x="62"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6" name="Freeform 329">
                <a:extLst>
                  <a:ext uri="{FF2B5EF4-FFF2-40B4-BE49-F238E27FC236}">
                    <a16:creationId xmlns:a16="http://schemas.microsoft.com/office/drawing/2014/main" xmlns="" id="{3E47DD87-9682-44BD-A32D-BC80ADF563B3}"/>
                  </a:ext>
                </a:extLst>
              </p:cNvPr>
              <p:cNvSpPr>
                <a:spLocks/>
              </p:cNvSpPr>
              <p:nvPr/>
            </p:nvSpPr>
            <p:spPr bwMode="auto">
              <a:xfrm>
                <a:off x="6834188" y="4867275"/>
                <a:ext cx="46038" cy="57150"/>
              </a:xfrm>
              <a:custGeom>
                <a:avLst/>
                <a:gdLst>
                  <a:gd name="T0" fmla="*/ 47 w 115"/>
                  <a:gd name="T1" fmla="*/ 0 h 143"/>
                  <a:gd name="T2" fmla="*/ 55 w 115"/>
                  <a:gd name="T3" fmla="*/ 1 h 143"/>
                  <a:gd name="T4" fmla="*/ 61 w 115"/>
                  <a:gd name="T5" fmla="*/ 2 h 143"/>
                  <a:gd name="T6" fmla="*/ 68 w 115"/>
                  <a:gd name="T7" fmla="*/ 4 h 143"/>
                  <a:gd name="T8" fmla="*/ 74 w 115"/>
                  <a:gd name="T9" fmla="*/ 6 h 143"/>
                  <a:gd name="T10" fmla="*/ 81 w 115"/>
                  <a:gd name="T11" fmla="*/ 9 h 143"/>
                  <a:gd name="T12" fmla="*/ 87 w 115"/>
                  <a:gd name="T13" fmla="*/ 13 h 143"/>
                  <a:gd name="T14" fmla="*/ 93 w 115"/>
                  <a:gd name="T15" fmla="*/ 17 h 143"/>
                  <a:gd name="T16" fmla="*/ 97 w 115"/>
                  <a:gd name="T17" fmla="*/ 22 h 143"/>
                  <a:gd name="T18" fmla="*/ 101 w 115"/>
                  <a:gd name="T19" fmla="*/ 28 h 143"/>
                  <a:gd name="T20" fmla="*/ 106 w 115"/>
                  <a:gd name="T21" fmla="*/ 33 h 143"/>
                  <a:gd name="T22" fmla="*/ 109 w 115"/>
                  <a:gd name="T23" fmla="*/ 40 h 143"/>
                  <a:gd name="T24" fmla="*/ 111 w 115"/>
                  <a:gd name="T25" fmla="*/ 46 h 143"/>
                  <a:gd name="T26" fmla="*/ 113 w 115"/>
                  <a:gd name="T27" fmla="*/ 54 h 143"/>
                  <a:gd name="T28" fmla="*/ 114 w 115"/>
                  <a:gd name="T29" fmla="*/ 61 h 143"/>
                  <a:gd name="T30" fmla="*/ 115 w 115"/>
                  <a:gd name="T31" fmla="*/ 69 h 143"/>
                  <a:gd name="T32" fmla="*/ 114 w 115"/>
                  <a:gd name="T33" fmla="*/ 76 h 143"/>
                  <a:gd name="T34" fmla="*/ 114 w 115"/>
                  <a:gd name="T35" fmla="*/ 84 h 143"/>
                  <a:gd name="T36" fmla="*/ 113 w 115"/>
                  <a:gd name="T37" fmla="*/ 90 h 143"/>
                  <a:gd name="T38" fmla="*/ 111 w 115"/>
                  <a:gd name="T39" fmla="*/ 97 h 143"/>
                  <a:gd name="T40" fmla="*/ 109 w 115"/>
                  <a:gd name="T41" fmla="*/ 103 h 143"/>
                  <a:gd name="T42" fmla="*/ 106 w 115"/>
                  <a:gd name="T43" fmla="*/ 109 h 143"/>
                  <a:gd name="T44" fmla="*/ 101 w 115"/>
                  <a:gd name="T45" fmla="*/ 114 h 143"/>
                  <a:gd name="T46" fmla="*/ 97 w 115"/>
                  <a:gd name="T47" fmla="*/ 120 h 143"/>
                  <a:gd name="T48" fmla="*/ 93 w 115"/>
                  <a:gd name="T49" fmla="*/ 124 h 143"/>
                  <a:gd name="T50" fmla="*/ 87 w 115"/>
                  <a:gd name="T51" fmla="*/ 128 h 143"/>
                  <a:gd name="T52" fmla="*/ 81 w 115"/>
                  <a:gd name="T53" fmla="*/ 133 h 143"/>
                  <a:gd name="T54" fmla="*/ 74 w 115"/>
                  <a:gd name="T55" fmla="*/ 136 h 143"/>
                  <a:gd name="T56" fmla="*/ 68 w 115"/>
                  <a:gd name="T57" fmla="*/ 138 h 143"/>
                  <a:gd name="T58" fmla="*/ 61 w 115"/>
                  <a:gd name="T59" fmla="*/ 140 h 143"/>
                  <a:gd name="T60" fmla="*/ 54 w 115"/>
                  <a:gd name="T61" fmla="*/ 142 h 143"/>
                  <a:gd name="T62" fmla="*/ 46 w 115"/>
                  <a:gd name="T63" fmla="*/ 143 h 143"/>
                  <a:gd name="T64" fmla="*/ 38 w 115"/>
                  <a:gd name="T65" fmla="*/ 143 h 143"/>
                  <a:gd name="T66" fmla="*/ 28 w 115"/>
                  <a:gd name="T67" fmla="*/ 142 h 143"/>
                  <a:gd name="T68" fmla="*/ 19 w 115"/>
                  <a:gd name="T69" fmla="*/ 140 h 143"/>
                  <a:gd name="T70" fmla="*/ 9 w 115"/>
                  <a:gd name="T71" fmla="*/ 135 h 143"/>
                  <a:gd name="T72" fmla="*/ 0 w 115"/>
                  <a:gd name="T73" fmla="*/ 129 h 143"/>
                  <a:gd name="T74" fmla="*/ 47 w 115"/>
                  <a:gd name="T7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43">
                    <a:moveTo>
                      <a:pt x="47" y="0"/>
                    </a:moveTo>
                    <a:lnTo>
                      <a:pt x="55" y="1"/>
                    </a:lnTo>
                    <a:lnTo>
                      <a:pt x="61" y="2"/>
                    </a:lnTo>
                    <a:lnTo>
                      <a:pt x="68" y="4"/>
                    </a:lnTo>
                    <a:lnTo>
                      <a:pt x="74" y="6"/>
                    </a:lnTo>
                    <a:lnTo>
                      <a:pt x="81" y="9"/>
                    </a:lnTo>
                    <a:lnTo>
                      <a:pt x="87" y="13"/>
                    </a:lnTo>
                    <a:lnTo>
                      <a:pt x="93" y="17"/>
                    </a:lnTo>
                    <a:lnTo>
                      <a:pt x="97" y="22"/>
                    </a:lnTo>
                    <a:lnTo>
                      <a:pt x="101" y="28"/>
                    </a:lnTo>
                    <a:lnTo>
                      <a:pt x="106" y="33"/>
                    </a:lnTo>
                    <a:lnTo>
                      <a:pt x="109" y="40"/>
                    </a:lnTo>
                    <a:lnTo>
                      <a:pt x="111" y="46"/>
                    </a:lnTo>
                    <a:lnTo>
                      <a:pt x="113" y="54"/>
                    </a:lnTo>
                    <a:lnTo>
                      <a:pt x="114" y="61"/>
                    </a:lnTo>
                    <a:lnTo>
                      <a:pt x="115" y="69"/>
                    </a:lnTo>
                    <a:lnTo>
                      <a:pt x="114" y="76"/>
                    </a:lnTo>
                    <a:lnTo>
                      <a:pt x="114" y="84"/>
                    </a:lnTo>
                    <a:lnTo>
                      <a:pt x="113" y="90"/>
                    </a:lnTo>
                    <a:lnTo>
                      <a:pt x="111" y="97"/>
                    </a:lnTo>
                    <a:lnTo>
                      <a:pt x="109" y="103"/>
                    </a:lnTo>
                    <a:lnTo>
                      <a:pt x="106" y="109"/>
                    </a:lnTo>
                    <a:lnTo>
                      <a:pt x="101" y="114"/>
                    </a:lnTo>
                    <a:lnTo>
                      <a:pt x="97" y="120"/>
                    </a:lnTo>
                    <a:lnTo>
                      <a:pt x="93" y="124"/>
                    </a:lnTo>
                    <a:lnTo>
                      <a:pt x="87" y="128"/>
                    </a:lnTo>
                    <a:lnTo>
                      <a:pt x="81" y="133"/>
                    </a:lnTo>
                    <a:lnTo>
                      <a:pt x="74" y="136"/>
                    </a:lnTo>
                    <a:lnTo>
                      <a:pt x="68" y="138"/>
                    </a:lnTo>
                    <a:lnTo>
                      <a:pt x="61" y="140"/>
                    </a:lnTo>
                    <a:lnTo>
                      <a:pt x="54" y="142"/>
                    </a:lnTo>
                    <a:lnTo>
                      <a:pt x="46" y="143"/>
                    </a:lnTo>
                    <a:lnTo>
                      <a:pt x="38" y="143"/>
                    </a:lnTo>
                    <a:lnTo>
                      <a:pt x="28" y="142"/>
                    </a:lnTo>
                    <a:lnTo>
                      <a:pt x="19" y="140"/>
                    </a:lnTo>
                    <a:lnTo>
                      <a:pt x="9" y="135"/>
                    </a:lnTo>
                    <a:lnTo>
                      <a:pt x="0" y="129"/>
                    </a:lnTo>
                    <a:lnTo>
                      <a:pt x="47"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29" name="432 Grupo">
              <a:extLst>
                <a:ext uri="{FF2B5EF4-FFF2-40B4-BE49-F238E27FC236}">
                  <a16:creationId xmlns:a16="http://schemas.microsoft.com/office/drawing/2014/main" xmlns="" id="{E17339C8-D6B4-46E7-9B77-127E067AEBFB}"/>
                </a:ext>
              </a:extLst>
            </p:cNvPr>
            <p:cNvGrpSpPr/>
            <p:nvPr/>
          </p:nvGrpSpPr>
          <p:grpSpPr>
            <a:xfrm>
              <a:off x="2075437" y="4508659"/>
              <a:ext cx="325435" cy="246720"/>
              <a:chOff x="4424363" y="3887788"/>
              <a:chExt cx="439738" cy="333375"/>
            </a:xfrm>
          </p:grpSpPr>
          <p:sp>
            <p:nvSpPr>
              <p:cNvPr id="174" name="Freeform 330">
                <a:extLst>
                  <a:ext uri="{FF2B5EF4-FFF2-40B4-BE49-F238E27FC236}">
                    <a16:creationId xmlns:a16="http://schemas.microsoft.com/office/drawing/2014/main" xmlns="" id="{70096D96-BA6C-49FB-8835-E6AF741DF0ED}"/>
                  </a:ext>
                </a:extLst>
              </p:cNvPr>
              <p:cNvSpPr>
                <a:spLocks/>
              </p:cNvSpPr>
              <p:nvPr/>
            </p:nvSpPr>
            <p:spPr bwMode="auto">
              <a:xfrm>
                <a:off x="4595813" y="3962400"/>
                <a:ext cx="76200" cy="122238"/>
              </a:xfrm>
              <a:custGeom>
                <a:avLst/>
                <a:gdLst>
                  <a:gd name="T0" fmla="*/ 167 w 194"/>
                  <a:gd name="T1" fmla="*/ 208 h 308"/>
                  <a:gd name="T2" fmla="*/ 167 w 194"/>
                  <a:gd name="T3" fmla="*/ 202 h 308"/>
                  <a:gd name="T4" fmla="*/ 171 w 194"/>
                  <a:gd name="T5" fmla="*/ 191 h 308"/>
                  <a:gd name="T6" fmla="*/ 181 w 194"/>
                  <a:gd name="T7" fmla="*/ 173 h 308"/>
                  <a:gd name="T8" fmla="*/ 188 w 194"/>
                  <a:gd name="T9" fmla="*/ 149 h 308"/>
                  <a:gd name="T10" fmla="*/ 191 w 194"/>
                  <a:gd name="T11" fmla="*/ 133 h 308"/>
                  <a:gd name="T12" fmla="*/ 191 w 194"/>
                  <a:gd name="T13" fmla="*/ 119 h 308"/>
                  <a:gd name="T14" fmla="*/ 191 w 194"/>
                  <a:gd name="T15" fmla="*/ 103 h 308"/>
                  <a:gd name="T16" fmla="*/ 193 w 194"/>
                  <a:gd name="T17" fmla="*/ 80 h 308"/>
                  <a:gd name="T18" fmla="*/ 192 w 194"/>
                  <a:gd name="T19" fmla="*/ 60 h 308"/>
                  <a:gd name="T20" fmla="*/ 184 w 194"/>
                  <a:gd name="T21" fmla="*/ 44 h 308"/>
                  <a:gd name="T22" fmla="*/ 170 w 194"/>
                  <a:gd name="T23" fmla="*/ 31 h 308"/>
                  <a:gd name="T24" fmla="*/ 150 w 194"/>
                  <a:gd name="T25" fmla="*/ 24 h 308"/>
                  <a:gd name="T26" fmla="*/ 120 w 194"/>
                  <a:gd name="T27" fmla="*/ 15 h 308"/>
                  <a:gd name="T28" fmla="*/ 102 w 194"/>
                  <a:gd name="T29" fmla="*/ 7 h 308"/>
                  <a:gd name="T30" fmla="*/ 94 w 194"/>
                  <a:gd name="T31" fmla="*/ 0 h 308"/>
                  <a:gd name="T32" fmla="*/ 92 w 194"/>
                  <a:gd name="T33" fmla="*/ 1 h 308"/>
                  <a:gd name="T34" fmla="*/ 91 w 194"/>
                  <a:gd name="T35" fmla="*/ 7 h 308"/>
                  <a:gd name="T36" fmla="*/ 88 w 194"/>
                  <a:gd name="T37" fmla="*/ 23 h 308"/>
                  <a:gd name="T38" fmla="*/ 77 w 194"/>
                  <a:gd name="T39" fmla="*/ 34 h 308"/>
                  <a:gd name="T40" fmla="*/ 63 w 194"/>
                  <a:gd name="T41" fmla="*/ 45 h 308"/>
                  <a:gd name="T42" fmla="*/ 56 w 194"/>
                  <a:gd name="T43" fmla="*/ 61 h 308"/>
                  <a:gd name="T44" fmla="*/ 54 w 194"/>
                  <a:gd name="T45" fmla="*/ 80 h 308"/>
                  <a:gd name="T46" fmla="*/ 57 w 194"/>
                  <a:gd name="T47" fmla="*/ 103 h 308"/>
                  <a:gd name="T48" fmla="*/ 57 w 194"/>
                  <a:gd name="T49" fmla="*/ 119 h 308"/>
                  <a:gd name="T50" fmla="*/ 57 w 194"/>
                  <a:gd name="T51" fmla="*/ 133 h 308"/>
                  <a:gd name="T52" fmla="*/ 59 w 194"/>
                  <a:gd name="T53" fmla="*/ 149 h 308"/>
                  <a:gd name="T54" fmla="*/ 66 w 194"/>
                  <a:gd name="T55" fmla="*/ 173 h 308"/>
                  <a:gd name="T56" fmla="*/ 76 w 194"/>
                  <a:gd name="T57" fmla="*/ 191 h 308"/>
                  <a:gd name="T58" fmla="*/ 80 w 194"/>
                  <a:gd name="T59" fmla="*/ 202 h 308"/>
                  <a:gd name="T60" fmla="*/ 81 w 194"/>
                  <a:gd name="T61" fmla="*/ 215 h 308"/>
                  <a:gd name="T62" fmla="*/ 80 w 194"/>
                  <a:gd name="T63" fmla="*/ 229 h 308"/>
                  <a:gd name="T64" fmla="*/ 75 w 194"/>
                  <a:gd name="T65" fmla="*/ 233 h 308"/>
                  <a:gd name="T66" fmla="*/ 61 w 194"/>
                  <a:gd name="T67" fmla="*/ 238 h 308"/>
                  <a:gd name="T68" fmla="*/ 39 w 194"/>
                  <a:gd name="T69" fmla="*/ 247 h 308"/>
                  <a:gd name="T70" fmla="*/ 21 w 194"/>
                  <a:gd name="T71" fmla="*/ 258 h 308"/>
                  <a:gd name="T72" fmla="*/ 6 w 194"/>
                  <a:gd name="T73" fmla="*/ 269 h 308"/>
                  <a:gd name="T74" fmla="*/ 7 w 194"/>
                  <a:gd name="T75" fmla="*/ 285 h 308"/>
                  <a:gd name="T76" fmla="*/ 21 w 194"/>
                  <a:gd name="T77" fmla="*/ 301 h 308"/>
                  <a:gd name="T78" fmla="*/ 167 w 194"/>
                  <a:gd name="T79" fmla="*/ 21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4" h="308">
                    <a:moveTo>
                      <a:pt x="167" y="212"/>
                    </a:moveTo>
                    <a:lnTo>
                      <a:pt x="167" y="208"/>
                    </a:lnTo>
                    <a:lnTo>
                      <a:pt x="167" y="207"/>
                    </a:lnTo>
                    <a:lnTo>
                      <a:pt x="167" y="202"/>
                    </a:lnTo>
                    <a:lnTo>
                      <a:pt x="169" y="196"/>
                    </a:lnTo>
                    <a:lnTo>
                      <a:pt x="171" y="191"/>
                    </a:lnTo>
                    <a:lnTo>
                      <a:pt x="174" y="185"/>
                    </a:lnTo>
                    <a:lnTo>
                      <a:pt x="181" y="173"/>
                    </a:lnTo>
                    <a:lnTo>
                      <a:pt x="186" y="159"/>
                    </a:lnTo>
                    <a:lnTo>
                      <a:pt x="188" y="149"/>
                    </a:lnTo>
                    <a:lnTo>
                      <a:pt x="191" y="141"/>
                    </a:lnTo>
                    <a:lnTo>
                      <a:pt x="191" y="133"/>
                    </a:lnTo>
                    <a:lnTo>
                      <a:pt x="191" y="126"/>
                    </a:lnTo>
                    <a:lnTo>
                      <a:pt x="191" y="119"/>
                    </a:lnTo>
                    <a:lnTo>
                      <a:pt x="191" y="117"/>
                    </a:lnTo>
                    <a:lnTo>
                      <a:pt x="191" y="103"/>
                    </a:lnTo>
                    <a:lnTo>
                      <a:pt x="191" y="92"/>
                    </a:lnTo>
                    <a:lnTo>
                      <a:pt x="193" y="80"/>
                    </a:lnTo>
                    <a:lnTo>
                      <a:pt x="194" y="70"/>
                    </a:lnTo>
                    <a:lnTo>
                      <a:pt x="192" y="60"/>
                    </a:lnTo>
                    <a:lnTo>
                      <a:pt x="188" y="52"/>
                    </a:lnTo>
                    <a:lnTo>
                      <a:pt x="184" y="44"/>
                    </a:lnTo>
                    <a:lnTo>
                      <a:pt x="178" y="37"/>
                    </a:lnTo>
                    <a:lnTo>
                      <a:pt x="170" y="31"/>
                    </a:lnTo>
                    <a:lnTo>
                      <a:pt x="162" y="25"/>
                    </a:lnTo>
                    <a:lnTo>
                      <a:pt x="150" y="24"/>
                    </a:lnTo>
                    <a:lnTo>
                      <a:pt x="130" y="19"/>
                    </a:lnTo>
                    <a:lnTo>
                      <a:pt x="120" y="15"/>
                    </a:lnTo>
                    <a:lnTo>
                      <a:pt x="111" y="11"/>
                    </a:lnTo>
                    <a:lnTo>
                      <a:pt x="102" y="7"/>
                    </a:lnTo>
                    <a:lnTo>
                      <a:pt x="95" y="1"/>
                    </a:lnTo>
                    <a:lnTo>
                      <a:pt x="94" y="0"/>
                    </a:lnTo>
                    <a:lnTo>
                      <a:pt x="93" y="1"/>
                    </a:lnTo>
                    <a:lnTo>
                      <a:pt x="92" y="1"/>
                    </a:lnTo>
                    <a:lnTo>
                      <a:pt x="92" y="4"/>
                    </a:lnTo>
                    <a:lnTo>
                      <a:pt x="91" y="7"/>
                    </a:lnTo>
                    <a:lnTo>
                      <a:pt x="90" y="12"/>
                    </a:lnTo>
                    <a:lnTo>
                      <a:pt x="88" y="23"/>
                    </a:lnTo>
                    <a:lnTo>
                      <a:pt x="86" y="30"/>
                    </a:lnTo>
                    <a:lnTo>
                      <a:pt x="77" y="34"/>
                    </a:lnTo>
                    <a:lnTo>
                      <a:pt x="70" y="39"/>
                    </a:lnTo>
                    <a:lnTo>
                      <a:pt x="63" y="45"/>
                    </a:lnTo>
                    <a:lnTo>
                      <a:pt x="59" y="52"/>
                    </a:lnTo>
                    <a:lnTo>
                      <a:pt x="56" y="61"/>
                    </a:lnTo>
                    <a:lnTo>
                      <a:pt x="54" y="70"/>
                    </a:lnTo>
                    <a:lnTo>
                      <a:pt x="54" y="80"/>
                    </a:lnTo>
                    <a:lnTo>
                      <a:pt x="57" y="92"/>
                    </a:lnTo>
                    <a:lnTo>
                      <a:pt x="57" y="103"/>
                    </a:lnTo>
                    <a:lnTo>
                      <a:pt x="57" y="117"/>
                    </a:lnTo>
                    <a:lnTo>
                      <a:pt x="57" y="119"/>
                    </a:lnTo>
                    <a:lnTo>
                      <a:pt x="57" y="126"/>
                    </a:lnTo>
                    <a:lnTo>
                      <a:pt x="57" y="133"/>
                    </a:lnTo>
                    <a:lnTo>
                      <a:pt x="58" y="141"/>
                    </a:lnTo>
                    <a:lnTo>
                      <a:pt x="59" y="149"/>
                    </a:lnTo>
                    <a:lnTo>
                      <a:pt x="62" y="159"/>
                    </a:lnTo>
                    <a:lnTo>
                      <a:pt x="66" y="173"/>
                    </a:lnTo>
                    <a:lnTo>
                      <a:pt x="73" y="185"/>
                    </a:lnTo>
                    <a:lnTo>
                      <a:pt x="76" y="191"/>
                    </a:lnTo>
                    <a:lnTo>
                      <a:pt x="79" y="196"/>
                    </a:lnTo>
                    <a:lnTo>
                      <a:pt x="80" y="202"/>
                    </a:lnTo>
                    <a:lnTo>
                      <a:pt x="81" y="207"/>
                    </a:lnTo>
                    <a:lnTo>
                      <a:pt x="81" y="215"/>
                    </a:lnTo>
                    <a:lnTo>
                      <a:pt x="81" y="227"/>
                    </a:lnTo>
                    <a:lnTo>
                      <a:pt x="80" y="229"/>
                    </a:lnTo>
                    <a:lnTo>
                      <a:pt x="78" y="232"/>
                    </a:lnTo>
                    <a:lnTo>
                      <a:pt x="75" y="233"/>
                    </a:lnTo>
                    <a:lnTo>
                      <a:pt x="72" y="236"/>
                    </a:lnTo>
                    <a:lnTo>
                      <a:pt x="61" y="238"/>
                    </a:lnTo>
                    <a:lnTo>
                      <a:pt x="50" y="242"/>
                    </a:lnTo>
                    <a:lnTo>
                      <a:pt x="39" y="247"/>
                    </a:lnTo>
                    <a:lnTo>
                      <a:pt x="30" y="252"/>
                    </a:lnTo>
                    <a:lnTo>
                      <a:pt x="21" y="258"/>
                    </a:lnTo>
                    <a:lnTo>
                      <a:pt x="13" y="263"/>
                    </a:lnTo>
                    <a:lnTo>
                      <a:pt x="6" y="269"/>
                    </a:lnTo>
                    <a:lnTo>
                      <a:pt x="0" y="275"/>
                    </a:lnTo>
                    <a:lnTo>
                      <a:pt x="7" y="285"/>
                    </a:lnTo>
                    <a:lnTo>
                      <a:pt x="13" y="293"/>
                    </a:lnTo>
                    <a:lnTo>
                      <a:pt x="21" y="301"/>
                    </a:lnTo>
                    <a:lnTo>
                      <a:pt x="29" y="308"/>
                    </a:lnTo>
                    <a:lnTo>
                      <a:pt x="167" y="212"/>
                    </a:lnTo>
                    <a:close/>
                  </a:path>
                </a:pathLst>
              </a:custGeom>
              <a:noFill/>
              <a:ln w="4">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5" name="Freeform 331">
                <a:extLst>
                  <a:ext uri="{FF2B5EF4-FFF2-40B4-BE49-F238E27FC236}">
                    <a16:creationId xmlns:a16="http://schemas.microsoft.com/office/drawing/2014/main" xmlns="" id="{7CF66BC4-6E2A-439C-8751-F95BD45E7E3D}"/>
                  </a:ext>
                </a:extLst>
              </p:cNvPr>
              <p:cNvSpPr>
                <a:spLocks/>
              </p:cNvSpPr>
              <p:nvPr/>
            </p:nvSpPr>
            <p:spPr bwMode="auto">
              <a:xfrm>
                <a:off x="4500563" y="3994150"/>
                <a:ext cx="30163" cy="30163"/>
              </a:xfrm>
              <a:custGeom>
                <a:avLst/>
                <a:gdLst>
                  <a:gd name="T0" fmla="*/ 76 w 76"/>
                  <a:gd name="T1" fmla="*/ 39 h 77"/>
                  <a:gd name="T2" fmla="*/ 75 w 76"/>
                  <a:gd name="T3" fmla="*/ 46 h 77"/>
                  <a:gd name="T4" fmla="*/ 73 w 76"/>
                  <a:gd name="T5" fmla="*/ 53 h 77"/>
                  <a:gd name="T6" fmla="*/ 70 w 76"/>
                  <a:gd name="T7" fmla="*/ 59 h 77"/>
                  <a:gd name="T8" fmla="*/ 64 w 76"/>
                  <a:gd name="T9" fmla="*/ 65 h 77"/>
                  <a:gd name="T10" fmla="*/ 59 w 76"/>
                  <a:gd name="T11" fmla="*/ 69 h 77"/>
                  <a:gd name="T12" fmla="*/ 52 w 76"/>
                  <a:gd name="T13" fmla="*/ 74 h 77"/>
                  <a:gd name="T14" fmla="*/ 45 w 76"/>
                  <a:gd name="T15" fmla="*/ 76 h 77"/>
                  <a:gd name="T16" fmla="*/ 38 w 76"/>
                  <a:gd name="T17" fmla="*/ 77 h 77"/>
                  <a:gd name="T18" fmla="*/ 31 w 76"/>
                  <a:gd name="T19" fmla="*/ 76 h 77"/>
                  <a:gd name="T20" fmla="*/ 24 w 76"/>
                  <a:gd name="T21" fmla="*/ 74 h 77"/>
                  <a:gd name="T22" fmla="*/ 18 w 76"/>
                  <a:gd name="T23" fmla="*/ 69 h 77"/>
                  <a:gd name="T24" fmla="*/ 11 w 76"/>
                  <a:gd name="T25" fmla="*/ 65 h 77"/>
                  <a:gd name="T26" fmla="*/ 7 w 76"/>
                  <a:gd name="T27" fmla="*/ 59 h 77"/>
                  <a:gd name="T28" fmla="*/ 3 w 76"/>
                  <a:gd name="T29" fmla="*/ 53 h 77"/>
                  <a:gd name="T30" fmla="*/ 1 w 76"/>
                  <a:gd name="T31" fmla="*/ 46 h 77"/>
                  <a:gd name="T32" fmla="*/ 0 w 76"/>
                  <a:gd name="T33" fmla="*/ 39 h 77"/>
                  <a:gd name="T34" fmla="*/ 1 w 76"/>
                  <a:gd name="T35" fmla="*/ 32 h 77"/>
                  <a:gd name="T36" fmla="*/ 3 w 76"/>
                  <a:gd name="T37" fmla="*/ 24 h 77"/>
                  <a:gd name="T38" fmla="*/ 7 w 76"/>
                  <a:gd name="T39" fmla="*/ 17 h 77"/>
                  <a:gd name="T40" fmla="*/ 11 w 76"/>
                  <a:gd name="T41" fmla="*/ 12 h 77"/>
                  <a:gd name="T42" fmla="*/ 18 w 76"/>
                  <a:gd name="T43" fmla="*/ 7 h 77"/>
                  <a:gd name="T44" fmla="*/ 24 w 76"/>
                  <a:gd name="T45" fmla="*/ 3 h 77"/>
                  <a:gd name="T46" fmla="*/ 31 w 76"/>
                  <a:gd name="T47" fmla="*/ 1 h 77"/>
                  <a:gd name="T48" fmla="*/ 38 w 76"/>
                  <a:gd name="T49" fmla="*/ 0 h 77"/>
                  <a:gd name="T50" fmla="*/ 45 w 76"/>
                  <a:gd name="T51" fmla="*/ 1 h 77"/>
                  <a:gd name="T52" fmla="*/ 52 w 76"/>
                  <a:gd name="T53" fmla="*/ 3 h 77"/>
                  <a:gd name="T54" fmla="*/ 59 w 76"/>
                  <a:gd name="T55" fmla="*/ 7 h 77"/>
                  <a:gd name="T56" fmla="*/ 64 w 76"/>
                  <a:gd name="T57" fmla="*/ 12 h 77"/>
                  <a:gd name="T58" fmla="*/ 70 w 76"/>
                  <a:gd name="T59" fmla="*/ 17 h 77"/>
                  <a:gd name="T60" fmla="*/ 73 w 76"/>
                  <a:gd name="T61" fmla="*/ 24 h 77"/>
                  <a:gd name="T62" fmla="*/ 75 w 76"/>
                  <a:gd name="T63" fmla="*/ 32 h 77"/>
                  <a:gd name="T64" fmla="*/ 76 w 76"/>
                  <a:gd name="T65" fmla="*/ 39 h 77"/>
                  <a:gd name="T66" fmla="*/ 76 w 76"/>
                  <a:gd name="T6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77">
                    <a:moveTo>
                      <a:pt x="76" y="39"/>
                    </a:moveTo>
                    <a:lnTo>
                      <a:pt x="75" y="46"/>
                    </a:lnTo>
                    <a:lnTo>
                      <a:pt x="73" y="53"/>
                    </a:lnTo>
                    <a:lnTo>
                      <a:pt x="70" y="59"/>
                    </a:lnTo>
                    <a:lnTo>
                      <a:pt x="64" y="65"/>
                    </a:lnTo>
                    <a:lnTo>
                      <a:pt x="59" y="69"/>
                    </a:lnTo>
                    <a:lnTo>
                      <a:pt x="52" y="74"/>
                    </a:lnTo>
                    <a:lnTo>
                      <a:pt x="45" y="76"/>
                    </a:lnTo>
                    <a:lnTo>
                      <a:pt x="38" y="77"/>
                    </a:lnTo>
                    <a:lnTo>
                      <a:pt x="31" y="76"/>
                    </a:lnTo>
                    <a:lnTo>
                      <a:pt x="24" y="74"/>
                    </a:lnTo>
                    <a:lnTo>
                      <a:pt x="18" y="69"/>
                    </a:lnTo>
                    <a:lnTo>
                      <a:pt x="11" y="65"/>
                    </a:lnTo>
                    <a:lnTo>
                      <a:pt x="7" y="59"/>
                    </a:lnTo>
                    <a:lnTo>
                      <a:pt x="3" y="53"/>
                    </a:lnTo>
                    <a:lnTo>
                      <a:pt x="1" y="46"/>
                    </a:lnTo>
                    <a:lnTo>
                      <a:pt x="0" y="39"/>
                    </a:lnTo>
                    <a:lnTo>
                      <a:pt x="1" y="32"/>
                    </a:lnTo>
                    <a:lnTo>
                      <a:pt x="3" y="24"/>
                    </a:lnTo>
                    <a:lnTo>
                      <a:pt x="7" y="17"/>
                    </a:lnTo>
                    <a:lnTo>
                      <a:pt x="11" y="12"/>
                    </a:lnTo>
                    <a:lnTo>
                      <a:pt x="18" y="7"/>
                    </a:lnTo>
                    <a:lnTo>
                      <a:pt x="24" y="3"/>
                    </a:lnTo>
                    <a:lnTo>
                      <a:pt x="31" y="1"/>
                    </a:lnTo>
                    <a:lnTo>
                      <a:pt x="38" y="0"/>
                    </a:lnTo>
                    <a:lnTo>
                      <a:pt x="45" y="1"/>
                    </a:lnTo>
                    <a:lnTo>
                      <a:pt x="52" y="3"/>
                    </a:lnTo>
                    <a:lnTo>
                      <a:pt x="59" y="7"/>
                    </a:lnTo>
                    <a:lnTo>
                      <a:pt x="64" y="12"/>
                    </a:lnTo>
                    <a:lnTo>
                      <a:pt x="70" y="17"/>
                    </a:lnTo>
                    <a:lnTo>
                      <a:pt x="73" y="24"/>
                    </a:lnTo>
                    <a:lnTo>
                      <a:pt x="75" y="32"/>
                    </a:lnTo>
                    <a:lnTo>
                      <a:pt x="76" y="39"/>
                    </a:lnTo>
                    <a:lnTo>
                      <a:pt x="76" y="39"/>
                    </a:lnTo>
                    <a:close/>
                  </a:path>
                </a:pathLst>
              </a:custGeom>
              <a:noFill/>
              <a:ln w="4">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6" name="Freeform 332">
                <a:extLst>
                  <a:ext uri="{FF2B5EF4-FFF2-40B4-BE49-F238E27FC236}">
                    <a16:creationId xmlns:a16="http://schemas.microsoft.com/office/drawing/2014/main" xmlns="" id="{06C91270-ABEC-4A4C-8B18-BB2C19035F8F}"/>
                  </a:ext>
                </a:extLst>
              </p:cNvPr>
              <p:cNvSpPr>
                <a:spLocks/>
              </p:cNvSpPr>
              <p:nvPr/>
            </p:nvSpPr>
            <p:spPr bwMode="auto">
              <a:xfrm>
                <a:off x="4546601" y="4168775"/>
                <a:ext cx="106363" cy="52388"/>
              </a:xfrm>
              <a:custGeom>
                <a:avLst/>
                <a:gdLst>
                  <a:gd name="T0" fmla="*/ 0 w 267"/>
                  <a:gd name="T1" fmla="*/ 0 h 134"/>
                  <a:gd name="T2" fmla="*/ 0 w 267"/>
                  <a:gd name="T3" fmla="*/ 44 h 134"/>
                  <a:gd name="T4" fmla="*/ 0 w 267"/>
                  <a:gd name="T5" fmla="*/ 67 h 134"/>
                  <a:gd name="T6" fmla="*/ 0 w 267"/>
                  <a:gd name="T7" fmla="*/ 76 h 134"/>
                  <a:gd name="T8" fmla="*/ 0 w 267"/>
                  <a:gd name="T9" fmla="*/ 77 h 134"/>
                  <a:gd name="T10" fmla="*/ 0 w 267"/>
                  <a:gd name="T11" fmla="*/ 82 h 134"/>
                  <a:gd name="T12" fmla="*/ 2 w 267"/>
                  <a:gd name="T13" fmla="*/ 89 h 134"/>
                  <a:gd name="T14" fmla="*/ 6 w 267"/>
                  <a:gd name="T15" fmla="*/ 94 h 134"/>
                  <a:gd name="T16" fmla="*/ 11 w 267"/>
                  <a:gd name="T17" fmla="*/ 100 h 134"/>
                  <a:gd name="T18" fmla="*/ 16 w 267"/>
                  <a:gd name="T19" fmla="*/ 105 h 134"/>
                  <a:gd name="T20" fmla="*/ 23 w 267"/>
                  <a:gd name="T21" fmla="*/ 109 h 134"/>
                  <a:gd name="T22" fmla="*/ 30 w 267"/>
                  <a:gd name="T23" fmla="*/ 114 h 134"/>
                  <a:gd name="T24" fmla="*/ 39 w 267"/>
                  <a:gd name="T25" fmla="*/ 118 h 134"/>
                  <a:gd name="T26" fmla="*/ 49 w 267"/>
                  <a:gd name="T27" fmla="*/ 121 h 134"/>
                  <a:gd name="T28" fmla="*/ 60 w 267"/>
                  <a:gd name="T29" fmla="*/ 124 h 134"/>
                  <a:gd name="T30" fmla="*/ 70 w 267"/>
                  <a:gd name="T31" fmla="*/ 128 h 134"/>
                  <a:gd name="T32" fmla="*/ 82 w 267"/>
                  <a:gd name="T33" fmla="*/ 130 h 134"/>
                  <a:gd name="T34" fmla="*/ 94 w 267"/>
                  <a:gd name="T35" fmla="*/ 131 h 134"/>
                  <a:gd name="T36" fmla="*/ 106 w 267"/>
                  <a:gd name="T37" fmla="*/ 133 h 134"/>
                  <a:gd name="T38" fmla="*/ 119 w 267"/>
                  <a:gd name="T39" fmla="*/ 133 h 134"/>
                  <a:gd name="T40" fmla="*/ 133 w 267"/>
                  <a:gd name="T41" fmla="*/ 134 h 134"/>
                  <a:gd name="T42" fmla="*/ 146 w 267"/>
                  <a:gd name="T43" fmla="*/ 133 h 134"/>
                  <a:gd name="T44" fmla="*/ 159 w 267"/>
                  <a:gd name="T45" fmla="*/ 133 h 134"/>
                  <a:gd name="T46" fmla="*/ 172 w 267"/>
                  <a:gd name="T47" fmla="*/ 131 h 134"/>
                  <a:gd name="T48" fmla="*/ 184 w 267"/>
                  <a:gd name="T49" fmla="*/ 130 h 134"/>
                  <a:gd name="T50" fmla="*/ 196 w 267"/>
                  <a:gd name="T51" fmla="*/ 128 h 134"/>
                  <a:gd name="T52" fmla="*/ 207 w 267"/>
                  <a:gd name="T53" fmla="*/ 124 h 134"/>
                  <a:gd name="T54" fmla="*/ 217 w 267"/>
                  <a:gd name="T55" fmla="*/ 121 h 134"/>
                  <a:gd name="T56" fmla="*/ 227 w 267"/>
                  <a:gd name="T57" fmla="*/ 118 h 134"/>
                  <a:gd name="T58" fmla="*/ 236 w 267"/>
                  <a:gd name="T59" fmla="*/ 114 h 134"/>
                  <a:gd name="T60" fmla="*/ 243 w 267"/>
                  <a:gd name="T61" fmla="*/ 109 h 134"/>
                  <a:gd name="T62" fmla="*/ 251 w 267"/>
                  <a:gd name="T63" fmla="*/ 105 h 134"/>
                  <a:gd name="T64" fmla="*/ 256 w 267"/>
                  <a:gd name="T65" fmla="*/ 100 h 134"/>
                  <a:gd name="T66" fmla="*/ 261 w 267"/>
                  <a:gd name="T67" fmla="*/ 94 h 134"/>
                  <a:gd name="T68" fmla="*/ 264 w 267"/>
                  <a:gd name="T69" fmla="*/ 89 h 134"/>
                  <a:gd name="T70" fmla="*/ 266 w 267"/>
                  <a:gd name="T71" fmla="*/ 82 h 134"/>
                  <a:gd name="T72" fmla="*/ 267 w 267"/>
                  <a:gd name="T73" fmla="*/ 77 h 134"/>
                  <a:gd name="T74" fmla="*/ 267 w 267"/>
                  <a:gd name="T75" fmla="*/ 33 h 134"/>
                  <a:gd name="T76" fmla="*/ 267 w 267"/>
                  <a:gd name="T77" fmla="*/ 10 h 134"/>
                  <a:gd name="T78" fmla="*/ 267 w 267"/>
                  <a:gd name="T79" fmla="*/ 1 h 134"/>
                  <a:gd name="T80" fmla="*/ 267 w 267"/>
                  <a:gd name="T81" fmla="*/ 0 h 134"/>
                  <a:gd name="T82" fmla="*/ 0 w 267"/>
                  <a:gd name="T8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7" h="134">
                    <a:moveTo>
                      <a:pt x="0" y="0"/>
                    </a:moveTo>
                    <a:lnTo>
                      <a:pt x="0" y="44"/>
                    </a:lnTo>
                    <a:lnTo>
                      <a:pt x="0" y="67"/>
                    </a:lnTo>
                    <a:lnTo>
                      <a:pt x="0" y="76"/>
                    </a:lnTo>
                    <a:lnTo>
                      <a:pt x="0" y="77"/>
                    </a:lnTo>
                    <a:lnTo>
                      <a:pt x="0" y="82"/>
                    </a:lnTo>
                    <a:lnTo>
                      <a:pt x="2" y="89"/>
                    </a:lnTo>
                    <a:lnTo>
                      <a:pt x="6" y="94"/>
                    </a:lnTo>
                    <a:lnTo>
                      <a:pt x="11" y="100"/>
                    </a:lnTo>
                    <a:lnTo>
                      <a:pt x="16" y="105"/>
                    </a:lnTo>
                    <a:lnTo>
                      <a:pt x="23" y="109"/>
                    </a:lnTo>
                    <a:lnTo>
                      <a:pt x="30" y="114"/>
                    </a:lnTo>
                    <a:lnTo>
                      <a:pt x="39" y="118"/>
                    </a:lnTo>
                    <a:lnTo>
                      <a:pt x="49" y="121"/>
                    </a:lnTo>
                    <a:lnTo>
                      <a:pt x="60" y="124"/>
                    </a:lnTo>
                    <a:lnTo>
                      <a:pt x="70" y="128"/>
                    </a:lnTo>
                    <a:lnTo>
                      <a:pt x="82" y="130"/>
                    </a:lnTo>
                    <a:lnTo>
                      <a:pt x="94" y="131"/>
                    </a:lnTo>
                    <a:lnTo>
                      <a:pt x="106" y="133"/>
                    </a:lnTo>
                    <a:lnTo>
                      <a:pt x="119" y="133"/>
                    </a:lnTo>
                    <a:lnTo>
                      <a:pt x="133" y="134"/>
                    </a:lnTo>
                    <a:lnTo>
                      <a:pt x="146" y="133"/>
                    </a:lnTo>
                    <a:lnTo>
                      <a:pt x="159" y="133"/>
                    </a:lnTo>
                    <a:lnTo>
                      <a:pt x="172" y="131"/>
                    </a:lnTo>
                    <a:lnTo>
                      <a:pt x="184" y="130"/>
                    </a:lnTo>
                    <a:lnTo>
                      <a:pt x="196" y="128"/>
                    </a:lnTo>
                    <a:lnTo>
                      <a:pt x="207" y="124"/>
                    </a:lnTo>
                    <a:lnTo>
                      <a:pt x="217" y="121"/>
                    </a:lnTo>
                    <a:lnTo>
                      <a:pt x="227" y="118"/>
                    </a:lnTo>
                    <a:lnTo>
                      <a:pt x="236" y="114"/>
                    </a:lnTo>
                    <a:lnTo>
                      <a:pt x="243" y="109"/>
                    </a:lnTo>
                    <a:lnTo>
                      <a:pt x="251" y="105"/>
                    </a:lnTo>
                    <a:lnTo>
                      <a:pt x="256" y="100"/>
                    </a:lnTo>
                    <a:lnTo>
                      <a:pt x="261" y="94"/>
                    </a:lnTo>
                    <a:lnTo>
                      <a:pt x="264" y="89"/>
                    </a:lnTo>
                    <a:lnTo>
                      <a:pt x="266" y="82"/>
                    </a:lnTo>
                    <a:lnTo>
                      <a:pt x="267" y="77"/>
                    </a:lnTo>
                    <a:lnTo>
                      <a:pt x="267" y="33"/>
                    </a:lnTo>
                    <a:lnTo>
                      <a:pt x="267" y="10"/>
                    </a:lnTo>
                    <a:lnTo>
                      <a:pt x="267" y="1"/>
                    </a:lnTo>
                    <a:lnTo>
                      <a:pt x="267" y="0"/>
                    </a:lnTo>
                    <a:lnTo>
                      <a:pt x="0" y="0"/>
                    </a:lnTo>
                    <a:close/>
                  </a:path>
                </a:pathLst>
              </a:custGeom>
              <a:noFill/>
              <a:ln w="4">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7" name="Freeform 333">
                <a:extLst>
                  <a:ext uri="{FF2B5EF4-FFF2-40B4-BE49-F238E27FC236}">
                    <a16:creationId xmlns:a16="http://schemas.microsoft.com/office/drawing/2014/main" xmlns="" id="{EF628CE7-C12C-4B2F-BB6A-D77DBEFD87FE}"/>
                  </a:ext>
                </a:extLst>
              </p:cNvPr>
              <p:cNvSpPr>
                <a:spLocks/>
              </p:cNvSpPr>
              <p:nvPr/>
            </p:nvSpPr>
            <p:spPr bwMode="auto">
              <a:xfrm>
                <a:off x="4546601" y="4138613"/>
                <a:ext cx="106363" cy="52388"/>
              </a:xfrm>
              <a:custGeom>
                <a:avLst/>
                <a:gdLst>
                  <a:gd name="T0" fmla="*/ 0 w 267"/>
                  <a:gd name="T1" fmla="*/ 0 h 134"/>
                  <a:gd name="T2" fmla="*/ 0 w 267"/>
                  <a:gd name="T3" fmla="*/ 45 h 134"/>
                  <a:gd name="T4" fmla="*/ 0 w 267"/>
                  <a:gd name="T5" fmla="*/ 67 h 134"/>
                  <a:gd name="T6" fmla="*/ 0 w 267"/>
                  <a:gd name="T7" fmla="*/ 76 h 134"/>
                  <a:gd name="T8" fmla="*/ 0 w 267"/>
                  <a:gd name="T9" fmla="*/ 77 h 134"/>
                  <a:gd name="T10" fmla="*/ 0 w 267"/>
                  <a:gd name="T11" fmla="*/ 82 h 134"/>
                  <a:gd name="T12" fmla="*/ 2 w 267"/>
                  <a:gd name="T13" fmla="*/ 89 h 134"/>
                  <a:gd name="T14" fmla="*/ 6 w 267"/>
                  <a:gd name="T15" fmla="*/ 94 h 134"/>
                  <a:gd name="T16" fmla="*/ 11 w 267"/>
                  <a:gd name="T17" fmla="*/ 100 h 134"/>
                  <a:gd name="T18" fmla="*/ 16 w 267"/>
                  <a:gd name="T19" fmla="*/ 105 h 134"/>
                  <a:gd name="T20" fmla="*/ 23 w 267"/>
                  <a:gd name="T21" fmla="*/ 110 h 134"/>
                  <a:gd name="T22" fmla="*/ 30 w 267"/>
                  <a:gd name="T23" fmla="*/ 114 h 134"/>
                  <a:gd name="T24" fmla="*/ 39 w 267"/>
                  <a:gd name="T25" fmla="*/ 118 h 134"/>
                  <a:gd name="T26" fmla="*/ 49 w 267"/>
                  <a:gd name="T27" fmla="*/ 121 h 134"/>
                  <a:gd name="T28" fmla="*/ 60 w 267"/>
                  <a:gd name="T29" fmla="*/ 125 h 134"/>
                  <a:gd name="T30" fmla="*/ 70 w 267"/>
                  <a:gd name="T31" fmla="*/ 128 h 134"/>
                  <a:gd name="T32" fmla="*/ 82 w 267"/>
                  <a:gd name="T33" fmla="*/ 130 h 134"/>
                  <a:gd name="T34" fmla="*/ 94 w 267"/>
                  <a:gd name="T35" fmla="*/ 131 h 134"/>
                  <a:gd name="T36" fmla="*/ 106 w 267"/>
                  <a:gd name="T37" fmla="*/ 133 h 134"/>
                  <a:gd name="T38" fmla="*/ 119 w 267"/>
                  <a:gd name="T39" fmla="*/ 133 h 134"/>
                  <a:gd name="T40" fmla="*/ 133 w 267"/>
                  <a:gd name="T41" fmla="*/ 134 h 134"/>
                  <a:gd name="T42" fmla="*/ 146 w 267"/>
                  <a:gd name="T43" fmla="*/ 133 h 134"/>
                  <a:gd name="T44" fmla="*/ 159 w 267"/>
                  <a:gd name="T45" fmla="*/ 133 h 134"/>
                  <a:gd name="T46" fmla="*/ 172 w 267"/>
                  <a:gd name="T47" fmla="*/ 131 h 134"/>
                  <a:gd name="T48" fmla="*/ 184 w 267"/>
                  <a:gd name="T49" fmla="*/ 130 h 134"/>
                  <a:gd name="T50" fmla="*/ 196 w 267"/>
                  <a:gd name="T51" fmla="*/ 128 h 134"/>
                  <a:gd name="T52" fmla="*/ 207 w 267"/>
                  <a:gd name="T53" fmla="*/ 125 h 134"/>
                  <a:gd name="T54" fmla="*/ 217 w 267"/>
                  <a:gd name="T55" fmla="*/ 121 h 134"/>
                  <a:gd name="T56" fmla="*/ 227 w 267"/>
                  <a:gd name="T57" fmla="*/ 118 h 134"/>
                  <a:gd name="T58" fmla="*/ 236 w 267"/>
                  <a:gd name="T59" fmla="*/ 114 h 134"/>
                  <a:gd name="T60" fmla="*/ 243 w 267"/>
                  <a:gd name="T61" fmla="*/ 110 h 134"/>
                  <a:gd name="T62" fmla="*/ 251 w 267"/>
                  <a:gd name="T63" fmla="*/ 105 h 134"/>
                  <a:gd name="T64" fmla="*/ 256 w 267"/>
                  <a:gd name="T65" fmla="*/ 100 h 134"/>
                  <a:gd name="T66" fmla="*/ 261 w 267"/>
                  <a:gd name="T67" fmla="*/ 94 h 134"/>
                  <a:gd name="T68" fmla="*/ 264 w 267"/>
                  <a:gd name="T69" fmla="*/ 89 h 134"/>
                  <a:gd name="T70" fmla="*/ 266 w 267"/>
                  <a:gd name="T71" fmla="*/ 82 h 134"/>
                  <a:gd name="T72" fmla="*/ 267 w 267"/>
                  <a:gd name="T73" fmla="*/ 77 h 134"/>
                  <a:gd name="T74" fmla="*/ 267 w 267"/>
                  <a:gd name="T75" fmla="*/ 33 h 134"/>
                  <a:gd name="T76" fmla="*/ 267 w 267"/>
                  <a:gd name="T77" fmla="*/ 9 h 134"/>
                  <a:gd name="T78" fmla="*/ 267 w 267"/>
                  <a:gd name="T79" fmla="*/ 1 h 134"/>
                  <a:gd name="T80" fmla="*/ 267 w 267"/>
                  <a:gd name="T81" fmla="*/ 0 h 134"/>
                  <a:gd name="T82" fmla="*/ 0 w 267"/>
                  <a:gd name="T8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7" h="134">
                    <a:moveTo>
                      <a:pt x="0" y="0"/>
                    </a:moveTo>
                    <a:lnTo>
                      <a:pt x="0" y="45"/>
                    </a:lnTo>
                    <a:lnTo>
                      <a:pt x="0" y="67"/>
                    </a:lnTo>
                    <a:lnTo>
                      <a:pt x="0" y="76"/>
                    </a:lnTo>
                    <a:lnTo>
                      <a:pt x="0" y="77"/>
                    </a:lnTo>
                    <a:lnTo>
                      <a:pt x="0" y="82"/>
                    </a:lnTo>
                    <a:lnTo>
                      <a:pt x="2" y="89"/>
                    </a:lnTo>
                    <a:lnTo>
                      <a:pt x="6" y="94"/>
                    </a:lnTo>
                    <a:lnTo>
                      <a:pt x="11" y="100"/>
                    </a:lnTo>
                    <a:lnTo>
                      <a:pt x="16" y="105"/>
                    </a:lnTo>
                    <a:lnTo>
                      <a:pt x="23" y="110"/>
                    </a:lnTo>
                    <a:lnTo>
                      <a:pt x="30" y="114"/>
                    </a:lnTo>
                    <a:lnTo>
                      <a:pt x="39" y="118"/>
                    </a:lnTo>
                    <a:lnTo>
                      <a:pt x="49" y="121"/>
                    </a:lnTo>
                    <a:lnTo>
                      <a:pt x="60" y="125"/>
                    </a:lnTo>
                    <a:lnTo>
                      <a:pt x="70" y="128"/>
                    </a:lnTo>
                    <a:lnTo>
                      <a:pt x="82" y="130"/>
                    </a:lnTo>
                    <a:lnTo>
                      <a:pt x="94" y="131"/>
                    </a:lnTo>
                    <a:lnTo>
                      <a:pt x="106" y="133"/>
                    </a:lnTo>
                    <a:lnTo>
                      <a:pt x="119" y="133"/>
                    </a:lnTo>
                    <a:lnTo>
                      <a:pt x="133" y="134"/>
                    </a:lnTo>
                    <a:lnTo>
                      <a:pt x="146" y="133"/>
                    </a:lnTo>
                    <a:lnTo>
                      <a:pt x="159" y="133"/>
                    </a:lnTo>
                    <a:lnTo>
                      <a:pt x="172" y="131"/>
                    </a:lnTo>
                    <a:lnTo>
                      <a:pt x="184" y="130"/>
                    </a:lnTo>
                    <a:lnTo>
                      <a:pt x="196" y="128"/>
                    </a:lnTo>
                    <a:lnTo>
                      <a:pt x="207" y="125"/>
                    </a:lnTo>
                    <a:lnTo>
                      <a:pt x="217" y="121"/>
                    </a:lnTo>
                    <a:lnTo>
                      <a:pt x="227" y="118"/>
                    </a:lnTo>
                    <a:lnTo>
                      <a:pt x="236" y="114"/>
                    </a:lnTo>
                    <a:lnTo>
                      <a:pt x="243" y="110"/>
                    </a:lnTo>
                    <a:lnTo>
                      <a:pt x="251" y="105"/>
                    </a:lnTo>
                    <a:lnTo>
                      <a:pt x="256" y="100"/>
                    </a:lnTo>
                    <a:lnTo>
                      <a:pt x="261" y="94"/>
                    </a:lnTo>
                    <a:lnTo>
                      <a:pt x="264" y="89"/>
                    </a:lnTo>
                    <a:lnTo>
                      <a:pt x="266" y="82"/>
                    </a:lnTo>
                    <a:lnTo>
                      <a:pt x="267" y="77"/>
                    </a:lnTo>
                    <a:lnTo>
                      <a:pt x="267" y="33"/>
                    </a:lnTo>
                    <a:lnTo>
                      <a:pt x="267" y="9"/>
                    </a:lnTo>
                    <a:lnTo>
                      <a:pt x="267" y="1"/>
                    </a:lnTo>
                    <a:lnTo>
                      <a:pt x="267" y="0"/>
                    </a:lnTo>
                    <a:lnTo>
                      <a:pt x="0" y="0"/>
                    </a:lnTo>
                    <a:close/>
                  </a:path>
                </a:pathLst>
              </a:custGeom>
              <a:noFill/>
              <a:ln w="4">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8" name="Freeform 334">
                <a:extLst>
                  <a:ext uri="{FF2B5EF4-FFF2-40B4-BE49-F238E27FC236}">
                    <a16:creationId xmlns:a16="http://schemas.microsoft.com/office/drawing/2014/main" xmlns="" id="{C08F777F-B9B5-4F47-9D36-0EBBF1F0B1F2}"/>
                  </a:ext>
                </a:extLst>
              </p:cNvPr>
              <p:cNvSpPr>
                <a:spLocks/>
              </p:cNvSpPr>
              <p:nvPr/>
            </p:nvSpPr>
            <p:spPr bwMode="auto">
              <a:xfrm>
                <a:off x="4546601" y="4114800"/>
                <a:ext cx="106363" cy="46038"/>
              </a:xfrm>
              <a:custGeom>
                <a:avLst/>
                <a:gdLst>
                  <a:gd name="T0" fmla="*/ 266 w 267"/>
                  <a:gd name="T1" fmla="*/ 64 h 116"/>
                  <a:gd name="T2" fmla="*/ 261 w 267"/>
                  <a:gd name="T3" fmla="*/ 76 h 116"/>
                  <a:gd name="T4" fmla="*/ 251 w 267"/>
                  <a:gd name="T5" fmla="*/ 86 h 116"/>
                  <a:gd name="T6" fmla="*/ 236 w 267"/>
                  <a:gd name="T7" fmla="*/ 95 h 116"/>
                  <a:gd name="T8" fmla="*/ 217 w 267"/>
                  <a:gd name="T9" fmla="*/ 103 h 116"/>
                  <a:gd name="T10" fmla="*/ 196 w 267"/>
                  <a:gd name="T11" fmla="*/ 109 h 116"/>
                  <a:gd name="T12" fmla="*/ 172 w 267"/>
                  <a:gd name="T13" fmla="*/ 113 h 116"/>
                  <a:gd name="T14" fmla="*/ 146 w 267"/>
                  <a:gd name="T15" fmla="*/ 116 h 116"/>
                  <a:gd name="T16" fmla="*/ 119 w 267"/>
                  <a:gd name="T17" fmla="*/ 116 h 116"/>
                  <a:gd name="T18" fmla="*/ 94 w 267"/>
                  <a:gd name="T19" fmla="*/ 113 h 116"/>
                  <a:gd name="T20" fmla="*/ 70 w 267"/>
                  <a:gd name="T21" fmla="*/ 109 h 116"/>
                  <a:gd name="T22" fmla="*/ 49 w 267"/>
                  <a:gd name="T23" fmla="*/ 103 h 116"/>
                  <a:gd name="T24" fmla="*/ 30 w 267"/>
                  <a:gd name="T25" fmla="*/ 95 h 116"/>
                  <a:gd name="T26" fmla="*/ 16 w 267"/>
                  <a:gd name="T27" fmla="*/ 86 h 116"/>
                  <a:gd name="T28" fmla="*/ 6 w 267"/>
                  <a:gd name="T29" fmla="*/ 76 h 116"/>
                  <a:gd name="T30" fmla="*/ 0 w 267"/>
                  <a:gd name="T31" fmla="*/ 64 h 116"/>
                  <a:gd name="T32" fmla="*/ 0 w 267"/>
                  <a:gd name="T33" fmla="*/ 52 h 116"/>
                  <a:gd name="T34" fmla="*/ 6 w 267"/>
                  <a:gd name="T35" fmla="*/ 40 h 116"/>
                  <a:gd name="T36" fmla="*/ 16 w 267"/>
                  <a:gd name="T37" fmla="*/ 29 h 116"/>
                  <a:gd name="T38" fmla="*/ 30 w 267"/>
                  <a:gd name="T39" fmla="*/ 21 h 116"/>
                  <a:gd name="T40" fmla="*/ 49 w 267"/>
                  <a:gd name="T41" fmla="*/ 13 h 116"/>
                  <a:gd name="T42" fmla="*/ 70 w 267"/>
                  <a:gd name="T43" fmla="*/ 6 h 116"/>
                  <a:gd name="T44" fmla="*/ 94 w 267"/>
                  <a:gd name="T45" fmla="*/ 2 h 116"/>
                  <a:gd name="T46" fmla="*/ 119 w 267"/>
                  <a:gd name="T47" fmla="*/ 0 h 116"/>
                  <a:gd name="T48" fmla="*/ 146 w 267"/>
                  <a:gd name="T49" fmla="*/ 0 h 116"/>
                  <a:gd name="T50" fmla="*/ 172 w 267"/>
                  <a:gd name="T51" fmla="*/ 2 h 116"/>
                  <a:gd name="T52" fmla="*/ 196 w 267"/>
                  <a:gd name="T53" fmla="*/ 6 h 116"/>
                  <a:gd name="T54" fmla="*/ 217 w 267"/>
                  <a:gd name="T55" fmla="*/ 13 h 116"/>
                  <a:gd name="T56" fmla="*/ 236 w 267"/>
                  <a:gd name="T57" fmla="*/ 21 h 116"/>
                  <a:gd name="T58" fmla="*/ 251 w 267"/>
                  <a:gd name="T59" fmla="*/ 29 h 116"/>
                  <a:gd name="T60" fmla="*/ 261 w 267"/>
                  <a:gd name="T61" fmla="*/ 40 h 116"/>
                  <a:gd name="T62" fmla="*/ 266 w 267"/>
                  <a:gd name="T63" fmla="*/ 52 h 116"/>
                  <a:gd name="T64" fmla="*/ 267 w 267"/>
                  <a:gd name="T65"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7" h="116">
                    <a:moveTo>
                      <a:pt x="267" y="58"/>
                    </a:moveTo>
                    <a:lnTo>
                      <a:pt x="266" y="64"/>
                    </a:lnTo>
                    <a:lnTo>
                      <a:pt x="264" y="70"/>
                    </a:lnTo>
                    <a:lnTo>
                      <a:pt x="261" y="76"/>
                    </a:lnTo>
                    <a:lnTo>
                      <a:pt x="256" y="81"/>
                    </a:lnTo>
                    <a:lnTo>
                      <a:pt x="251" y="86"/>
                    </a:lnTo>
                    <a:lnTo>
                      <a:pt x="243" y="91"/>
                    </a:lnTo>
                    <a:lnTo>
                      <a:pt x="236" y="95"/>
                    </a:lnTo>
                    <a:lnTo>
                      <a:pt x="227" y="99"/>
                    </a:lnTo>
                    <a:lnTo>
                      <a:pt x="217" y="103"/>
                    </a:lnTo>
                    <a:lnTo>
                      <a:pt x="207" y="106"/>
                    </a:lnTo>
                    <a:lnTo>
                      <a:pt x="196" y="109"/>
                    </a:lnTo>
                    <a:lnTo>
                      <a:pt x="184" y="111"/>
                    </a:lnTo>
                    <a:lnTo>
                      <a:pt x="172" y="113"/>
                    </a:lnTo>
                    <a:lnTo>
                      <a:pt x="159" y="115"/>
                    </a:lnTo>
                    <a:lnTo>
                      <a:pt x="146" y="116"/>
                    </a:lnTo>
                    <a:lnTo>
                      <a:pt x="133" y="116"/>
                    </a:lnTo>
                    <a:lnTo>
                      <a:pt x="119" y="116"/>
                    </a:lnTo>
                    <a:lnTo>
                      <a:pt x="106" y="115"/>
                    </a:lnTo>
                    <a:lnTo>
                      <a:pt x="94" y="113"/>
                    </a:lnTo>
                    <a:lnTo>
                      <a:pt x="82" y="111"/>
                    </a:lnTo>
                    <a:lnTo>
                      <a:pt x="70" y="109"/>
                    </a:lnTo>
                    <a:lnTo>
                      <a:pt x="60" y="106"/>
                    </a:lnTo>
                    <a:lnTo>
                      <a:pt x="49" y="103"/>
                    </a:lnTo>
                    <a:lnTo>
                      <a:pt x="39" y="99"/>
                    </a:lnTo>
                    <a:lnTo>
                      <a:pt x="30" y="95"/>
                    </a:lnTo>
                    <a:lnTo>
                      <a:pt x="23" y="91"/>
                    </a:lnTo>
                    <a:lnTo>
                      <a:pt x="16" y="86"/>
                    </a:lnTo>
                    <a:lnTo>
                      <a:pt x="11" y="81"/>
                    </a:lnTo>
                    <a:lnTo>
                      <a:pt x="6" y="76"/>
                    </a:lnTo>
                    <a:lnTo>
                      <a:pt x="2" y="70"/>
                    </a:lnTo>
                    <a:lnTo>
                      <a:pt x="0" y="64"/>
                    </a:lnTo>
                    <a:lnTo>
                      <a:pt x="0" y="58"/>
                    </a:lnTo>
                    <a:lnTo>
                      <a:pt x="0" y="52"/>
                    </a:lnTo>
                    <a:lnTo>
                      <a:pt x="2" y="45"/>
                    </a:lnTo>
                    <a:lnTo>
                      <a:pt x="6" y="40"/>
                    </a:lnTo>
                    <a:lnTo>
                      <a:pt x="11" y="35"/>
                    </a:lnTo>
                    <a:lnTo>
                      <a:pt x="16" y="29"/>
                    </a:lnTo>
                    <a:lnTo>
                      <a:pt x="23" y="25"/>
                    </a:lnTo>
                    <a:lnTo>
                      <a:pt x="30" y="21"/>
                    </a:lnTo>
                    <a:lnTo>
                      <a:pt x="39" y="16"/>
                    </a:lnTo>
                    <a:lnTo>
                      <a:pt x="49" y="13"/>
                    </a:lnTo>
                    <a:lnTo>
                      <a:pt x="60" y="10"/>
                    </a:lnTo>
                    <a:lnTo>
                      <a:pt x="70" y="6"/>
                    </a:lnTo>
                    <a:lnTo>
                      <a:pt x="82" y="4"/>
                    </a:lnTo>
                    <a:lnTo>
                      <a:pt x="94" y="2"/>
                    </a:lnTo>
                    <a:lnTo>
                      <a:pt x="106" y="1"/>
                    </a:lnTo>
                    <a:lnTo>
                      <a:pt x="119" y="0"/>
                    </a:lnTo>
                    <a:lnTo>
                      <a:pt x="133" y="0"/>
                    </a:lnTo>
                    <a:lnTo>
                      <a:pt x="146" y="0"/>
                    </a:lnTo>
                    <a:lnTo>
                      <a:pt x="159" y="1"/>
                    </a:lnTo>
                    <a:lnTo>
                      <a:pt x="172" y="2"/>
                    </a:lnTo>
                    <a:lnTo>
                      <a:pt x="184" y="4"/>
                    </a:lnTo>
                    <a:lnTo>
                      <a:pt x="196" y="6"/>
                    </a:lnTo>
                    <a:lnTo>
                      <a:pt x="207" y="10"/>
                    </a:lnTo>
                    <a:lnTo>
                      <a:pt x="217" y="13"/>
                    </a:lnTo>
                    <a:lnTo>
                      <a:pt x="227" y="16"/>
                    </a:lnTo>
                    <a:lnTo>
                      <a:pt x="236" y="21"/>
                    </a:lnTo>
                    <a:lnTo>
                      <a:pt x="243" y="25"/>
                    </a:lnTo>
                    <a:lnTo>
                      <a:pt x="251" y="29"/>
                    </a:lnTo>
                    <a:lnTo>
                      <a:pt x="256" y="35"/>
                    </a:lnTo>
                    <a:lnTo>
                      <a:pt x="261" y="40"/>
                    </a:lnTo>
                    <a:lnTo>
                      <a:pt x="264" y="45"/>
                    </a:lnTo>
                    <a:lnTo>
                      <a:pt x="266" y="52"/>
                    </a:lnTo>
                    <a:lnTo>
                      <a:pt x="267" y="58"/>
                    </a:lnTo>
                    <a:lnTo>
                      <a:pt x="267" y="58"/>
                    </a:lnTo>
                    <a:close/>
                  </a:path>
                </a:pathLst>
              </a:custGeom>
              <a:noFill/>
              <a:ln w="4">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9" name="Freeform 335">
                <a:extLst>
                  <a:ext uri="{FF2B5EF4-FFF2-40B4-BE49-F238E27FC236}">
                    <a16:creationId xmlns:a16="http://schemas.microsoft.com/office/drawing/2014/main" xmlns="" id="{4F252961-00B5-4B06-9307-EB433FDE976D}"/>
                  </a:ext>
                </a:extLst>
              </p:cNvPr>
              <p:cNvSpPr>
                <a:spLocks/>
              </p:cNvSpPr>
              <p:nvPr/>
            </p:nvSpPr>
            <p:spPr bwMode="auto">
              <a:xfrm>
                <a:off x="4652963" y="4152900"/>
                <a:ext cx="104775" cy="53975"/>
              </a:xfrm>
              <a:custGeom>
                <a:avLst/>
                <a:gdLst>
                  <a:gd name="T0" fmla="*/ 0 w 267"/>
                  <a:gd name="T1" fmla="*/ 0 h 134"/>
                  <a:gd name="T2" fmla="*/ 0 w 267"/>
                  <a:gd name="T3" fmla="*/ 44 h 134"/>
                  <a:gd name="T4" fmla="*/ 0 w 267"/>
                  <a:gd name="T5" fmla="*/ 67 h 134"/>
                  <a:gd name="T6" fmla="*/ 0 w 267"/>
                  <a:gd name="T7" fmla="*/ 76 h 134"/>
                  <a:gd name="T8" fmla="*/ 0 w 267"/>
                  <a:gd name="T9" fmla="*/ 77 h 134"/>
                  <a:gd name="T10" fmla="*/ 0 w 267"/>
                  <a:gd name="T11" fmla="*/ 82 h 134"/>
                  <a:gd name="T12" fmla="*/ 2 w 267"/>
                  <a:gd name="T13" fmla="*/ 89 h 134"/>
                  <a:gd name="T14" fmla="*/ 7 w 267"/>
                  <a:gd name="T15" fmla="*/ 94 h 134"/>
                  <a:gd name="T16" fmla="*/ 11 w 267"/>
                  <a:gd name="T17" fmla="*/ 100 h 134"/>
                  <a:gd name="T18" fmla="*/ 16 w 267"/>
                  <a:gd name="T19" fmla="*/ 105 h 134"/>
                  <a:gd name="T20" fmla="*/ 23 w 267"/>
                  <a:gd name="T21" fmla="*/ 109 h 134"/>
                  <a:gd name="T22" fmla="*/ 31 w 267"/>
                  <a:gd name="T23" fmla="*/ 114 h 134"/>
                  <a:gd name="T24" fmla="*/ 40 w 267"/>
                  <a:gd name="T25" fmla="*/ 118 h 134"/>
                  <a:gd name="T26" fmla="*/ 50 w 267"/>
                  <a:gd name="T27" fmla="*/ 121 h 134"/>
                  <a:gd name="T28" fmla="*/ 59 w 267"/>
                  <a:gd name="T29" fmla="*/ 124 h 134"/>
                  <a:gd name="T30" fmla="*/ 71 w 267"/>
                  <a:gd name="T31" fmla="*/ 128 h 134"/>
                  <a:gd name="T32" fmla="*/ 82 w 267"/>
                  <a:gd name="T33" fmla="*/ 130 h 134"/>
                  <a:gd name="T34" fmla="*/ 95 w 267"/>
                  <a:gd name="T35" fmla="*/ 132 h 134"/>
                  <a:gd name="T36" fmla="*/ 107 w 267"/>
                  <a:gd name="T37" fmla="*/ 133 h 134"/>
                  <a:gd name="T38" fmla="*/ 120 w 267"/>
                  <a:gd name="T39" fmla="*/ 134 h 134"/>
                  <a:gd name="T40" fmla="*/ 134 w 267"/>
                  <a:gd name="T41" fmla="*/ 134 h 134"/>
                  <a:gd name="T42" fmla="*/ 147 w 267"/>
                  <a:gd name="T43" fmla="*/ 134 h 134"/>
                  <a:gd name="T44" fmla="*/ 160 w 267"/>
                  <a:gd name="T45" fmla="*/ 133 h 134"/>
                  <a:gd name="T46" fmla="*/ 173 w 267"/>
                  <a:gd name="T47" fmla="*/ 132 h 134"/>
                  <a:gd name="T48" fmla="*/ 185 w 267"/>
                  <a:gd name="T49" fmla="*/ 130 h 134"/>
                  <a:gd name="T50" fmla="*/ 197 w 267"/>
                  <a:gd name="T51" fmla="*/ 128 h 134"/>
                  <a:gd name="T52" fmla="*/ 207 w 267"/>
                  <a:gd name="T53" fmla="*/ 124 h 134"/>
                  <a:gd name="T54" fmla="*/ 217 w 267"/>
                  <a:gd name="T55" fmla="*/ 121 h 134"/>
                  <a:gd name="T56" fmla="*/ 227 w 267"/>
                  <a:gd name="T57" fmla="*/ 118 h 134"/>
                  <a:gd name="T58" fmla="*/ 236 w 267"/>
                  <a:gd name="T59" fmla="*/ 114 h 134"/>
                  <a:gd name="T60" fmla="*/ 243 w 267"/>
                  <a:gd name="T61" fmla="*/ 109 h 134"/>
                  <a:gd name="T62" fmla="*/ 251 w 267"/>
                  <a:gd name="T63" fmla="*/ 105 h 134"/>
                  <a:gd name="T64" fmla="*/ 256 w 267"/>
                  <a:gd name="T65" fmla="*/ 100 h 134"/>
                  <a:gd name="T66" fmla="*/ 260 w 267"/>
                  <a:gd name="T67" fmla="*/ 94 h 134"/>
                  <a:gd name="T68" fmla="*/ 264 w 267"/>
                  <a:gd name="T69" fmla="*/ 89 h 134"/>
                  <a:gd name="T70" fmla="*/ 266 w 267"/>
                  <a:gd name="T71" fmla="*/ 82 h 134"/>
                  <a:gd name="T72" fmla="*/ 267 w 267"/>
                  <a:gd name="T73" fmla="*/ 77 h 134"/>
                  <a:gd name="T74" fmla="*/ 267 w 267"/>
                  <a:gd name="T75" fmla="*/ 33 h 134"/>
                  <a:gd name="T76" fmla="*/ 267 w 267"/>
                  <a:gd name="T77" fmla="*/ 10 h 134"/>
                  <a:gd name="T78" fmla="*/ 267 w 267"/>
                  <a:gd name="T79" fmla="*/ 1 h 134"/>
                  <a:gd name="T80" fmla="*/ 267 w 267"/>
                  <a:gd name="T81" fmla="*/ 0 h 134"/>
                  <a:gd name="T82" fmla="*/ 0 w 267"/>
                  <a:gd name="T8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7" h="134">
                    <a:moveTo>
                      <a:pt x="0" y="0"/>
                    </a:moveTo>
                    <a:lnTo>
                      <a:pt x="0" y="44"/>
                    </a:lnTo>
                    <a:lnTo>
                      <a:pt x="0" y="67"/>
                    </a:lnTo>
                    <a:lnTo>
                      <a:pt x="0" y="76"/>
                    </a:lnTo>
                    <a:lnTo>
                      <a:pt x="0" y="77"/>
                    </a:lnTo>
                    <a:lnTo>
                      <a:pt x="0" y="82"/>
                    </a:lnTo>
                    <a:lnTo>
                      <a:pt x="2" y="89"/>
                    </a:lnTo>
                    <a:lnTo>
                      <a:pt x="7" y="94"/>
                    </a:lnTo>
                    <a:lnTo>
                      <a:pt x="11" y="100"/>
                    </a:lnTo>
                    <a:lnTo>
                      <a:pt x="16" y="105"/>
                    </a:lnTo>
                    <a:lnTo>
                      <a:pt x="23" y="109"/>
                    </a:lnTo>
                    <a:lnTo>
                      <a:pt x="31" y="114"/>
                    </a:lnTo>
                    <a:lnTo>
                      <a:pt x="40" y="118"/>
                    </a:lnTo>
                    <a:lnTo>
                      <a:pt x="50" y="121"/>
                    </a:lnTo>
                    <a:lnTo>
                      <a:pt x="59" y="124"/>
                    </a:lnTo>
                    <a:lnTo>
                      <a:pt x="71" y="128"/>
                    </a:lnTo>
                    <a:lnTo>
                      <a:pt x="82" y="130"/>
                    </a:lnTo>
                    <a:lnTo>
                      <a:pt x="95" y="132"/>
                    </a:lnTo>
                    <a:lnTo>
                      <a:pt x="107" y="133"/>
                    </a:lnTo>
                    <a:lnTo>
                      <a:pt x="120" y="134"/>
                    </a:lnTo>
                    <a:lnTo>
                      <a:pt x="134" y="134"/>
                    </a:lnTo>
                    <a:lnTo>
                      <a:pt x="147" y="134"/>
                    </a:lnTo>
                    <a:lnTo>
                      <a:pt x="160" y="133"/>
                    </a:lnTo>
                    <a:lnTo>
                      <a:pt x="173" y="132"/>
                    </a:lnTo>
                    <a:lnTo>
                      <a:pt x="185" y="130"/>
                    </a:lnTo>
                    <a:lnTo>
                      <a:pt x="197" y="128"/>
                    </a:lnTo>
                    <a:lnTo>
                      <a:pt x="207" y="124"/>
                    </a:lnTo>
                    <a:lnTo>
                      <a:pt x="217" y="121"/>
                    </a:lnTo>
                    <a:lnTo>
                      <a:pt x="227" y="118"/>
                    </a:lnTo>
                    <a:lnTo>
                      <a:pt x="236" y="114"/>
                    </a:lnTo>
                    <a:lnTo>
                      <a:pt x="243" y="109"/>
                    </a:lnTo>
                    <a:lnTo>
                      <a:pt x="251" y="105"/>
                    </a:lnTo>
                    <a:lnTo>
                      <a:pt x="256" y="100"/>
                    </a:lnTo>
                    <a:lnTo>
                      <a:pt x="260" y="94"/>
                    </a:lnTo>
                    <a:lnTo>
                      <a:pt x="264" y="89"/>
                    </a:lnTo>
                    <a:lnTo>
                      <a:pt x="266" y="82"/>
                    </a:lnTo>
                    <a:lnTo>
                      <a:pt x="267" y="77"/>
                    </a:lnTo>
                    <a:lnTo>
                      <a:pt x="267" y="33"/>
                    </a:lnTo>
                    <a:lnTo>
                      <a:pt x="267" y="10"/>
                    </a:lnTo>
                    <a:lnTo>
                      <a:pt x="267" y="1"/>
                    </a:lnTo>
                    <a:lnTo>
                      <a:pt x="267" y="0"/>
                    </a:lnTo>
                    <a:lnTo>
                      <a:pt x="0" y="0"/>
                    </a:lnTo>
                    <a:close/>
                  </a:path>
                </a:pathLst>
              </a:custGeom>
              <a:noFill/>
              <a:ln w="4">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0" name="Freeform 336">
                <a:extLst>
                  <a:ext uri="{FF2B5EF4-FFF2-40B4-BE49-F238E27FC236}">
                    <a16:creationId xmlns:a16="http://schemas.microsoft.com/office/drawing/2014/main" xmlns="" id="{8567DD41-8B14-4D21-AB21-40894302F82B}"/>
                  </a:ext>
                </a:extLst>
              </p:cNvPr>
              <p:cNvSpPr>
                <a:spLocks/>
              </p:cNvSpPr>
              <p:nvPr/>
            </p:nvSpPr>
            <p:spPr bwMode="auto">
              <a:xfrm>
                <a:off x="4652963" y="4122738"/>
                <a:ext cx="104775" cy="52388"/>
              </a:xfrm>
              <a:custGeom>
                <a:avLst/>
                <a:gdLst>
                  <a:gd name="T0" fmla="*/ 0 w 267"/>
                  <a:gd name="T1" fmla="*/ 0 h 134"/>
                  <a:gd name="T2" fmla="*/ 0 w 267"/>
                  <a:gd name="T3" fmla="*/ 45 h 134"/>
                  <a:gd name="T4" fmla="*/ 0 w 267"/>
                  <a:gd name="T5" fmla="*/ 67 h 134"/>
                  <a:gd name="T6" fmla="*/ 0 w 267"/>
                  <a:gd name="T7" fmla="*/ 76 h 134"/>
                  <a:gd name="T8" fmla="*/ 0 w 267"/>
                  <a:gd name="T9" fmla="*/ 77 h 134"/>
                  <a:gd name="T10" fmla="*/ 0 w 267"/>
                  <a:gd name="T11" fmla="*/ 84 h 134"/>
                  <a:gd name="T12" fmla="*/ 2 w 267"/>
                  <a:gd name="T13" fmla="*/ 89 h 134"/>
                  <a:gd name="T14" fmla="*/ 7 w 267"/>
                  <a:gd name="T15" fmla="*/ 96 h 134"/>
                  <a:gd name="T16" fmla="*/ 11 w 267"/>
                  <a:gd name="T17" fmla="*/ 101 h 134"/>
                  <a:gd name="T18" fmla="*/ 16 w 267"/>
                  <a:gd name="T19" fmla="*/ 105 h 134"/>
                  <a:gd name="T20" fmla="*/ 23 w 267"/>
                  <a:gd name="T21" fmla="*/ 111 h 134"/>
                  <a:gd name="T22" fmla="*/ 31 w 267"/>
                  <a:gd name="T23" fmla="*/ 115 h 134"/>
                  <a:gd name="T24" fmla="*/ 40 w 267"/>
                  <a:gd name="T25" fmla="*/ 119 h 134"/>
                  <a:gd name="T26" fmla="*/ 50 w 267"/>
                  <a:gd name="T27" fmla="*/ 123 h 134"/>
                  <a:gd name="T28" fmla="*/ 59 w 267"/>
                  <a:gd name="T29" fmla="*/ 126 h 134"/>
                  <a:gd name="T30" fmla="*/ 71 w 267"/>
                  <a:gd name="T31" fmla="*/ 128 h 134"/>
                  <a:gd name="T32" fmla="*/ 82 w 267"/>
                  <a:gd name="T33" fmla="*/ 130 h 134"/>
                  <a:gd name="T34" fmla="*/ 95 w 267"/>
                  <a:gd name="T35" fmla="*/ 132 h 134"/>
                  <a:gd name="T36" fmla="*/ 107 w 267"/>
                  <a:gd name="T37" fmla="*/ 133 h 134"/>
                  <a:gd name="T38" fmla="*/ 120 w 267"/>
                  <a:gd name="T39" fmla="*/ 134 h 134"/>
                  <a:gd name="T40" fmla="*/ 134 w 267"/>
                  <a:gd name="T41" fmla="*/ 134 h 134"/>
                  <a:gd name="T42" fmla="*/ 147 w 267"/>
                  <a:gd name="T43" fmla="*/ 134 h 134"/>
                  <a:gd name="T44" fmla="*/ 160 w 267"/>
                  <a:gd name="T45" fmla="*/ 133 h 134"/>
                  <a:gd name="T46" fmla="*/ 173 w 267"/>
                  <a:gd name="T47" fmla="*/ 132 h 134"/>
                  <a:gd name="T48" fmla="*/ 185 w 267"/>
                  <a:gd name="T49" fmla="*/ 130 h 134"/>
                  <a:gd name="T50" fmla="*/ 197 w 267"/>
                  <a:gd name="T51" fmla="*/ 128 h 134"/>
                  <a:gd name="T52" fmla="*/ 207 w 267"/>
                  <a:gd name="T53" fmla="*/ 126 h 134"/>
                  <a:gd name="T54" fmla="*/ 217 w 267"/>
                  <a:gd name="T55" fmla="*/ 123 h 134"/>
                  <a:gd name="T56" fmla="*/ 227 w 267"/>
                  <a:gd name="T57" fmla="*/ 119 h 134"/>
                  <a:gd name="T58" fmla="*/ 236 w 267"/>
                  <a:gd name="T59" fmla="*/ 115 h 134"/>
                  <a:gd name="T60" fmla="*/ 243 w 267"/>
                  <a:gd name="T61" fmla="*/ 111 h 134"/>
                  <a:gd name="T62" fmla="*/ 251 w 267"/>
                  <a:gd name="T63" fmla="*/ 105 h 134"/>
                  <a:gd name="T64" fmla="*/ 256 w 267"/>
                  <a:gd name="T65" fmla="*/ 101 h 134"/>
                  <a:gd name="T66" fmla="*/ 260 w 267"/>
                  <a:gd name="T67" fmla="*/ 96 h 134"/>
                  <a:gd name="T68" fmla="*/ 264 w 267"/>
                  <a:gd name="T69" fmla="*/ 89 h 134"/>
                  <a:gd name="T70" fmla="*/ 266 w 267"/>
                  <a:gd name="T71" fmla="*/ 84 h 134"/>
                  <a:gd name="T72" fmla="*/ 267 w 267"/>
                  <a:gd name="T73" fmla="*/ 77 h 134"/>
                  <a:gd name="T74" fmla="*/ 267 w 267"/>
                  <a:gd name="T75" fmla="*/ 33 h 134"/>
                  <a:gd name="T76" fmla="*/ 267 w 267"/>
                  <a:gd name="T77" fmla="*/ 10 h 134"/>
                  <a:gd name="T78" fmla="*/ 267 w 267"/>
                  <a:gd name="T79" fmla="*/ 2 h 134"/>
                  <a:gd name="T80" fmla="*/ 267 w 267"/>
                  <a:gd name="T81" fmla="*/ 0 h 134"/>
                  <a:gd name="T82" fmla="*/ 0 w 267"/>
                  <a:gd name="T8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7" h="134">
                    <a:moveTo>
                      <a:pt x="0" y="0"/>
                    </a:moveTo>
                    <a:lnTo>
                      <a:pt x="0" y="45"/>
                    </a:lnTo>
                    <a:lnTo>
                      <a:pt x="0" y="67"/>
                    </a:lnTo>
                    <a:lnTo>
                      <a:pt x="0" y="76"/>
                    </a:lnTo>
                    <a:lnTo>
                      <a:pt x="0" y="77"/>
                    </a:lnTo>
                    <a:lnTo>
                      <a:pt x="0" y="84"/>
                    </a:lnTo>
                    <a:lnTo>
                      <a:pt x="2" y="89"/>
                    </a:lnTo>
                    <a:lnTo>
                      <a:pt x="7" y="96"/>
                    </a:lnTo>
                    <a:lnTo>
                      <a:pt x="11" y="101"/>
                    </a:lnTo>
                    <a:lnTo>
                      <a:pt x="16" y="105"/>
                    </a:lnTo>
                    <a:lnTo>
                      <a:pt x="23" y="111"/>
                    </a:lnTo>
                    <a:lnTo>
                      <a:pt x="31" y="115"/>
                    </a:lnTo>
                    <a:lnTo>
                      <a:pt x="40" y="119"/>
                    </a:lnTo>
                    <a:lnTo>
                      <a:pt x="50" y="123"/>
                    </a:lnTo>
                    <a:lnTo>
                      <a:pt x="59" y="126"/>
                    </a:lnTo>
                    <a:lnTo>
                      <a:pt x="71" y="128"/>
                    </a:lnTo>
                    <a:lnTo>
                      <a:pt x="82" y="130"/>
                    </a:lnTo>
                    <a:lnTo>
                      <a:pt x="95" y="132"/>
                    </a:lnTo>
                    <a:lnTo>
                      <a:pt x="107" y="133"/>
                    </a:lnTo>
                    <a:lnTo>
                      <a:pt x="120" y="134"/>
                    </a:lnTo>
                    <a:lnTo>
                      <a:pt x="134" y="134"/>
                    </a:lnTo>
                    <a:lnTo>
                      <a:pt x="147" y="134"/>
                    </a:lnTo>
                    <a:lnTo>
                      <a:pt x="160" y="133"/>
                    </a:lnTo>
                    <a:lnTo>
                      <a:pt x="173" y="132"/>
                    </a:lnTo>
                    <a:lnTo>
                      <a:pt x="185" y="130"/>
                    </a:lnTo>
                    <a:lnTo>
                      <a:pt x="197" y="128"/>
                    </a:lnTo>
                    <a:lnTo>
                      <a:pt x="207" y="126"/>
                    </a:lnTo>
                    <a:lnTo>
                      <a:pt x="217" y="123"/>
                    </a:lnTo>
                    <a:lnTo>
                      <a:pt x="227" y="119"/>
                    </a:lnTo>
                    <a:lnTo>
                      <a:pt x="236" y="115"/>
                    </a:lnTo>
                    <a:lnTo>
                      <a:pt x="243" y="111"/>
                    </a:lnTo>
                    <a:lnTo>
                      <a:pt x="251" y="105"/>
                    </a:lnTo>
                    <a:lnTo>
                      <a:pt x="256" y="101"/>
                    </a:lnTo>
                    <a:lnTo>
                      <a:pt x="260" y="96"/>
                    </a:lnTo>
                    <a:lnTo>
                      <a:pt x="264" y="89"/>
                    </a:lnTo>
                    <a:lnTo>
                      <a:pt x="266" y="84"/>
                    </a:lnTo>
                    <a:lnTo>
                      <a:pt x="267" y="77"/>
                    </a:lnTo>
                    <a:lnTo>
                      <a:pt x="267" y="33"/>
                    </a:lnTo>
                    <a:lnTo>
                      <a:pt x="267" y="10"/>
                    </a:lnTo>
                    <a:lnTo>
                      <a:pt x="267" y="2"/>
                    </a:lnTo>
                    <a:lnTo>
                      <a:pt x="267" y="0"/>
                    </a:lnTo>
                    <a:lnTo>
                      <a:pt x="0" y="0"/>
                    </a:lnTo>
                    <a:close/>
                  </a:path>
                </a:pathLst>
              </a:custGeom>
              <a:noFill/>
              <a:ln w="4">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1" name="Freeform 337">
                <a:extLst>
                  <a:ext uri="{FF2B5EF4-FFF2-40B4-BE49-F238E27FC236}">
                    <a16:creationId xmlns:a16="http://schemas.microsoft.com/office/drawing/2014/main" xmlns="" id="{B15B1E12-CAB8-4A93-AA48-1B657D7692C9}"/>
                  </a:ext>
                </a:extLst>
              </p:cNvPr>
              <p:cNvSpPr>
                <a:spLocks/>
              </p:cNvSpPr>
              <p:nvPr/>
            </p:nvSpPr>
            <p:spPr bwMode="auto">
              <a:xfrm>
                <a:off x="4652963" y="4092575"/>
                <a:ext cx="104775" cy="52388"/>
              </a:xfrm>
              <a:custGeom>
                <a:avLst/>
                <a:gdLst>
                  <a:gd name="T0" fmla="*/ 0 w 267"/>
                  <a:gd name="T1" fmla="*/ 0 h 134"/>
                  <a:gd name="T2" fmla="*/ 0 w 267"/>
                  <a:gd name="T3" fmla="*/ 44 h 134"/>
                  <a:gd name="T4" fmla="*/ 0 w 267"/>
                  <a:gd name="T5" fmla="*/ 67 h 134"/>
                  <a:gd name="T6" fmla="*/ 0 w 267"/>
                  <a:gd name="T7" fmla="*/ 75 h 134"/>
                  <a:gd name="T8" fmla="*/ 0 w 267"/>
                  <a:gd name="T9" fmla="*/ 76 h 134"/>
                  <a:gd name="T10" fmla="*/ 0 w 267"/>
                  <a:gd name="T11" fmla="*/ 83 h 134"/>
                  <a:gd name="T12" fmla="*/ 2 w 267"/>
                  <a:gd name="T13" fmla="*/ 89 h 134"/>
                  <a:gd name="T14" fmla="*/ 7 w 267"/>
                  <a:gd name="T15" fmla="*/ 95 h 134"/>
                  <a:gd name="T16" fmla="*/ 11 w 267"/>
                  <a:gd name="T17" fmla="*/ 100 h 134"/>
                  <a:gd name="T18" fmla="*/ 16 w 267"/>
                  <a:gd name="T19" fmla="*/ 105 h 134"/>
                  <a:gd name="T20" fmla="*/ 23 w 267"/>
                  <a:gd name="T21" fmla="*/ 110 h 134"/>
                  <a:gd name="T22" fmla="*/ 31 w 267"/>
                  <a:gd name="T23" fmla="*/ 114 h 134"/>
                  <a:gd name="T24" fmla="*/ 40 w 267"/>
                  <a:gd name="T25" fmla="*/ 118 h 134"/>
                  <a:gd name="T26" fmla="*/ 50 w 267"/>
                  <a:gd name="T27" fmla="*/ 122 h 134"/>
                  <a:gd name="T28" fmla="*/ 59 w 267"/>
                  <a:gd name="T29" fmla="*/ 125 h 134"/>
                  <a:gd name="T30" fmla="*/ 71 w 267"/>
                  <a:gd name="T31" fmla="*/ 127 h 134"/>
                  <a:gd name="T32" fmla="*/ 82 w 267"/>
                  <a:gd name="T33" fmla="*/ 129 h 134"/>
                  <a:gd name="T34" fmla="*/ 95 w 267"/>
                  <a:gd name="T35" fmla="*/ 132 h 134"/>
                  <a:gd name="T36" fmla="*/ 107 w 267"/>
                  <a:gd name="T37" fmla="*/ 133 h 134"/>
                  <a:gd name="T38" fmla="*/ 120 w 267"/>
                  <a:gd name="T39" fmla="*/ 134 h 134"/>
                  <a:gd name="T40" fmla="*/ 134 w 267"/>
                  <a:gd name="T41" fmla="*/ 134 h 134"/>
                  <a:gd name="T42" fmla="*/ 147 w 267"/>
                  <a:gd name="T43" fmla="*/ 134 h 134"/>
                  <a:gd name="T44" fmla="*/ 160 w 267"/>
                  <a:gd name="T45" fmla="*/ 133 h 134"/>
                  <a:gd name="T46" fmla="*/ 173 w 267"/>
                  <a:gd name="T47" fmla="*/ 132 h 134"/>
                  <a:gd name="T48" fmla="*/ 185 w 267"/>
                  <a:gd name="T49" fmla="*/ 129 h 134"/>
                  <a:gd name="T50" fmla="*/ 197 w 267"/>
                  <a:gd name="T51" fmla="*/ 127 h 134"/>
                  <a:gd name="T52" fmla="*/ 207 w 267"/>
                  <a:gd name="T53" fmla="*/ 125 h 134"/>
                  <a:gd name="T54" fmla="*/ 217 w 267"/>
                  <a:gd name="T55" fmla="*/ 122 h 134"/>
                  <a:gd name="T56" fmla="*/ 227 w 267"/>
                  <a:gd name="T57" fmla="*/ 118 h 134"/>
                  <a:gd name="T58" fmla="*/ 236 w 267"/>
                  <a:gd name="T59" fmla="*/ 114 h 134"/>
                  <a:gd name="T60" fmla="*/ 243 w 267"/>
                  <a:gd name="T61" fmla="*/ 110 h 134"/>
                  <a:gd name="T62" fmla="*/ 251 w 267"/>
                  <a:gd name="T63" fmla="*/ 105 h 134"/>
                  <a:gd name="T64" fmla="*/ 256 w 267"/>
                  <a:gd name="T65" fmla="*/ 100 h 134"/>
                  <a:gd name="T66" fmla="*/ 260 w 267"/>
                  <a:gd name="T67" fmla="*/ 95 h 134"/>
                  <a:gd name="T68" fmla="*/ 264 w 267"/>
                  <a:gd name="T69" fmla="*/ 89 h 134"/>
                  <a:gd name="T70" fmla="*/ 266 w 267"/>
                  <a:gd name="T71" fmla="*/ 83 h 134"/>
                  <a:gd name="T72" fmla="*/ 267 w 267"/>
                  <a:gd name="T73" fmla="*/ 76 h 134"/>
                  <a:gd name="T74" fmla="*/ 267 w 267"/>
                  <a:gd name="T75" fmla="*/ 32 h 134"/>
                  <a:gd name="T76" fmla="*/ 267 w 267"/>
                  <a:gd name="T77" fmla="*/ 9 h 134"/>
                  <a:gd name="T78" fmla="*/ 267 w 267"/>
                  <a:gd name="T79" fmla="*/ 1 h 134"/>
                  <a:gd name="T80" fmla="*/ 267 w 267"/>
                  <a:gd name="T81" fmla="*/ 0 h 134"/>
                  <a:gd name="T82" fmla="*/ 0 w 267"/>
                  <a:gd name="T8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7" h="134">
                    <a:moveTo>
                      <a:pt x="0" y="0"/>
                    </a:moveTo>
                    <a:lnTo>
                      <a:pt x="0" y="44"/>
                    </a:lnTo>
                    <a:lnTo>
                      <a:pt x="0" y="67"/>
                    </a:lnTo>
                    <a:lnTo>
                      <a:pt x="0" y="75"/>
                    </a:lnTo>
                    <a:lnTo>
                      <a:pt x="0" y="76"/>
                    </a:lnTo>
                    <a:lnTo>
                      <a:pt x="0" y="83"/>
                    </a:lnTo>
                    <a:lnTo>
                      <a:pt x="2" y="89"/>
                    </a:lnTo>
                    <a:lnTo>
                      <a:pt x="7" y="95"/>
                    </a:lnTo>
                    <a:lnTo>
                      <a:pt x="11" y="100"/>
                    </a:lnTo>
                    <a:lnTo>
                      <a:pt x="16" y="105"/>
                    </a:lnTo>
                    <a:lnTo>
                      <a:pt x="23" y="110"/>
                    </a:lnTo>
                    <a:lnTo>
                      <a:pt x="31" y="114"/>
                    </a:lnTo>
                    <a:lnTo>
                      <a:pt x="40" y="118"/>
                    </a:lnTo>
                    <a:lnTo>
                      <a:pt x="50" y="122"/>
                    </a:lnTo>
                    <a:lnTo>
                      <a:pt x="59" y="125"/>
                    </a:lnTo>
                    <a:lnTo>
                      <a:pt x="71" y="127"/>
                    </a:lnTo>
                    <a:lnTo>
                      <a:pt x="82" y="129"/>
                    </a:lnTo>
                    <a:lnTo>
                      <a:pt x="95" y="132"/>
                    </a:lnTo>
                    <a:lnTo>
                      <a:pt x="107" y="133"/>
                    </a:lnTo>
                    <a:lnTo>
                      <a:pt x="120" y="134"/>
                    </a:lnTo>
                    <a:lnTo>
                      <a:pt x="134" y="134"/>
                    </a:lnTo>
                    <a:lnTo>
                      <a:pt x="147" y="134"/>
                    </a:lnTo>
                    <a:lnTo>
                      <a:pt x="160" y="133"/>
                    </a:lnTo>
                    <a:lnTo>
                      <a:pt x="173" y="132"/>
                    </a:lnTo>
                    <a:lnTo>
                      <a:pt x="185" y="129"/>
                    </a:lnTo>
                    <a:lnTo>
                      <a:pt x="197" y="127"/>
                    </a:lnTo>
                    <a:lnTo>
                      <a:pt x="207" y="125"/>
                    </a:lnTo>
                    <a:lnTo>
                      <a:pt x="217" y="122"/>
                    </a:lnTo>
                    <a:lnTo>
                      <a:pt x="227" y="118"/>
                    </a:lnTo>
                    <a:lnTo>
                      <a:pt x="236" y="114"/>
                    </a:lnTo>
                    <a:lnTo>
                      <a:pt x="243" y="110"/>
                    </a:lnTo>
                    <a:lnTo>
                      <a:pt x="251" y="105"/>
                    </a:lnTo>
                    <a:lnTo>
                      <a:pt x="256" y="100"/>
                    </a:lnTo>
                    <a:lnTo>
                      <a:pt x="260" y="95"/>
                    </a:lnTo>
                    <a:lnTo>
                      <a:pt x="264" y="89"/>
                    </a:lnTo>
                    <a:lnTo>
                      <a:pt x="266" y="83"/>
                    </a:lnTo>
                    <a:lnTo>
                      <a:pt x="267" y="76"/>
                    </a:lnTo>
                    <a:lnTo>
                      <a:pt x="267" y="32"/>
                    </a:lnTo>
                    <a:lnTo>
                      <a:pt x="267" y="9"/>
                    </a:lnTo>
                    <a:lnTo>
                      <a:pt x="267" y="1"/>
                    </a:lnTo>
                    <a:lnTo>
                      <a:pt x="267" y="0"/>
                    </a:lnTo>
                    <a:lnTo>
                      <a:pt x="0" y="0"/>
                    </a:lnTo>
                    <a:close/>
                  </a:path>
                </a:pathLst>
              </a:custGeom>
              <a:noFill/>
              <a:ln w="4">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2" name="Freeform 338">
                <a:extLst>
                  <a:ext uri="{FF2B5EF4-FFF2-40B4-BE49-F238E27FC236}">
                    <a16:creationId xmlns:a16="http://schemas.microsoft.com/office/drawing/2014/main" xmlns="" id="{E0932209-C903-4589-9C75-282FE0CCAAC5}"/>
                  </a:ext>
                </a:extLst>
              </p:cNvPr>
              <p:cNvSpPr>
                <a:spLocks/>
              </p:cNvSpPr>
              <p:nvPr/>
            </p:nvSpPr>
            <p:spPr bwMode="auto">
              <a:xfrm>
                <a:off x="4652963" y="4068763"/>
                <a:ext cx="104775" cy="46038"/>
              </a:xfrm>
              <a:custGeom>
                <a:avLst/>
                <a:gdLst>
                  <a:gd name="T0" fmla="*/ 266 w 267"/>
                  <a:gd name="T1" fmla="*/ 64 h 115"/>
                  <a:gd name="T2" fmla="*/ 260 w 267"/>
                  <a:gd name="T3" fmla="*/ 76 h 115"/>
                  <a:gd name="T4" fmla="*/ 251 w 267"/>
                  <a:gd name="T5" fmla="*/ 86 h 115"/>
                  <a:gd name="T6" fmla="*/ 236 w 267"/>
                  <a:gd name="T7" fmla="*/ 96 h 115"/>
                  <a:gd name="T8" fmla="*/ 217 w 267"/>
                  <a:gd name="T9" fmla="*/ 103 h 115"/>
                  <a:gd name="T10" fmla="*/ 197 w 267"/>
                  <a:gd name="T11" fmla="*/ 109 h 115"/>
                  <a:gd name="T12" fmla="*/ 173 w 267"/>
                  <a:gd name="T13" fmla="*/ 113 h 115"/>
                  <a:gd name="T14" fmla="*/ 147 w 267"/>
                  <a:gd name="T15" fmla="*/ 115 h 115"/>
                  <a:gd name="T16" fmla="*/ 120 w 267"/>
                  <a:gd name="T17" fmla="*/ 115 h 115"/>
                  <a:gd name="T18" fmla="*/ 95 w 267"/>
                  <a:gd name="T19" fmla="*/ 113 h 115"/>
                  <a:gd name="T20" fmla="*/ 71 w 267"/>
                  <a:gd name="T21" fmla="*/ 109 h 115"/>
                  <a:gd name="T22" fmla="*/ 50 w 267"/>
                  <a:gd name="T23" fmla="*/ 103 h 115"/>
                  <a:gd name="T24" fmla="*/ 31 w 267"/>
                  <a:gd name="T25" fmla="*/ 96 h 115"/>
                  <a:gd name="T26" fmla="*/ 16 w 267"/>
                  <a:gd name="T27" fmla="*/ 86 h 115"/>
                  <a:gd name="T28" fmla="*/ 7 w 267"/>
                  <a:gd name="T29" fmla="*/ 76 h 115"/>
                  <a:gd name="T30" fmla="*/ 0 w 267"/>
                  <a:gd name="T31" fmla="*/ 64 h 115"/>
                  <a:gd name="T32" fmla="*/ 0 w 267"/>
                  <a:gd name="T33" fmla="*/ 52 h 115"/>
                  <a:gd name="T34" fmla="*/ 7 w 267"/>
                  <a:gd name="T35" fmla="*/ 40 h 115"/>
                  <a:gd name="T36" fmla="*/ 16 w 267"/>
                  <a:gd name="T37" fmla="*/ 30 h 115"/>
                  <a:gd name="T38" fmla="*/ 31 w 267"/>
                  <a:gd name="T39" fmla="*/ 21 h 115"/>
                  <a:gd name="T40" fmla="*/ 50 w 267"/>
                  <a:gd name="T41" fmla="*/ 13 h 115"/>
                  <a:gd name="T42" fmla="*/ 71 w 267"/>
                  <a:gd name="T43" fmla="*/ 7 h 115"/>
                  <a:gd name="T44" fmla="*/ 95 w 267"/>
                  <a:gd name="T45" fmla="*/ 3 h 115"/>
                  <a:gd name="T46" fmla="*/ 120 w 267"/>
                  <a:gd name="T47" fmla="*/ 0 h 115"/>
                  <a:gd name="T48" fmla="*/ 147 w 267"/>
                  <a:gd name="T49" fmla="*/ 0 h 115"/>
                  <a:gd name="T50" fmla="*/ 173 w 267"/>
                  <a:gd name="T51" fmla="*/ 3 h 115"/>
                  <a:gd name="T52" fmla="*/ 197 w 267"/>
                  <a:gd name="T53" fmla="*/ 7 h 115"/>
                  <a:gd name="T54" fmla="*/ 217 w 267"/>
                  <a:gd name="T55" fmla="*/ 13 h 115"/>
                  <a:gd name="T56" fmla="*/ 236 w 267"/>
                  <a:gd name="T57" fmla="*/ 21 h 115"/>
                  <a:gd name="T58" fmla="*/ 251 w 267"/>
                  <a:gd name="T59" fmla="*/ 30 h 115"/>
                  <a:gd name="T60" fmla="*/ 260 w 267"/>
                  <a:gd name="T61" fmla="*/ 40 h 115"/>
                  <a:gd name="T62" fmla="*/ 266 w 267"/>
                  <a:gd name="T63" fmla="*/ 52 h 115"/>
                  <a:gd name="T64" fmla="*/ 267 w 267"/>
                  <a:gd name="T65" fmla="*/ 5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7" h="115">
                    <a:moveTo>
                      <a:pt x="267" y="58"/>
                    </a:moveTo>
                    <a:lnTo>
                      <a:pt x="266" y="64"/>
                    </a:lnTo>
                    <a:lnTo>
                      <a:pt x="264" y="70"/>
                    </a:lnTo>
                    <a:lnTo>
                      <a:pt x="260" y="76"/>
                    </a:lnTo>
                    <a:lnTo>
                      <a:pt x="256" y="81"/>
                    </a:lnTo>
                    <a:lnTo>
                      <a:pt x="251" y="86"/>
                    </a:lnTo>
                    <a:lnTo>
                      <a:pt x="243" y="91"/>
                    </a:lnTo>
                    <a:lnTo>
                      <a:pt x="236" y="96"/>
                    </a:lnTo>
                    <a:lnTo>
                      <a:pt x="227" y="99"/>
                    </a:lnTo>
                    <a:lnTo>
                      <a:pt x="217" y="103"/>
                    </a:lnTo>
                    <a:lnTo>
                      <a:pt x="207" y="106"/>
                    </a:lnTo>
                    <a:lnTo>
                      <a:pt x="197" y="109"/>
                    </a:lnTo>
                    <a:lnTo>
                      <a:pt x="185" y="111"/>
                    </a:lnTo>
                    <a:lnTo>
                      <a:pt x="173" y="113"/>
                    </a:lnTo>
                    <a:lnTo>
                      <a:pt x="160" y="114"/>
                    </a:lnTo>
                    <a:lnTo>
                      <a:pt x="147" y="115"/>
                    </a:lnTo>
                    <a:lnTo>
                      <a:pt x="134" y="115"/>
                    </a:lnTo>
                    <a:lnTo>
                      <a:pt x="120" y="115"/>
                    </a:lnTo>
                    <a:lnTo>
                      <a:pt x="107" y="114"/>
                    </a:lnTo>
                    <a:lnTo>
                      <a:pt x="95" y="113"/>
                    </a:lnTo>
                    <a:lnTo>
                      <a:pt x="82" y="111"/>
                    </a:lnTo>
                    <a:lnTo>
                      <a:pt x="71" y="109"/>
                    </a:lnTo>
                    <a:lnTo>
                      <a:pt x="59" y="106"/>
                    </a:lnTo>
                    <a:lnTo>
                      <a:pt x="50" y="103"/>
                    </a:lnTo>
                    <a:lnTo>
                      <a:pt x="40" y="99"/>
                    </a:lnTo>
                    <a:lnTo>
                      <a:pt x="31" y="96"/>
                    </a:lnTo>
                    <a:lnTo>
                      <a:pt x="23" y="91"/>
                    </a:lnTo>
                    <a:lnTo>
                      <a:pt x="16" y="86"/>
                    </a:lnTo>
                    <a:lnTo>
                      <a:pt x="11" y="81"/>
                    </a:lnTo>
                    <a:lnTo>
                      <a:pt x="7" y="76"/>
                    </a:lnTo>
                    <a:lnTo>
                      <a:pt x="2" y="70"/>
                    </a:lnTo>
                    <a:lnTo>
                      <a:pt x="0" y="64"/>
                    </a:lnTo>
                    <a:lnTo>
                      <a:pt x="0" y="58"/>
                    </a:lnTo>
                    <a:lnTo>
                      <a:pt x="0" y="52"/>
                    </a:lnTo>
                    <a:lnTo>
                      <a:pt x="2" y="46"/>
                    </a:lnTo>
                    <a:lnTo>
                      <a:pt x="7" y="40"/>
                    </a:lnTo>
                    <a:lnTo>
                      <a:pt x="11" y="35"/>
                    </a:lnTo>
                    <a:lnTo>
                      <a:pt x="16" y="30"/>
                    </a:lnTo>
                    <a:lnTo>
                      <a:pt x="23" y="25"/>
                    </a:lnTo>
                    <a:lnTo>
                      <a:pt x="31" y="21"/>
                    </a:lnTo>
                    <a:lnTo>
                      <a:pt x="40" y="17"/>
                    </a:lnTo>
                    <a:lnTo>
                      <a:pt x="50" y="13"/>
                    </a:lnTo>
                    <a:lnTo>
                      <a:pt x="59" y="10"/>
                    </a:lnTo>
                    <a:lnTo>
                      <a:pt x="71" y="7"/>
                    </a:lnTo>
                    <a:lnTo>
                      <a:pt x="82" y="5"/>
                    </a:lnTo>
                    <a:lnTo>
                      <a:pt x="95" y="3"/>
                    </a:lnTo>
                    <a:lnTo>
                      <a:pt x="107" y="2"/>
                    </a:lnTo>
                    <a:lnTo>
                      <a:pt x="120" y="0"/>
                    </a:lnTo>
                    <a:lnTo>
                      <a:pt x="134" y="0"/>
                    </a:lnTo>
                    <a:lnTo>
                      <a:pt x="147" y="0"/>
                    </a:lnTo>
                    <a:lnTo>
                      <a:pt x="160" y="2"/>
                    </a:lnTo>
                    <a:lnTo>
                      <a:pt x="173" y="3"/>
                    </a:lnTo>
                    <a:lnTo>
                      <a:pt x="185" y="5"/>
                    </a:lnTo>
                    <a:lnTo>
                      <a:pt x="197" y="7"/>
                    </a:lnTo>
                    <a:lnTo>
                      <a:pt x="207" y="10"/>
                    </a:lnTo>
                    <a:lnTo>
                      <a:pt x="217" y="13"/>
                    </a:lnTo>
                    <a:lnTo>
                      <a:pt x="227" y="17"/>
                    </a:lnTo>
                    <a:lnTo>
                      <a:pt x="236" y="21"/>
                    </a:lnTo>
                    <a:lnTo>
                      <a:pt x="243" y="25"/>
                    </a:lnTo>
                    <a:lnTo>
                      <a:pt x="251" y="30"/>
                    </a:lnTo>
                    <a:lnTo>
                      <a:pt x="256" y="35"/>
                    </a:lnTo>
                    <a:lnTo>
                      <a:pt x="260" y="40"/>
                    </a:lnTo>
                    <a:lnTo>
                      <a:pt x="264" y="46"/>
                    </a:lnTo>
                    <a:lnTo>
                      <a:pt x="266" y="52"/>
                    </a:lnTo>
                    <a:lnTo>
                      <a:pt x="267" y="58"/>
                    </a:lnTo>
                    <a:lnTo>
                      <a:pt x="267" y="58"/>
                    </a:lnTo>
                    <a:close/>
                  </a:path>
                </a:pathLst>
              </a:custGeom>
              <a:noFill/>
              <a:ln w="4">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3" name="Freeform 339">
                <a:extLst>
                  <a:ext uri="{FF2B5EF4-FFF2-40B4-BE49-F238E27FC236}">
                    <a16:creationId xmlns:a16="http://schemas.microsoft.com/office/drawing/2014/main" xmlns="" id="{1D7EC6D8-0ECD-4BF8-ACBB-5F5F2D95DD11}"/>
                  </a:ext>
                </a:extLst>
              </p:cNvPr>
              <p:cNvSpPr>
                <a:spLocks/>
              </p:cNvSpPr>
              <p:nvPr/>
            </p:nvSpPr>
            <p:spPr bwMode="auto">
              <a:xfrm>
                <a:off x="4757738" y="3994150"/>
                <a:ext cx="31750" cy="30163"/>
              </a:xfrm>
              <a:custGeom>
                <a:avLst/>
                <a:gdLst>
                  <a:gd name="T0" fmla="*/ 77 w 77"/>
                  <a:gd name="T1" fmla="*/ 39 h 77"/>
                  <a:gd name="T2" fmla="*/ 76 w 77"/>
                  <a:gd name="T3" fmla="*/ 46 h 77"/>
                  <a:gd name="T4" fmla="*/ 73 w 77"/>
                  <a:gd name="T5" fmla="*/ 53 h 77"/>
                  <a:gd name="T6" fmla="*/ 70 w 77"/>
                  <a:gd name="T7" fmla="*/ 59 h 77"/>
                  <a:gd name="T8" fmla="*/ 65 w 77"/>
                  <a:gd name="T9" fmla="*/ 65 h 77"/>
                  <a:gd name="T10" fmla="*/ 59 w 77"/>
                  <a:gd name="T11" fmla="*/ 69 h 77"/>
                  <a:gd name="T12" fmla="*/ 53 w 77"/>
                  <a:gd name="T13" fmla="*/ 74 h 77"/>
                  <a:gd name="T14" fmla="*/ 45 w 77"/>
                  <a:gd name="T15" fmla="*/ 76 h 77"/>
                  <a:gd name="T16" fmla="*/ 39 w 77"/>
                  <a:gd name="T17" fmla="*/ 77 h 77"/>
                  <a:gd name="T18" fmla="*/ 31 w 77"/>
                  <a:gd name="T19" fmla="*/ 76 h 77"/>
                  <a:gd name="T20" fmla="*/ 25 w 77"/>
                  <a:gd name="T21" fmla="*/ 74 h 77"/>
                  <a:gd name="T22" fmla="*/ 18 w 77"/>
                  <a:gd name="T23" fmla="*/ 69 h 77"/>
                  <a:gd name="T24" fmla="*/ 12 w 77"/>
                  <a:gd name="T25" fmla="*/ 65 h 77"/>
                  <a:gd name="T26" fmla="*/ 7 w 77"/>
                  <a:gd name="T27" fmla="*/ 59 h 77"/>
                  <a:gd name="T28" fmla="*/ 3 w 77"/>
                  <a:gd name="T29" fmla="*/ 53 h 77"/>
                  <a:gd name="T30" fmla="*/ 1 w 77"/>
                  <a:gd name="T31" fmla="*/ 46 h 77"/>
                  <a:gd name="T32" fmla="*/ 0 w 77"/>
                  <a:gd name="T33" fmla="*/ 39 h 77"/>
                  <a:gd name="T34" fmla="*/ 1 w 77"/>
                  <a:gd name="T35" fmla="*/ 32 h 77"/>
                  <a:gd name="T36" fmla="*/ 3 w 77"/>
                  <a:gd name="T37" fmla="*/ 24 h 77"/>
                  <a:gd name="T38" fmla="*/ 7 w 77"/>
                  <a:gd name="T39" fmla="*/ 17 h 77"/>
                  <a:gd name="T40" fmla="*/ 12 w 77"/>
                  <a:gd name="T41" fmla="*/ 12 h 77"/>
                  <a:gd name="T42" fmla="*/ 18 w 77"/>
                  <a:gd name="T43" fmla="*/ 7 h 77"/>
                  <a:gd name="T44" fmla="*/ 25 w 77"/>
                  <a:gd name="T45" fmla="*/ 3 h 77"/>
                  <a:gd name="T46" fmla="*/ 31 w 77"/>
                  <a:gd name="T47" fmla="*/ 1 h 77"/>
                  <a:gd name="T48" fmla="*/ 39 w 77"/>
                  <a:gd name="T49" fmla="*/ 0 h 77"/>
                  <a:gd name="T50" fmla="*/ 45 w 77"/>
                  <a:gd name="T51" fmla="*/ 1 h 77"/>
                  <a:gd name="T52" fmla="*/ 53 w 77"/>
                  <a:gd name="T53" fmla="*/ 3 h 77"/>
                  <a:gd name="T54" fmla="*/ 59 w 77"/>
                  <a:gd name="T55" fmla="*/ 7 h 77"/>
                  <a:gd name="T56" fmla="*/ 65 w 77"/>
                  <a:gd name="T57" fmla="*/ 12 h 77"/>
                  <a:gd name="T58" fmla="*/ 70 w 77"/>
                  <a:gd name="T59" fmla="*/ 17 h 77"/>
                  <a:gd name="T60" fmla="*/ 73 w 77"/>
                  <a:gd name="T61" fmla="*/ 24 h 77"/>
                  <a:gd name="T62" fmla="*/ 76 w 77"/>
                  <a:gd name="T63" fmla="*/ 32 h 77"/>
                  <a:gd name="T64" fmla="*/ 77 w 77"/>
                  <a:gd name="T65" fmla="*/ 39 h 77"/>
                  <a:gd name="T66" fmla="*/ 77 w 77"/>
                  <a:gd name="T6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 h="77">
                    <a:moveTo>
                      <a:pt x="77" y="39"/>
                    </a:moveTo>
                    <a:lnTo>
                      <a:pt x="76" y="46"/>
                    </a:lnTo>
                    <a:lnTo>
                      <a:pt x="73" y="53"/>
                    </a:lnTo>
                    <a:lnTo>
                      <a:pt x="70" y="59"/>
                    </a:lnTo>
                    <a:lnTo>
                      <a:pt x="65" y="65"/>
                    </a:lnTo>
                    <a:lnTo>
                      <a:pt x="59" y="69"/>
                    </a:lnTo>
                    <a:lnTo>
                      <a:pt x="53" y="74"/>
                    </a:lnTo>
                    <a:lnTo>
                      <a:pt x="45" y="76"/>
                    </a:lnTo>
                    <a:lnTo>
                      <a:pt x="39" y="77"/>
                    </a:lnTo>
                    <a:lnTo>
                      <a:pt x="31" y="76"/>
                    </a:lnTo>
                    <a:lnTo>
                      <a:pt x="25" y="74"/>
                    </a:lnTo>
                    <a:lnTo>
                      <a:pt x="18" y="69"/>
                    </a:lnTo>
                    <a:lnTo>
                      <a:pt x="12" y="65"/>
                    </a:lnTo>
                    <a:lnTo>
                      <a:pt x="7" y="59"/>
                    </a:lnTo>
                    <a:lnTo>
                      <a:pt x="3" y="53"/>
                    </a:lnTo>
                    <a:lnTo>
                      <a:pt x="1" y="46"/>
                    </a:lnTo>
                    <a:lnTo>
                      <a:pt x="0" y="39"/>
                    </a:lnTo>
                    <a:lnTo>
                      <a:pt x="1" y="32"/>
                    </a:lnTo>
                    <a:lnTo>
                      <a:pt x="3" y="24"/>
                    </a:lnTo>
                    <a:lnTo>
                      <a:pt x="7" y="17"/>
                    </a:lnTo>
                    <a:lnTo>
                      <a:pt x="12" y="12"/>
                    </a:lnTo>
                    <a:lnTo>
                      <a:pt x="18" y="7"/>
                    </a:lnTo>
                    <a:lnTo>
                      <a:pt x="25" y="3"/>
                    </a:lnTo>
                    <a:lnTo>
                      <a:pt x="31" y="1"/>
                    </a:lnTo>
                    <a:lnTo>
                      <a:pt x="39" y="0"/>
                    </a:lnTo>
                    <a:lnTo>
                      <a:pt x="45" y="1"/>
                    </a:lnTo>
                    <a:lnTo>
                      <a:pt x="53" y="3"/>
                    </a:lnTo>
                    <a:lnTo>
                      <a:pt x="59" y="7"/>
                    </a:lnTo>
                    <a:lnTo>
                      <a:pt x="65" y="12"/>
                    </a:lnTo>
                    <a:lnTo>
                      <a:pt x="70" y="17"/>
                    </a:lnTo>
                    <a:lnTo>
                      <a:pt x="73" y="24"/>
                    </a:lnTo>
                    <a:lnTo>
                      <a:pt x="76" y="32"/>
                    </a:lnTo>
                    <a:lnTo>
                      <a:pt x="77" y="39"/>
                    </a:lnTo>
                    <a:lnTo>
                      <a:pt x="77" y="39"/>
                    </a:lnTo>
                    <a:close/>
                  </a:path>
                </a:pathLst>
              </a:custGeom>
              <a:noFill/>
              <a:ln w="4">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4" name="Freeform 340">
                <a:extLst>
                  <a:ext uri="{FF2B5EF4-FFF2-40B4-BE49-F238E27FC236}">
                    <a16:creationId xmlns:a16="http://schemas.microsoft.com/office/drawing/2014/main" xmlns="" id="{C86DF413-14D8-4175-B6A3-E294F4A8A022}"/>
                  </a:ext>
                </a:extLst>
              </p:cNvPr>
              <p:cNvSpPr>
                <a:spLocks/>
              </p:cNvSpPr>
              <p:nvPr/>
            </p:nvSpPr>
            <p:spPr bwMode="auto">
              <a:xfrm>
                <a:off x="4576763" y="3917950"/>
                <a:ext cx="136525" cy="166688"/>
              </a:xfrm>
              <a:custGeom>
                <a:avLst/>
                <a:gdLst>
                  <a:gd name="T0" fmla="*/ 335 w 343"/>
                  <a:gd name="T1" fmla="*/ 306 h 421"/>
                  <a:gd name="T2" fmla="*/ 338 w 343"/>
                  <a:gd name="T3" fmla="*/ 288 h 421"/>
                  <a:gd name="T4" fmla="*/ 340 w 343"/>
                  <a:gd name="T5" fmla="*/ 269 h 421"/>
                  <a:gd name="T6" fmla="*/ 342 w 343"/>
                  <a:gd name="T7" fmla="*/ 251 h 421"/>
                  <a:gd name="T8" fmla="*/ 343 w 343"/>
                  <a:gd name="T9" fmla="*/ 230 h 421"/>
                  <a:gd name="T10" fmla="*/ 342 w 343"/>
                  <a:gd name="T11" fmla="*/ 205 h 421"/>
                  <a:gd name="T12" fmla="*/ 340 w 343"/>
                  <a:gd name="T13" fmla="*/ 183 h 421"/>
                  <a:gd name="T14" fmla="*/ 336 w 343"/>
                  <a:gd name="T15" fmla="*/ 161 h 421"/>
                  <a:gd name="T16" fmla="*/ 330 w 343"/>
                  <a:gd name="T17" fmla="*/ 139 h 421"/>
                  <a:gd name="T18" fmla="*/ 323 w 343"/>
                  <a:gd name="T19" fmla="*/ 119 h 421"/>
                  <a:gd name="T20" fmla="*/ 314 w 343"/>
                  <a:gd name="T21" fmla="*/ 100 h 421"/>
                  <a:gd name="T22" fmla="*/ 304 w 343"/>
                  <a:gd name="T23" fmla="*/ 82 h 421"/>
                  <a:gd name="T24" fmla="*/ 294 w 343"/>
                  <a:gd name="T25" fmla="*/ 66 h 421"/>
                  <a:gd name="T26" fmla="*/ 281 w 343"/>
                  <a:gd name="T27" fmla="*/ 52 h 421"/>
                  <a:gd name="T28" fmla="*/ 268 w 343"/>
                  <a:gd name="T29" fmla="*/ 39 h 421"/>
                  <a:gd name="T30" fmla="*/ 254 w 343"/>
                  <a:gd name="T31" fmla="*/ 27 h 421"/>
                  <a:gd name="T32" fmla="*/ 239 w 343"/>
                  <a:gd name="T33" fmla="*/ 17 h 421"/>
                  <a:gd name="T34" fmla="*/ 223 w 343"/>
                  <a:gd name="T35" fmla="*/ 10 h 421"/>
                  <a:gd name="T36" fmla="*/ 206 w 343"/>
                  <a:gd name="T37" fmla="*/ 4 h 421"/>
                  <a:gd name="T38" fmla="*/ 198 w 343"/>
                  <a:gd name="T39" fmla="*/ 2 h 421"/>
                  <a:gd name="T40" fmla="*/ 189 w 343"/>
                  <a:gd name="T41" fmla="*/ 1 h 421"/>
                  <a:gd name="T42" fmla="*/ 180 w 343"/>
                  <a:gd name="T43" fmla="*/ 0 h 421"/>
                  <a:gd name="T44" fmla="*/ 172 w 343"/>
                  <a:gd name="T45" fmla="*/ 0 h 421"/>
                  <a:gd name="T46" fmla="*/ 163 w 343"/>
                  <a:gd name="T47" fmla="*/ 0 h 421"/>
                  <a:gd name="T48" fmla="*/ 154 w 343"/>
                  <a:gd name="T49" fmla="*/ 1 h 421"/>
                  <a:gd name="T50" fmla="*/ 146 w 343"/>
                  <a:gd name="T51" fmla="*/ 2 h 421"/>
                  <a:gd name="T52" fmla="*/ 137 w 343"/>
                  <a:gd name="T53" fmla="*/ 4 h 421"/>
                  <a:gd name="T54" fmla="*/ 121 w 343"/>
                  <a:gd name="T55" fmla="*/ 10 h 421"/>
                  <a:gd name="T56" fmla="*/ 105 w 343"/>
                  <a:gd name="T57" fmla="*/ 17 h 421"/>
                  <a:gd name="T58" fmla="*/ 89 w 343"/>
                  <a:gd name="T59" fmla="*/ 27 h 421"/>
                  <a:gd name="T60" fmla="*/ 75 w 343"/>
                  <a:gd name="T61" fmla="*/ 39 h 421"/>
                  <a:gd name="T62" fmla="*/ 62 w 343"/>
                  <a:gd name="T63" fmla="*/ 52 h 421"/>
                  <a:gd name="T64" fmla="*/ 49 w 343"/>
                  <a:gd name="T65" fmla="*/ 66 h 421"/>
                  <a:gd name="T66" fmla="*/ 39 w 343"/>
                  <a:gd name="T67" fmla="*/ 82 h 421"/>
                  <a:gd name="T68" fmla="*/ 29 w 343"/>
                  <a:gd name="T69" fmla="*/ 100 h 421"/>
                  <a:gd name="T70" fmla="*/ 20 w 343"/>
                  <a:gd name="T71" fmla="*/ 119 h 421"/>
                  <a:gd name="T72" fmla="*/ 13 w 343"/>
                  <a:gd name="T73" fmla="*/ 139 h 421"/>
                  <a:gd name="T74" fmla="*/ 7 w 343"/>
                  <a:gd name="T75" fmla="*/ 161 h 421"/>
                  <a:gd name="T76" fmla="*/ 3 w 343"/>
                  <a:gd name="T77" fmla="*/ 183 h 421"/>
                  <a:gd name="T78" fmla="*/ 1 w 343"/>
                  <a:gd name="T79" fmla="*/ 205 h 421"/>
                  <a:gd name="T80" fmla="*/ 0 w 343"/>
                  <a:gd name="T81" fmla="*/ 230 h 421"/>
                  <a:gd name="T82" fmla="*/ 0 w 343"/>
                  <a:gd name="T83" fmla="*/ 245 h 421"/>
                  <a:gd name="T84" fmla="*/ 1 w 343"/>
                  <a:gd name="T85" fmla="*/ 259 h 421"/>
                  <a:gd name="T86" fmla="*/ 3 w 343"/>
                  <a:gd name="T87" fmla="*/ 274 h 421"/>
                  <a:gd name="T88" fmla="*/ 5 w 343"/>
                  <a:gd name="T89" fmla="*/ 288 h 421"/>
                  <a:gd name="T90" fmla="*/ 7 w 343"/>
                  <a:gd name="T91" fmla="*/ 302 h 421"/>
                  <a:gd name="T92" fmla="*/ 12 w 343"/>
                  <a:gd name="T93" fmla="*/ 315 h 421"/>
                  <a:gd name="T94" fmla="*/ 15 w 343"/>
                  <a:gd name="T95" fmla="*/ 328 h 421"/>
                  <a:gd name="T96" fmla="*/ 20 w 343"/>
                  <a:gd name="T97" fmla="*/ 341 h 421"/>
                  <a:gd name="T98" fmla="*/ 26 w 343"/>
                  <a:gd name="T99" fmla="*/ 353 h 421"/>
                  <a:gd name="T100" fmla="*/ 31 w 343"/>
                  <a:gd name="T101" fmla="*/ 365 h 421"/>
                  <a:gd name="T102" fmla="*/ 38 w 343"/>
                  <a:gd name="T103" fmla="*/ 376 h 421"/>
                  <a:gd name="T104" fmla="*/ 44 w 343"/>
                  <a:gd name="T105" fmla="*/ 387 h 421"/>
                  <a:gd name="T106" fmla="*/ 52 w 343"/>
                  <a:gd name="T107" fmla="*/ 396 h 421"/>
                  <a:gd name="T108" fmla="*/ 59 w 343"/>
                  <a:gd name="T109" fmla="*/ 405 h 421"/>
                  <a:gd name="T110" fmla="*/ 68 w 343"/>
                  <a:gd name="T111" fmla="*/ 414 h 421"/>
                  <a:gd name="T112" fmla="*/ 77 w 343"/>
                  <a:gd name="T113" fmla="*/ 421 h 421"/>
                  <a:gd name="T114" fmla="*/ 335 w 343"/>
                  <a:gd name="T115" fmla="*/ 30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3" h="421">
                    <a:moveTo>
                      <a:pt x="335" y="306"/>
                    </a:moveTo>
                    <a:lnTo>
                      <a:pt x="338" y="288"/>
                    </a:lnTo>
                    <a:lnTo>
                      <a:pt x="340" y="269"/>
                    </a:lnTo>
                    <a:lnTo>
                      <a:pt x="342" y="251"/>
                    </a:lnTo>
                    <a:lnTo>
                      <a:pt x="343" y="230"/>
                    </a:lnTo>
                    <a:lnTo>
                      <a:pt x="342" y="205"/>
                    </a:lnTo>
                    <a:lnTo>
                      <a:pt x="340" y="183"/>
                    </a:lnTo>
                    <a:lnTo>
                      <a:pt x="336" y="161"/>
                    </a:lnTo>
                    <a:lnTo>
                      <a:pt x="330" y="139"/>
                    </a:lnTo>
                    <a:lnTo>
                      <a:pt x="323" y="119"/>
                    </a:lnTo>
                    <a:lnTo>
                      <a:pt x="314" y="100"/>
                    </a:lnTo>
                    <a:lnTo>
                      <a:pt x="304" y="82"/>
                    </a:lnTo>
                    <a:lnTo>
                      <a:pt x="294" y="66"/>
                    </a:lnTo>
                    <a:lnTo>
                      <a:pt x="281" y="52"/>
                    </a:lnTo>
                    <a:lnTo>
                      <a:pt x="268" y="39"/>
                    </a:lnTo>
                    <a:lnTo>
                      <a:pt x="254" y="27"/>
                    </a:lnTo>
                    <a:lnTo>
                      <a:pt x="239" y="17"/>
                    </a:lnTo>
                    <a:lnTo>
                      <a:pt x="223" y="10"/>
                    </a:lnTo>
                    <a:lnTo>
                      <a:pt x="206" y="4"/>
                    </a:lnTo>
                    <a:lnTo>
                      <a:pt x="198" y="2"/>
                    </a:lnTo>
                    <a:lnTo>
                      <a:pt x="189" y="1"/>
                    </a:lnTo>
                    <a:lnTo>
                      <a:pt x="180" y="0"/>
                    </a:lnTo>
                    <a:lnTo>
                      <a:pt x="172" y="0"/>
                    </a:lnTo>
                    <a:lnTo>
                      <a:pt x="163" y="0"/>
                    </a:lnTo>
                    <a:lnTo>
                      <a:pt x="154" y="1"/>
                    </a:lnTo>
                    <a:lnTo>
                      <a:pt x="146" y="2"/>
                    </a:lnTo>
                    <a:lnTo>
                      <a:pt x="137" y="4"/>
                    </a:lnTo>
                    <a:lnTo>
                      <a:pt x="121" y="10"/>
                    </a:lnTo>
                    <a:lnTo>
                      <a:pt x="105" y="17"/>
                    </a:lnTo>
                    <a:lnTo>
                      <a:pt x="89" y="27"/>
                    </a:lnTo>
                    <a:lnTo>
                      <a:pt x="75" y="39"/>
                    </a:lnTo>
                    <a:lnTo>
                      <a:pt x="62" y="52"/>
                    </a:lnTo>
                    <a:lnTo>
                      <a:pt x="49" y="66"/>
                    </a:lnTo>
                    <a:lnTo>
                      <a:pt x="39" y="82"/>
                    </a:lnTo>
                    <a:lnTo>
                      <a:pt x="29" y="100"/>
                    </a:lnTo>
                    <a:lnTo>
                      <a:pt x="20" y="119"/>
                    </a:lnTo>
                    <a:lnTo>
                      <a:pt x="13" y="139"/>
                    </a:lnTo>
                    <a:lnTo>
                      <a:pt x="7" y="161"/>
                    </a:lnTo>
                    <a:lnTo>
                      <a:pt x="3" y="183"/>
                    </a:lnTo>
                    <a:lnTo>
                      <a:pt x="1" y="205"/>
                    </a:lnTo>
                    <a:lnTo>
                      <a:pt x="0" y="230"/>
                    </a:lnTo>
                    <a:lnTo>
                      <a:pt x="0" y="245"/>
                    </a:lnTo>
                    <a:lnTo>
                      <a:pt x="1" y="259"/>
                    </a:lnTo>
                    <a:lnTo>
                      <a:pt x="3" y="274"/>
                    </a:lnTo>
                    <a:lnTo>
                      <a:pt x="5" y="288"/>
                    </a:lnTo>
                    <a:lnTo>
                      <a:pt x="7" y="302"/>
                    </a:lnTo>
                    <a:lnTo>
                      <a:pt x="12" y="315"/>
                    </a:lnTo>
                    <a:lnTo>
                      <a:pt x="15" y="328"/>
                    </a:lnTo>
                    <a:lnTo>
                      <a:pt x="20" y="341"/>
                    </a:lnTo>
                    <a:lnTo>
                      <a:pt x="26" y="353"/>
                    </a:lnTo>
                    <a:lnTo>
                      <a:pt x="31" y="365"/>
                    </a:lnTo>
                    <a:lnTo>
                      <a:pt x="38" y="376"/>
                    </a:lnTo>
                    <a:lnTo>
                      <a:pt x="44" y="387"/>
                    </a:lnTo>
                    <a:lnTo>
                      <a:pt x="52" y="396"/>
                    </a:lnTo>
                    <a:lnTo>
                      <a:pt x="59" y="405"/>
                    </a:lnTo>
                    <a:lnTo>
                      <a:pt x="68" y="414"/>
                    </a:lnTo>
                    <a:lnTo>
                      <a:pt x="77" y="421"/>
                    </a:lnTo>
                    <a:lnTo>
                      <a:pt x="335" y="306"/>
                    </a:lnTo>
                    <a:close/>
                  </a:path>
                </a:pathLst>
              </a:custGeom>
              <a:noFill/>
              <a:ln w="4">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5" name="Freeform 341">
                <a:extLst>
                  <a:ext uri="{FF2B5EF4-FFF2-40B4-BE49-F238E27FC236}">
                    <a16:creationId xmlns:a16="http://schemas.microsoft.com/office/drawing/2014/main" xmlns="" id="{099BEBBC-63AD-40F8-8FE6-0115561D38AA}"/>
                  </a:ext>
                </a:extLst>
              </p:cNvPr>
              <p:cNvSpPr>
                <a:spLocks/>
              </p:cNvSpPr>
              <p:nvPr/>
            </p:nvSpPr>
            <p:spPr bwMode="auto">
              <a:xfrm>
                <a:off x="4456113" y="3917950"/>
                <a:ext cx="377825" cy="182563"/>
              </a:xfrm>
              <a:custGeom>
                <a:avLst/>
                <a:gdLst>
                  <a:gd name="T0" fmla="*/ 862 w 955"/>
                  <a:gd name="T1" fmla="*/ 459 h 459"/>
                  <a:gd name="T2" fmla="*/ 878 w 955"/>
                  <a:gd name="T3" fmla="*/ 459 h 459"/>
                  <a:gd name="T4" fmla="*/ 880 w 955"/>
                  <a:gd name="T5" fmla="*/ 452 h 459"/>
                  <a:gd name="T6" fmla="*/ 882 w 955"/>
                  <a:gd name="T7" fmla="*/ 436 h 459"/>
                  <a:gd name="T8" fmla="*/ 888 w 955"/>
                  <a:gd name="T9" fmla="*/ 422 h 459"/>
                  <a:gd name="T10" fmla="*/ 896 w 955"/>
                  <a:gd name="T11" fmla="*/ 409 h 459"/>
                  <a:gd name="T12" fmla="*/ 907 w 955"/>
                  <a:gd name="T13" fmla="*/ 400 h 459"/>
                  <a:gd name="T14" fmla="*/ 918 w 955"/>
                  <a:gd name="T15" fmla="*/ 391 h 459"/>
                  <a:gd name="T16" fmla="*/ 932 w 955"/>
                  <a:gd name="T17" fmla="*/ 386 h 459"/>
                  <a:gd name="T18" fmla="*/ 948 w 955"/>
                  <a:gd name="T19" fmla="*/ 382 h 459"/>
                  <a:gd name="T20" fmla="*/ 955 w 955"/>
                  <a:gd name="T21" fmla="*/ 281 h 459"/>
                  <a:gd name="T22" fmla="*/ 955 w 955"/>
                  <a:gd name="T23" fmla="*/ 151 h 459"/>
                  <a:gd name="T24" fmla="*/ 955 w 955"/>
                  <a:gd name="T25" fmla="*/ 93 h 459"/>
                  <a:gd name="T26" fmla="*/ 955 w 955"/>
                  <a:gd name="T27" fmla="*/ 77 h 459"/>
                  <a:gd name="T28" fmla="*/ 948 w 955"/>
                  <a:gd name="T29" fmla="*/ 76 h 459"/>
                  <a:gd name="T30" fmla="*/ 932 w 955"/>
                  <a:gd name="T31" fmla="*/ 73 h 459"/>
                  <a:gd name="T32" fmla="*/ 918 w 955"/>
                  <a:gd name="T33" fmla="*/ 67 h 459"/>
                  <a:gd name="T34" fmla="*/ 907 w 955"/>
                  <a:gd name="T35" fmla="*/ 59 h 459"/>
                  <a:gd name="T36" fmla="*/ 896 w 955"/>
                  <a:gd name="T37" fmla="*/ 49 h 459"/>
                  <a:gd name="T38" fmla="*/ 888 w 955"/>
                  <a:gd name="T39" fmla="*/ 37 h 459"/>
                  <a:gd name="T40" fmla="*/ 882 w 955"/>
                  <a:gd name="T41" fmla="*/ 23 h 459"/>
                  <a:gd name="T42" fmla="*/ 880 w 955"/>
                  <a:gd name="T43" fmla="*/ 7 h 459"/>
                  <a:gd name="T44" fmla="*/ 738 w 955"/>
                  <a:gd name="T45" fmla="*/ 0 h 459"/>
                  <a:gd name="T46" fmla="*/ 507 w 955"/>
                  <a:gd name="T47" fmla="*/ 0 h 459"/>
                  <a:gd name="T48" fmla="*/ 337 w 955"/>
                  <a:gd name="T49" fmla="*/ 0 h 459"/>
                  <a:gd name="T50" fmla="*/ 219 w 955"/>
                  <a:gd name="T51" fmla="*/ 0 h 459"/>
                  <a:gd name="T52" fmla="*/ 144 w 955"/>
                  <a:gd name="T53" fmla="*/ 0 h 459"/>
                  <a:gd name="T54" fmla="*/ 100 w 955"/>
                  <a:gd name="T55" fmla="*/ 0 h 459"/>
                  <a:gd name="T56" fmla="*/ 82 w 955"/>
                  <a:gd name="T57" fmla="*/ 0 h 459"/>
                  <a:gd name="T58" fmla="*/ 77 w 955"/>
                  <a:gd name="T59" fmla="*/ 0 h 459"/>
                  <a:gd name="T60" fmla="*/ 76 w 955"/>
                  <a:gd name="T61" fmla="*/ 7 h 459"/>
                  <a:gd name="T62" fmla="*/ 73 w 955"/>
                  <a:gd name="T63" fmla="*/ 23 h 459"/>
                  <a:gd name="T64" fmla="*/ 67 w 955"/>
                  <a:gd name="T65" fmla="*/ 37 h 459"/>
                  <a:gd name="T66" fmla="*/ 59 w 955"/>
                  <a:gd name="T67" fmla="*/ 49 h 459"/>
                  <a:gd name="T68" fmla="*/ 49 w 955"/>
                  <a:gd name="T69" fmla="*/ 59 h 459"/>
                  <a:gd name="T70" fmla="*/ 37 w 955"/>
                  <a:gd name="T71" fmla="*/ 67 h 459"/>
                  <a:gd name="T72" fmla="*/ 24 w 955"/>
                  <a:gd name="T73" fmla="*/ 73 h 459"/>
                  <a:gd name="T74" fmla="*/ 9 w 955"/>
                  <a:gd name="T75" fmla="*/ 76 h 459"/>
                  <a:gd name="T76" fmla="*/ 0 w 955"/>
                  <a:gd name="T77" fmla="*/ 177 h 459"/>
                  <a:gd name="T78" fmla="*/ 0 w 955"/>
                  <a:gd name="T79" fmla="*/ 308 h 459"/>
                  <a:gd name="T80" fmla="*/ 0 w 955"/>
                  <a:gd name="T81" fmla="*/ 366 h 459"/>
                  <a:gd name="T82" fmla="*/ 0 w 955"/>
                  <a:gd name="T83" fmla="*/ 381 h 459"/>
                  <a:gd name="T84" fmla="*/ 9 w 955"/>
                  <a:gd name="T85" fmla="*/ 382 h 459"/>
                  <a:gd name="T86" fmla="*/ 24 w 955"/>
                  <a:gd name="T87" fmla="*/ 386 h 459"/>
                  <a:gd name="T88" fmla="*/ 37 w 955"/>
                  <a:gd name="T89" fmla="*/ 391 h 459"/>
                  <a:gd name="T90" fmla="*/ 49 w 955"/>
                  <a:gd name="T91" fmla="*/ 400 h 459"/>
                  <a:gd name="T92" fmla="*/ 59 w 955"/>
                  <a:gd name="T93" fmla="*/ 409 h 459"/>
                  <a:gd name="T94" fmla="*/ 67 w 955"/>
                  <a:gd name="T95" fmla="*/ 422 h 459"/>
                  <a:gd name="T96" fmla="*/ 73 w 955"/>
                  <a:gd name="T97" fmla="*/ 436 h 459"/>
                  <a:gd name="T98" fmla="*/ 76 w 955"/>
                  <a:gd name="T99" fmla="*/ 452 h 459"/>
                  <a:gd name="T100" fmla="*/ 153 w 955"/>
                  <a:gd name="T101" fmla="*/ 459 h 459"/>
                  <a:gd name="T102" fmla="*/ 209 w 955"/>
                  <a:gd name="T103" fmla="*/ 459 h 459"/>
                  <a:gd name="T104" fmla="*/ 841 w 955"/>
                  <a:gd name="T10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5" h="459">
                    <a:moveTo>
                      <a:pt x="841" y="459"/>
                    </a:moveTo>
                    <a:lnTo>
                      <a:pt x="862" y="459"/>
                    </a:lnTo>
                    <a:lnTo>
                      <a:pt x="874" y="459"/>
                    </a:lnTo>
                    <a:lnTo>
                      <a:pt x="878" y="459"/>
                    </a:lnTo>
                    <a:lnTo>
                      <a:pt x="878" y="459"/>
                    </a:lnTo>
                    <a:lnTo>
                      <a:pt x="880" y="452"/>
                    </a:lnTo>
                    <a:lnTo>
                      <a:pt x="881" y="443"/>
                    </a:lnTo>
                    <a:lnTo>
                      <a:pt x="882" y="436"/>
                    </a:lnTo>
                    <a:lnTo>
                      <a:pt x="885" y="429"/>
                    </a:lnTo>
                    <a:lnTo>
                      <a:pt x="888" y="422"/>
                    </a:lnTo>
                    <a:lnTo>
                      <a:pt x="891" y="416"/>
                    </a:lnTo>
                    <a:lnTo>
                      <a:pt x="896" y="409"/>
                    </a:lnTo>
                    <a:lnTo>
                      <a:pt x="901" y="404"/>
                    </a:lnTo>
                    <a:lnTo>
                      <a:pt x="907" y="400"/>
                    </a:lnTo>
                    <a:lnTo>
                      <a:pt x="912" y="395"/>
                    </a:lnTo>
                    <a:lnTo>
                      <a:pt x="918" y="391"/>
                    </a:lnTo>
                    <a:lnTo>
                      <a:pt x="925" y="388"/>
                    </a:lnTo>
                    <a:lnTo>
                      <a:pt x="932" y="386"/>
                    </a:lnTo>
                    <a:lnTo>
                      <a:pt x="940" y="384"/>
                    </a:lnTo>
                    <a:lnTo>
                      <a:pt x="948" y="382"/>
                    </a:lnTo>
                    <a:lnTo>
                      <a:pt x="955" y="382"/>
                    </a:lnTo>
                    <a:lnTo>
                      <a:pt x="955" y="281"/>
                    </a:lnTo>
                    <a:lnTo>
                      <a:pt x="955" y="205"/>
                    </a:lnTo>
                    <a:lnTo>
                      <a:pt x="955" y="151"/>
                    </a:lnTo>
                    <a:lnTo>
                      <a:pt x="955" y="114"/>
                    </a:lnTo>
                    <a:lnTo>
                      <a:pt x="955" y="93"/>
                    </a:lnTo>
                    <a:lnTo>
                      <a:pt x="955" y="81"/>
                    </a:lnTo>
                    <a:lnTo>
                      <a:pt x="955" y="77"/>
                    </a:lnTo>
                    <a:lnTo>
                      <a:pt x="955" y="77"/>
                    </a:lnTo>
                    <a:lnTo>
                      <a:pt x="948" y="76"/>
                    </a:lnTo>
                    <a:lnTo>
                      <a:pt x="940" y="74"/>
                    </a:lnTo>
                    <a:lnTo>
                      <a:pt x="932" y="73"/>
                    </a:lnTo>
                    <a:lnTo>
                      <a:pt x="925" y="70"/>
                    </a:lnTo>
                    <a:lnTo>
                      <a:pt x="918" y="67"/>
                    </a:lnTo>
                    <a:lnTo>
                      <a:pt x="912" y="64"/>
                    </a:lnTo>
                    <a:lnTo>
                      <a:pt x="907" y="59"/>
                    </a:lnTo>
                    <a:lnTo>
                      <a:pt x="901" y="54"/>
                    </a:lnTo>
                    <a:lnTo>
                      <a:pt x="896" y="49"/>
                    </a:lnTo>
                    <a:lnTo>
                      <a:pt x="891" y="43"/>
                    </a:lnTo>
                    <a:lnTo>
                      <a:pt x="888" y="37"/>
                    </a:lnTo>
                    <a:lnTo>
                      <a:pt x="885" y="30"/>
                    </a:lnTo>
                    <a:lnTo>
                      <a:pt x="882" y="23"/>
                    </a:lnTo>
                    <a:lnTo>
                      <a:pt x="881" y="15"/>
                    </a:lnTo>
                    <a:lnTo>
                      <a:pt x="880" y="7"/>
                    </a:lnTo>
                    <a:lnTo>
                      <a:pt x="878" y="0"/>
                    </a:lnTo>
                    <a:lnTo>
                      <a:pt x="738" y="0"/>
                    </a:lnTo>
                    <a:lnTo>
                      <a:pt x="614" y="0"/>
                    </a:lnTo>
                    <a:lnTo>
                      <a:pt x="507" y="0"/>
                    </a:lnTo>
                    <a:lnTo>
                      <a:pt x="415" y="0"/>
                    </a:lnTo>
                    <a:lnTo>
                      <a:pt x="337" y="0"/>
                    </a:lnTo>
                    <a:lnTo>
                      <a:pt x="272" y="0"/>
                    </a:lnTo>
                    <a:lnTo>
                      <a:pt x="219" y="0"/>
                    </a:lnTo>
                    <a:lnTo>
                      <a:pt x="177" y="0"/>
                    </a:lnTo>
                    <a:lnTo>
                      <a:pt x="144" y="0"/>
                    </a:lnTo>
                    <a:lnTo>
                      <a:pt x="119" y="0"/>
                    </a:lnTo>
                    <a:lnTo>
                      <a:pt x="100" y="0"/>
                    </a:lnTo>
                    <a:lnTo>
                      <a:pt x="89" y="0"/>
                    </a:lnTo>
                    <a:lnTo>
                      <a:pt x="82" y="0"/>
                    </a:lnTo>
                    <a:lnTo>
                      <a:pt x="78" y="0"/>
                    </a:lnTo>
                    <a:lnTo>
                      <a:pt x="77" y="0"/>
                    </a:lnTo>
                    <a:lnTo>
                      <a:pt x="77" y="0"/>
                    </a:lnTo>
                    <a:lnTo>
                      <a:pt x="76" y="7"/>
                    </a:lnTo>
                    <a:lnTo>
                      <a:pt x="75" y="15"/>
                    </a:lnTo>
                    <a:lnTo>
                      <a:pt x="73" y="23"/>
                    </a:lnTo>
                    <a:lnTo>
                      <a:pt x="70" y="30"/>
                    </a:lnTo>
                    <a:lnTo>
                      <a:pt x="67" y="37"/>
                    </a:lnTo>
                    <a:lnTo>
                      <a:pt x="64" y="43"/>
                    </a:lnTo>
                    <a:lnTo>
                      <a:pt x="59" y="49"/>
                    </a:lnTo>
                    <a:lnTo>
                      <a:pt x="54" y="54"/>
                    </a:lnTo>
                    <a:lnTo>
                      <a:pt x="49" y="59"/>
                    </a:lnTo>
                    <a:lnTo>
                      <a:pt x="43" y="64"/>
                    </a:lnTo>
                    <a:lnTo>
                      <a:pt x="37" y="67"/>
                    </a:lnTo>
                    <a:lnTo>
                      <a:pt x="30" y="70"/>
                    </a:lnTo>
                    <a:lnTo>
                      <a:pt x="24" y="73"/>
                    </a:lnTo>
                    <a:lnTo>
                      <a:pt x="16" y="74"/>
                    </a:lnTo>
                    <a:lnTo>
                      <a:pt x="9" y="76"/>
                    </a:lnTo>
                    <a:lnTo>
                      <a:pt x="0" y="77"/>
                    </a:lnTo>
                    <a:lnTo>
                      <a:pt x="0" y="177"/>
                    </a:lnTo>
                    <a:lnTo>
                      <a:pt x="0" y="253"/>
                    </a:lnTo>
                    <a:lnTo>
                      <a:pt x="0" y="308"/>
                    </a:lnTo>
                    <a:lnTo>
                      <a:pt x="0" y="345"/>
                    </a:lnTo>
                    <a:lnTo>
                      <a:pt x="0" y="366"/>
                    </a:lnTo>
                    <a:lnTo>
                      <a:pt x="0" y="378"/>
                    </a:lnTo>
                    <a:lnTo>
                      <a:pt x="0" y="381"/>
                    </a:lnTo>
                    <a:lnTo>
                      <a:pt x="0" y="382"/>
                    </a:lnTo>
                    <a:lnTo>
                      <a:pt x="9" y="382"/>
                    </a:lnTo>
                    <a:lnTo>
                      <a:pt x="16" y="384"/>
                    </a:lnTo>
                    <a:lnTo>
                      <a:pt x="24" y="386"/>
                    </a:lnTo>
                    <a:lnTo>
                      <a:pt x="30" y="388"/>
                    </a:lnTo>
                    <a:lnTo>
                      <a:pt x="37" y="391"/>
                    </a:lnTo>
                    <a:lnTo>
                      <a:pt x="43" y="395"/>
                    </a:lnTo>
                    <a:lnTo>
                      <a:pt x="49" y="400"/>
                    </a:lnTo>
                    <a:lnTo>
                      <a:pt x="54" y="404"/>
                    </a:lnTo>
                    <a:lnTo>
                      <a:pt x="59" y="409"/>
                    </a:lnTo>
                    <a:lnTo>
                      <a:pt x="64" y="416"/>
                    </a:lnTo>
                    <a:lnTo>
                      <a:pt x="67" y="422"/>
                    </a:lnTo>
                    <a:lnTo>
                      <a:pt x="70" y="429"/>
                    </a:lnTo>
                    <a:lnTo>
                      <a:pt x="73" y="436"/>
                    </a:lnTo>
                    <a:lnTo>
                      <a:pt x="75" y="443"/>
                    </a:lnTo>
                    <a:lnTo>
                      <a:pt x="76" y="452"/>
                    </a:lnTo>
                    <a:lnTo>
                      <a:pt x="77" y="459"/>
                    </a:lnTo>
                    <a:lnTo>
                      <a:pt x="153" y="459"/>
                    </a:lnTo>
                    <a:lnTo>
                      <a:pt x="193" y="459"/>
                    </a:lnTo>
                    <a:lnTo>
                      <a:pt x="209" y="459"/>
                    </a:lnTo>
                    <a:lnTo>
                      <a:pt x="211" y="459"/>
                    </a:lnTo>
                    <a:lnTo>
                      <a:pt x="841" y="459"/>
                    </a:lnTo>
                    <a:close/>
                  </a:path>
                </a:pathLst>
              </a:custGeom>
              <a:noFill/>
              <a:ln w="4">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6" name="Freeform 342">
                <a:extLst>
                  <a:ext uri="{FF2B5EF4-FFF2-40B4-BE49-F238E27FC236}">
                    <a16:creationId xmlns:a16="http://schemas.microsoft.com/office/drawing/2014/main" xmlns="" id="{5FF89FEB-439E-4007-8142-47E0586A4EC5}"/>
                  </a:ext>
                </a:extLst>
              </p:cNvPr>
              <p:cNvSpPr>
                <a:spLocks/>
              </p:cNvSpPr>
              <p:nvPr/>
            </p:nvSpPr>
            <p:spPr bwMode="auto">
              <a:xfrm>
                <a:off x="4424363" y="3887788"/>
                <a:ext cx="439738" cy="242888"/>
              </a:xfrm>
              <a:custGeom>
                <a:avLst/>
                <a:gdLst>
                  <a:gd name="T0" fmla="*/ 918 w 1109"/>
                  <a:gd name="T1" fmla="*/ 613 h 613"/>
                  <a:gd name="T2" fmla="*/ 1109 w 1109"/>
                  <a:gd name="T3" fmla="*/ 613 h 613"/>
                  <a:gd name="T4" fmla="*/ 1109 w 1109"/>
                  <a:gd name="T5" fmla="*/ 0 h 613"/>
                  <a:gd name="T6" fmla="*/ 0 w 1109"/>
                  <a:gd name="T7" fmla="*/ 0 h 613"/>
                  <a:gd name="T8" fmla="*/ 0 w 1109"/>
                  <a:gd name="T9" fmla="*/ 613 h 613"/>
                  <a:gd name="T10" fmla="*/ 230 w 1109"/>
                  <a:gd name="T11" fmla="*/ 613 h 613"/>
                  <a:gd name="T12" fmla="*/ 918 w 1109"/>
                  <a:gd name="T13" fmla="*/ 613 h 613"/>
                </a:gdLst>
                <a:ahLst/>
                <a:cxnLst>
                  <a:cxn ang="0">
                    <a:pos x="T0" y="T1"/>
                  </a:cxn>
                  <a:cxn ang="0">
                    <a:pos x="T2" y="T3"/>
                  </a:cxn>
                  <a:cxn ang="0">
                    <a:pos x="T4" y="T5"/>
                  </a:cxn>
                  <a:cxn ang="0">
                    <a:pos x="T6" y="T7"/>
                  </a:cxn>
                  <a:cxn ang="0">
                    <a:pos x="T8" y="T9"/>
                  </a:cxn>
                  <a:cxn ang="0">
                    <a:pos x="T10" y="T11"/>
                  </a:cxn>
                  <a:cxn ang="0">
                    <a:pos x="T12" y="T13"/>
                  </a:cxn>
                </a:cxnLst>
                <a:rect l="0" t="0" r="r" b="b"/>
                <a:pathLst>
                  <a:path w="1109" h="613">
                    <a:moveTo>
                      <a:pt x="918" y="613"/>
                    </a:moveTo>
                    <a:lnTo>
                      <a:pt x="1109" y="613"/>
                    </a:lnTo>
                    <a:lnTo>
                      <a:pt x="1109" y="0"/>
                    </a:lnTo>
                    <a:lnTo>
                      <a:pt x="0" y="0"/>
                    </a:lnTo>
                    <a:lnTo>
                      <a:pt x="0" y="613"/>
                    </a:lnTo>
                    <a:lnTo>
                      <a:pt x="230" y="613"/>
                    </a:lnTo>
                    <a:lnTo>
                      <a:pt x="918" y="613"/>
                    </a:lnTo>
                    <a:close/>
                  </a:path>
                </a:pathLst>
              </a:custGeom>
              <a:noFill/>
              <a:ln w="4">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30" name="433 Grupo">
              <a:extLst>
                <a:ext uri="{FF2B5EF4-FFF2-40B4-BE49-F238E27FC236}">
                  <a16:creationId xmlns:a16="http://schemas.microsoft.com/office/drawing/2014/main" xmlns="" id="{3F67DB18-4D53-48F3-AE6F-DDA31F475679}"/>
                </a:ext>
              </a:extLst>
            </p:cNvPr>
            <p:cNvGrpSpPr/>
            <p:nvPr/>
          </p:nvGrpSpPr>
          <p:grpSpPr>
            <a:xfrm>
              <a:off x="2051940" y="3557026"/>
              <a:ext cx="291364" cy="358331"/>
              <a:chOff x="4392613" y="2601913"/>
              <a:chExt cx="393700" cy="484187"/>
            </a:xfrm>
          </p:grpSpPr>
          <p:sp>
            <p:nvSpPr>
              <p:cNvPr id="165" name="Freeform 343">
                <a:extLst>
                  <a:ext uri="{FF2B5EF4-FFF2-40B4-BE49-F238E27FC236}">
                    <a16:creationId xmlns:a16="http://schemas.microsoft.com/office/drawing/2014/main" xmlns="" id="{C9C56004-9A23-45BA-AF7A-D03FC80ACAD4}"/>
                  </a:ext>
                </a:extLst>
              </p:cNvPr>
              <p:cNvSpPr>
                <a:spLocks/>
              </p:cNvSpPr>
              <p:nvPr/>
            </p:nvSpPr>
            <p:spPr bwMode="auto">
              <a:xfrm>
                <a:off x="4691063" y="2990850"/>
                <a:ext cx="30163" cy="39688"/>
              </a:xfrm>
              <a:custGeom>
                <a:avLst/>
                <a:gdLst>
                  <a:gd name="T0" fmla="*/ 31 w 75"/>
                  <a:gd name="T1" fmla="*/ 99 h 99"/>
                  <a:gd name="T2" fmla="*/ 5 w 75"/>
                  <a:gd name="T3" fmla="*/ 99 h 99"/>
                  <a:gd name="T4" fmla="*/ 0 w 75"/>
                  <a:gd name="T5" fmla="*/ 99 h 99"/>
                  <a:gd name="T6" fmla="*/ 0 w 75"/>
                  <a:gd name="T7" fmla="*/ 42 h 99"/>
                  <a:gd name="T8" fmla="*/ 0 w 75"/>
                  <a:gd name="T9" fmla="*/ 12 h 99"/>
                  <a:gd name="T10" fmla="*/ 0 w 75"/>
                  <a:gd name="T11" fmla="*/ 1 h 99"/>
                  <a:gd name="T12" fmla="*/ 0 w 75"/>
                  <a:gd name="T13" fmla="*/ 0 h 99"/>
                  <a:gd name="T14" fmla="*/ 27 w 75"/>
                  <a:gd name="T15" fmla="*/ 0 h 99"/>
                  <a:gd name="T16" fmla="*/ 31 w 75"/>
                  <a:gd name="T17" fmla="*/ 0 h 99"/>
                  <a:gd name="T18" fmla="*/ 39 w 75"/>
                  <a:gd name="T19" fmla="*/ 1 h 99"/>
                  <a:gd name="T20" fmla="*/ 48 w 75"/>
                  <a:gd name="T21" fmla="*/ 3 h 99"/>
                  <a:gd name="T22" fmla="*/ 55 w 75"/>
                  <a:gd name="T23" fmla="*/ 6 h 99"/>
                  <a:gd name="T24" fmla="*/ 62 w 75"/>
                  <a:gd name="T25" fmla="*/ 12 h 99"/>
                  <a:gd name="T26" fmla="*/ 67 w 75"/>
                  <a:gd name="T27" fmla="*/ 18 h 99"/>
                  <a:gd name="T28" fmla="*/ 72 w 75"/>
                  <a:gd name="T29" fmla="*/ 27 h 99"/>
                  <a:gd name="T30" fmla="*/ 75 w 75"/>
                  <a:gd name="T31" fmla="*/ 38 h 99"/>
                  <a:gd name="T32" fmla="*/ 75 w 75"/>
                  <a:gd name="T33" fmla="*/ 49 h 99"/>
                  <a:gd name="T34" fmla="*/ 75 w 75"/>
                  <a:gd name="T35" fmla="*/ 60 h 99"/>
                  <a:gd name="T36" fmla="*/ 72 w 75"/>
                  <a:gd name="T37" fmla="*/ 70 h 99"/>
                  <a:gd name="T38" fmla="*/ 67 w 75"/>
                  <a:gd name="T39" fmla="*/ 79 h 99"/>
                  <a:gd name="T40" fmla="*/ 62 w 75"/>
                  <a:gd name="T41" fmla="*/ 85 h 99"/>
                  <a:gd name="T42" fmla="*/ 55 w 75"/>
                  <a:gd name="T43" fmla="*/ 92 h 99"/>
                  <a:gd name="T44" fmla="*/ 48 w 75"/>
                  <a:gd name="T45" fmla="*/ 96 h 99"/>
                  <a:gd name="T46" fmla="*/ 39 w 75"/>
                  <a:gd name="T47" fmla="*/ 98 h 99"/>
                  <a:gd name="T48" fmla="*/ 31 w 75"/>
                  <a:gd name="T49" fmla="*/ 99 h 99"/>
                  <a:gd name="T50" fmla="*/ 31 w 75"/>
                  <a:gd name="T5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99">
                    <a:moveTo>
                      <a:pt x="31" y="99"/>
                    </a:moveTo>
                    <a:lnTo>
                      <a:pt x="5" y="99"/>
                    </a:lnTo>
                    <a:lnTo>
                      <a:pt x="0" y="99"/>
                    </a:lnTo>
                    <a:lnTo>
                      <a:pt x="0" y="42"/>
                    </a:lnTo>
                    <a:lnTo>
                      <a:pt x="0" y="12"/>
                    </a:lnTo>
                    <a:lnTo>
                      <a:pt x="0" y="1"/>
                    </a:lnTo>
                    <a:lnTo>
                      <a:pt x="0" y="0"/>
                    </a:lnTo>
                    <a:lnTo>
                      <a:pt x="27" y="0"/>
                    </a:lnTo>
                    <a:lnTo>
                      <a:pt x="31" y="0"/>
                    </a:lnTo>
                    <a:lnTo>
                      <a:pt x="39" y="1"/>
                    </a:lnTo>
                    <a:lnTo>
                      <a:pt x="48" y="3"/>
                    </a:lnTo>
                    <a:lnTo>
                      <a:pt x="55" y="6"/>
                    </a:lnTo>
                    <a:lnTo>
                      <a:pt x="62" y="12"/>
                    </a:lnTo>
                    <a:lnTo>
                      <a:pt x="67" y="18"/>
                    </a:lnTo>
                    <a:lnTo>
                      <a:pt x="72" y="27"/>
                    </a:lnTo>
                    <a:lnTo>
                      <a:pt x="75" y="38"/>
                    </a:lnTo>
                    <a:lnTo>
                      <a:pt x="75" y="49"/>
                    </a:lnTo>
                    <a:lnTo>
                      <a:pt x="75" y="60"/>
                    </a:lnTo>
                    <a:lnTo>
                      <a:pt x="72" y="70"/>
                    </a:lnTo>
                    <a:lnTo>
                      <a:pt x="67" y="79"/>
                    </a:lnTo>
                    <a:lnTo>
                      <a:pt x="62" y="85"/>
                    </a:lnTo>
                    <a:lnTo>
                      <a:pt x="55" y="92"/>
                    </a:lnTo>
                    <a:lnTo>
                      <a:pt x="48" y="96"/>
                    </a:lnTo>
                    <a:lnTo>
                      <a:pt x="39" y="98"/>
                    </a:lnTo>
                    <a:lnTo>
                      <a:pt x="31" y="99"/>
                    </a:lnTo>
                    <a:lnTo>
                      <a:pt x="31" y="99"/>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6" name="Freeform 344">
                <a:extLst>
                  <a:ext uri="{FF2B5EF4-FFF2-40B4-BE49-F238E27FC236}">
                    <a16:creationId xmlns:a16="http://schemas.microsoft.com/office/drawing/2014/main" xmlns="" id="{12BA48EF-AF00-4B44-A906-D21DE4AD829D}"/>
                  </a:ext>
                </a:extLst>
              </p:cNvPr>
              <p:cNvSpPr>
                <a:spLocks/>
              </p:cNvSpPr>
              <p:nvPr/>
            </p:nvSpPr>
            <p:spPr bwMode="auto">
              <a:xfrm>
                <a:off x="4645026" y="2935288"/>
                <a:ext cx="30163" cy="39688"/>
              </a:xfrm>
              <a:custGeom>
                <a:avLst/>
                <a:gdLst>
                  <a:gd name="T0" fmla="*/ 44 w 74"/>
                  <a:gd name="T1" fmla="*/ 100 h 100"/>
                  <a:gd name="T2" fmla="*/ 40 w 74"/>
                  <a:gd name="T3" fmla="*/ 98 h 100"/>
                  <a:gd name="T4" fmla="*/ 36 w 74"/>
                  <a:gd name="T5" fmla="*/ 97 h 100"/>
                  <a:gd name="T6" fmla="*/ 31 w 74"/>
                  <a:gd name="T7" fmla="*/ 96 h 100"/>
                  <a:gd name="T8" fmla="*/ 24 w 74"/>
                  <a:gd name="T9" fmla="*/ 94 h 100"/>
                  <a:gd name="T10" fmla="*/ 20 w 74"/>
                  <a:gd name="T11" fmla="*/ 92 h 100"/>
                  <a:gd name="T12" fmla="*/ 16 w 74"/>
                  <a:gd name="T13" fmla="*/ 90 h 100"/>
                  <a:gd name="T14" fmla="*/ 11 w 74"/>
                  <a:gd name="T15" fmla="*/ 87 h 100"/>
                  <a:gd name="T16" fmla="*/ 8 w 74"/>
                  <a:gd name="T17" fmla="*/ 82 h 100"/>
                  <a:gd name="T18" fmla="*/ 5 w 74"/>
                  <a:gd name="T19" fmla="*/ 78 h 100"/>
                  <a:gd name="T20" fmla="*/ 3 w 74"/>
                  <a:gd name="T21" fmla="*/ 73 h 100"/>
                  <a:gd name="T22" fmla="*/ 1 w 74"/>
                  <a:gd name="T23" fmla="*/ 61 h 100"/>
                  <a:gd name="T24" fmla="*/ 0 w 74"/>
                  <a:gd name="T25" fmla="*/ 48 h 100"/>
                  <a:gd name="T26" fmla="*/ 1 w 74"/>
                  <a:gd name="T27" fmla="*/ 36 h 100"/>
                  <a:gd name="T28" fmla="*/ 3 w 74"/>
                  <a:gd name="T29" fmla="*/ 26 h 100"/>
                  <a:gd name="T30" fmla="*/ 5 w 74"/>
                  <a:gd name="T31" fmla="*/ 22 h 100"/>
                  <a:gd name="T32" fmla="*/ 8 w 74"/>
                  <a:gd name="T33" fmla="*/ 17 h 100"/>
                  <a:gd name="T34" fmla="*/ 11 w 74"/>
                  <a:gd name="T35" fmla="*/ 13 h 100"/>
                  <a:gd name="T36" fmla="*/ 16 w 74"/>
                  <a:gd name="T37" fmla="*/ 10 h 100"/>
                  <a:gd name="T38" fmla="*/ 20 w 74"/>
                  <a:gd name="T39" fmla="*/ 7 h 100"/>
                  <a:gd name="T40" fmla="*/ 24 w 74"/>
                  <a:gd name="T41" fmla="*/ 4 h 100"/>
                  <a:gd name="T42" fmla="*/ 31 w 74"/>
                  <a:gd name="T43" fmla="*/ 2 h 100"/>
                  <a:gd name="T44" fmla="*/ 36 w 74"/>
                  <a:gd name="T45" fmla="*/ 1 h 100"/>
                  <a:gd name="T46" fmla="*/ 40 w 74"/>
                  <a:gd name="T47" fmla="*/ 1 h 100"/>
                  <a:gd name="T48" fmla="*/ 44 w 74"/>
                  <a:gd name="T49" fmla="*/ 1 h 100"/>
                  <a:gd name="T50" fmla="*/ 70 w 74"/>
                  <a:gd name="T51" fmla="*/ 0 h 100"/>
                  <a:gd name="T52" fmla="*/ 74 w 74"/>
                  <a:gd name="T53" fmla="*/ 0 h 100"/>
                  <a:gd name="T54" fmla="*/ 74 w 74"/>
                  <a:gd name="T55" fmla="*/ 57 h 100"/>
                  <a:gd name="T56" fmla="*/ 74 w 74"/>
                  <a:gd name="T57" fmla="*/ 87 h 100"/>
                  <a:gd name="T58" fmla="*/ 74 w 74"/>
                  <a:gd name="T59" fmla="*/ 97 h 100"/>
                  <a:gd name="T60" fmla="*/ 74 w 74"/>
                  <a:gd name="T61" fmla="*/ 100 h 100"/>
                  <a:gd name="T62" fmla="*/ 53 w 74"/>
                  <a:gd name="T63" fmla="*/ 100 h 100"/>
                  <a:gd name="T64" fmla="*/ 44 w 74"/>
                  <a:gd name="T65" fmla="*/ 100 h 100"/>
                  <a:gd name="T66" fmla="*/ 44 w 74"/>
                  <a:gd name="T6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00">
                    <a:moveTo>
                      <a:pt x="44" y="100"/>
                    </a:moveTo>
                    <a:lnTo>
                      <a:pt x="40" y="98"/>
                    </a:lnTo>
                    <a:lnTo>
                      <a:pt x="36" y="97"/>
                    </a:lnTo>
                    <a:lnTo>
                      <a:pt x="31" y="96"/>
                    </a:lnTo>
                    <a:lnTo>
                      <a:pt x="24" y="94"/>
                    </a:lnTo>
                    <a:lnTo>
                      <a:pt x="20" y="92"/>
                    </a:lnTo>
                    <a:lnTo>
                      <a:pt x="16" y="90"/>
                    </a:lnTo>
                    <a:lnTo>
                      <a:pt x="11" y="87"/>
                    </a:lnTo>
                    <a:lnTo>
                      <a:pt x="8" y="82"/>
                    </a:lnTo>
                    <a:lnTo>
                      <a:pt x="5" y="78"/>
                    </a:lnTo>
                    <a:lnTo>
                      <a:pt x="3" y="73"/>
                    </a:lnTo>
                    <a:lnTo>
                      <a:pt x="1" y="61"/>
                    </a:lnTo>
                    <a:lnTo>
                      <a:pt x="0" y="48"/>
                    </a:lnTo>
                    <a:lnTo>
                      <a:pt x="1" y="36"/>
                    </a:lnTo>
                    <a:lnTo>
                      <a:pt x="3" y="26"/>
                    </a:lnTo>
                    <a:lnTo>
                      <a:pt x="5" y="22"/>
                    </a:lnTo>
                    <a:lnTo>
                      <a:pt x="8" y="17"/>
                    </a:lnTo>
                    <a:lnTo>
                      <a:pt x="11" y="13"/>
                    </a:lnTo>
                    <a:lnTo>
                      <a:pt x="16" y="10"/>
                    </a:lnTo>
                    <a:lnTo>
                      <a:pt x="20" y="7"/>
                    </a:lnTo>
                    <a:lnTo>
                      <a:pt x="24" y="4"/>
                    </a:lnTo>
                    <a:lnTo>
                      <a:pt x="31" y="2"/>
                    </a:lnTo>
                    <a:lnTo>
                      <a:pt x="36" y="1"/>
                    </a:lnTo>
                    <a:lnTo>
                      <a:pt x="40" y="1"/>
                    </a:lnTo>
                    <a:lnTo>
                      <a:pt x="44" y="1"/>
                    </a:lnTo>
                    <a:lnTo>
                      <a:pt x="70" y="0"/>
                    </a:lnTo>
                    <a:lnTo>
                      <a:pt x="74" y="0"/>
                    </a:lnTo>
                    <a:lnTo>
                      <a:pt x="74" y="57"/>
                    </a:lnTo>
                    <a:lnTo>
                      <a:pt x="74" y="87"/>
                    </a:lnTo>
                    <a:lnTo>
                      <a:pt x="74" y="97"/>
                    </a:lnTo>
                    <a:lnTo>
                      <a:pt x="74" y="100"/>
                    </a:lnTo>
                    <a:lnTo>
                      <a:pt x="53" y="100"/>
                    </a:lnTo>
                    <a:lnTo>
                      <a:pt x="44" y="100"/>
                    </a:lnTo>
                    <a:lnTo>
                      <a:pt x="44" y="10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7" name="Freeform 345">
                <a:extLst>
                  <a:ext uri="{FF2B5EF4-FFF2-40B4-BE49-F238E27FC236}">
                    <a16:creationId xmlns:a16="http://schemas.microsoft.com/office/drawing/2014/main" xmlns="" id="{13C03FEA-1DFA-4964-8353-0FC615ADECF8}"/>
                  </a:ext>
                </a:extLst>
              </p:cNvPr>
              <p:cNvSpPr>
                <a:spLocks/>
              </p:cNvSpPr>
              <p:nvPr/>
            </p:nvSpPr>
            <p:spPr bwMode="auto">
              <a:xfrm>
                <a:off x="4625976" y="2906713"/>
                <a:ext cx="112713" cy="152400"/>
              </a:xfrm>
              <a:custGeom>
                <a:avLst/>
                <a:gdLst>
                  <a:gd name="T0" fmla="*/ 189 w 284"/>
                  <a:gd name="T1" fmla="*/ 171 h 383"/>
                  <a:gd name="T2" fmla="*/ 163 w 284"/>
                  <a:gd name="T3" fmla="*/ 112 h 383"/>
                  <a:gd name="T4" fmla="*/ 163 w 284"/>
                  <a:gd name="T5" fmla="*/ 71 h 383"/>
                  <a:gd name="T6" fmla="*/ 201 w 284"/>
                  <a:gd name="T7" fmla="*/ 71 h 383"/>
                  <a:gd name="T8" fmla="*/ 224 w 284"/>
                  <a:gd name="T9" fmla="*/ 83 h 383"/>
                  <a:gd name="T10" fmla="*/ 236 w 284"/>
                  <a:gd name="T11" fmla="*/ 102 h 383"/>
                  <a:gd name="T12" fmla="*/ 238 w 284"/>
                  <a:gd name="T13" fmla="*/ 119 h 383"/>
                  <a:gd name="T14" fmla="*/ 283 w 284"/>
                  <a:gd name="T15" fmla="*/ 124 h 383"/>
                  <a:gd name="T16" fmla="*/ 281 w 284"/>
                  <a:gd name="T17" fmla="*/ 101 h 383"/>
                  <a:gd name="T18" fmla="*/ 270 w 284"/>
                  <a:gd name="T19" fmla="*/ 74 h 383"/>
                  <a:gd name="T20" fmla="*/ 254 w 284"/>
                  <a:gd name="T21" fmla="*/ 53 h 383"/>
                  <a:gd name="T22" fmla="*/ 234 w 284"/>
                  <a:gd name="T23" fmla="*/ 38 h 383"/>
                  <a:gd name="T24" fmla="*/ 212 w 284"/>
                  <a:gd name="T25" fmla="*/ 30 h 383"/>
                  <a:gd name="T26" fmla="*/ 194 w 284"/>
                  <a:gd name="T27" fmla="*/ 28 h 383"/>
                  <a:gd name="T28" fmla="*/ 163 w 284"/>
                  <a:gd name="T29" fmla="*/ 28 h 383"/>
                  <a:gd name="T30" fmla="*/ 140 w 284"/>
                  <a:gd name="T31" fmla="*/ 0 h 383"/>
                  <a:gd name="T32" fmla="*/ 121 w 284"/>
                  <a:gd name="T33" fmla="*/ 0 h 383"/>
                  <a:gd name="T34" fmla="*/ 108 w 284"/>
                  <a:gd name="T35" fmla="*/ 28 h 383"/>
                  <a:gd name="T36" fmla="*/ 83 w 284"/>
                  <a:gd name="T37" fmla="*/ 28 h 383"/>
                  <a:gd name="T38" fmla="*/ 65 w 284"/>
                  <a:gd name="T39" fmla="*/ 30 h 383"/>
                  <a:gd name="T40" fmla="*/ 37 w 284"/>
                  <a:gd name="T41" fmla="*/ 44 h 383"/>
                  <a:gd name="T42" fmla="*/ 13 w 284"/>
                  <a:gd name="T43" fmla="*/ 72 h 383"/>
                  <a:gd name="T44" fmla="*/ 2 w 284"/>
                  <a:gd name="T45" fmla="*/ 100 h 383"/>
                  <a:gd name="T46" fmla="*/ 1 w 284"/>
                  <a:gd name="T47" fmla="*/ 128 h 383"/>
                  <a:gd name="T48" fmla="*/ 8 w 284"/>
                  <a:gd name="T49" fmla="*/ 158 h 383"/>
                  <a:gd name="T50" fmla="*/ 27 w 284"/>
                  <a:gd name="T51" fmla="*/ 188 h 383"/>
                  <a:gd name="T52" fmla="*/ 57 w 284"/>
                  <a:gd name="T53" fmla="*/ 207 h 383"/>
                  <a:gd name="T54" fmla="*/ 87 w 284"/>
                  <a:gd name="T55" fmla="*/ 213 h 383"/>
                  <a:gd name="T56" fmla="*/ 121 w 284"/>
                  <a:gd name="T57" fmla="*/ 213 h 383"/>
                  <a:gd name="T58" fmla="*/ 121 w 284"/>
                  <a:gd name="T59" fmla="*/ 311 h 383"/>
                  <a:gd name="T60" fmla="*/ 91 w 284"/>
                  <a:gd name="T61" fmla="*/ 312 h 383"/>
                  <a:gd name="T62" fmla="*/ 70 w 284"/>
                  <a:gd name="T63" fmla="*/ 307 h 383"/>
                  <a:gd name="T64" fmla="*/ 51 w 284"/>
                  <a:gd name="T65" fmla="*/ 288 h 383"/>
                  <a:gd name="T66" fmla="*/ 47 w 284"/>
                  <a:gd name="T67" fmla="*/ 273 h 383"/>
                  <a:gd name="T68" fmla="*/ 7 w 284"/>
                  <a:gd name="T69" fmla="*/ 268 h 383"/>
                  <a:gd name="T70" fmla="*/ 1 w 284"/>
                  <a:gd name="T71" fmla="*/ 278 h 383"/>
                  <a:gd name="T72" fmla="*/ 8 w 284"/>
                  <a:gd name="T73" fmla="*/ 305 h 383"/>
                  <a:gd name="T74" fmla="*/ 23 w 284"/>
                  <a:gd name="T75" fmla="*/ 326 h 383"/>
                  <a:gd name="T76" fmla="*/ 41 w 284"/>
                  <a:gd name="T77" fmla="*/ 341 h 383"/>
                  <a:gd name="T78" fmla="*/ 63 w 284"/>
                  <a:gd name="T79" fmla="*/ 351 h 383"/>
                  <a:gd name="T80" fmla="*/ 83 w 284"/>
                  <a:gd name="T81" fmla="*/ 354 h 383"/>
                  <a:gd name="T82" fmla="*/ 106 w 284"/>
                  <a:gd name="T83" fmla="*/ 354 h 383"/>
                  <a:gd name="T84" fmla="*/ 121 w 284"/>
                  <a:gd name="T85" fmla="*/ 383 h 383"/>
                  <a:gd name="T86" fmla="*/ 163 w 284"/>
                  <a:gd name="T87" fmla="*/ 383 h 383"/>
                  <a:gd name="T88" fmla="*/ 163 w 284"/>
                  <a:gd name="T89" fmla="*/ 354 h 383"/>
                  <a:gd name="T90" fmla="*/ 198 w 284"/>
                  <a:gd name="T91" fmla="*/ 354 h 383"/>
                  <a:gd name="T92" fmla="*/ 228 w 284"/>
                  <a:gd name="T93" fmla="*/ 350 h 383"/>
                  <a:gd name="T94" fmla="*/ 258 w 284"/>
                  <a:gd name="T95" fmla="*/ 329 h 383"/>
                  <a:gd name="T96" fmla="*/ 276 w 284"/>
                  <a:gd name="T97" fmla="*/ 299 h 383"/>
                  <a:gd name="T98" fmla="*/ 281 w 284"/>
                  <a:gd name="T99" fmla="*/ 270 h 383"/>
                  <a:gd name="T100" fmla="*/ 280 w 284"/>
                  <a:gd name="T101" fmla="*/ 240 h 383"/>
                  <a:gd name="T102" fmla="*/ 270 w 284"/>
                  <a:gd name="T103" fmla="*/ 213 h 383"/>
                  <a:gd name="T104" fmla="*/ 249 w 284"/>
                  <a:gd name="T105" fmla="*/ 186 h 383"/>
                  <a:gd name="T106" fmla="*/ 215 w 284"/>
                  <a:gd name="T107" fmla="*/ 17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4" h="383">
                    <a:moveTo>
                      <a:pt x="201" y="171"/>
                    </a:moveTo>
                    <a:lnTo>
                      <a:pt x="198" y="171"/>
                    </a:lnTo>
                    <a:lnTo>
                      <a:pt x="189" y="171"/>
                    </a:lnTo>
                    <a:lnTo>
                      <a:pt x="177" y="171"/>
                    </a:lnTo>
                    <a:lnTo>
                      <a:pt x="163" y="171"/>
                    </a:lnTo>
                    <a:lnTo>
                      <a:pt x="163" y="112"/>
                    </a:lnTo>
                    <a:lnTo>
                      <a:pt x="163" y="83"/>
                    </a:lnTo>
                    <a:lnTo>
                      <a:pt x="163" y="72"/>
                    </a:lnTo>
                    <a:lnTo>
                      <a:pt x="163" y="71"/>
                    </a:lnTo>
                    <a:lnTo>
                      <a:pt x="190" y="71"/>
                    </a:lnTo>
                    <a:lnTo>
                      <a:pt x="194" y="71"/>
                    </a:lnTo>
                    <a:lnTo>
                      <a:pt x="201" y="71"/>
                    </a:lnTo>
                    <a:lnTo>
                      <a:pt x="209" y="74"/>
                    </a:lnTo>
                    <a:lnTo>
                      <a:pt x="216" y="78"/>
                    </a:lnTo>
                    <a:lnTo>
                      <a:pt x="224" y="83"/>
                    </a:lnTo>
                    <a:lnTo>
                      <a:pt x="229" y="91"/>
                    </a:lnTo>
                    <a:lnTo>
                      <a:pt x="235" y="98"/>
                    </a:lnTo>
                    <a:lnTo>
                      <a:pt x="236" y="102"/>
                    </a:lnTo>
                    <a:lnTo>
                      <a:pt x="237" y="108"/>
                    </a:lnTo>
                    <a:lnTo>
                      <a:pt x="238" y="113"/>
                    </a:lnTo>
                    <a:lnTo>
                      <a:pt x="238" y="119"/>
                    </a:lnTo>
                    <a:lnTo>
                      <a:pt x="265" y="122"/>
                    </a:lnTo>
                    <a:lnTo>
                      <a:pt x="279" y="123"/>
                    </a:lnTo>
                    <a:lnTo>
                      <a:pt x="283" y="124"/>
                    </a:lnTo>
                    <a:lnTo>
                      <a:pt x="284" y="124"/>
                    </a:lnTo>
                    <a:lnTo>
                      <a:pt x="283" y="112"/>
                    </a:lnTo>
                    <a:lnTo>
                      <a:pt x="281" y="101"/>
                    </a:lnTo>
                    <a:lnTo>
                      <a:pt x="278" y="92"/>
                    </a:lnTo>
                    <a:lnTo>
                      <a:pt x="275" y="83"/>
                    </a:lnTo>
                    <a:lnTo>
                      <a:pt x="270" y="74"/>
                    </a:lnTo>
                    <a:lnTo>
                      <a:pt x="265" y="66"/>
                    </a:lnTo>
                    <a:lnTo>
                      <a:pt x="259" y="59"/>
                    </a:lnTo>
                    <a:lnTo>
                      <a:pt x="254" y="53"/>
                    </a:lnTo>
                    <a:lnTo>
                      <a:pt x="248" y="47"/>
                    </a:lnTo>
                    <a:lnTo>
                      <a:pt x="240" y="42"/>
                    </a:lnTo>
                    <a:lnTo>
                      <a:pt x="234" y="38"/>
                    </a:lnTo>
                    <a:lnTo>
                      <a:pt x="226" y="34"/>
                    </a:lnTo>
                    <a:lnTo>
                      <a:pt x="219" y="31"/>
                    </a:lnTo>
                    <a:lnTo>
                      <a:pt x="212" y="30"/>
                    </a:lnTo>
                    <a:lnTo>
                      <a:pt x="204" y="28"/>
                    </a:lnTo>
                    <a:lnTo>
                      <a:pt x="198" y="28"/>
                    </a:lnTo>
                    <a:lnTo>
                      <a:pt x="194" y="28"/>
                    </a:lnTo>
                    <a:lnTo>
                      <a:pt x="187" y="28"/>
                    </a:lnTo>
                    <a:lnTo>
                      <a:pt x="176" y="28"/>
                    </a:lnTo>
                    <a:lnTo>
                      <a:pt x="163" y="28"/>
                    </a:lnTo>
                    <a:lnTo>
                      <a:pt x="163" y="3"/>
                    </a:lnTo>
                    <a:lnTo>
                      <a:pt x="163" y="0"/>
                    </a:lnTo>
                    <a:lnTo>
                      <a:pt x="140" y="0"/>
                    </a:lnTo>
                    <a:lnTo>
                      <a:pt x="127" y="0"/>
                    </a:lnTo>
                    <a:lnTo>
                      <a:pt x="122" y="0"/>
                    </a:lnTo>
                    <a:lnTo>
                      <a:pt x="121" y="0"/>
                    </a:lnTo>
                    <a:lnTo>
                      <a:pt x="121" y="25"/>
                    </a:lnTo>
                    <a:lnTo>
                      <a:pt x="121" y="28"/>
                    </a:lnTo>
                    <a:lnTo>
                      <a:pt x="108" y="28"/>
                    </a:lnTo>
                    <a:lnTo>
                      <a:pt x="97" y="28"/>
                    </a:lnTo>
                    <a:lnTo>
                      <a:pt x="89" y="28"/>
                    </a:lnTo>
                    <a:lnTo>
                      <a:pt x="83" y="28"/>
                    </a:lnTo>
                    <a:lnTo>
                      <a:pt x="77" y="28"/>
                    </a:lnTo>
                    <a:lnTo>
                      <a:pt x="70" y="29"/>
                    </a:lnTo>
                    <a:lnTo>
                      <a:pt x="65" y="30"/>
                    </a:lnTo>
                    <a:lnTo>
                      <a:pt x="58" y="32"/>
                    </a:lnTo>
                    <a:lnTo>
                      <a:pt x="48" y="38"/>
                    </a:lnTo>
                    <a:lnTo>
                      <a:pt x="37" y="44"/>
                    </a:lnTo>
                    <a:lnTo>
                      <a:pt x="28" y="53"/>
                    </a:lnTo>
                    <a:lnTo>
                      <a:pt x="20" y="61"/>
                    </a:lnTo>
                    <a:lnTo>
                      <a:pt x="13" y="72"/>
                    </a:lnTo>
                    <a:lnTo>
                      <a:pt x="8" y="83"/>
                    </a:lnTo>
                    <a:lnTo>
                      <a:pt x="4" y="92"/>
                    </a:lnTo>
                    <a:lnTo>
                      <a:pt x="2" y="100"/>
                    </a:lnTo>
                    <a:lnTo>
                      <a:pt x="1" y="109"/>
                    </a:lnTo>
                    <a:lnTo>
                      <a:pt x="0" y="119"/>
                    </a:lnTo>
                    <a:lnTo>
                      <a:pt x="1" y="128"/>
                    </a:lnTo>
                    <a:lnTo>
                      <a:pt x="2" y="139"/>
                    </a:lnTo>
                    <a:lnTo>
                      <a:pt x="4" y="149"/>
                    </a:lnTo>
                    <a:lnTo>
                      <a:pt x="8" y="158"/>
                    </a:lnTo>
                    <a:lnTo>
                      <a:pt x="13" y="168"/>
                    </a:lnTo>
                    <a:lnTo>
                      <a:pt x="20" y="179"/>
                    </a:lnTo>
                    <a:lnTo>
                      <a:pt x="27" y="188"/>
                    </a:lnTo>
                    <a:lnTo>
                      <a:pt x="36" y="195"/>
                    </a:lnTo>
                    <a:lnTo>
                      <a:pt x="46" y="202"/>
                    </a:lnTo>
                    <a:lnTo>
                      <a:pt x="57" y="207"/>
                    </a:lnTo>
                    <a:lnTo>
                      <a:pt x="70" y="211"/>
                    </a:lnTo>
                    <a:lnTo>
                      <a:pt x="83" y="213"/>
                    </a:lnTo>
                    <a:lnTo>
                      <a:pt x="87" y="213"/>
                    </a:lnTo>
                    <a:lnTo>
                      <a:pt x="91" y="213"/>
                    </a:lnTo>
                    <a:lnTo>
                      <a:pt x="117" y="213"/>
                    </a:lnTo>
                    <a:lnTo>
                      <a:pt x="121" y="213"/>
                    </a:lnTo>
                    <a:lnTo>
                      <a:pt x="121" y="270"/>
                    </a:lnTo>
                    <a:lnTo>
                      <a:pt x="121" y="299"/>
                    </a:lnTo>
                    <a:lnTo>
                      <a:pt x="121" y="311"/>
                    </a:lnTo>
                    <a:lnTo>
                      <a:pt x="121" y="312"/>
                    </a:lnTo>
                    <a:lnTo>
                      <a:pt x="95" y="312"/>
                    </a:lnTo>
                    <a:lnTo>
                      <a:pt x="91" y="312"/>
                    </a:lnTo>
                    <a:lnTo>
                      <a:pt x="84" y="311"/>
                    </a:lnTo>
                    <a:lnTo>
                      <a:pt x="77" y="310"/>
                    </a:lnTo>
                    <a:lnTo>
                      <a:pt x="70" y="307"/>
                    </a:lnTo>
                    <a:lnTo>
                      <a:pt x="63" y="302"/>
                    </a:lnTo>
                    <a:lnTo>
                      <a:pt x="56" y="296"/>
                    </a:lnTo>
                    <a:lnTo>
                      <a:pt x="51" y="288"/>
                    </a:lnTo>
                    <a:lnTo>
                      <a:pt x="50" y="284"/>
                    </a:lnTo>
                    <a:lnTo>
                      <a:pt x="48" y="279"/>
                    </a:lnTo>
                    <a:lnTo>
                      <a:pt x="47" y="273"/>
                    </a:lnTo>
                    <a:lnTo>
                      <a:pt x="47" y="268"/>
                    </a:lnTo>
                    <a:lnTo>
                      <a:pt x="20" y="268"/>
                    </a:lnTo>
                    <a:lnTo>
                      <a:pt x="7" y="268"/>
                    </a:lnTo>
                    <a:lnTo>
                      <a:pt x="1" y="268"/>
                    </a:lnTo>
                    <a:lnTo>
                      <a:pt x="0" y="268"/>
                    </a:lnTo>
                    <a:lnTo>
                      <a:pt x="1" y="278"/>
                    </a:lnTo>
                    <a:lnTo>
                      <a:pt x="2" y="287"/>
                    </a:lnTo>
                    <a:lnTo>
                      <a:pt x="4" y="296"/>
                    </a:lnTo>
                    <a:lnTo>
                      <a:pt x="8" y="305"/>
                    </a:lnTo>
                    <a:lnTo>
                      <a:pt x="12" y="312"/>
                    </a:lnTo>
                    <a:lnTo>
                      <a:pt x="17" y="320"/>
                    </a:lnTo>
                    <a:lnTo>
                      <a:pt x="23" y="326"/>
                    </a:lnTo>
                    <a:lnTo>
                      <a:pt x="28" y="332"/>
                    </a:lnTo>
                    <a:lnTo>
                      <a:pt x="35" y="337"/>
                    </a:lnTo>
                    <a:lnTo>
                      <a:pt x="41" y="341"/>
                    </a:lnTo>
                    <a:lnTo>
                      <a:pt x="48" y="346"/>
                    </a:lnTo>
                    <a:lnTo>
                      <a:pt x="55" y="349"/>
                    </a:lnTo>
                    <a:lnTo>
                      <a:pt x="63" y="351"/>
                    </a:lnTo>
                    <a:lnTo>
                      <a:pt x="69" y="353"/>
                    </a:lnTo>
                    <a:lnTo>
                      <a:pt x="77" y="354"/>
                    </a:lnTo>
                    <a:lnTo>
                      <a:pt x="83" y="354"/>
                    </a:lnTo>
                    <a:lnTo>
                      <a:pt x="87" y="354"/>
                    </a:lnTo>
                    <a:lnTo>
                      <a:pt x="94" y="354"/>
                    </a:lnTo>
                    <a:lnTo>
                      <a:pt x="106" y="354"/>
                    </a:lnTo>
                    <a:lnTo>
                      <a:pt x="121" y="354"/>
                    </a:lnTo>
                    <a:lnTo>
                      <a:pt x="121" y="379"/>
                    </a:lnTo>
                    <a:lnTo>
                      <a:pt x="121" y="383"/>
                    </a:lnTo>
                    <a:lnTo>
                      <a:pt x="146" y="383"/>
                    </a:lnTo>
                    <a:lnTo>
                      <a:pt x="158" y="383"/>
                    </a:lnTo>
                    <a:lnTo>
                      <a:pt x="163" y="383"/>
                    </a:lnTo>
                    <a:lnTo>
                      <a:pt x="163" y="383"/>
                    </a:lnTo>
                    <a:lnTo>
                      <a:pt x="163" y="359"/>
                    </a:lnTo>
                    <a:lnTo>
                      <a:pt x="163" y="354"/>
                    </a:lnTo>
                    <a:lnTo>
                      <a:pt x="178" y="354"/>
                    </a:lnTo>
                    <a:lnTo>
                      <a:pt x="190" y="354"/>
                    </a:lnTo>
                    <a:lnTo>
                      <a:pt x="198" y="354"/>
                    </a:lnTo>
                    <a:lnTo>
                      <a:pt x="201" y="354"/>
                    </a:lnTo>
                    <a:lnTo>
                      <a:pt x="215" y="353"/>
                    </a:lnTo>
                    <a:lnTo>
                      <a:pt x="228" y="350"/>
                    </a:lnTo>
                    <a:lnTo>
                      <a:pt x="239" y="345"/>
                    </a:lnTo>
                    <a:lnTo>
                      <a:pt x="250" y="338"/>
                    </a:lnTo>
                    <a:lnTo>
                      <a:pt x="258" y="329"/>
                    </a:lnTo>
                    <a:lnTo>
                      <a:pt x="266" y="321"/>
                    </a:lnTo>
                    <a:lnTo>
                      <a:pt x="271" y="311"/>
                    </a:lnTo>
                    <a:lnTo>
                      <a:pt x="276" y="299"/>
                    </a:lnTo>
                    <a:lnTo>
                      <a:pt x="278" y="291"/>
                    </a:lnTo>
                    <a:lnTo>
                      <a:pt x="280" y="281"/>
                    </a:lnTo>
                    <a:lnTo>
                      <a:pt x="281" y="270"/>
                    </a:lnTo>
                    <a:lnTo>
                      <a:pt x="281" y="260"/>
                    </a:lnTo>
                    <a:lnTo>
                      <a:pt x="281" y="249"/>
                    </a:lnTo>
                    <a:lnTo>
                      <a:pt x="280" y="240"/>
                    </a:lnTo>
                    <a:lnTo>
                      <a:pt x="278" y="232"/>
                    </a:lnTo>
                    <a:lnTo>
                      <a:pt x="276" y="225"/>
                    </a:lnTo>
                    <a:lnTo>
                      <a:pt x="270" y="213"/>
                    </a:lnTo>
                    <a:lnTo>
                      <a:pt x="264" y="203"/>
                    </a:lnTo>
                    <a:lnTo>
                      <a:pt x="257" y="193"/>
                    </a:lnTo>
                    <a:lnTo>
                      <a:pt x="249" y="186"/>
                    </a:lnTo>
                    <a:lnTo>
                      <a:pt x="239" y="179"/>
                    </a:lnTo>
                    <a:lnTo>
                      <a:pt x="227" y="175"/>
                    </a:lnTo>
                    <a:lnTo>
                      <a:pt x="215" y="172"/>
                    </a:lnTo>
                    <a:lnTo>
                      <a:pt x="201" y="171"/>
                    </a:lnTo>
                    <a:lnTo>
                      <a:pt x="201" y="171"/>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8" name="Freeform 346">
                <a:extLst>
                  <a:ext uri="{FF2B5EF4-FFF2-40B4-BE49-F238E27FC236}">
                    <a16:creationId xmlns:a16="http://schemas.microsoft.com/office/drawing/2014/main" xmlns="" id="{B86F9489-6230-44DC-8B87-8609CAF831FA}"/>
                  </a:ext>
                </a:extLst>
              </p:cNvPr>
              <p:cNvSpPr>
                <a:spLocks/>
              </p:cNvSpPr>
              <p:nvPr/>
            </p:nvSpPr>
            <p:spPr bwMode="auto">
              <a:xfrm>
                <a:off x="4579938" y="2879725"/>
                <a:ext cx="206375" cy="206375"/>
              </a:xfrm>
              <a:custGeom>
                <a:avLst/>
                <a:gdLst>
                  <a:gd name="T0" fmla="*/ 288 w 522"/>
                  <a:gd name="T1" fmla="*/ 1 h 522"/>
                  <a:gd name="T2" fmla="*/ 327 w 522"/>
                  <a:gd name="T3" fmla="*/ 7 h 522"/>
                  <a:gd name="T4" fmla="*/ 363 w 522"/>
                  <a:gd name="T5" fmla="*/ 20 h 522"/>
                  <a:gd name="T6" fmla="*/ 397 w 522"/>
                  <a:gd name="T7" fmla="*/ 37 h 522"/>
                  <a:gd name="T8" fmla="*/ 427 w 522"/>
                  <a:gd name="T9" fmla="*/ 59 h 522"/>
                  <a:gd name="T10" fmla="*/ 455 w 522"/>
                  <a:gd name="T11" fmla="*/ 85 h 522"/>
                  <a:gd name="T12" fmla="*/ 478 w 522"/>
                  <a:gd name="T13" fmla="*/ 114 h 522"/>
                  <a:gd name="T14" fmla="*/ 497 w 522"/>
                  <a:gd name="T15" fmla="*/ 147 h 522"/>
                  <a:gd name="T16" fmla="*/ 511 w 522"/>
                  <a:gd name="T17" fmla="*/ 182 h 522"/>
                  <a:gd name="T18" fmla="*/ 520 w 522"/>
                  <a:gd name="T19" fmla="*/ 220 h 522"/>
                  <a:gd name="T20" fmla="*/ 522 w 522"/>
                  <a:gd name="T21" fmla="*/ 260 h 522"/>
                  <a:gd name="T22" fmla="*/ 520 w 522"/>
                  <a:gd name="T23" fmla="*/ 300 h 522"/>
                  <a:gd name="T24" fmla="*/ 511 w 522"/>
                  <a:gd name="T25" fmla="*/ 338 h 522"/>
                  <a:gd name="T26" fmla="*/ 497 w 522"/>
                  <a:gd name="T27" fmla="*/ 374 h 522"/>
                  <a:gd name="T28" fmla="*/ 478 w 522"/>
                  <a:gd name="T29" fmla="*/ 406 h 522"/>
                  <a:gd name="T30" fmla="*/ 455 w 522"/>
                  <a:gd name="T31" fmla="*/ 436 h 522"/>
                  <a:gd name="T32" fmla="*/ 427 w 522"/>
                  <a:gd name="T33" fmla="*/ 462 h 522"/>
                  <a:gd name="T34" fmla="*/ 397 w 522"/>
                  <a:gd name="T35" fmla="*/ 484 h 522"/>
                  <a:gd name="T36" fmla="*/ 363 w 522"/>
                  <a:gd name="T37" fmla="*/ 501 h 522"/>
                  <a:gd name="T38" fmla="*/ 327 w 522"/>
                  <a:gd name="T39" fmla="*/ 513 h 522"/>
                  <a:gd name="T40" fmla="*/ 288 w 522"/>
                  <a:gd name="T41" fmla="*/ 521 h 522"/>
                  <a:gd name="T42" fmla="*/ 248 w 522"/>
                  <a:gd name="T43" fmla="*/ 522 h 522"/>
                  <a:gd name="T44" fmla="*/ 209 w 522"/>
                  <a:gd name="T45" fmla="*/ 516 h 522"/>
                  <a:gd name="T46" fmla="*/ 172 w 522"/>
                  <a:gd name="T47" fmla="*/ 505 h 522"/>
                  <a:gd name="T48" fmla="*/ 136 w 522"/>
                  <a:gd name="T49" fmla="*/ 490 h 522"/>
                  <a:gd name="T50" fmla="*/ 105 w 522"/>
                  <a:gd name="T51" fmla="*/ 470 h 522"/>
                  <a:gd name="T52" fmla="*/ 77 w 522"/>
                  <a:gd name="T53" fmla="*/ 445 h 522"/>
                  <a:gd name="T54" fmla="*/ 52 w 522"/>
                  <a:gd name="T55" fmla="*/ 417 h 522"/>
                  <a:gd name="T56" fmla="*/ 32 w 522"/>
                  <a:gd name="T57" fmla="*/ 384 h 522"/>
                  <a:gd name="T58" fmla="*/ 16 w 522"/>
                  <a:gd name="T59" fmla="*/ 350 h 522"/>
                  <a:gd name="T60" fmla="*/ 6 w 522"/>
                  <a:gd name="T61" fmla="*/ 313 h 522"/>
                  <a:gd name="T62" fmla="*/ 0 w 522"/>
                  <a:gd name="T63" fmla="*/ 274 h 522"/>
                  <a:gd name="T64" fmla="*/ 1 w 522"/>
                  <a:gd name="T65" fmla="*/ 234 h 522"/>
                  <a:gd name="T66" fmla="*/ 9 w 522"/>
                  <a:gd name="T67" fmla="*/ 195 h 522"/>
                  <a:gd name="T68" fmla="*/ 21 w 522"/>
                  <a:gd name="T69" fmla="*/ 159 h 522"/>
                  <a:gd name="T70" fmla="*/ 38 w 522"/>
                  <a:gd name="T71" fmla="*/ 125 h 522"/>
                  <a:gd name="T72" fmla="*/ 60 w 522"/>
                  <a:gd name="T73" fmla="*/ 95 h 522"/>
                  <a:gd name="T74" fmla="*/ 86 w 522"/>
                  <a:gd name="T75" fmla="*/ 67 h 522"/>
                  <a:gd name="T76" fmla="*/ 116 w 522"/>
                  <a:gd name="T77" fmla="*/ 44 h 522"/>
                  <a:gd name="T78" fmla="*/ 148 w 522"/>
                  <a:gd name="T79" fmla="*/ 25 h 522"/>
                  <a:gd name="T80" fmla="*/ 184 w 522"/>
                  <a:gd name="T81" fmla="*/ 10 h 522"/>
                  <a:gd name="T82" fmla="*/ 222 w 522"/>
                  <a:gd name="T83" fmla="*/ 2 h 522"/>
                  <a:gd name="T84" fmla="*/ 262 w 522"/>
                  <a:gd name="T8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2" h="522">
                    <a:moveTo>
                      <a:pt x="262" y="0"/>
                    </a:moveTo>
                    <a:lnTo>
                      <a:pt x="275" y="0"/>
                    </a:lnTo>
                    <a:lnTo>
                      <a:pt x="288" y="1"/>
                    </a:lnTo>
                    <a:lnTo>
                      <a:pt x="302" y="2"/>
                    </a:lnTo>
                    <a:lnTo>
                      <a:pt x="314" y="4"/>
                    </a:lnTo>
                    <a:lnTo>
                      <a:pt x="327" y="7"/>
                    </a:lnTo>
                    <a:lnTo>
                      <a:pt x="340" y="10"/>
                    </a:lnTo>
                    <a:lnTo>
                      <a:pt x="351" y="15"/>
                    </a:lnTo>
                    <a:lnTo>
                      <a:pt x="363" y="20"/>
                    </a:lnTo>
                    <a:lnTo>
                      <a:pt x="374" y="25"/>
                    </a:lnTo>
                    <a:lnTo>
                      <a:pt x="386" y="31"/>
                    </a:lnTo>
                    <a:lnTo>
                      <a:pt x="397" y="37"/>
                    </a:lnTo>
                    <a:lnTo>
                      <a:pt x="408" y="44"/>
                    </a:lnTo>
                    <a:lnTo>
                      <a:pt x="417" y="52"/>
                    </a:lnTo>
                    <a:lnTo>
                      <a:pt x="427" y="59"/>
                    </a:lnTo>
                    <a:lnTo>
                      <a:pt x="437" y="67"/>
                    </a:lnTo>
                    <a:lnTo>
                      <a:pt x="447" y="75"/>
                    </a:lnTo>
                    <a:lnTo>
                      <a:pt x="455" y="85"/>
                    </a:lnTo>
                    <a:lnTo>
                      <a:pt x="463" y="95"/>
                    </a:lnTo>
                    <a:lnTo>
                      <a:pt x="470" y="104"/>
                    </a:lnTo>
                    <a:lnTo>
                      <a:pt x="478" y="114"/>
                    </a:lnTo>
                    <a:lnTo>
                      <a:pt x="484" y="125"/>
                    </a:lnTo>
                    <a:lnTo>
                      <a:pt x="491" y="136"/>
                    </a:lnTo>
                    <a:lnTo>
                      <a:pt x="497" y="147"/>
                    </a:lnTo>
                    <a:lnTo>
                      <a:pt x="502" y="159"/>
                    </a:lnTo>
                    <a:lnTo>
                      <a:pt x="507" y="170"/>
                    </a:lnTo>
                    <a:lnTo>
                      <a:pt x="511" y="182"/>
                    </a:lnTo>
                    <a:lnTo>
                      <a:pt x="515" y="195"/>
                    </a:lnTo>
                    <a:lnTo>
                      <a:pt x="517" y="208"/>
                    </a:lnTo>
                    <a:lnTo>
                      <a:pt x="520" y="220"/>
                    </a:lnTo>
                    <a:lnTo>
                      <a:pt x="521" y="234"/>
                    </a:lnTo>
                    <a:lnTo>
                      <a:pt x="522" y="247"/>
                    </a:lnTo>
                    <a:lnTo>
                      <a:pt x="522" y="260"/>
                    </a:lnTo>
                    <a:lnTo>
                      <a:pt x="522" y="274"/>
                    </a:lnTo>
                    <a:lnTo>
                      <a:pt x="521" y="287"/>
                    </a:lnTo>
                    <a:lnTo>
                      <a:pt x="520" y="300"/>
                    </a:lnTo>
                    <a:lnTo>
                      <a:pt x="517" y="313"/>
                    </a:lnTo>
                    <a:lnTo>
                      <a:pt x="515" y="326"/>
                    </a:lnTo>
                    <a:lnTo>
                      <a:pt x="511" y="338"/>
                    </a:lnTo>
                    <a:lnTo>
                      <a:pt x="507" y="350"/>
                    </a:lnTo>
                    <a:lnTo>
                      <a:pt x="502" y="362"/>
                    </a:lnTo>
                    <a:lnTo>
                      <a:pt x="497" y="374"/>
                    </a:lnTo>
                    <a:lnTo>
                      <a:pt x="491" y="384"/>
                    </a:lnTo>
                    <a:lnTo>
                      <a:pt x="484" y="396"/>
                    </a:lnTo>
                    <a:lnTo>
                      <a:pt x="478" y="406"/>
                    </a:lnTo>
                    <a:lnTo>
                      <a:pt x="470" y="417"/>
                    </a:lnTo>
                    <a:lnTo>
                      <a:pt x="463" y="427"/>
                    </a:lnTo>
                    <a:lnTo>
                      <a:pt x="455" y="436"/>
                    </a:lnTo>
                    <a:lnTo>
                      <a:pt x="447" y="445"/>
                    </a:lnTo>
                    <a:lnTo>
                      <a:pt x="437" y="454"/>
                    </a:lnTo>
                    <a:lnTo>
                      <a:pt x="427" y="462"/>
                    </a:lnTo>
                    <a:lnTo>
                      <a:pt x="417" y="470"/>
                    </a:lnTo>
                    <a:lnTo>
                      <a:pt x="408" y="477"/>
                    </a:lnTo>
                    <a:lnTo>
                      <a:pt x="397" y="484"/>
                    </a:lnTo>
                    <a:lnTo>
                      <a:pt x="386" y="490"/>
                    </a:lnTo>
                    <a:lnTo>
                      <a:pt x="374" y="496"/>
                    </a:lnTo>
                    <a:lnTo>
                      <a:pt x="363" y="501"/>
                    </a:lnTo>
                    <a:lnTo>
                      <a:pt x="351" y="505"/>
                    </a:lnTo>
                    <a:lnTo>
                      <a:pt x="340" y="510"/>
                    </a:lnTo>
                    <a:lnTo>
                      <a:pt x="327" y="513"/>
                    </a:lnTo>
                    <a:lnTo>
                      <a:pt x="314" y="516"/>
                    </a:lnTo>
                    <a:lnTo>
                      <a:pt x="302" y="518"/>
                    </a:lnTo>
                    <a:lnTo>
                      <a:pt x="288" y="521"/>
                    </a:lnTo>
                    <a:lnTo>
                      <a:pt x="275" y="522"/>
                    </a:lnTo>
                    <a:lnTo>
                      <a:pt x="262" y="522"/>
                    </a:lnTo>
                    <a:lnTo>
                      <a:pt x="248" y="522"/>
                    </a:lnTo>
                    <a:lnTo>
                      <a:pt x="235" y="521"/>
                    </a:lnTo>
                    <a:lnTo>
                      <a:pt x="222" y="518"/>
                    </a:lnTo>
                    <a:lnTo>
                      <a:pt x="209" y="516"/>
                    </a:lnTo>
                    <a:lnTo>
                      <a:pt x="196" y="513"/>
                    </a:lnTo>
                    <a:lnTo>
                      <a:pt x="184" y="510"/>
                    </a:lnTo>
                    <a:lnTo>
                      <a:pt x="172" y="505"/>
                    </a:lnTo>
                    <a:lnTo>
                      <a:pt x="160" y="501"/>
                    </a:lnTo>
                    <a:lnTo>
                      <a:pt x="148" y="496"/>
                    </a:lnTo>
                    <a:lnTo>
                      <a:pt x="136" y="490"/>
                    </a:lnTo>
                    <a:lnTo>
                      <a:pt x="126" y="484"/>
                    </a:lnTo>
                    <a:lnTo>
                      <a:pt x="116" y="477"/>
                    </a:lnTo>
                    <a:lnTo>
                      <a:pt x="105" y="470"/>
                    </a:lnTo>
                    <a:lnTo>
                      <a:pt x="95" y="462"/>
                    </a:lnTo>
                    <a:lnTo>
                      <a:pt x="86" y="454"/>
                    </a:lnTo>
                    <a:lnTo>
                      <a:pt x="77" y="445"/>
                    </a:lnTo>
                    <a:lnTo>
                      <a:pt x="68" y="436"/>
                    </a:lnTo>
                    <a:lnTo>
                      <a:pt x="60" y="427"/>
                    </a:lnTo>
                    <a:lnTo>
                      <a:pt x="52" y="417"/>
                    </a:lnTo>
                    <a:lnTo>
                      <a:pt x="45" y="406"/>
                    </a:lnTo>
                    <a:lnTo>
                      <a:pt x="38" y="396"/>
                    </a:lnTo>
                    <a:lnTo>
                      <a:pt x="32" y="384"/>
                    </a:lnTo>
                    <a:lnTo>
                      <a:pt x="26" y="374"/>
                    </a:lnTo>
                    <a:lnTo>
                      <a:pt x="21" y="362"/>
                    </a:lnTo>
                    <a:lnTo>
                      <a:pt x="16" y="350"/>
                    </a:lnTo>
                    <a:lnTo>
                      <a:pt x="12" y="338"/>
                    </a:lnTo>
                    <a:lnTo>
                      <a:pt x="9" y="326"/>
                    </a:lnTo>
                    <a:lnTo>
                      <a:pt x="6" y="313"/>
                    </a:lnTo>
                    <a:lnTo>
                      <a:pt x="4" y="300"/>
                    </a:lnTo>
                    <a:lnTo>
                      <a:pt x="1" y="287"/>
                    </a:lnTo>
                    <a:lnTo>
                      <a:pt x="0" y="274"/>
                    </a:lnTo>
                    <a:lnTo>
                      <a:pt x="0" y="260"/>
                    </a:lnTo>
                    <a:lnTo>
                      <a:pt x="0" y="247"/>
                    </a:lnTo>
                    <a:lnTo>
                      <a:pt x="1" y="234"/>
                    </a:lnTo>
                    <a:lnTo>
                      <a:pt x="4" y="220"/>
                    </a:lnTo>
                    <a:lnTo>
                      <a:pt x="6" y="208"/>
                    </a:lnTo>
                    <a:lnTo>
                      <a:pt x="9" y="195"/>
                    </a:lnTo>
                    <a:lnTo>
                      <a:pt x="12" y="182"/>
                    </a:lnTo>
                    <a:lnTo>
                      <a:pt x="16" y="170"/>
                    </a:lnTo>
                    <a:lnTo>
                      <a:pt x="21" y="159"/>
                    </a:lnTo>
                    <a:lnTo>
                      <a:pt x="26" y="147"/>
                    </a:lnTo>
                    <a:lnTo>
                      <a:pt x="32" y="136"/>
                    </a:lnTo>
                    <a:lnTo>
                      <a:pt x="38" y="125"/>
                    </a:lnTo>
                    <a:lnTo>
                      <a:pt x="45" y="114"/>
                    </a:lnTo>
                    <a:lnTo>
                      <a:pt x="52" y="104"/>
                    </a:lnTo>
                    <a:lnTo>
                      <a:pt x="60" y="95"/>
                    </a:lnTo>
                    <a:lnTo>
                      <a:pt x="68" y="85"/>
                    </a:lnTo>
                    <a:lnTo>
                      <a:pt x="77" y="75"/>
                    </a:lnTo>
                    <a:lnTo>
                      <a:pt x="86" y="67"/>
                    </a:lnTo>
                    <a:lnTo>
                      <a:pt x="95" y="59"/>
                    </a:lnTo>
                    <a:lnTo>
                      <a:pt x="105" y="52"/>
                    </a:lnTo>
                    <a:lnTo>
                      <a:pt x="116" y="44"/>
                    </a:lnTo>
                    <a:lnTo>
                      <a:pt x="126" y="37"/>
                    </a:lnTo>
                    <a:lnTo>
                      <a:pt x="136" y="31"/>
                    </a:lnTo>
                    <a:lnTo>
                      <a:pt x="148" y="25"/>
                    </a:lnTo>
                    <a:lnTo>
                      <a:pt x="160" y="20"/>
                    </a:lnTo>
                    <a:lnTo>
                      <a:pt x="172" y="15"/>
                    </a:lnTo>
                    <a:lnTo>
                      <a:pt x="184" y="10"/>
                    </a:lnTo>
                    <a:lnTo>
                      <a:pt x="196" y="7"/>
                    </a:lnTo>
                    <a:lnTo>
                      <a:pt x="209" y="4"/>
                    </a:lnTo>
                    <a:lnTo>
                      <a:pt x="222" y="2"/>
                    </a:lnTo>
                    <a:lnTo>
                      <a:pt x="235" y="1"/>
                    </a:lnTo>
                    <a:lnTo>
                      <a:pt x="248" y="0"/>
                    </a:lnTo>
                    <a:lnTo>
                      <a:pt x="262"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9" name="Freeform 347">
                <a:extLst>
                  <a:ext uri="{FF2B5EF4-FFF2-40B4-BE49-F238E27FC236}">
                    <a16:creationId xmlns:a16="http://schemas.microsoft.com/office/drawing/2014/main" xmlns="" id="{1C4DE68B-18A8-4F1D-82AD-CABA48CCA68B}"/>
                  </a:ext>
                </a:extLst>
              </p:cNvPr>
              <p:cNvSpPr>
                <a:spLocks/>
              </p:cNvSpPr>
              <p:nvPr/>
            </p:nvSpPr>
            <p:spPr bwMode="auto">
              <a:xfrm>
                <a:off x="4486276" y="2755900"/>
                <a:ext cx="138113" cy="0"/>
              </a:xfrm>
              <a:custGeom>
                <a:avLst/>
                <a:gdLst>
                  <a:gd name="T0" fmla="*/ 0 w 348"/>
                  <a:gd name="T1" fmla="*/ 348 w 348"/>
                  <a:gd name="T2" fmla="*/ 0 w 348"/>
                </a:gdLst>
                <a:ahLst/>
                <a:cxnLst>
                  <a:cxn ang="0">
                    <a:pos x="T0" y="0"/>
                  </a:cxn>
                  <a:cxn ang="0">
                    <a:pos x="T1" y="0"/>
                  </a:cxn>
                  <a:cxn ang="0">
                    <a:pos x="T2" y="0"/>
                  </a:cxn>
                </a:cxnLst>
                <a:rect l="0" t="0" r="r" b="b"/>
                <a:pathLst>
                  <a:path w="348">
                    <a:moveTo>
                      <a:pt x="0" y="0"/>
                    </a:moveTo>
                    <a:lnTo>
                      <a:pt x="348" y="0"/>
                    </a:lnTo>
                    <a:lnTo>
                      <a:pt x="0"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0" name="Freeform 348">
                <a:extLst>
                  <a:ext uri="{FF2B5EF4-FFF2-40B4-BE49-F238E27FC236}">
                    <a16:creationId xmlns:a16="http://schemas.microsoft.com/office/drawing/2014/main" xmlns="" id="{DF310EF0-6FA1-4985-A253-D67DD53EE397}"/>
                  </a:ext>
                </a:extLst>
              </p:cNvPr>
              <p:cNvSpPr>
                <a:spLocks/>
              </p:cNvSpPr>
              <p:nvPr/>
            </p:nvSpPr>
            <p:spPr bwMode="auto">
              <a:xfrm>
                <a:off x="4486276" y="2940050"/>
                <a:ext cx="84138" cy="0"/>
              </a:xfrm>
              <a:custGeom>
                <a:avLst/>
                <a:gdLst>
                  <a:gd name="T0" fmla="*/ 0 w 213"/>
                  <a:gd name="T1" fmla="*/ 213 w 213"/>
                  <a:gd name="T2" fmla="*/ 0 w 213"/>
                </a:gdLst>
                <a:ahLst/>
                <a:cxnLst>
                  <a:cxn ang="0">
                    <a:pos x="T0" y="0"/>
                  </a:cxn>
                  <a:cxn ang="0">
                    <a:pos x="T1" y="0"/>
                  </a:cxn>
                  <a:cxn ang="0">
                    <a:pos x="T2" y="0"/>
                  </a:cxn>
                </a:cxnLst>
                <a:rect l="0" t="0" r="r" b="b"/>
                <a:pathLst>
                  <a:path w="213">
                    <a:moveTo>
                      <a:pt x="0" y="0"/>
                    </a:moveTo>
                    <a:lnTo>
                      <a:pt x="213" y="0"/>
                    </a:lnTo>
                    <a:lnTo>
                      <a:pt x="0"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1" name="Freeform 349">
                <a:extLst>
                  <a:ext uri="{FF2B5EF4-FFF2-40B4-BE49-F238E27FC236}">
                    <a16:creationId xmlns:a16="http://schemas.microsoft.com/office/drawing/2014/main" xmlns="" id="{4FC9AE90-2089-4CEF-8934-61F6A4975C33}"/>
                  </a:ext>
                </a:extLst>
              </p:cNvPr>
              <p:cNvSpPr>
                <a:spLocks/>
              </p:cNvSpPr>
              <p:nvPr/>
            </p:nvSpPr>
            <p:spPr bwMode="auto">
              <a:xfrm>
                <a:off x="4486276" y="2847975"/>
                <a:ext cx="138113" cy="0"/>
              </a:xfrm>
              <a:custGeom>
                <a:avLst/>
                <a:gdLst>
                  <a:gd name="T0" fmla="*/ 0 w 348"/>
                  <a:gd name="T1" fmla="*/ 348 w 348"/>
                  <a:gd name="T2" fmla="*/ 0 w 348"/>
                </a:gdLst>
                <a:ahLst/>
                <a:cxnLst>
                  <a:cxn ang="0">
                    <a:pos x="T0" y="0"/>
                  </a:cxn>
                  <a:cxn ang="0">
                    <a:pos x="T1" y="0"/>
                  </a:cxn>
                  <a:cxn ang="0">
                    <a:pos x="T2" y="0"/>
                  </a:cxn>
                </a:cxnLst>
                <a:rect l="0" t="0" r="r" b="b"/>
                <a:pathLst>
                  <a:path w="348">
                    <a:moveTo>
                      <a:pt x="0" y="0"/>
                    </a:moveTo>
                    <a:lnTo>
                      <a:pt x="348" y="0"/>
                    </a:lnTo>
                    <a:lnTo>
                      <a:pt x="0"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2" name="Freeform 350">
                <a:extLst>
                  <a:ext uri="{FF2B5EF4-FFF2-40B4-BE49-F238E27FC236}">
                    <a16:creationId xmlns:a16="http://schemas.microsoft.com/office/drawing/2014/main" xmlns="" id="{D3FAC93B-E3C7-402D-8BEA-547B0FE56390}"/>
                  </a:ext>
                </a:extLst>
              </p:cNvPr>
              <p:cNvSpPr>
                <a:spLocks/>
              </p:cNvSpPr>
              <p:nvPr/>
            </p:nvSpPr>
            <p:spPr bwMode="auto">
              <a:xfrm>
                <a:off x="4392613" y="2601913"/>
                <a:ext cx="325438" cy="415925"/>
              </a:xfrm>
              <a:custGeom>
                <a:avLst/>
                <a:gdLst>
                  <a:gd name="T0" fmla="*/ 441 w 817"/>
                  <a:gd name="T1" fmla="*/ 1048 h 1048"/>
                  <a:gd name="T2" fmla="*/ 0 w 817"/>
                  <a:gd name="T3" fmla="*/ 1048 h 1048"/>
                  <a:gd name="T4" fmla="*/ 0 w 817"/>
                  <a:gd name="T5" fmla="*/ 0 h 1048"/>
                  <a:gd name="T6" fmla="*/ 623 w 817"/>
                  <a:gd name="T7" fmla="*/ 0 h 1048"/>
                  <a:gd name="T8" fmla="*/ 817 w 817"/>
                  <a:gd name="T9" fmla="*/ 195 h 1048"/>
                  <a:gd name="T10" fmla="*/ 817 w 817"/>
                  <a:gd name="T11" fmla="*/ 673 h 1048"/>
                  <a:gd name="T12" fmla="*/ 441 w 817"/>
                  <a:gd name="T13" fmla="*/ 1048 h 1048"/>
                </a:gdLst>
                <a:ahLst/>
                <a:cxnLst>
                  <a:cxn ang="0">
                    <a:pos x="T0" y="T1"/>
                  </a:cxn>
                  <a:cxn ang="0">
                    <a:pos x="T2" y="T3"/>
                  </a:cxn>
                  <a:cxn ang="0">
                    <a:pos x="T4" y="T5"/>
                  </a:cxn>
                  <a:cxn ang="0">
                    <a:pos x="T6" y="T7"/>
                  </a:cxn>
                  <a:cxn ang="0">
                    <a:pos x="T8" y="T9"/>
                  </a:cxn>
                  <a:cxn ang="0">
                    <a:pos x="T10" y="T11"/>
                  </a:cxn>
                  <a:cxn ang="0">
                    <a:pos x="T12" y="T13"/>
                  </a:cxn>
                </a:cxnLst>
                <a:rect l="0" t="0" r="r" b="b"/>
                <a:pathLst>
                  <a:path w="817" h="1048">
                    <a:moveTo>
                      <a:pt x="441" y="1048"/>
                    </a:moveTo>
                    <a:lnTo>
                      <a:pt x="0" y="1048"/>
                    </a:lnTo>
                    <a:lnTo>
                      <a:pt x="0" y="0"/>
                    </a:lnTo>
                    <a:lnTo>
                      <a:pt x="623" y="0"/>
                    </a:lnTo>
                    <a:lnTo>
                      <a:pt x="817" y="195"/>
                    </a:lnTo>
                    <a:lnTo>
                      <a:pt x="817" y="673"/>
                    </a:lnTo>
                    <a:lnTo>
                      <a:pt x="441" y="1048"/>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3" name="Freeform 351">
                <a:extLst>
                  <a:ext uri="{FF2B5EF4-FFF2-40B4-BE49-F238E27FC236}">
                    <a16:creationId xmlns:a16="http://schemas.microsoft.com/office/drawing/2014/main" xmlns="" id="{552354F5-A405-4508-B4C7-116646654A26}"/>
                  </a:ext>
                </a:extLst>
              </p:cNvPr>
              <p:cNvSpPr>
                <a:spLocks/>
              </p:cNvSpPr>
              <p:nvPr/>
            </p:nvSpPr>
            <p:spPr bwMode="auto">
              <a:xfrm>
                <a:off x="4640263" y="2601913"/>
                <a:ext cx="77788" cy="76200"/>
              </a:xfrm>
              <a:custGeom>
                <a:avLst/>
                <a:gdLst>
                  <a:gd name="T0" fmla="*/ 0 w 194"/>
                  <a:gd name="T1" fmla="*/ 0 h 195"/>
                  <a:gd name="T2" fmla="*/ 0 w 194"/>
                  <a:gd name="T3" fmla="*/ 195 h 195"/>
                  <a:gd name="T4" fmla="*/ 194 w 194"/>
                  <a:gd name="T5" fmla="*/ 195 h 195"/>
                  <a:gd name="T6" fmla="*/ 0 w 194"/>
                  <a:gd name="T7" fmla="*/ 0 h 195"/>
                </a:gdLst>
                <a:ahLst/>
                <a:cxnLst>
                  <a:cxn ang="0">
                    <a:pos x="T0" y="T1"/>
                  </a:cxn>
                  <a:cxn ang="0">
                    <a:pos x="T2" y="T3"/>
                  </a:cxn>
                  <a:cxn ang="0">
                    <a:pos x="T4" y="T5"/>
                  </a:cxn>
                  <a:cxn ang="0">
                    <a:pos x="T6" y="T7"/>
                  </a:cxn>
                </a:cxnLst>
                <a:rect l="0" t="0" r="r" b="b"/>
                <a:pathLst>
                  <a:path w="194" h="195">
                    <a:moveTo>
                      <a:pt x="0" y="0"/>
                    </a:moveTo>
                    <a:lnTo>
                      <a:pt x="0" y="195"/>
                    </a:lnTo>
                    <a:lnTo>
                      <a:pt x="194" y="195"/>
                    </a:lnTo>
                    <a:lnTo>
                      <a:pt x="0"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31" name="434 Grupo">
              <a:extLst>
                <a:ext uri="{FF2B5EF4-FFF2-40B4-BE49-F238E27FC236}">
                  <a16:creationId xmlns:a16="http://schemas.microsoft.com/office/drawing/2014/main" xmlns="" id="{12D33733-9BFB-4631-AAA3-49B109C41569}"/>
                </a:ext>
              </a:extLst>
            </p:cNvPr>
            <p:cNvGrpSpPr/>
            <p:nvPr/>
          </p:nvGrpSpPr>
          <p:grpSpPr>
            <a:xfrm>
              <a:off x="2680488" y="5099611"/>
              <a:ext cx="284315" cy="341883"/>
              <a:chOff x="5241926" y="4686300"/>
              <a:chExt cx="384175" cy="461963"/>
            </a:xfrm>
          </p:grpSpPr>
          <p:sp>
            <p:nvSpPr>
              <p:cNvPr id="153" name="Freeform 360">
                <a:extLst>
                  <a:ext uri="{FF2B5EF4-FFF2-40B4-BE49-F238E27FC236}">
                    <a16:creationId xmlns:a16="http://schemas.microsoft.com/office/drawing/2014/main" xmlns="" id="{9200B158-C2F6-4967-A83F-59E5E2AA863C}"/>
                  </a:ext>
                </a:extLst>
              </p:cNvPr>
              <p:cNvSpPr>
                <a:spLocks/>
              </p:cNvSpPr>
              <p:nvPr/>
            </p:nvSpPr>
            <p:spPr bwMode="auto">
              <a:xfrm>
                <a:off x="5241926" y="4827588"/>
                <a:ext cx="80963" cy="147638"/>
              </a:xfrm>
              <a:custGeom>
                <a:avLst/>
                <a:gdLst>
                  <a:gd name="T0" fmla="*/ 201 w 204"/>
                  <a:gd name="T1" fmla="*/ 128 h 372"/>
                  <a:gd name="T2" fmla="*/ 12 w 204"/>
                  <a:gd name="T3" fmla="*/ 1 h 372"/>
                  <a:gd name="T4" fmla="*/ 9 w 204"/>
                  <a:gd name="T5" fmla="*/ 0 h 372"/>
                  <a:gd name="T6" fmla="*/ 7 w 204"/>
                  <a:gd name="T7" fmla="*/ 0 h 372"/>
                  <a:gd name="T8" fmla="*/ 6 w 204"/>
                  <a:gd name="T9" fmla="*/ 0 h 372"/>
                  <a:gd name="T10" fmla="*/ 4 w 204"/>
                  <a:gd name="T11" fmla="*/ 1 h 372"/>
                  <a:gd name="T12" fmla="*/ 2 w 204"/>
                  <a:gd name="T13" fmla="*/ 2 h 372"/>
                  <a:gd name="T14" fmla="*/ 1 w 204"/>
                  <a:gd name="T15" fmla="*/ 3 h 372"/>
                  <a:gd name="T16" fmla="*/ 0 w 204"/>
                  <a:gd name="T17" fmla="*/ 5 h 372"/>
                  <a:gd name="T18" fmla="*/ 0 w 204"/>
                  <a:gd name="T19" fmla="*/ 8 h 372"/>
                  <a:gd name="T20" fmla="*/ 0 w 204"/>
                  <a:gd name="T21" fmla="*/ 238 h 372"/>
                  <a:gd name="T22" fmla="*/ 1 w 204"/>
                  <a:gd name="T23" fmla="*/ 241 h 372"/>
                  <a:gd name="T24" fmla="*/ 3 w 204"/>
                  <a:gd name="T25" fmla="*/ 244 h 372"/>
                  <a:gd name="T26" fmla="*/ 192 w 204"/>
                  <a:gd name="T27" fmla="*/ 371 h 372"/>
                  <a:gd name="T28" fmla="*/ 194 w 204"/>
                  <a:gd name="T29" fmla="*/ 372 h 372"/>
                  <a:gd name="T30" fmla="*/ 196 w 204"/>
                  <a:gd name="T31" fmla="*/ 372 h 372"/>
                  <a:gd name="T32" fmla="*/ 199 w 204"/>
                  <a:gd name="T33" fmla="*/ 372 h 372"/>
                  <a:gd name="T34" fmla="*/ 201 w 204"/>
                  <a:gd name="T35" fmla="*/ 371 h 372"/>
                  <a:gd name="T36" fmla="*/ 202 w 204"/>
                  <a:gd name="T37" fmla="*/ 370 h 372"/>
                  <a:gd name="T38" fmla="*/ 203 w 204"/>
                  <a:gd name="T39" fmla="*/ 369 h 372"/>
                  <a:gd name="T40" fmla="*/ 204 w 204"/>
                  <a:gd name="T41" fmla="*/ 366 h 372"/>
                  <a:gd name="T42" fmla="*/ 204 w 204"/>
                  <a:gd name="T43" fmla="*/ 364 h 372"/>
                  <a:gd name="T44" fmla="*/ 204 w 204"/>
                  <a:gd name="T45" fmla="*/ 134 h 372"/>
                  <a:gd name="T46" fmla="*/ 204 w 204"/>
                  <a:gd name="T47" fmla="*/ 131 h 372"/>
                  <a:gd name="T48" fmla="*/ 201 w 204"/>
                  <a:gd name="T49" fmla="*/ 12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372">
                    <a:moveTo>
                      <a:pt x="201" y="128"/>
                    </a:moveTo>
                    <a:lnTo>
                      <a:pt x="12" y="1"/>
                    </a:lnTo>
                    <a:lnTo>
                      <a:pt x="9" y="0"/>
                    </a:lnTo>
                    <a:lnTo>
                      <a:pt x="7" y="0"/>
                    </a:lnTo>
                    <a:lnTo>
                      <a:pt x="6" y="0"/>
                    </a:lnTo>
                    <a:lnTo>
                      <a:pt x="4" y="1"/>
                    </a:lnTo>
                    <a:lnTo>
                      <a:pt x="2" y="2"/>
                    </a:lnTo>
                    <a:lnTo>
                      <a:pt x="1" y="3"/>
                    </a:lnTo>
                    <a:lnTo>
                      <a:pt x="0" y="5"/>
                    </a:lnTo>
                    <a:lnTo>
                      <a:pt x="0" y="8"/>
                    </a:lnTo>
                    <a:lnTo>
                      <a:pt x="0" y="238"/>
                    </a:lnTo>
                    <a:lnTo>
                      <a:pt x="1" y="241"/>
                    </a:lnTo>
                    <a:lnTo>
                      <a:pt x="3" y="244"/>
                    </a:lnTo>
                    <a:lnTo>
                      <a:pt x="192" y="371"/>
                    </a:lnTo>
                    <a:lnTo>
                      <a:pt x="194" y="372"/>
                    </a:lnTo>
                    <a:lnTo>
                      <a:pt x="196" y="372"/>
                    </a:lnTo>
                    <a:lnTo>
                      <a:pt x="199" y="372"/>
                    </a:lnTo>
                    <a:lnTo>
                      <a:pt x="201" y="371"/>
                    </a:lnTo>
                    <a:lnTo>
                      <a:pt x="202" y="370"/>
                    </a:lnTo>
                    <a:lnTo>
                      <a:pt x="203" y="369"/>
                    </a:lnTo>
                    <a:lnTo>
                      <a:pt x="204" y="366"/>
                    </a:lnTo>
                    <a:lnTo>
                      <a:pt x="204" y="364"/>
                    </a:lnTo>
                    <a:lnTo>
                      <a:pt x="204" y="134"/>
                    </a:lnTo>
                    <a:lnTo>
                      <a:pt x="204" y="131"/>
                    </a:lnTo>
                    <a:lnTo>
                      <a:pt x="201" y="128"/>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4" name="Freeform 361">
                <a:extLst>
                  <a:ext uri="{FF2B5EF4-FFF2-40B4-BE49-F238E27FC236}">
                    <a16:creationId xmlns:a16="http://schemas.microsoft.com/office/drawing/2014/main" xmlns="" id="{CEB51537-83E7-4B19-9566-B1A667B09832}"/>
                  </a:ext>
                </a:extLst>
              </p:cNvPr>
              <p:cNvSpPr>
                <a:spLocks/>
              </p:cNvSpPr>
              <p:nvPr/>
            </p:nvSpPr>
            <p:spPr bwMode="auto">
              <a:xfrm>
                <a:off x="5241926" y="4943475"/>
                <a:ext cx="80963" cy="147638"/>
              </a:xfrm>
              <a:custGeom>
                <a:avLst/>
                <a:gdLst>
                  <a:gd name="T0" fmla="*/ 201 w 204"/>
                  <a:gd name="T1" fmla="*/ 127 h 372"/>
                  <a:gd name="T2" fmla="*/ 12 w 204"/>
                  <a:gd name="T3" fmla="*/ 1 h 372"/>
                  <a:gd name="T4" fmla="*/ 9 w 204"/>
                  <a:gd name="T5" fmla="*/ 0 h 372"/>
                  <a:gd name="T6" fmla="*/ 7 w 204"/>
                  <a:gd name="T7" fmla="*/ 0 h 372"/>
                  <a:gd name="T8" fmla="*/ 6 w 204"/>
                  <a:gd name="T9" fmla="*/ 0 h 372"/>
                  <a:gd name="T10" fmla="*/ 4 w 204"/>
                  <a:gd name="T11" fmla="*/ 1 h 372"/>
                  <a:gd name="T12" fmla="*/ 2 w 204"/>
                  <a:gd name="T13" fmla="*/ 2 h 372"/>
                  <a:gd name="T14" fmla="*/ 1 w 204"/>
                  <a:gd name="T15" fmla="*/ 3 h 372"/>
                  <a:gd name="T16" fmla="*/ 0 w 204"/>
                  <a:gd name="T17" fmla="*/ 5 h 372"/>
                  <a:gd name="T18" fmla="*/ 0 w 204"/>
                  <a:gd name="T19" fmla="*/ 7 h 372"/>
                  <a:gd name="T20" fmla="*/ 0 w 204"/>
                  <a:gd name="T21" fmla="*/ 238 h 372"/>
                  <a:gd name="T22" fmla="*/ 1 w 204"/>
                  <a:gd name="T23" fmla="*/ 241 h 372"/>
                  <a:gd name="T24" fmla="*/ 3 w 204"/>
                  <a:gd name="T25" fmla="*/ 244 h 372"/>
                  <a:gd name="T26" fmla="*/ 192 w 204"/>
                  <a:gd name="T27" fmla="*/ 371 h 372"/>
                  <a:gd name="T28" fmla="*/ 194 w 204"/>
                  <a:gd name="T29" fmla="*/ 372 h 372"/>
                  <a:gd name="T30" fmla="*/ 196 w 204"/>
                  <a:gd name="T31" fmla="*/ 372 h 372"/>
                  <a:gd name="T32" fmla="*/ 199 w 204"/>
                  <a:gd name="T33" fmla="*/ 372 h 372"/>
                  <a:gd name="T34" fmla="*/ 201 w 204"/>
                  <a:gd name="T35" fmla="*/ 371 h 372"/>
                  <a:gd name="T36" fmla="*/ 202 w 204"/>
                  <a:gd name="T37" fmla="*/ 369 h 372"/>
                  <a:gd name="T38" fmla="*/ 203 w 204"/>
                  <a:gd name="T39" fmla="*/ 368 h 372"/>
                  <a:gd name="T40" fmla="*/ 204 w 204"/>
                  <a:gd name="T41" fmla="*/ 366 h 372"/>
                  <a:gd name="T42" fmla="*/ 204 w 204"/>
                  <a:gd name="T43" fmla="*/ 364 h 372"/>
                  <a:gd name="T44" fmla="*/ 204 w 204"/>
                  <a:gd name="T45" fmla="*/ 134 h 372"/>
                  <a:gd name="T46" fmla="*/ 204 w 204"/>
                  <a:gd name="T47" fmla="*/ 131 h 372"/>
                  <a:gd name="T48" fmla="*/ 201 w 204"/>
                  <a:gd name="T49" fmla="*/ 12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372">
                    <a:moveTo>
                      <a:pt x="201" y="127"/>
                    </a:moveTo>
                    <a:lnTo>
                      <a:pt x="12" y="1"/>
                    </a:lnTo>
                    <a:lnTo>
                      <a:pt x="9" y="0"/>
                    </a:lnTo>
                    <a:lnTo>
                      <a:pt x="7" y="0"/>
                    </a:lnTo>
                    <a:lnTo>
                      <a:pt x="6" y="0"/>
                    </a:lnTo>
                    <a:lnTo>
                      <a:pt x="4" y="1"/>
                    </a:lnTo>
                    <a:lnTo>
                      <a:pt x="2" y="2"/>
                    </a:lnTo>
                    <a:lnTo>
                      <a:pt x="1" y="3"/>
                    </a:lnTo>
                    <a:lnTo>
                      <a:pt x="0" y="5"/>
                    </a:lnTo>
                    <a:lnTo>
                      <a:pt x="0" y="7"/>
                    </a:lnTo>
                    <a:lnTo>
                      <a:pt x="0" y="238"/>
                    </a:lnTo>
                    <a:lnTo>
                      <a:pt x="1" y="241"/>
                    </a:lnTo>
                    <a:lnTo>
                      <a:pt x="3" y="244"/>
                    </a:lnTo>
                    <a:lnTo>
                      <a:pt x="192" y="371"/>
                    </a:lnTo>
                    <a:lnTo>
                      <a:pt x="194" y="372"/>
                    </a:lnTo>
                    <a:lnTo>
                      <a:pt x="196" y="372"/>
                    </a:lnTo>
                    <a:lnTo>
                      <a:pt x="199" y="372"/>
                    </a:lnTo>
                    <a:lnTo>
                      <a:pt x="201" y="371"/>
                    </a:lnTo>
                    <a:lnTo>
                      <a:pt x="202" y="369"/>
                    </a:lnTo>
                    <a:lnTo>
                      <a:pt x="203" y="368"/>
                    </a:lnTo>
                    <a:lnTo>
                      <a:pt x="204" y="366"/>
                    </a:lnTo>
                    <a:lnTo>
                      <a:pt x="204" y="364"/>
                    </a:lnTo>
                    <a:lnTo>
                      <a:pt x="204" y="134"/>
                    </a:lnTo>
                    <a:lnTo>
                      <a:pt x="204" y="131"/>
                    </a:lnTo>
                    <a:lnTo>
                      <a:pt x="201" y="127"/>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5" name="Freeform 362">
                <a:extLst>
                  <a:ext uri="{FF2B5EF4-FFF2-40B4-BE49-F238E27FC236}">
                    <a16:creationId xmlns:a16="http://schemas.microsoft.com/office/drawing/2014/main" xmlns="" id="{FCC92732-3037-40C1-BA3E-79F807E84335}"/>
                  </a:ext>
                </a:extLst>
              </p:cNvPr>
              <p:cNvSpPr>
                <a:spLocks/>
              </p:cNvSpPr>
              <p:nvPr/>
            </p:nvSpPr>
            <p:spPr bwMode="auto">
              <a:xfrm>
                <a:off x="5332413" y="4884738"/>
                <a:ext cx="80963" cy="147638"/>
              </a:xfrm>
              <a:custGeom>
                <a:avLst/>
                <a:gdLst>
                  <a:gd name="T0" fmla="*/ 201 w 204"/>
                  <a:gd name="T1" fmla="*/ 116 h 372"/>
                  <a:gd name="T2" fmla="*/ 11 w 204"/>
                  <a:gd name="T3" fmla="*/ 1 h 372"/>
                  <a:gd name="T4" fmla="*/ 7 w 204"/>
                  <a:gd name="T5" fmla="*/ 0 h 372"/>
                  <a:gd name="T6" fmla="*/ 3 w 204"/>
                  <a:gd name="T7" fmla="*/ 1 h 372"/>
                  <a:gd name="T8" fmla="*/ 1 w 204"/>
                  <a:gd name="T9" fmla="*/ 3 h 372"/>
                  <a:gd name="T10" fmla="*/ 0 w 204"/>
                  <a:gd name="T11" fmla="*/ 8 h 372"/>
                  <a:gd name="T12" fmla="*/ 0 w 204"/>
                  <a:gd name="T13" fmla="*/ 238 h 372"/>
                  <a:gd name="T14" fmla="*/ 1 w 204"/>
                  <a:gd name="T15" fmla="*/ 241 h 372"/>
                  <a:gd name="T16" fmla="*/ 3 w 204"/>
                  <a:gd name="T17" fmla="*/ 244 h 372"/>
                  <a:gd name="T18" fmla="*/ 192 w 204"/>
                  <a:gd name="T19" fmla="*/ 371 h 372"/>
                  <a:gd name="T20" fmla="*/ 194 w 204"/>
                  <a:gd name="T21" fmla="*/ 372 h 372"/>
                  <a:gd name="T22" fmla="*/ 196 w 204"/>
                  <a:gd name="T23" fmla="*/ 372 h 372"/>
                  <a:gd name="T24" fmla="*/ 199 w 204"/>
                  <a:gd name="T25" fmla="*/ 372 h 372"/>
                  <a:gd name="T26" fmla="*/ 200 w 204"/>
                  <a:gd name="T27" fmla="*/ 371 h 372"/>
                  <a:gd name="T28" fmla="*/ 202 w 204"/>
                  <a:gd name="T29" fmla="*/ 370 h 372"/>
                  <a:gd name="T30" fmla="*/ 203 w 204"/>
                  <a:gd name="T31" fmla="*/ 368 h 372"/>
                  <a:gd name="T32" fmla="*/ 204 w 204"/>
                  <a:gd name="T33" fmla="*/ 366 h 372"/>
                  <a:gd name="T34" fmla="*/ 204 w 204"/>
                  <a:gd name="T35" fmla="*/ 364 h 372"/>
                  <a:gd name="T36" fmla="*/ 204 w 204"/>
                  <a:gd name="T37" fmla="*/ 123 h 372"/>
                  <a:gd name="T38" fmla="*/ 203 w 204"/>
                  <a:gd name="T39" fmla="*/ 119 h 372"/>
                  <a:gd name="T40" fmla="*/ 201 w 204"/>
                  <a:gd name="T41" fmla="*/ 11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 h="372">
                    <a:moveTo>
                      <a:pt x="201" y="116"/>
                    </a:moveTo>
                    <a:lnTo>
                      <a:pt x="11" y="1"/>
                    </a:lnTo>
                    <a:lnTo>
                      <a:pt x="7" y="0"/>
                    </a:lnTo>
                    <a:lnTo>
                      <a:pt x="3" y="1"/>
                    </a:lnTo>
                    <a:lnTo>
                      <a:pt x="1" y="3"/>
                    </a:lnTo>
                    <a:lnTo>
                      <a:pt x="0" y="8"/>
                    </a:lnTo>
                    <a:lnTo>
                      <a:pt x="0" y="238"/>
                    </a:lnTo>
                    <a:lnTo>
                      <a:pt x="1" y="241"/>
                    </a:lnTo>
                    <a:lnTo>
                      <a:pt x="3" y="244"/>
                    </a:lnTo>
                    <a:lnTo>
                      <a:pt x="192" y="371"/>
                    </a:lnTo>
                    <a:lnTo>
                      <a:pt x="194" y="372"/>
                    </a:lnTo>
                    <a:lnTo>
                      <a:pt x="196" y="372"/>
                    </a:lnTo>
                    <a:lnTo>
                      <a:pt x="199" y="372"/>
                    </a:lnTo>
                    <a:lnTo>
                      <a:pt x="200" y="371"/>
                    </a:lnTo>
                    <a:lnTo>
                      <a:pt x="202" y="370"/>
                    </a:lnTo>
                    <a:lnTo>
                      <a:pt x="203" y="368"/>
                    </a:lnTo>
                    <a:lnTo>
                      <a:pt x="204" y="366"/>
                    </a:lnTo>
                    <a:lnTo>
                      <a:pt x="204" y="364"/>
                    </a:lnTo>
                    <a:lnTo>
                      <a:pt x="204" y="123"/>
                    </a:lnTo>
                    <a:lnTo>
                      <a:pt x="203" y="119"/>
                    </a:lnTo>
                    <a:lnTo>
                      <a:pt x="201" y="116"/>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6" name="Freeform 363">
                <a:extLst>
                  <a:ext uri="{FF2B5EF4-FFF2-40B4-BE49-F238E27FC236}">
                    <a16:creationId xmlns:a16="http://schemas.microsoft.com/office/drawing/2014/main" xmlns="" id="{CFE346F8-1234-4ABF-851B-8CD2B0781970}"/>
                  </a:ext>
                </a:extLst>
              </p:cNvPr>
              <p:cNvSpPr>
                <a:spLocks/>
              </p:cNvSpPr>
              <p:nvPr/>
            </p:nvSpPr>
            <p:spPr bwMode="auto">
              <a:xfrm>
                <a:off x="5332413" y="5000625"/>
                <a:ext cx="80963" cy="147638"/>
              </a:xfrm>
              <a:custGeom>
                <a:avLst/>
                <a:gdLst>
                  <a:gd name="T0" fmla="*/ 201 w 204"/>
                  <a:gd name="T1" fmla="*/ 127 h 372"/>
                  <a:gd name="T2" fmla="*/ 12 w 204"/>
                  <a:gd name="T3" fmla="*/ 1 h 372"/>
                  <a:gd name="T4" fmla="*/ 9 w 204"/>
                  <a:gd name="T5" fmla="*/ 0 h 372"/>
                  <a:gd name="T6" fmla="*/ 7 w 204"/>
                  <a:gd name="T7" fmla="*/ 0 h 372"/>
                  <a:gd name="T8" fmla="*/ 5 w 204"/>
                  <a:gd name="T9" fmla="*/ 0 h 372"/>
                  <a:gd name="T10" fmla="*/ 3 w 204"/>
                  <a:gd name="T11" fmla="*/ 1 h 372"/>
                  <a:gd name="T12" fmla="*/ 2 w 204"/>
                  <a:gd name="T13" fmla="*/ 2 h 372"/>
                  <a:gd name="T14" fmla="*/ 1 w 204"/>
                  <a:gd name="T15" fmla="*/ 3 h 372"/>
                  <a:gd name="T16" fmla="*/ 0 w 204"/>
                  <a:gd name="T17" fmla="*/ 5 h 372"/>
                  <a:gd name="T18" fmla="*/ 0 w 204"/>
                  <a:gd name="T19" fmla="*/ 7 h 372"/>
                  <a:gd name="T20" fmla="*/ 0 w 204"/>
                  <a:gd name="T21" fmla="*/ 238 h 372"/>
                  <a:gd name="T22" fmla="*/ 1 w 204"/>
                  <a:gd name="T23" fmla="*/ 241 h 372"/>
                  <a:gd name="T24" fmla="*/ 3 w 204"/>
                  <a:gd name="T25" fmla="*/ 244 h 372"/>
                  <a:gd name="T26" fmla="*/ 192 w 204"/>
                  <a:gd name="T27" fmla="*/ 370 h 372"/>
                  <a:gd name="T28" fmla="*/ 194 w 204"/>
                  <a:gd name="T29" fmla="*/ 372 h 372"/>
                  <a:gd name="T30" fmla="*/ 196 w 204"/>
                  <a:gd name="T31" fmla="*/ 372 h 372"/>
                  <a:gd name="T32" fmla="*/ 199 w 204"/>
                  <a:gd name="T33" fmla="*/ 372 h 372"/>
                  <a:gd name="T34" fmla="*/ 200 w 204"/>
                  <a:gd name="T35" fmla="*/ 370 h 372"/>
                  <a:gd name="T36" fmla="*/ 202 w 204"/>
                  <a:gd name="T37" fmla="*/ 369 h 372"/>
                  <a:gd name="T38" fmla="*/ 203 w 204"/>
                  <a:gd name="T39" fmla="*/ 368 h 372"/>
                  <a:gd name="T40" fmla="*/ 204 w 204"/>
                  <a:gd name="T41" fmla="*/ 366 h 372"/>
                  <a:gd name="T42" fmla="*/ 204 w 204"/>
                  <a:gd name="T43" fmla="*/ 364 h 372"/>
                  <a:gd name="T44" fmla="*/ 204 w 204"/>
                  <a:gd name="T45" fmla="*/ 134 h 372"/>
                  <a:gd name="T46" fmla="*/ 203 w 204"/>
                  <a:gd name="T47" fmla="*/ 131 h 372"/>
                  <a:gd name="T48" fmla="*/ 201 w 204"/>
                  <a:gd name="T49" fmla="*/ 12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372">
                    <a:moveTo>
                      <a:pt x="201" y="127"/>
                    </a:moveTo>
                    <a:lnTo>
                      <a:pt x="12" y="1"/>
                    </a:lnTo>
                    <a:lnTo>
                      <a:pt x="9" y="0"/>
                    </a:lnTo>
                    <a:lnTo>
                      <a:pt x="7" y="0"/>
                    </a:lnTo>
                    <a:lnTo>
                      <a:pt x="5" y="0"/>
                    </a:lnTo>
                    <a:lnTo>
                      <a:pt x="3" y="1"/>
                    </a:lnTo>
                    <a:lnTo>
                      <a:pt x="2" y="2"/>
                    </a:lnTo>
                    <a:lnTo>
                      <a:pt x="1" y="3"/>
                    </a:lnTo>
                    <a:lnTo>
                      <a:pt x="0" y="5"/>
                    </a:lnTo>
                    <a:lnTo>
                      <a:pt x="0" y="7"/>
                    </a:lnTo>
                    <a:lnTo>
                      <a:pt x="0" y="238"/>
                    </a:lnTo>
                    <a:lnTo>
                      <a:pt x="1" y="241"/>
                    </a:lnTo>
                    <a:lnTo>
                      <a:pt x="3" y="244"/>
                    </a:lnTo>
                    <a:lnTo>
                      <a:pt x="192" y="370"/>
                    </a:lnTo>
                    <a:lnTo>
                      <a:pt x="194" y="372"/>
                    </a:lnTo>
                    <a:lnTo>
                      <a:pt x="196" y="372"/>
                    </a:lnTo>
                    <a:lnTo>
                      <a:pt x="199" y="372"/>
                    </a:lnTo>
                    <a:lnTo>
                      <a:pt x="200" y="370"/>
                    </a:lnTo>
                    <a:lnTo>
                      <a:pt x="202" y="369"/>
                    </a:lnTo>
                    <a:lnTo>
                      <a:pt x="203" y="368"/>
                    </a:lnTo>
                    <a:lnTo>
                      <a:pt x="204" y="366"/>
                    </a:lnTo>
                    <a:lnTo>
                      <a:pt x="204" y="364"/>
                    </a:lnTo>
                    <a:lnTo>
                      <a:pt x="204" y="134"/>
                    </a:lnTo>
                    <a:lnTo>
                      <a:pt x="203" y="131"/>
                    </a:lnTo>
                    <a:lnTo>
                      <a:pt x="201" y="127"/>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7" name="Freeform 364">
                <a:extLst>
                  <a:ext uri="{FF2B5EF4-FFF2-40B4-BE49-F238E27FC236}">
                    <a16:creationId xmlns:a16="http://schemas.microsoft.com/office/drawing/2014/main" xmlns="" id="{EE32D66E-3131-47ED-A09C-1753FD867EB3}"/>
                  </a:ext>
                </a:extLst>
              </p:cNvPr>
              <p:cNvSpPr>
                <a:spLocks/>
              </p:cNvSpPr>
              <p:nvPr/>
            </p:nvSpPr>
            <p:spPr bwMode="auto">
              <a:xfrm>
                <a:off x="5511801" y="4827588"/>
                <a:ext cx="82550" cy="147638"/>
              </a:xfrm>
              <a:custGeom>
                <a:avLst/>
                <a:gdLst>
                  <a:gd name="T0" fmla="*/ 206 w 209"/>
                  <a:gd name="T1" fmla="*/ 1 h 372"/>
                  <a:gd name="T2" fmla="*/ 201 w 209"/>
                  <a:gd name="T3" fmla="*/ 0 h 372"/>
                  <a:gd name="T4" fmla="*/ 198 w 209"/>
                  <a:gd name="T5" fmla="*/ 1 h 372"/>
                  <a:gd name="T6" fmla="*/ 4 w 209"/>
                  <a:gd name="T7" fmla="*/ 124 h 372"/>
                  <a:gd name="T8" fmla="*/ 1 w 209"/>
                  <a:gd name="T9" fmla="*/ 127 h 372"/>
                  <a:gd name="T10" fmla="*/ 0 w 209"/>
                  <a:gd name="T11" fmla="*/ 131 h 372"/>
                  <a:gd name="T12" fmla="*/ 5 w 209"/>
                  <a:gd name="T13" fmla="*/ 364 h 372"/>
                  <a:gd name="T14" fmla="*/ 6 w 209"/>
                  <a:gd name="T15" fmla="*/ 369 h 372"/>
                  <a:gd name="T16" fmla="*/ 9 w 209"/>
                  <a:gd name="T17" fmla="*/ 372 h 372"/>
                  <a:gd name="T18" fmla="*/ 10 w 209"/>
                  <a:gd name="T19" fmla="*/ 372 h 372"/>
                  <a:gd name="T20" fmla="*/ 12 w 209"/>
                  <a:gd name="T21" fmla="*/ 372 h 372"/>
                  <a:gd name="T22" fmla="*/ 14 w 209"/>
                  <a:gd name="T23" fmla="*/ 372 h 372"/>
                  <a:gd name="T24" fmla="*/ 16 w 209"/>
                  <a:gd name="T25" fmla="*/ 371 h 372"/>
                  <a:gd name="T26" fmla="*/ 206 w 209"/>
                  <a:gd name="T27" fmla="*/ 244 h 372"/>
                  <a:gd name="T28" fmla="*/ 209 w 209"/>
                  <a:gd name="T29" fmla="*/ 241 h 372"/>
                  <a:gd name="T30" fmla="*/ 209 w 209"/>
                  <a:gd name="T31" fmla="*/ 238 h 372"/>
                  <a:gd name="T32" fmla="*/ 209 w 209"/>
                  <a:gd name="T33" fmla="*/ 8 h 372"/>
                  <a:gd name="T34" fmla="*/ 209 w 209"/>
                  <a:gd name="T35" fmla="*/ 3 h 372"/>
                  <a:gd name="T36" fmla="*/ 206 w 209"/>
                  <a:gd name="T37" fmla="*/ 1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 h="372">
                    <a:moveTo>
                      <a:pt x="206" y="1"/>
                    </a:moveTo>
                    <a:lnTo>
                      <a:pt x="201" y="0"/>
                    </a:lnTo>
                    <a:lnTo>
                      <a:pt x="198" y="1"/>
                    </a:lnTo>
                    <a:lnTo>
                      <a:pt x="4" y="124"/>
                    </a:lnTo>
                    <a:lnTo>
                      <a:pt x="1" y="127"/>
                    </a:lnTo>
                    <a:lnTo>
                      <a:pt x="0" y="131"/>
                    </a:lnTo>
                    <a:lnTo>
                      <a:pt x="5" y="364"/>
                    </a:lnTo>
                    <a:lnTo>
                      <a:pt x="6" y="369"/>
                    </a:lnTo>
                    <a:lnTo>
                      <a:pt x="9" y="372"/>
                    </a:lnTo>
                    <a:lnTo>
                      <a:pt x="10" y="372"/>
                    </a:lnTo>
                    <a:lnTo>
                      <a:pt x="12" y="372"/>
                    </a:lnTo>
                    <a:lnTo>
                      <a:pt x="14" y="372"/>
                    </a:lnTo>
                    <a:lnTo>
                      <a:pt x="16" y="371"/>
                    </a:lnTo>
                    <a:lnTo>
                      <a:pt x="206" y="244"/>
                    </a:lnTo>
                    <a:lnTo>
                      <a:pt x="209" y="241"/>
                    </a:lnTo>
                    <a:lnTo>
                      <a:pt x="209" y="238"/>
                    </a:lnTo>
                    <a:lnTo>
                      <a:pt x="209" y="8"/>
                    </a:lnTo>
                    <a:lnTo>
                      <a:pt x="209" y="3"/>
                    </a:lnTo>
                    <a:lnTo>
                      <a:pt x="206" y="1"/>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8" name="Freeform 365">
                <a:extLst>
                  <a:ext uri="{FF2B5EF4-FFF2-40B4-BE49-F238E27FC236}">
                    <a16:creationId xmlns:a16="http://schemas.microsoft.com/office/drawing/2014/main" xmlns="" id="{5E0F87B2-5302-4AD1-A718-27ACA2795518}"/>
                  </a:ext>
                </a:extLst>
              </p:cNvPr>
              <p:cNvSpPr>
                <a:spLocks/>
              </p:cNvSpPr>
              <p:nvPr/>
            </p:nvSpPr>
            <p:spPr bwMode="auto">
              <a:xfrm>
                <a:off x="5513388" y="4943475"/>
                <a:ext cx="80963" cy="147638"/>
              </a:xfrm>
              <a:custGeom>
                <a:avLst/>
                <a:gdLst>
                  <a:gd name="T0" fmla="*/ 201 w 205"/>
                  <a:gd name="T1" fmla="*/ 1 h 372"/>
                  <a:gd name="T2" fmla="*/ 198 w 205"/>
                  <a:gd name="T3" fmla="*/ 0 h 372"/>
                  <a:gd name="T4" fmla="*/ 196 w 205"/>
                  <a:gd name="T5" fmla="*/ 0 h 372"/>
                  <a:gd name="T6" fmla="*/ 194 w 205"/>
                  <a:gd name="T7" fmla="*/ 0 h 372"/>
                  <a:gd name="T8" fmla="*/ 192 w 205"/>
                  <a:gd name="T9" fmla="*/ 1 h 372"/>
                  <a:gd name="T10" fmla="*/ 3 w 205"/>
                  <a:gd name="T11" fmla="*/ 127 h 372"/>
                  <a:gd name="T12" fmla="*/ 1 w 205"/>
                  <a:gd name="T13" fmla="*/ 131 h 372"/>
                  <a:gd name="T14" fmla="*/ 0 w 205"/>
                  <a:gd name="T15" fmla="*/ 134 h 372"/>
                  <a:gd name="T16" fmla="*/ 0 w 205"/>
                  <a:gd name="T17" fmla="*/ 364 h 372"/>
                  <a:gd name="T18" fmla="*/ 0 w 205"/>
                  <a:gd name="T19" fmla="*/ 366 h 372"/>
                  <a:gd name="T20" fmla="*/ 1 w 205"/>
                  <a:gd name="T21" fmla="*/ 368 h 372"/>
                  <a:gd name="T22" fmla="*/ 2 w 205"/>
                  <a:gd name="T23" fmla="*/ 369 h 372"/>
                  <a:gd name="T24" fmla="*/ 4 w 205"/>
                  <a:gd name="T25" fmla="*/ 371 h 372"/>
                  <a:gd name="T26" fmla="*/ 5 w 205"/>
                  <a:gd name="T27" fmla="*/ 372 h 372"/>
                  <a:gd name="T28" fmla="*/ 7 w 205"/>
                  <a:gd name="T29" fmla="*/ 372 h 372"/>
                  <a:gd name="T30" fmla="*/ 9 w 205"/>
                  <a:gd name="T31" fmla="*/ 372 h 372"/>
                  <a:gd name="T32" fmla="*/ 11 w 205"/>
                  <a:gd name="T33" fmla="*/ 371 h 372"/>
                  <a:gd name="T34" fmla="*/ 201 w 205"/>
                  <a:gd name="T35" fmla="*/ 244 h 372"/>
                  <a:gd name="T36" fmla="*/ 204 w 205"/>
                  <a:gd name="T37" fmla="*/ 241 h 372"/>
                  <a:gd name="T38" fmla="*/ 205 w 205"/>
                  <a:gd name="T39" fmla="*/ 238 h 372"/>
                  <a:gd name="T40" fmla="*/ 205 w 205"/>
                  <a:gd name="T41" fmla="*/ 7 h 372"/>
                  <a:gd name="T42" fmla="*/ 204 w 205"/>
                  <a:gd name="T43" fmla="*/ 5 h 372"/>
                  <a:gd name="T44" fmla="*/ 203 w 205"/>
                  <a:gd name="T45" fmla="*/ 3 h 372"/>
                  <a:gd name="T46" fmla="*/ 202 w 205"/>
                  <a:gd name="T47" fmla="*/ 2 h 372"/>
                  <a:gd name="T48" fmla="*/ 201 w 205"/>
                  <a:gd name="T49" fmla="*/ 1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5" h="372">
                    <a:moveTo>
                      <a:pt x="201" y="1"/>
                    </a:moveTo>
                    <a:lnTo>
                      <a:pt x="198" y="0"/>
                    </a:lnTo>
                    <a:lnTo>
                      <a:pt x="196" y="0"/>
                    </a:lnTo>
                    <a:lnTo>
                      <a:pt x="194" y="0"/>
                    </a:lnTo>
                    <a:lnTo>
                      <a:pt x="192" y="1"/>
                    </a:lnTo>
                    <a:lnTo>
                      <a:pt x="3" y="127"/>
                    </a:lnTo>
                    <a:lnTo>
                      <a:pt x="1" y="131"/>
                    </a:lnTo>
                    <a:lnTo>
                      <a:pt x="0" y="134"/>
                    </a:lnTo>
                    <a:lnTo>
                      <a:pt x="0" y="364"/>
                    </a:lnTo>
                    <a:lnTo>
                      <a:pt x="0" y="366"/>
                    </a:lnTo>
                    <a:lnTo>
                      <a:pt x="1" y="368"/>
                    </a:lnTo>
                    <a:lnTo>
                      <a:pt x="2" y="369"/>
                    </a:lnTo>
                    <a:lnTo>
                      <a:pt x="4" y="371"/>
                    </a:lnTo>
                    <a:lnTo>
                      <a:pt x="5" y="372"/>
                    </a:lnTo>
                    <a:lnTo>
                      <a:pt x="7" y="372"/>
                    </a:lnTo>
                    <a:lnTo>
                      <a:pt x="9" y="372"/>
                    </a:lnTo>
                    <a:lnTo>
                      <a:pt x="11" y="371"/>
                    </a:lnTo>
                    <a:lnTo>
                      <a:pt x="201" y="244"/>
                    </a:lnTo>
                    <a:lnTo>
                      <a:pt x="204" y="241"/>
                    </a:lnTo>
                    <a:lnTo>
                      <a:pt x="205" y="238"/>
                    </a:lnTo>
                    <a:lnTo>
                      <a:pt x="205" y="7"/>
                    </a:lnTo>
                    <a:lnTo>
                      <a:pt x="204" y="5"/>
                    </a:lnTo>
                    <a:lnTo>
                      <a:pt x="203" y="3"/>
                    </a:lnTo>
                    <a:lnTo>
                      <a:pt x="202" y="2"/>
                    </a:lnTo>
                    <a:lnTo>
                      <a:pt x="201" y="1"/>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9" name="Freeform 366">
                <a:extLst>
                  <a:ext uri="{FF2B5EF4-FFF2-40B4-BE49-F238E27FC236}">
                    <a16:creationId xmlns:a16="http://schemas.microsoft.com/office/drawing/2014/main" xmlns="" id="{75E38342-3894-489E-B4CD-8EF9B017F837}"/>
                  </a:ext>
                </a:extLst>
              </p:cNvPr>
              <p:cNvSpPr>
                <a:spLocks/>
              </p:cNvSpPr>
              <p:nvPr/>
            </p:nvSpPr>
            <p:spPr bwMode="auto">
              <a:xfrm>
                <a:off x="5422901" y="4884738"/>
                <a:ext cx="80963" cy="147638"/>
              </a:xfrm>
              <a:custGeom>
                <a:avLst/>
                <a:gdLst>
                  <a:gd name="T0" fmla="*/ 201 w 205"/>
                  <a:gd name="T1" fmla="*/ 1 h 372"/>
                  <a:gd name="T2" fmla="*/ 197 w 205"/>
                  <a:gd name="T3" fmla="*/ 0 h 372"/>
                  <a:gd name="T4" fmla="*/ 193 w 205"/>
                  <a:gd name="T5" fmla="*/ 1 h 372"/>
                  <a:gd name="T6" fmla="*/ 4 w 205"/>
                  <a:gd name="T7" fmla="*/ 116 h 372"/>
                  <a:gd name="T8" fmla="*/ 1 w 205"/>
                  <a:gd name="T9" fmla="*/ 119 h 372"/>
                  <a:gd name="T10" fmla="*/ 0 w 205"/>
                  <a:gd name="T11" fmla="*/ 122 h 372"/>
                  <a:gd name="T12" fmla="*/ 0 w 205"/>
                  <a:gd name="T13" fmla="*/ 364 h 372"/>
                  <a:gd name="T14" fmla="*/ 0 w 205"/>
                  <a:gd name="T15" fmla="*/ 366 h 372"/>
                  <a:gd name="T16" fmla="*/ 1 w 205"/>
                  <a:gd name="T17" fmla="*/ 368 h 372"/>
                  <a:gd name="T18" fmla="*/ 2 w 205"/>
                  <a:gd name="T19" fmla="*/ 370 h 372"/>
                  <a:gd name="T20" fmla="*/ 4 w 205"/>
                  <a:gd name="T21" fmla="*/ 371 h 372"/>
                  <a:gd name="T22" fmla="*/ 6 w 205"/>
                  <a:gd name="T23" fmla="*/ 372 h 372"/>
                  <a:gd name="T24" fmla="*/ 7 w 205"/>
                  <a:gd name="T25" fmla="*/ 372 h 372"/>
                  <a:gd name="T26" fmla="*/ 9 w 205"/>
                  <a:gd name="T27" fmla="*/ 372 h 372"/>
                  <a:gd name="T28" fmla="*/ 12 w 205"/>
                  <a:gd name="T29" fmla="*/ 371 h 372"/>
                  <a:gd name="T30" fmla="*/ 202 w 205"/>
                  <a:gd name="T31" fmla="*/ 244 h 372"/>
                  <a:gd name="T32" fmla="*/ 204 w 205"/>
                  <a:gd name="T33" fmla="*/ 241 h 372"/>
                  <a:gd name="T34" fmla="*/ 205 w 205"/>
                  <a:gd name="T35" fmla="*/ 238 h 372"/>
                  <a:gd name="T36" fmla="*/ 205 w 205"/>
                  <a:gd name="T37" fmla="*/ 8 h 372"/>
                  <a:gd name="T38" fmla="*/ 204 w 205"/>
                  <a:gd name="T39" fmla="*/ 3 h 372"/>
                  <a:gd name="T40" fmla="*/ 201 w 205"/>
                  <a:gd name="T41" fmla="*/ 1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72">
                    <a:moveTo>
                      <a:pt x="201" y="1"/>
                    </a:moveTo>
                    <a:lnTo>
                      <a:pt x="197" y="0"/>
                    </a:lnTo>
                    <a:lnTo>
                      <a:pt x="193" y="1"/>
                    </a:lnTo>
                    <a:lnTo>
                      <a:pt x="4" y="116"/>
                    </a:lnTo>
                    <a:lnTo>
                      <a:pt x="1" y="119"/>
                    </a:lnTo>
                    <a:lnTo>
                      <a:pt x="0" y="122"/>
                    </a:lnTo>
                    <a:lnTo>
                      <a:pt x="0" y="364"/>
                    </a:lnTo>
                    <a:lnTo>
                      <a:pt x="0" y="366"/>
                    </a:lnTo>
                    <a:lnTo>
                      <a:pt x="1" y="368"/>
                    </a:lnTo>
                    <a:lnTo>
                      <a:pt x="2" y="370"/>
                    </a:lnTo>
                    <a:lnTo>
                      <a:pt x="4" y="371"/>
                    </a:lnTo>
                    <a:lnTo>
                      <a:pt x="6" y="372"/>
                    </a:lnTo>
                    <a:lnTo>
                      <a:pt x="7" y="372"/>
                    </a:lnTo>
                    <a:lnTo>
                      <a:pt x="9" y="372"/>
                    </a:lnTo>
                    <a:lnTo>
                      <a:pt x="12" y="371"/>
                    </a:lnTo>
                    <a:lnTo>
                      <a:pt x="202" y="244"/>
                    </a:lnTo>
                    <a:lnTo>
                      <a:pt x="204" y="241"/>
                    </a:lnTo>
                    <a:lnTo>
                      <a:pt x="205" y="238"/>
                    </a:lnTo>
                    <a:lnTo>
                      <a:pt x="205" y="8"/>
                    </a:lnTo>
                    <a:lnTo>
                      <a:pt x="204" y="3"/>
                    </a:lnTo>
                    <a:lnTo>
                      <a:pt x="201" y="1"/>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0" name="Freeform 367">
                <a:extLst>
                  <a:ext uri="{FF2B5EF4-FFF2-40B4-BE49-F238E27FC236}">
                    <a16:creationId xmlns:a16="http://schemas.microsoft.com/office/drawing/2014/main" xmlns="" id="{CD0631A1-4959-4582-A4FF-DA75FCA5A799}"/>
                  </a:ext>
                </a:extLst>
              </p:cNvPr>
              <p:cNvSpPr>
                <a:spLocks/>
              </p:cNvSpPr>
              <p:nvPr/>
            </p:nvSpPr>
            <p:spPr bwMode="auto">
              <a:xfrm>
                <a:off x="5251451" y="4778375"/>
                <a:ext cx="155575" cy="88900"/>
              </a:xfrm>
              <a:custGeom>
                <a:avLst/>
                <a:gdLst>
                  <a:gd name="T0" fmla="*/ 393 w 393"/>
                  <a:gd name="T1" fmla="*/ 113 h 227"/>
                  <a:gd name="T2" fmla="*/ 392 w 393"/>
                  <a:gd name="T3" fmla="*/ 110 h 227"/>
                  <a:gd name="T4" fmla="*/ 388 w 393"/>
                  <a:gd name="T5" fmla="*/ 107 h 227"/>
                  <a:gd name="T6" fmla="*/ 211 w 393"/>
                  <a:gd name="T7" fmla="*/ 1 h 227"/>
                  <a:gd name="T8" fmla="*/ 207 w 393"/>
                  <a:gd name="T9" fmla="*/ 0 h 227"/>
                  <a:gd name="T10" fmla="*/ 204 w 393"/>
                  <a:gd name="T11" fmla="*/ 1 h 227"/>
                  <a:gd name="T12" fmla="*/ 5 w 393"/>
                  <a:gd name="T13" fmla="*/ 99 h 227"/>
                  <a:gd name="T14" fmla="*/ 2 w 393"/>
                  <a:gd name="T15" fmla="*/ 102 h 227"/>
                  <a:gd name="T16" fmla="*/ 0 w 393"/>
                  <a:gd name="T17" fmla="*/ 106 h 227"/>
                  <a:gd name="T18" fmla="*/ 2 w 393"/>
                  <a:gd name="T19" fmla="*/ 110 h 227"/>
                  <a:gd name="T20" fmla="*/ 5 w 393"/>
                  <a:gd name="T21" fmla="*/ 112 h 227"/>
                  <a:gd name="T22" fmla="*/ 182 w 393"/>
                  <a:gd name="T23" fmla="*/ 226 h 227"/>
                  <a:gd name="T24" fmla="*/ 183 w 393"/>
                  <a:gd name="T25" fmla="*/ 227 h 227"/>
                  <a:gd name="T26" fmla="*/ 185 w 393"/>
                  <a:gd name="T27" fmla="*/ 227 h 227"/>
                  <a:gd name="T28" fmla="*/ 187 w 393"/>
                  <a:gd name="T29" fmla="*/ 227 h 227"/>
                  <a:gd name="T30" fmla="*/ 190 w 393"/>
                  <a:gd name="T31" fmla="*/ 226 h 227"/>
                  <a:gd name="T32" fmla="*/ 388 w 393"/>
                  <a:gd name="T33" fmla="*/ 120 h 227"/>
                  <a:gd name="T34" fmla="*/ 391 w 393"/>
                  <a:gd name="T35" fmla="*/ 118 h 227"/>
                  <a:gd name="T36" fmla="*/ 393 w 393"/>
                  <a:gd name="T37"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3" h="227">
                    <a:moveTo>
                      <a:pt x="393" y="113"/>
                    </a:moveTo>
                    <a:lnTo>
                      <a:pt x="392" y="110"/>
                    </a:lnTo>
                    <a:lnTo>
                      <a:pt x="388" y="107"/>
                    </a:lnTo>
                    <a:lnTo>
                      <a:pt x="211" y="1"/>
                    </a:lnTo>
                    <a:lnTo>
                      <a:pt x="207" y="0"/>
                    </a:lnTo>
                    <a:lnTo>
                      <a:pt x="204" y="1"/>
                    </a:lnTo>
                    <a:lnTo>
                      <a:pt x="5" y="99"/>
                    </a:lnTo>
                    <a:lnTo>
                      <a:pt x="2" y="102"/>
                    </a:lnTo>
                    <a:lnTo>
                      <a:pt x="0" y="106"/>
                    </a:lnTo>
                    <a:lnTo>
                      <a:pt x="2" y="110"/>
                    </a:lnTo>
                    <a:lnTo>
                      <a:pt x="5" y="112"/>
                    </a:lnTo>
                    <a:lnTo>
                      <a:pt x="182" y="226"/>
                    </a:lnTo>
                    <a:lnTo>
                      <a:pt x="183" y="227"/>
                    </a:lnTo>
                    <a:lnTo>
                      <a:pt x="185" y="227"/>
                    </a:lnTo>
                    <a:lnTo>
                      <a:pt x="187" y="227"/>
                    </a:lnTo>
                    <a:lnTo>
                      <a:pt x="190" y="226"/>
                    </a:lnTo>
                    <a:lnTo>
                      <a:pt x="388" y="120"/>
                    </a:lnTo>
                    <a:lnTo>
                      <a:pt x="391" y="118"/>
                    </a:lnTo>
                    <a:lnTo>
                      <a:pt x="393" y="113"/>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1" name="Freeform 368">
                <a:extLst>
                  <a:ext uri="{FF2B5EF4-FFF2-40B4-BE49-F238E27FC236}">
                    <a16:creationId xmlns:a16="http://schemas.microsoft.com/office/drawing/2014/main" xmlns="" id="{7798D733-1E37-4203-9B47-6CC595816C3A}"/>
                  </a:ext>
                </a:extLst>
              </p:cNvPr>
              <p:cNvSpPr>
                <a:spLocks/>
              </p:cNvSpPr>
              <p:nvPr/>
            </p:nvSpPr>
            <p:spPr bwMode="auto">
              <a:xfrm>
                <a:off x="5343526" y="4737100"/>
                <a:ext cx="149225" cy="80963"/>
              </a:xfrm>
              <a:custGeom>
                <a:avLst/>
                <a:gdLst>
                  <a:gd name="T0" fmla="*/ 3 w 376"/>
                  <a:gd name="T1" fmla="*/ 102 h 203"/>
                  <a:gd name="T2" fmla="*/ 177 w 376"/>
                  <a:gd name="T3" fmla="*/ 202 h 203"/>
                  <a:gd name="T4" fmla="*/ 179 w 376"/>
                  <a:gd name="T5" fmla="*/ 203 h 203"/>
                  <a:gd name="T6" fmla="*/ 180 w 376"/>
                  <a:gd name="T7" fmla="*/ 203 h 203"/>
                  <a:gd name="T8" fmla="*/ 182 w 376"/>
                  <a:gd name="T9" fmla="*/ 203 h 203"/>
                  <a:gd name="T10" fmla="*/ 185 w 376"/>
                  <a:gd name="T11" fmla="*/ 203 h 203"/>
                  <a:gd name="T12" fmla="*/ 372 w 376"/>
                  <a:gd name="T13" fmla="*/ 101 h 203"/>
                  <a:gd name="T14" fmla="*/ 374 w 376"/>
                  <a:gd name="T15" fmla="*/ 100 h 203"/>
                  <a:gd name="T16" fmla="*/ 375 w 376"/>
                  <a:gd name="T17" fmla="*/ 98 h 203"/>
                  <a:gd name="T18" fmla="*/ 376 w 376"/>
                  <a:gd name="T19" fmla="*/ 96 h 203"/>
                  <a:gd name="T20" fmla="*/ 376 w 376"/>
                  <a:gd name="T21" fmla="*/ 94 h 203"/>
                  <a:gd name="T22" fmla="*/ 376 w 376"/>
                  <a:gd name="T23" fmla="*/ 92 h 203"/>
                  <a:gd name="T24" fmla="*/ 375 w 376"/>
                  <a:gd name="T25" fmla="*/ 90 h 203"/>
                  <a:gd name="T26" fmla="*/ 374 w 376"/>
                  <a:gd name="T27" fmla="*/ 89 h 203"/>
                  <a:gd name="T28" fmla="*/ 372 w 376"/>
                  <a:gd name="T29" fmla="*/ 88 h 203"/>
                  <a:gd name="T30" fmla="*/ 198 w 376"/>
                  <a:gd name="T31" fmla="*/ 1 h 203"/>
                  <a:gd name="T32" fmla="*/ 194 w 376"/>
                  <a:gd name="T33" fmla="*/ 0 h 203"/>
                  <a:gd name="T34" fmla="*/ 191 w 376"/>
                  <a:gd name="T35" fmla="*/ 1 h 203"/>
                  <a:gd name="T36" fmla="*/ 4 w 376"/>
                  <a:gd name="T37" fmla="*/ 88 h 203"/>
                  <a:gd name="T38" fmla="*/ 2 w 376"/>
                  <a:gd name="T39" fmla="*/ 89 h 203"/>
                  <a:gd name="T40" fmla="*/ 1 w 376"/>
                  <a:gd name="T41" fmla="*/ 91 h 203"/>
                  <a:gd name="T42" fmla="*/ 0 w 376"/>
                  <a:gd name="T43" fmla="*/ 92 h 203"/>
                  <a:gd name="T44" fmla="*/ 0 w 376"/>
                  <a:gd name="T45" fmla="*/ 94 h 203"/>
                  <a:gd name="T46" fmla="*/ 0 w 376"/>
                  <a:gd name="T47" fmla="*/ 96 h 203"/>
                  <a:gd name="T48" fmla="*/ 0 w 376"/>
                  <a:gd name="T49" fmla="*/ 98 h 203"/>
                  <a:gd name="T50" fmla="*/ 2 w 376"/>
                  <a:gd name="T51" fmla="*/ 101 h 203"/>
                  <a:gd name="T52" fmla="*/ 3 w 376"/>
                  <a:gd name="T53"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6" h="203">
                    <a:moveTo>
                      <a:pt x="3" y="102"/>
                    </a:moveTo>
                    <a:lnTo>
                      <a:pt x="177" y="202"/>
                    </a:lnTo>
                    <a:lnTo>
                      <a:pt x="179" y="203"/>
                    </a:lnTo>
                    <a:lnTo>
                      <a:pt x="180" y="203"/>
                    </a:lnTo>
                    <a:lnTo>
                      <a:pt x="182" y="203"/>
                    </a:lnTo>
                    <a:lnTo>
                      <a:pt x="185" y="203"/>
                    </a:lnTo>
                    <a:lnTo>
                      <a:pt x="372" y="101"/>
                    </a:lnTo>
                    <a:lnTo>
                      <a:pt x="374" y="100"/>
                    </a:lnTo>
                    <a:lnTo>
                      <a:pt x="375" y="98"/>
                    </a:lnTo>
                    <a:lnTo>
                      <a:pt x="376" y="96"/>
                    </a:lnTo>
                    <a:lnTo>
                      <a:pt x="376" y="94"/>
                    </a:lnTo>
                    <a:lnTo>
                      <a:pt x="376" y="92"/>
                    </a:lnTo>
                    <a:lnTo>
                      <a:pt x="375" y="90"/>
                    </a:lnTo>
                    <a:lnTo>
                      <a:pt x="374" y="89"/>
                    </a:lnTo>
                    <a:lnTo>
                      <a:pt x="372" y="88"/>
                    </a:lnTo>
                    <a:lnTo>
                      <a:pt x="198" y="1"/>
                    </a:lnTo>
                    <a:lnTo>
                      <a:pt x="194" y="0"/>
                    </a:lnTo>
                    <a:lnTo>
                      <a:pt x="191" y="1"/>
                    </a:lnTo>
                    <a:lnTo>
                      <a:pt x="4" y="88"/>
                    </a:lnTo>
                    <a:lnTo>
                      <a:pt x="2" y="89"/>
                    </a:lnTo>
                    <a:lnTo>
                      <a:pt x="1" y="91"/>
                    </a:lnTo>
                    <a:lnTo>
                      <a:pt x="0" y="92"/>
                    </a:lnTo>
                    <a:lnTo>
                      <a:pt x="0" y="94"/>
                    </a:lnTo>
                    <a:lnTo>
                      <a:pt x="0" y="96"/>
                    </a:lnTo>
                    <a:lnTo>
                      <a:pt x="0" y="98"/>
                    </a:lnTo>
                    <a:lnTo>
                      <a:pt x="2" y="101"/>
                    </a:lnTo>
                    <a:lnTo>
                      <a:pt x="3" y="102"/>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2" name="Freeform 369">
                <a:extLst>
                  <a:ext uri="{FF2B5EF4-FFF2-40B4-BE49-F238E27FC236}">
                    <a16:creationId xmlns:a16="http://schemas.microsoft.com/office/drawing/2014/main" xmlns="" id="{14B38BED-EAD0-43CE-B2E0-5C0EE7582889}"/>
                  </a:ext>
                </a:extLst>
              </p:cNvPr>
              <p:cNvSpPr>
                <a:spLocks/>
              </p:cNvSpPr>
              <p:nvPr/>
            </p:nvSpPr>
            <p:spPr bwMode="auto">
              <a:xfrm>
                <a:off x="5338763" y="4832350"/>
                <a:ext cx="153988" cy="87313"/>
              </a:xfrm>
              <a:custGeom>
                <a:avLst/>
                <a:gdLst>
                  <a:gd name="T0" fmla="*/ 388 w 388"/>
                  <a:gd name="T1" fmla="*/ 107 h 220"/>
                  <a:gd name="T2" fmla="*/ 387 w 388"/>
                  <a:gd name="T3" fmla="*/ 104 h 220"/>
                  <a:gd name="T4" fmla="*/ 384 w 388"/>
                  <a:gd name="T5" fmla="*/ 100 h 220"/>
                  <a:gd name="T6" fmla="*/ 197 w 388"/>
                  <a:gd name="T7" fmla="*/ 1 h 220"/>
                  <a:gd name="T8" fmla="*/ 193 w 388"/>
                  <a:gd name="T9" fmla="*/ 0 h 220"/>
                  <a:gd name="T10" fmla="*/ 189 w 388"/>
                  <a:gd name="T11" fmla="*/ 1 h 220"/>
                  <a:gd name="T12" fmla="*/ 4 w 388"/>
                  <a:gd name="T13" fmla="*/ 102 h 220"/>
                  <a:gd name="T14" fmla="*/ 1 w 388"/>
                  <a:gd name="T15" fmla="*/ 104 h 220"/>
                  <a:gd name="T16" fmla="*/ 0 w 388"/>
                  <a:gd name="T17" fmla="*/ 108 h 220"/>
                  <a:gd name="T18" fmla="*/ 1 w 388"/>
                  <a:gd name="T19" fmla="*/ 111 h 220"/>
                  <a:gd name="T20" fmla="*/ 3 w 388"/>
                  <a:gd name="T21" fmla="*/ 115 h 220"/>
                  <a:gd name="T22" fmla="*/ 192 w 388"/>
                  <a:gd name="T23" fmla="*/ 219 h 220"/>
                  <a:gd name="T24" fmla="*/ 193 w 388"/>
                  <a:gd name="T25" fmla="*/ 220 h 220"/>
                  <a:gd name="T26" fmla="*/ 196 w 388"/>
                  <a:gd name="T27" fmla="*/ 220 h 220"/>
                  <a:gd name="T28" fmla="*/ 198 w 388"/>
                  <a:gd name="T29" fmla="*/ 220 h 220"/>
                  <a:gd name="T30" fmla="*/ 200 w 388"/>
                  <a:gd name="T31" fmla="*/ 219 h 220"/>
                  <a:gd name="T32" fmla="*/ 384 w 388"/>
                  <a:gd name="T33" fmla="*/ 113 h 220"/>
                  <a:gd name="T34" fmla="*/ 387 w 388"/>
                  <a:gd name="T35" fmla="*/ 111 h 220"/>
                  <a:gd name="T36" fmla="*/ 388 w 388"/>
                  <a:gd name="T37" fmla="*/ 1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220">
                    <a:moveTo>
                      <a:pt x="388" y="107"/>
                    </a:moveTo>
                    <a:lnTo>
                      <a:pt x="387" y="104"/>
                    </a:lnTo>
                    <a:lnTo>
                      <a:pt x="384" y="100"/>
                    </a:lnTo>
                    <a:lnTo>
                      <a:pt x="197" y="1"/>
                    </a:lnTo>
                    <a:lnTo>
                      <a:pt x="193" y="0"/>
                    </a:lnTo>
                    <a:lnTo>
                      <a:pt x="189" y="1"/>
                    </a:lnTo>
                    <a:lnTo>
                      <a:pt x="4" y="102"/>
                    </a:lnTo>
                    <a:lnTo>
                      <a:pt x="1" y="104"/>
                    </a:lnTo>
                    <a:lnTo>
                      <a:pt x="0" y="108"/>
                    </a:lnTo>
                    <a:lnTo>
                      <a:pt x="1" y="111"/>
                    </a:lnTo>
                    <a:lnTo>
                      <a:pt x="3" y="115"/>
                    </a:lnTo>
                    <a:lnTo>
                      <a:pt x="192" y="219"/>
                    </a:lnTo>
                    <a:lnTo>
                      <a:pt x="193" y="220"/>
                    </a:lnTo>
                    <a:lnTo>
                      <a:pt x="196" y="220"/>
                    </a:lnTo>
                    <a:lnTo>
                      <a:pt x="198" y="220"/>
                    </a:lnTo>
                    <a:lnTo>
                      <a:pt x="200" y="219"/>
                    </a:lnTo>
                    <a:lnTo>
                      <a:pt x="384" y="113"/>
                    </a:lnTo>
                    <a:lnTo>
                      <a:pt x="387" y="111"/>
                    </a:lnTo>
                    <a:lnTo>
                      <a:pt x="388" y="107"/>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3" name="Freeform 370">
                <a:extLst>
                  <a:ext uri="{FF2B5EF4-FFF2-40B4-BE49-F238E27FC236}">
                    <a16:creationId xmlns:a16="http://schemas.microsoft.com/office/drawing/2014/main" xmlns="" id="{91906374-E62F-4371-97EC-E78746FBED76}"/>
                  </a:ext>
                </a:extLst>
              </p:cNvPr>
              <p:cNvSpPr>
                <a:spLocks/>
              </p:cNvSpPr>
              <p:nvPr/>
            </p:nvSpPr>
            <p:spPr bwMode="auto">
              <a:xfrm>
                <a:off x="5497513" y="4686300"/>
                <a:ext cx="128588" cy="88900"/>
              </a:xfrm>
              <a:custGeom>
                <a:avLst/>
                <a:gdLst>
                  <a:gd name="T0" fmla="*/ 321 w 323"/>
                  <a:gd name="T1" fmla="*/ 4 h 225"/>
                  <a:gd name="T2" fmla="*/ 317 w 323"/>
                  <a:gd name="T3" fmla="*/ 0 h 225"/>
                  <a:gd name="T4" fmla="*/ 314 w 323"/>
                  <a:gd name="T5" fmla="*/ 0 h 225"/>
                  <a:gd name="T6" fmla="*/ 102 w 323"/>
                  <a:gd name="T7" fmla="*/ 23 h 225"/>
                  <a:gd name="T8" fmla="*/ 99 w 323"/>
                  <a:gd name="T9" fmla="*/ 24 h 225"/>
                  <a:gd name="T10" fmla="*/ 97 w 323"/>
                  <a:gd name="T11" fmla="*/ 27 h 225"/>
                  <a:gd name="T12" fmla="*/ 0 w 323"/>
                  <a:gd name="T13" fmla="*/ 214 h 225"/>
                  <a:gd name="T14" fmla="*/ 0 w 323"/>
                  <a:gd name="T15" fmla="*/ 219 h 225"/>
                  <a:gd name="T16" fmla="*/ 1 w 323"/>
                  <a:gd name="T17" fmla="*/ 222 h 225"/>
                  <a:gd name="T18" fmla="*/ 3 w 323"/>
                  <a:gd name="T19" fmla="*/ 224 h 225"/>
                  <a:gd name="T20" fmla="*/ 7 w 323"/>
                  <a:gd name="T21" fmla="*/ 225 h 225"/>
                  <a:gd name="T22" fmla="*/ 7 w 323"/>
                  <a:gd name="T23" fmla="*/ 225 h 225"/>
                  <a:gd name="T24" fmla="*/ 7 w 323"/>
                  <a:gd name="T25" fmla="*/ 225 h 225"/>
                  <a:gd name="T26" fmla="*/ 222 w 323"/>
                  <a:gd name="T27" fmla="*/ 207 h 225"/>
                  <a:gd name="T28" fmla="*/ 226 w 323"/>
                  <a:gd name="T29" fmla="*/ 205 h 225"/>
                  <a:gd name="T30" fmla="*/ 229 w 323"/>
                  <a:gd name="T31" fmla="*/ 203 h 225"/>
                  <a:gd name="T32" fmla="*/ 322 w 323"/>
                  <a:gd name="T33" fmla="*/ 11 h 225"/>
                  <a:gd name="T34" fmla="*/ 323 w 323"/>
                  <a:gd name="T35" fmla="*/ 7 h 225"/>
                  <a:gd name="T36" fmla="*/ 321 w 323"/>
                  <a:gd name="T37" fmla="*/ 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225">
                    <a:moveTo>
                      <a:pt x="321" y="4"/>
                    </a:moveTo>
                    <a:lnTo>
                      <a:pt x="317" y="0"/>
                    </a:lnTo>
                    <a:lnTo>
                      <a:pt x="314" y="0"/>
                    </a:lnTo>
                    <a:lnTo>
                      <a:pt x="102" y="23"/>
                    </a:lnTo>
                    <a:lnTo>
                      <a:pt x="99" y="24"/>
                    </a:lnTo>
                    <a:lnTo>
                      <a:pt x="97" y="27"/>
                    </a:lnTo>
                    <a:lnTo>
                      <a:pt x="0" y="214"/>
                    </a:lnTo>
                    <a:lnTo>
                      <a:pt x="0" y="219"/>
                    </a:lnTo>
                    <a:lnTo>
                      <a:pt x="1" y="222"/>
                    </a:lnTo>
                    <a:lnTo>
                      <a:pt x="3" y="224"/>
                    </a:lnTo>
                    <a:lnTo>
                      <a:pt x="7" y="225"/>
                    </a:lnTo>
                    <a:lnTo>
                      <a:pt x="7" y="225"/>
                    </a:lnTo>
                    <a:lnTo>
                      <a:pt x="7" y="225"/>
                    </a:lnTo>
                    <a:lnTo>
                      <a:pt x="222" y="207"/>
                    </a:lnTo>
                    <a:lnTo>
                      <a:pt x="226" y="205"/>
                    </a:lnTo>
                    <a:lnTo>
                      <a:pt x="229" y="203"/>
                    </a:lnTo>
                    <a:lnTo>
                      <a:pt x="322" y="11"/>
                    </a:lnTo>
                    <a:lnTo>
                      <a:pt x="323" y="7"/>
                    </a:lnTo>
                    <a:lnTo>
                      <a:pt x="321" y="4"/>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4" name="Freeform 371">
                <a:extLst>
                  <a:ext uri="{FF2B5EF4-FFF2-40B4-BE49-F238E27FC236}">
                    <a16:creationId xmlns:a16="http://schemas.microsoft.com/office/drawing/2014/main" xmlns="" id="{8224721B-6B2B-40DF-84F0-5F71CD612CC9}"/>
                  </a:ext>
                </a:extLst>
              </p:cNvPr>
              <p:cNvSpPr>
                <a:spLocks/>
              </p:cNvSpPr>
              <p:nvPr/>
            </p:nvSpPr>
            <p:spPr bwMode="auto">
              <a:xfrm>
                <a:off x="5422901" y="5000625"/>
                <a:ext cx="80963" cy="147638"/>
              </a:xfrm>
              <a:custGeom>
                <a:avLst/>
                <a:gdLst>
                  <a:gd name="T0" fmla="*/ 201 w 205"/>
                  <a:gd name="T1" fmla="*/ 1 h 372"/>
                  <a:gd name="T2" fmla="*/ 198 w 205"/>
                  <a:gd name="T3" fmla="*/ 0 h 372"/>
                  <a:gd name="T4" fmla="*/ 196 w 205"/>
                  <a:gd name="T5" fmla="*/ 0 h 372"/>
                  <a:gd name="T6" fmla="*/ 194 w 205"/>
                  <a:gd name="T7" fmla="*/ 0 h 372"/>
                  <a:gd name="T8" fmla="*/ 193 w 205"/>
                  <a:gd name="T9" fmla="*/ 1 h 372"/>
                  <a:gd name="T10" fmla="*/ 3 w 205"/>
                  <a:gd name="T11" fmla="*/ 127 h 372"/>
                  <a:gd name="T12" fmla="*/ 1 w 205"/>
                  <a:gd name="T13" fmla="*/ 131 h 372"/>
                  <a:gd name="T14" fmla="*/ 0 w 205"/>
                  <a:gd name="T15" fmla="*/ 134 h 372"/>
                  <a:gd name="T16" fmla="*/ 0 w 205"/>
                  <a:gd name="T17" fmla="*/ 364 h 372"/>
                  <a:gd name="T18" fmla="*/ 0 w 205"/>
                  <a:gd name="T19" fmla="*/ 366 h 372"/>
                  <a:gd name="T20" fmla="*/ 1 w 205"/>
                  <a:gd name="T21" fmla="*/ 368 h 372"/>
                  <a:gd name="T22" fmla="*/ 2 w 205"/>
                  <a:gd name="T23" fmla="*/ 369 h 372"/>
                  <a:gd name="T24" fmla="*/ 4 w 205"/>
                  <a:gd name="T25" fmla="*/ 370 h 372"/>
                  <a:gd name="T26" fmla="*/ 6 w 205"/>
                  <a:gd name="T27" fmla="*/ 372 h 372"/>
                  <a:gd name="T28" fmla="*/ 7 w 205"/>
                  <a:gd name="T29" fmla="*/ 372 h 372"/>
                  <a:gd name="T30" fmla="*/ 9 w 205"/>
                  <a:gd name="T31" fmla="*/ 372 h 372"/>
                  <a:gd name="T32" fmla="*/ 12 w 205"/>
                  <a:gd name="T33" fmla="*/ 370 h 372"/>
                  <a:gd name="T34" fmla="*/ 202 w 205"/>
                  <a:gd name="T35" fmla="*/ 244 h 372"/>
                  <a:gd name="T36" fmla="*/ 204 w 205"/>
                  <a:gd name="T37" fmla="*/ 241 h 372"/>
                  <a:gd name="T38" fmla="*/ 205 w 205"/>
                  <a:gd name="T39" fmla="*/ 238 h 372"/>
                  <a:gd name="T40" fmla="*/ 205 w 205"/>
                  <a:gd name="T41" fmla="*/ 7 h 372"/>
                  <a:gd name="T42" fmla="*/ 205 w 205"/>
                  <a:gd name="T43" fmla="*/ 5 h 372"/>
                  <a:gd name="T44" fmla="*/ 204 w 205"/>
                  <a:gd name="T45" fmla="*/ 3 h 372"/>
                  <a:gd name="T46" fmla="*/ 203 w 205"/>
                  <a:gd name="T47" fmla="*/ 2 h 372"/>
                  <a:gd name="T48" fmla="*/ 201 w 205"/>
                  <a:gd name="T49" fmla="*/ 1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5" h="372">
                    <a:moveTo>
                      <a:pt x="201" y="1"/>
                    </a:moveTo>
                    <a:lnTo>
                      <a:pt x="198" y="0"/>
                    </a:lnTo>
                    <a:lnTo>
                      <a:pt x="196" y="0"/>
                    </a:lnTo>
                    <a:lnTo>
                      <a:pt x="194" y="0"/>
                    </a:lnTo>
                    <a:lnTo>
                      <a:pt x="193" y="1"/>
                    </a:lnTo>
                    <a:lnTo>
                      <a:pt x="3" y="127"/>
                    </a:lnTo>
                    <a:lnTo>
                      <a:pt x="1" y="131"/>
                    </a:lnTo>
                    <a:lnTo>
                      <a:pt x="0" y="134"/>
                    </a:lnTo>
                    <a:lnTo>
                      <a:pt x="0" y="364"/>
                    </a:lnTo>
                    <a:lnTo>
                      <a:pt x="0" y="366"/>
                    </a:lnTo>
                    <a:lnTo>
                      <a:pt x="1" y="368"/>
                    </a:lnTo>
                    <a:lnTo>
                      <a:pt x="2" y="369"/>
                    </a:lnTo>
                    <a:lnTo>
                      <a:pt x="4" y="370"/>
                    </a:lnTo>
                    <a:lnTo>
                      <a:pt x="6" y="372"/>
                    </a:lnTo>
                    <a:lnTo>
                      <a:pt x="7" y="372"/>
                    </a:lnTo>
                    <a:lnTo>
                      <a:pt x="9" y="372"/>
                    </a:lnTo>
                    <a:lnTo>
                      <a:pt x="12" y="370"/>
                    </a:lnTo>
                    <a:lnTo>
                      <a:pt x="202" y="244"/>
                    </a:lnTo>
                    <a:lnTo>
                      <a:pt x="204" y="241"/>
                    </a:lnTo>
                    <a:lnTo>
                      <a:pt x="205" y="238"/>
                    </a:lnTo>
                    <a:lnTo>
                      <a:pt x="205" y="7"/>
                    </a:lnTo>
                    <a:lnTo>
                      <a:pt x="205" y="5"/>
                    </a:lnTo>
                    <a:lnTo>
                      <a:pt x="204" y="3"/>
                    </a:lnTo>
                    <a:lnTo>
                      <a:pt x="203" y="2"/>
                    </a:lnTo>
                    <a:lnTo>
                      <a:pt x="201" y="1"/>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32" name="435 Grupo">
              <a:extLst>
                <a:ext uri="{FF2B5EF4-FFF2-40B4-BE49-F238E27FC236}">
                  <a16:creationId xmlns:a16="http://schemas.microsoft.com/office/drawing/2014/main" xmlns="" id="{372D02E9-F4D8-4B6E-B70C-3136DCD341B5}"/>
                </a:ext>
              </a:extLst>
            </p:cNvPr>
            <p:cNvGrpSpPr/>
            <p:nvPr/>
          </p:nvGrpSpPr>
          <p:grpSpPr>
            <a:xfrm>
              <a:off x="4290040" y="3560550"/>
              <a:ext cx="239671" cy="321911"/>
              <a:chOff x="7416801" y="2606675"/>
              <a:chExt cx="323850" cy="434976"/>
            </a:xfrm>
          </p:grpSpPr>
          <p:sp>
            <p:nvSpPr>
              <p:cNvPr id="138" name="Freeform 372">
                <a:extLst>
                  <a:ext uri="{FF2B5EF4-FFF2-40B4-BE49-F238E27FC236}">
                    <a16:creationId xmlns:a16="http://schemas.microsoft.com/office/drawing/2014/main" xmlns="" id="{830BCDEC-A72D-43F0-9D70-03F602A90815}"/>
                  </a:ext>
                </a:extLst>
              </p:cNvPr>
              <p:cNvSpPr>
                <a:spLocks/>
              </p:cNvSpPr>
              <p:nvPr/>
            </p:nvSpPr>
            <p:spPr bwMode="auto">
              <a:xfrm>
                <a:off x="7458076" y="2606675"/>
                <a:ext cx="195263" cy="163513"/>
              </a:xfrm>
              <a:custGeom>
                <a:avLst/>
                <a:gdLst>
                  <a:gd name="T0" fmla="*/ 0 w 493"/>
                  <a:gd name="T1" fmla="*/ 333 h 413"/>
                  <a:gd name="T2" fmla="*/ 0 w 493"/>
                  <a:gd name="T3" fmla="*/ 281 h 413"/>
                  <a:gd name="T4" fmla="*/ 0 w 493"/>
                  <a:gd name="T5" fmla="*/ 234 h 413"/>
                  <a:gd name="T6" fmla="*/ 0 w 493"/>
                  <a:gd name="T7" fmla="*/ 194 h 413"/>
                  <a:gd name="T8" fmla="*/ 0 w 493"/>
                  <a:gd name="T9" fmla="*/ 157 h 413"/>
                  <a:gd name="T10" fmla="*/ 0 w 493"/>
                  <a:gd name="T11" fmla="*/ 128 h 413"/>
                  <a:gd name="T12" fmla="*/ 0 w 493"/>
                  <a:gd name="T13" fmla="*/ 102 h 413"/>
                  <a:gd name="T14" fmla="*/ 0 w 493"/>
                  <a:gd name="T15" fmla="*/ 85 h 413"/>
                  <a:gd name="T16" fmla="*/ 0 w 493"/>
                  <a:gd name="T17" fmla="*/ 70 h 413"/>
                  <a:gd name="T18" fmla="*/ 0 w 493"/>
                  <a:gd name="T19" fmla="*/ 48 h 413"/>
                  <a:gd name="T20" fmla="*/ 0 w 493"/>
                  <a:gd name="T21" fmla="*/ 33 h 413"/>
                  <a:gd name="T22" fmla="*/ 0 w 493"/>
                  <a:gd name="T23" fmla="*/ 30 h 413"/>
                  <a:gd name="T24" fmla="*/ 0 w 493"/>
                  <a:gd name="T25" fmla="*/ 30 h 413"/>
                  <a:gd name="T26" fmla="*/ 3 w 493"/>
                  <a:gd name="T27" fmla="*/ 19 h 413"/>
                  <a:gd name="T28" fmla="*/ 10 w 493"/>
                  <a:gd name="T29" fmla="*/ 11 h 413"/>
                  <a:gd name="T30" fmla="*/ 18 w 493"/>
                  <a:gd name="T31" fmla="*/ 4 h 413"/>
                  <a:gd name="T32" fmla="*/ 29 w 493"/>
                  <a:gd name="T33" fmla="*/ 0 h 413"/>
                  <a:gd name="T34" fmla="*/ 106 w 493"/>
                  <a:gd name="T35" fmla="*/ 0 h 413"/>
                  <a:gd name="T36" fmla="*/ 171 w 493"/>
                  <a:gd name="T37" fmla="*/ 0 h 413"/>
                  <a:gd name="T38" fmla="*/ 230 w 493"/>
                  <a:gd name="T39" fmla="*/ 0 h 413"/>
                  <a:gd name="T40" fmla="*/ 281 w 493"/>
                  <a:gd name="T41" fmla="*/ 0 h 413"/>
                  <a:gd name="T42" fmla="*/ 322 w 493"/>
                  <a:gd name="T43" fmla="*/ 0 h 413"/>
                  <a:gd name="T44" fmla="*/ 358 w 493"/>
                  <a:gd name="T45" fmla="*/ 0 h 413"/>
                  <a:gd name="T46" fmla="*/ 388 w 493"/>
                  <a:gd name="T47" fmla="*/ 0 h 413"/>
                  <a:gd name="T48" fmla="*/ 409 w 493"/>
                  <a:gd name="T49" fmla="*/ 0 h 413"/>
                  <a:gd name="T50" fmla="*/ 428 w 493"/>
                  <a:gd name="T51" fmla="*/ 0 h 413"/>
                  <a:gd name="T52" fmla="*/ 442 w 493"/>
                  <a:gd name="T53" fmla="*/ 0 h 413"/>
                  <a:gd name="T54" fmla="*/ 449 w 493"/>
                  <a:gd name="T55" fmla="*/ 0 h 413"/>
                  <a:gd name="T56" fmla="*/ 457 w 493"/>
                  <a:gd name="T57" fmla="*/ 0 h 413"/>
                  <a:gd name="T58" fmla="*/ 464 w 493"/>
                  <a:gd name="T59" fmla="*/ 0 h 413"/>
                  <a:gd name="T60" fmla="*/ 464 w 493"/>
                  <a:gd name="T61" fmla="*/ 0 h 413"/>
                  <a:gd name="T62" fmla="*/ 475 w 493"/>
                  <a:gd name="T63" fmla="*/ 4 h 413"/>
                  <a:gd name="T64" fmla="*/ 483 w 493"/>
                  <a:gd name="T65" fmla="*/ 11 h 413"/>
                  <a:gd name="T66" fmla="*/ 489 w 493"/>
                  <a:gd name="T67" fmla="*/ 19 h 413"/>
                  <a:gd name="T68" fmla="*/ 493 w 493"/>
                  <a:gd name="T69" fmla="*/ 30 h 413"/>
                  <a:gd name="T70" fmla="*/ 493 w 493"/>
                  <a:gd name="T71" fmla="*/ 99 h 413"/>
                  <a:gd name="T72" fmla="*/ 493 w 493"/>
                  <a:gd name="T73" fmla="*/ 157 h 413"/>
                  <a:gd name="T74" fmla="*/ 493 w 493"/>
                  <a:gd name="T75" fmla="*/ 209 h 413"/>
                  <a:gd name="T76" fmla="*/ 493 w 493"/>
                  <a:gd name="T77" fmla="*/ 249 h 413"/>
                  <a:gd name="T78" fmla="*/ 493 w 493"/>
                  <a:gd name="T79" fmla="*/ 289 h 413"/>
                  <a:gd name="T80" fmla="*/ 493 w 493"/>
                  <a:gd name="T81" fmla="*/ 318 h 413"/>
                  <a:gd name="T82" fmla="*/ 493 w 493"/>
                  <a:gd name="T83" fmla="*/ 344 h 413"/>
                  <a:gd name="T84" fmla="*/ 493 w 493"/>
                  <a:gd name="T85" fmla="*/ 362 h 413"/>
                  <a:gd name="T86" fmla="*/ 493 w 493"/>
                  <a:gd name="T87" fmla="*/ 381 h 413"/>
                  <a:gd name="T88" fmla="*/ 493 w 493"/>
                  <a:gd name="T89" fmla="*/ 392 h 413"/>
                  <a:gd name="T90" fmla="*/ 493 w 493"/>
                  <a:gd name="T91" fmla="*/ 406 h 413"/>
                  <a:gd name="T92" fmla="*/ 493 w 493"/>
                  <a:gd name="T93" fmla="*/ 410 h 413"/>
                  <a:gd name="T94" fmla="*/ 493 w 493"/>
                  <a:gd name="T95" fmla="*/ 413 h 413"/>
                  <a:gd name="T96" fmla="*/ 0 w 493"/>
                  <a:gd name="T97" fmla="*/ 33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3" h="413">
                    <a:moveTo>
                      <a:pt x="0" y="333"/>
                    </a:moveTo>
                    <a:lnTo>
                      <a:pt x="0" y="281"/>
                    </a:lnTo>
                    <a:lnTo>
                      <a:pt x="0" y="234"/>
                    </a:lnTo>
                    <a:lnTo>
                      <a:pt x="0" y="194"/>
                    </a:lnTo>
                    <a:lnTo>
                      <a:pt x="0" y="157"/>
                    </a:lnTo>
                    <a:lnTo>
                      <a:pt x="0" y="128"/>
                    </a:lnTo>
                    <a:lnTo>
                      <a:pt x="0" y="102"/>
                    </a:lnTo>
                    <a:lnTo>
                      <a:pt x="0" y="85"/>
                    </a:lnTo>
                    <a:lnTo>
                      <a:pt x="0" y="70"/>
                    </a:lnTo>
                    <a:lnTo>
                      <a:pt x="0" y="48"/>
                    </a:lnTo>
                    <a:lnTo>
                      <a:pt x="0" y="33"/>
                    </a:lnTo>
                    <a:lnTo>
                      <a:pt x="0" y="30"/>
                    </a:lnTo>
                    <a:lnTo>
                      <a:pt x="0" y="30"/>
                    </a:lnTo>
                    <a:lnTo>
                      <a:pt x="3" y="19"/>
                    </a:lnTo>
                    <a:lnTo>
                      <a:pt x="10" y="11"/>
                    </a:lnTo>
                    <a:lnTo>
                      <a:pt x="18" y="4"/>
                    </a:lnTo>
                    <a:lnTo>
                      <a:pt x="29" y="0"/>
                    </a:lnTo>
                    <a:lnTo>
                      <a:pt x="106" y="0"/>
                    </a:lnTo>
                    <a:lnTo>
                      <a:pt x="171" y="0"/>
                    </a:lnTo>
                    <a:lnTo>
                      <a:pt x="230" y="0"/>
                    </a:lnTo>
                    <a:lnTo>
                      <a:pt x="281" y="0"/>
                    </a:lnTo>
                    <a:lnTo>
                      <a:pt x="322" y="0"/>
                    </a:lnTo>
                    <a:lnTo>
                      <a:pt x="358" y="0"/>
                    </a:lnTo>
                    <a:lnTo>
                      <a:pt x="388" y="0"/>
                    </a:lnTo>
                    <a:lnTo>
                      <a:pt x="409" y="0"/>
                    </a:lnTo>
                    <a:lnTo>
                      <a:pt x="428" y="0"/>
                    </a:lnTo>
                    <a:lnTo>
                      <a:pt x="442" y="0"/>
                    </a:lnTo>
                    <a:lnTo>
                      <a:pt x="449" y="0"/>
                    </a:lnTo>
                    <a:lnTo>
                      <a:pt x="457" y="0"/>
                    </a:lnTo>
                    <a:lnTo>
                      <a:pt x="464" y="0"/>
                    </a:lnTo>
                    <a:lnTo>
                      <a:pt x="464" y="0"/>
                    </a:lnTo>
                    <a:lnTo>
                      <a:pt x="475" y="4"/>
                    </a:lnTo>
                    <a:lnTo>
                      <a:pt x="483" y="11"/>
                    </a:lnTo>
                    <a:lnTo>
                      <a:pt x="489" y="19"/>
                    </a:lnTo>
                    <a:lnTo>
                      <a:pt x="493" y="30"/>
                    </a:lnTo>
                    <a:lnTo>
                      <a:pt x="493" y="99"/>
                    </a:lnTo>
                    <a:lnTo>
                      <a:pt x="493" y="157"/>
                    </a:lnTo>
                    <a:lnTo>
                      <a:pt x="493" y="209"/>
                    </a:lnTo>
                    <a:lnTo>
                      <a:pt x="493" y="249"/>
                    </a:lnTo>
                    <a:lnTo>
                      <a:pt x="493" y="289"/>
                    </a:lnTo>
                    <a:lnTo>
                      <a:pt x="493" y="318"/>
                    </a:lnTo>
                    <a:lnTo>
                      <a:pt x="493" y="344"/>
                    </a:lnTo>
                    <a:lnTo>
                      <a:pt x="493" y="362"/>
                    </a:lnTo>
                    <a:lnTo>
                      <a:pt x="493" y="381"/>
                    </a:lnTo>
                    <a:lnTo>
                      <a:pt x="493" y="392"/>
                    </a:lnTo>
                    <a:lnTo>
                      <a:pt x="493" y="406"/>
                    </a:lnTo>
                    <a:lnTo>
                      <a:pt x="493" y="410"/>
                    </a:lnTo>
                    <a:lnTo>
                      <a:pt x="493" y="413"/>
                    </a:lnTo>
                    <a:lnTo>
                      <a:pt x="0" y="333"/>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9" name="Freeform 373">
                <a:extLst>
                  <a:ext uri="{FF2B5EF4-FFF2-40B4-BE49-F238E27FC236}">
                    <a16:creationId xmlns:a16="http://schemas.microsoft.com/office/drawing/2014/main" xmlns="" id="{865AC4B6-F7F3-479D-B8C4-A4E223638945}"/>
                  </a:ext>
                </a:extLst>
              </p:cNvPr>
              <p:cNvSpPr>
                <a:spLocks/>
              </p:cNvSpPr>
              <p:nvPr/>
            </p:nvSpPr>
            <p:spPr bwMode="auto">
              <a:xfrm>
                <a:off x="7458076" y="29210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0" name="Freeform 374">
                <a:extLst>
                  <a:ext uri="{FF2B5EF4-FFF2-40B4-BE49-F238E27FC236}">
                    <a16:creationId xmlns:a16="http://schemas.microsoft.com/office/drawing/2014/main" xmlns="" id="{4E0B7E2C-E016-493F-ACD2-4844D8657EDC}"/>
                  </a:ext>
                </a:extLst>
              </p:cNvPr>
              <p:cNvSpPr>
                <a:spLocks/>
              </p:cNvSpPr>
              <p:nvPr/>
            </p:nvSpPr>
            <p:spPr bwMode="auto">
              <a:xfrm>
                <a:off x="7469188" y="2933700"/>
                <a:ext cx="152400" cy="0"/>
              </a:xfrm>
              <a:custGeom>
                <a:avLst/>
                <a:gdLst>
                  <a:gd name="T0" fmla="*/ 383 w 383"/>
                  <a:gd name="T1" fmla="*/ 0 w 383"/>
                  <a:gd name="T2" fmla="*/ 383 w 383"/>
                </a:gdLst>
                <a:ahLst/>
                <a:cxnLst>
                  <a:cxn ang="0">
                    <a:pos x="T0" y="0"/>
                  </a:cxn>
                  <a:cxn ang="0">
                    <a:pos x="T1" y="0"/>
                  </a:cxn>
                  <a:cxn ang="0">
                    <a:pos x="T2" y="0"/>
                  </a:cxn>
                </a:cxnLst>
                <a:rect l="0" t="0" r="r" b="b"/>
                <a:pathLst>
                  <a:path w="383">
                    <a:moveTo>
                      <a:pt x="383" y="0"/>
                    </a:moveTo>
                    <a:lnTo>
                      <a:pt x="0" y="0"/>
                    </a:lnTo>
                    <a:lnTo>
                      <a:pt x="383"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1" name="Freeform 375">
                <a:extLst>
                  <a:ext uri="{FF2B5EF4-FFF2-40B4-BE49-F238E27FC236}">
                    <a16:creationId xmlns:a16="http://schemas.microsoft.com/office/drawing/2014/main" xmlns="" id="{66B2BB68-9549-47A5-AD4A-05A496C4C029}"/>
                  </a:ext>
                </a:extLst>
              </p:cNvPr>
              <p:cNvSpPr>
                <a:spLocks/>
              </p:cNvSpPr>
              <p:nvPr/>
            </p:nvSpPr>
            <p:spPr bwMode="auto">
              <a:xfrm>
                <a:off x="7481888" y="2863850"/>
                <a:ext cx="171450" cy="0"/>
              </a:xfrm>
              <a:custGeom>
                <a:avLst/>
                <a:gdLst>
                  <a:gd name="T0" fmla="*/ 435 w 435"/>
                  <a:gd name="T1" fmla="*/ 0 w 435"/>
                  <a:gd name="T2" fmla="*/ 435 w 435"/>
                </a:gdLst>
                <a:ahLst/>
                <a:cxnLst>
                  <a:cxn ang="0">
                    <a:pos x="T0" y="0"/>
                  </a:cxn>
                  <a:cxn ang="0">
                    <a:pos x="T1" y="0"/>
                  </a:cxn>
                  <a:cxn ang="0">
                    <a:pos x="T2" y="0"/>
                  </a:cxn>
                </a:cxnLst>
                <a:rect l="0" t="0" r="r" b="b"/>
                <a:pathLst>
                  <a:path w="435">
                    <a:moveTo>
                      <a:pt x="435" y="0"/>
                    </a:moveTo>
                    <a:lnTo>
                      <a:pt x="0" y="0"/>
                    </a:lnTo>
                    <a:lnTo>
                      <a:pt x="435"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2" name="Freeform 376">
                <a:extLst>
                  <a:ext uri="{FF2B5EF4-FFF2-40B4-BE49-F238E27FC236}">
                    <a16:creationId xmlns:a16="http://schemas.microsoft.com/office/drawing/2014/main" xmlns="" id="{8DA715BE-DF05-4BF7-A45D-B430CD57287A}"/>
                  </a:ext>
                </a:extLst>
              </p:cNvPr>
              <p:cNvSpPr>
                <a:spLocks/>
              </p:cNvSpPr>
              <p:nvPr/>
            </p:nvSpPr>
            <p:spPr bwMode="auto">
              <a:xfrm>
                <a:off x="7458076" y="2652713"/>
                <a:ext cx="195263" cy="0"/>
              </a:xfrm>
              <a:custGeom>
                <a:avLst/>
                <a:gdLst>
                  <a:gd name="T0" fmla="*/ 0 w 493"/>
                  <a:gd name="T1" fmla="*/ 493 w 493"/>
                  <a:gd name="T2" fmla="*/ 0 w 493"/>
                </a:gdLst>
                <a:ahLst/>
                <a:cxnLst>
                  <a:cxn ang="0">
                    <a:pos x="T0" y="0"/>
                  </a:cxn>
                  <a:cxn ang="0">
                    <a:pos x="T1" y="0"/>
                  </a:cxn>
                  <a:cxn ang="0">
                    <a:pos x="T2" y="0"/>
                  </a:cxn>
                </a:cxnLst>
                <a:rect l="0" t="0" r="r" b="b"/>
                <a:pathLst>
                  <a:path w="493">
                    <a:moveTo>
                      <a:pt x="0" y="0"/>
                    </a:moveTo>
                    <a:lnTo>
                      <a:pt x="493" y="0"/>
                    </a:lnTo>
                    <a:lnTo>
                      <a:pt x="0"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3" name="Freeform 377">
                <a:extLst>
                  <a:ext uri="{FF2B5EF4-FFF2-40B4-BE49-F238E27FC236}">
                    <a16:creationId xmlns:a16="http://schemas.microsoft.com/office/drawing/2014/main" xmlns="" id="{7B145CC8-415B-4C6E-9376-C992B35959F5}"/>
                  </a:ext>
                </a:extLst>
              </p:cNvPr>
              <p:cNvSpPr>
                <a:spLocks/>
              </p:cNvSpPr>
              <p:nvPr/>
            </p:nvSpPr>
            <p:spPr bwMode="auto">
              <a:xfrm>
                <a:off x="7543801" y="2633663"/>
                <a:ext cx="23813" cy="0"/>
              </a:xfrm>
              <a:custGeom>
                <a:avLst/>
                <a:gdLst>
                  <a:gd name="T0" fmla="*/ 0 w 61"/>
                  <a:gd name="T1" fmla="*/ 61 w 61"/>
                  <a:gd name="T2" fmla="*/ 0 w 61"/>
                </a:gdLst>
                <a:ahLst/>
                <a:cxnLst>
                  <a:cxn ang="0">
                    <a:pos x="T0" y="0"/>
                  </a:cxn>
                  <a:cxn ang="0">
                    <a:pos x="T1" y="0"/>
                  </a:cxn>
                  <a:cxn ang="0">
                    <a:pos x="T2" y="0"/>
                  </a:cxn>
                </a:cxnLst>
                <a:rect l="0" t="0" r="r" b="b"/>
                <a:pathLst>
                  <a:path w="61">
                    <a:moveTo>
                      <a:pt x="0" y="0"/>
                    </a:moveTo>
                    <a:lnTo>
                      <a:pt x="61" y="0"/>
                    </a:lnTo>
                    <a:lnTo>
                      <a:pt x="0"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4" name="Freeform 378">
                <a:extLst>
                  <a:ext uri="{FF2B5EF4-FFF2-40B4-BE49-F238E27FC236}">
                    <a16:creationId xmlns:a16="http://schemas.microsoft.com/office/drawing/2014/main" xmlns="" id="{AD332208-894F-404A-9A30-B2B22502065F}"/>
                  </a:ext>
                </a:extLst>
              </p:cNvPr>
              <p:cNvSpPr>
                <a:spLocks/>
              </p:cNvSpPr>
              <p:nvPr/>
            </p:nvSpPr>
            <p:spPr bwMode="auto">
              <a:xfrm>
                <a:off x="7543801" y="2886075"/>
                <a:ext cx="23813" cy="23813"/>
              </a:xfrm>
              <a:custGeom>
                <a:avLst/>
                <a:gdLst>
                  <a:gd name="T0" fmla="*/ 61 w 61"/>
                  <a:gd name="T1" fmla="*/ 32 h 61"/>
                  <a:gd name="T2" fmla="*/ 58 w 61"/>
                  <a:gd name="T3" fmla="*/ 43 h 61"/>
                  <a:gd name="T4" fmla="*/ 51 w 61"/>
                  <a:gd name="T5" fmla="*/ 51 h 61"/>
                  <a:gd name="T6" fmla="*/ 43 w 61"/>
                  <a:gd name="T7" fmla="*/ 58 h 61"/>
                  <a:gd name="T8" fmla="*/ 29 w 61"/>
                  <a:gd name="T9" fmla="*/ 61 h 61"/>
                  <a:gd name="T10" fmla="*/ 17 w 61"/>
                  <a:gd name="T11" fmla="*/ 58 h 61"/>
                  <a:gd name="T12" fmla="*/ 11 w 61"/>
                  <a:gd name="T13" fmla="*/ 51 h 61"/>
                  <a:gd name="T14" fmla="*/ 3 w 61"/>
                  <a:gd name="T15" fmla="*/ 43 h 61"/>
                  <a:gd name="T16" fmla="*/ 0 w 61"/>
                  <a:gd name="T17" fmla="*/ 32 h 61"/>
                  <a:gd name="T18" fmla="*/ 3 w 61"/>
                  <a:gd name="T19" fmla="*/ 18 h 61"/>
                  <a:gd name="T20" fmla="*/ 11 w 61"/>
                  <a:gd name="T21" fmla="*/ 6 h 61"/>
                  <a:gd name="T22" fmla="*/ 17 w 61"/>
                  <a:gd name="T23" fmla="*/ 0 h 61"/>
                  <a:gd name="T24" fmla="*/ 29 w 61"/>
                  <a:gd name="T25" fmla="*/ 0 h 61"/>
                  <a:gd name="T26" fmla="*/ 43 w 61"/>
                  <a:gd name="T27" fmla="*/ 0 h 61"/>
                  <a:gd name="T28" fmla="*/ 51 w 61"/>
                  <a:gd name="T29" fmla="*/ 6 h 61"/>
                  <a:gd name="T30" fmla="*/ 58 w 61"/>
                  <a:gd name="T31" fmla="*/ 18 h 61"/>
                  <a:gd name="T32" fmla="*/ 61 w 61"/>
                  <a:gd name="T33" fmla="*/ 32 h 61"/>
                  <a:gd name="T34" fmla="*/ 61 w 61"/>
                  <a:gd name="T3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1">
                    <a:moveTo>
                      <a:pt x="61" y="32"/>
                    </a:moveTo>
                    <a:lnTo>
                      <a:pt x="58" y="43"/>
                    </a:lnTo>
                    <a:lnTo>
                      <a:pt x="51" y="51"/>
                    </a:lnTo>
                    <a:lnTo>
                      <a:pt x="43" y="58"/>
                    </a:lnTo>
                    <a:lnTo>
                      <a:pt x="29" y="61"/>
                    </a:lnTo>
                    <a:lnTo>
                      <a:pt x="17" y="58"/>
                    </a:lnTo>
                    <a:lnTo>
                      <a:pt x="11" y="51"/>
                    </a:lnTo>
                    <a:lnTo>
                      <a:pt x="3" y="43"/>
                    </a:lnTo>
                    <a:lnTo>
                      <a:pt x="0" y="32"/>
                    </a:lnTo>
                    <a:lnTo>
                      <a:pt x="3" y="18"/>
                    </a:lnTo>
                    <a:lnTo>
                      <a:pt x="11" y="6"/>
                    </a:lnTo>
                    <a:lnTo>
                      <a:pt x="17" y="0"/>
                    </a:lnTo>
                    <a:lnTo>
                      <a:pt x="29" y="0"/>
                    </a:lnTo>
                    <a:lnTo>
                      <a:pt x="43" y="0"/>
                    </a:lnTo>
                    <a:lnTo>
                      <a:pt x="51" y="6"/>
                    </a:lnTo>
                    <a:lnTo>
                      <a:pt x="58" y="18"/>
                    </a:lnTo>
                    <a:lnTo>
                      <a:pt x="61" y="32"/>
                    </a:lnTo>
                    <a:lnTo>
                      <a:pt x="61" y="32"/>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5" name="Freeform 379">
                <a:extLst>
                  <a:ext uri="{FF2B5EF4-FFF2-40B4-BE49-F238E27FC236}">
                    <a16:creationId xmlns:a16="http://schemas.microsoft.com/office/drawing/2014/main" xmlns="" id="{D37710FF-9B97-4D10-B816-55F419E46AA8}"/>
                  </a:ext>
                </a:extLst>
              </p:cNvPr>
              <p:cNvSpPr>
                <a:spLocks/>
              </p:cNvSpPr>
              <p:nvPr/>
            </p:nvSpPr>
            <p:spPr bwMode="auto">
              <a:xfrm>
                <a:off x="7483476" y="2928938"/>
                <a:ext cx="107950" cy="65088"/>
              </a:xfrm>
              <a:custGeom>
                <a:avLst/>
                <a:gdLst>
                  <a:gd name="T0" fmla="*/ 0 w 270"/>
                  <a:gd name="T1" fmla="*/ 0 h 165"/>
                  <a:gd name="T2" fmla="*/ 0 w 270"/>
                  <a:gd name="T3" fmla="*/ 4 h 165"/>
                  <a:gd name="T4" fmla="*/ 6 w 270"/>
                  <a:gd name="T5" fmla="*/ 7 h 165"/>
                  <a:gd name="T6" fmla="*/ 32 w 270"/>
                  <a:gd name="T7" fmla="*/ 29 h 165"/>
                  <a:gd name="T8" fmla="*/ 61 w 270"/>
                  <a:gd name="T9" fmla="*/ 58 h 165"/>
                  <a:gd name="T10" fmla="*/ 90 w 270"/>
                  <a:gd name="T11" fmla="*/ 89 h 165"/>
                  <a:gd name="T12" fmla="*/ 116 w 270"/>
                  <a:gd name="T13" fmla="*/ 118 h 165"/>
                  <a:gd name="T14" fmla="*/ 150 w 270"/>
                  <a:gd name="T15" fmla="*/ 139 h 165"/>
                  <a:gd name="T16" fmla="*/ 182 w 270"/>
                  <a:gd name="T17" fmla="*/ 158 h 165"/>
                  <a:gd name="T18" fmla="*/ 197 w 270"/>
                  <a:gd name="T19" fmla="*/ 161 h 165"/>
                  <a:gd name="T20" fmla="*/ 215 w 270"/>
                  <a:gd name="T21" fmla="*/ 165 h 165"/>
                  <a:gd name="T22" fmla="*/ 233 w 270"/>
                  <a:gd name="T23" fmla="*/ 165 h 165"/>
                  <a:gd name="T24" fmla="*/ 248 w 270"/>
                  <a:gd name="T25" fmla="*/ 165 h 165"/>
                  <a:gd name="T26" fmla="*/ 256 w 270"/>
                  <a:gd name="T27" fmla="*/ 165 h 165"/>
                  <a:gd name="T28" fmla="*/ 262 w 270"/>
                  <a:gd name="T29" fmla="*/ 165 h 165"/>
                  <a:gd name="T30" fmla="*/ 270 w 270"/>
                  <a:gd name="T31" fmla="*/ 165 h 165"/>
                  <a:gd name="T32" fmla="*/ 270 w 270"/>
                  <a:gd name="T33" fmla="*/ 165 h 165"/>
                  <a:gd name="T34" fmla="*/ 0 w 270"/>
                  <a:gd name="T3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5">
                    <a:moveTo>
                      <a:pt x="0" y="0"/>
                    </a:moveTo>
                    <a:lnTo>
                      <a:pt x="0" y="4"/>
                    </a:lnTo>
                    <a:lnTo>
                      <a:pt x="6" y="7"/>
                    </a:lnTo>
                    <a:lnTo>
                      <a:pt x="32" y="29"/>
                    </a:lnTo>
                    <a:lnTo>
                      <a:pt x="61" y="58"/>
                    </a:lnTo>
                    <a:lnTo>
                      <a:pt x="90" y="89"/>
                    </a:lnTo>
                    <a:lnTo>
                      <a:pt x="116" y="118"/>
                    </a:lnTo>
                    <a:lnTo>
                      <a:pt x="150" y="139"/>
                    </a:lnTo>
                    <a:lnTo>
                      <a:pt x="182" y="158"/>
                    </a:lnTo>
                    <a:lnTo>
                      <a:pt x="197" y="161"/>
                    </a:lnTo>
                    <a:lnTo>
                      <a:pt x="215" y="165"/>
                    </a:lnTo>
                    <a:lnTo>
                      <a:pt x="233" y="165"/>
                    </a:lnTo>
                    <a:lnTo>
                      <a:pt x="248" y="165"/>
                    </a:lnTo>
                    <a:lnTo>
                      <a:pt x="256" y="165"/>
                    </a:lnTo>
                    <a:lnTo>
                      <a:pt x="262" y="165"/>
                    </a:lnTo>
                    <a:lnTo>
                      <a:pt x="270" y="165"/>
                    </a:lnTo>
                    <a:lnTo>
                      <a:pt x="270" y="165"/>
                    </a:lnTo>
                    <a:lnTo>
                      <a:pt x="0"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6" name="Freeform 380">
                <a:extLst>
                  <a:ext uri="{FF2B5EF4-FFF2-40B4-BE49-F238E27FC236}">
                    <a16:creationId xmlns:a16="http://schemas.microsoft.com/office/drawing/2014/main" xmlns="" id="{F32EE288-1CA0-4002-AE2C-8EE6FDE3B278}"/>
                  </a:ext>
                </a:extLst>
              </p:cNvPr>
              <p:cNvSpPr>
                <a:spLocks/>
              </p:cNvSpPr>
              <p:nvPr/>
            </p:nvSpPr>
            <p:spPr bwMode="auto">
              <a:xfrm>
                <a:off x="7600951" y="2751138"/>
                <a:ext cx="133350" cy="212725"/>
              </a:xfrm>
              <a:custGeom>
                <a:avLst/>
                <a:gdLst>
                  <a:gd name="T0" fmla="*/ 61 w 332"/>
                  <a:gd name="T1" fmla="*/ 487 h 539"/>
                  <a:gd name="T2" fmla="*/ 55 w 332"/>
                  <a:gd name="T3" fmla="*/ 473 h 539"/>
                  <a:gd name="T4" fmla="*/ 50 w 332"/>
                  <a:gd name="T5" fmla="*/ 461 h 539"/>
                  <a:gd name="T6" fmla="*/ 50 w 332"/>
                  <a:gd name="T7" fmla="*/ 442 h 539"/>
                  <a:gd name="T8" fmla="*/ 58 w 332"/>
                  <a:gd name="T9" fmla="*/ 418 h 539"/>
                  <a:gd name="T10" fmla="*/ 66 w 332"/>
                  <a:gd name="T11" fmla="*/ 395 h 539"/>
                  <a:gd name="T12" fmla="*/ 76 w 332"/>
                  <a:gd name="T13" fmla="*/ 373 h 539"/>
                  <a:gd name="T14" fmla="*/ 91 w 332"/>
                  <a:gd name="T15" fmla="*/ 352 h 539"/>
                  <a:gd name="T16" fmla="*/ 109 w 332"/>
                  <a:gd name="T17" fmla="*/ 330 h 539"/>
                  <a:gd name="T18" fmla="*/ 127 w 332"/>
                  <a:gd name="T19" fmla="*/ 315 h 539"/>
                  <a:gd name="T20" fmla="*/ 150 w 332"/>
                  <a:gd name="T21" fmla="*/ 304 h 539"/>
                  <a:gd name="T22" fmla="*/ 150 w 332"/>
                  <a:gd name="T23" fmla="*/ 278 h 539"/>
                  <a:gd name="T24" fmla="*/ 150 w 332"/>
                  <a:gd name="T25" fmla="*/ 256 h 539"/>
                  <a:gd name="T26" fmla="*/ 150 w 332"/>
                  <a:gd name="T27" fmla="*/ 235 h 539"/>
                  <a:gd name="T28" fmla="*/ 150 w 332"/>
                  <a:gd name="T29" fmla="*/ 205 h 539"/>
                  <a:gd name="T30" fmla="*/ 124 w 332"/>
                  <a:gd name="T31" fmla="*/ 191 h 539"/>
                  <a:gd name="T32" fmla="*/ 98 w 332"/>
                  <a:gd name="T33" fmla="*/ 180 h 539"/>
                  <a:gd name="T34" fmla="*/ 80 w 332"/>
                  <a:gd name="T35" fmla="*/ 165 h 539"/>
                  <a:gd name="T36" fmla="*/ 66 w 332"/>
                  <a:gd name="T37" fmla="*/ 154 h 539"/>
                  <a:gd name="T38" fmla="*/ 50 w 332"/>
                  <a:gd name="T39" fmla="*/ 143 h 539"/>
                  <a:gd name="T40" fmla="*/ 44 w 332"/>
                  <a:gd name="T41" fmla="*/ 135 h 539"/>
                  <a:gd name="T42" fmla="*/ 40 w 332"/>
                  <a:gd name="T43" fmla="*/ 128 h 539"/>
                  <a:gd name="T44" fmla="*/ 36 w 332"/>
                  <a:gd name="T45" fmla="*/ 128 h 539"/>
                  <a:gd name="T46" fmla="*/ 14 w 332"/>
                  <a:gd name="T47" fmla="*/ 106 h 539"/>
                  <a:gd name="T48" fmla="*/ 0 w 332"/>
                  <a:gd name="T49" fmla="*/ 77 h 539"/>
                  <a:gd name="T50" fmla="*/ 0 w 332"/>
                  <a:gd name="T51" fmla="*/ 48 h 539"/>
                  <a:gd name="T52" fmla="*/ 7 w 332"/>
                  <a:gd name="T53" fmla="*/ 14 h 539"/>
                  <a:gd name="T54" fmla="*/ 7 w 332"/>
                  <a:gd name="T55" fmla="*/ 14 h 539"/>
                  <a:gd name="T56" fmla="*/ 14 w 332"/>
                  <a:gd name="T57" fmla="*/ 8 h 539"/>
                  <a:gd name="T58" fmla="*/ 26 w 332"/>
                  <a:gd name="T59" fmla="*/ 0 h 539"/>
                  <a:gd name="T60" fmla="*/ 32 w 332"/>
                  <a:gd name="T61" fmla="*/ 0 h 539"/>
                  <a:gd name="T62" fmla="*/ 44 w 332"/>
                  <a:gd name="T63" fmla="*/ 8 h 539"/>
                  <a:gd name="T64" fmla="*/ 73 w 332"/>
                  <a:gd name="T65" fmla="*/ 22 h 539"/>
                  <a:gd name="T66" fmla="*/ 98 w 332"/>
                  <a:gd name="T67" fmla="*/ 37 h 539"/>
                  <a:gd name="T68" fmla="*/ 139 w 332"/>
                  <a:gd name="T69" fmla="*/ 55 h 539"/>
                  <a:gd name="T70" fmla="*/ 168 w 332"/>
                  <a:gd name="T71" fmla="*/ 74 h 539"/>
                  <a:gd name="T72" fmla="*/ 190 w 332"/>
                  <a:gd name="T73" fmla="*/ 85 h 539"/>
                  <a:gd name="T74" fmla="*/ 201 w 332"/>
                  <a:gd name="T75" fmla="*/ 88 h 539"/>
                  <a:gd name="T76" fmla="*/ 208 w 332"/>
                  <a:gd name="T77" fmla="*/ 91 h 539"/>
                  <a:gd name="T78" fmla="*/ 208 w 332"/>
                  <a:gd name="T79" fmla="*/ 95 h 539"/>
                  <a:gd name="T80" fmla="*/ 208 w 332"/>
                  <a:gd name="T81" fmla="*/ 95 h 539"/>
                  <a:gd name="T82" fmla="*/ 241 w 332"/>
                  <a:gd name="T83" fmla="*/ 114 h 539"/>
                  <a:gd name="T84" fmla="*/ 274 w 332"/>
                  <a:gd name="T85" fmla="*/ 139 h 539"/>
                  <a:gd name="T86" fmla="*/ 300 w 332"/>
                  <a:gd name="T87" fmla="*/ 169 h 539"/>
                  <a:gd name="T88" fmla="*/ 306 w 332"/>
                  <a:gd name="T89" fmla="*/ 187 h 539"/>
                  <a:gd name="T90" fmla="*/ 314 w 332"/>
                  <a:gd name="T91" fmla="*/ 201 h 539"/>
                  <a:gd name="T92" fmla="*/ 317 w 332"/>
                  <a:gd name="T93" fmla="*/ 231 h 539"/>
                  <a:gd name="T94" fmla="*/ 322 w 332"/>
                  <a:gd name="T95" fmla="*/ 252 h 539"/>
                  <a:gd name="T96" fmla="*/ 325 w 332"/>
                  <a:gd name="T97" fmla="*/ 267 h 539"/>
                  <a:gd name="T98" fmla="*/ 325 w 332"/>
                  <a:gd name="T99" fmla="*/ 278 h 539"/>
                  <a:gd name="T100" fmla="*/ 325 w 332"/>
                  <a:gd name="T101" fmla="*/ 286 h 539"/>
                  <a:gd name="T102" fmla="*/ 329 w 332"/>
                  <a:gd name="T103" fmla="*/ 289 h 539"/>
                  <a:gd name="T104" fmla="*/ 329 w 332"/>
                  <a:gd name="T105" fmla="*/ 289 h 539"/>
                  <a:gd name="T106" fmla="*/ 329 w 332"/>
                  <a:gd name="T107" fmla="*/ 312 h 539"/>
                  <a:gd name="T108" fmla="*/ 332 w 332"/>
                  <a:gd name="T109" fmla="*/ 336 h 539"/>
                  <a:gd name="T110" fmla="*/ 332 w 332"/>
                  <a:gd name="T111" fmla="*/ 366 h 539"/>
                  <a:gd name="T112" fmla="*/ 332 w 332"/>
                  <a:gd name="T113" fmla="*/ 395 h 539"/>
                  <a:gd name="T114" fmla="*/ 332 w 332"/>
                  <a:gd name="T115" fmla="*/ 432 h 539"/>
                  <a:gd name="T116" fmla="*/ 325 w 332"/>
                  <a:gd name="T117" fmla="*/ 465 h 539"/>
                  <a:gd name="T118" fmla="*/ 317 w 332"/>
                  <a:gd name="T119" fmla="*/ 502 h 539"/>
                  <a:gd name="T120" fmla="*/ 303 w 332"/>
                  <a:gd name="T121" fmla="*/ 539 h 539"/>
                  <a:gd name="T122" fmla="*/ 61 w 332"/>
                  <a:gd name="T123" fmla="*/ 48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539">
                    <a:moveTo>
                      <a:pt x="61" y="487"/>
                    </a:moveTo>
                    <a:lnTo>
                      <a:pt x="55" y="473"/>
                    </a:lnTo>
                    <a:lnTo>
                      <a:pt x="50" y="461"/>
                    </a:lnTo>
                    <a:lnTo>
                      <a:pt x="50" y="442"/>
                    </a:lnTo>
                    <a:lnTo>
                      <a:pt x="58" y="418"/>
                    </a:lnTo>
                    <a:lnTo>
                      <a:pt x="66" y="395"/>
                    </a:lnTo>
                    <a:lnTo>
                      <a:pt x="76" y="373"/>
                    </a:lnTo>
                    <a:lnTo>
                      <a:pt x="91" y="352"/>
                    </a:lnTo>
                    <a:lnTo>
                      <a:pt x="109" y="330"/>
                    </a:lnTo>
                    <a:lnTo>
                      <a:pt x="127" y="315"/>
                    </a:lnTo>
                    <a:lnTo>
                      <a:pt x="150" y="304"/>
                    </a:lnTo>
                    <a:lnTo>
                      <a:pt x="150" y="278"/>
                    </a:lnTo>
                    <a:lnTo>
                      <a:pt x="150" y="256"/>
                    </a:lnTo>
                    <a:lnTo>
                      <a:pt x="150" y="235"/>
                    </a:lnTo>
                    <a:lnTo>
                      <a:pt x="150" y="205"/>
                    </a:lnTo>
                    <a:lnTo>
                      <a:pt x="124" y="191"/>
                    </a:lnTo>
                    <a:lnTo>
                      <a:pt x="98" y="180"/>
                    </a:lnTo>
                    <a:lnTo>
                      <a:pt x="80" y="165"/>
                    </a:lnTo>
                    <a:lnTo>
                      <a:pt x="66" y="154"/>
                    </a:lnTo>
                    <a:lnTo>
                      <a:pt x="50" y="143"/>
                    </a:lnTo>
                    <a:lnTo>
                      <a:pt x="44" y="135"/>
                    </a:lnTo>
                    <a:lnTo>
                      <a:pt x="40" y="128"/>
                    </a:lnTo>
                    <a:lnTo>
                      <a:pt x="36" y="128"/>
                    </a:lnTo>
                    <a:lnTo>
                      <a:pt x="14" y="106"/>
                    </a:lnTo>
                    <a:lnTo>
                      <a:pt x="0" y="77"/>
                    </a:lnTo>
                    <a:lnTo>
                      <a:pt x="0" y="48"/>
                    </a:lnTo>
                    <a:lnTo>
                      <a:pt x="7" y="14"/>
                    </a:lnTo>
                    <a:lnTo>
                      <a:pt x="7" y="14"/>
                    </a:lnTo>
                    <a:lnTo>
                      <a:pt x="14" y="8"/>
                    </a:lnTo>
                    <a:lnTo>
                      <a:pt x="26" y="0"/>
                    </a:lnTo>
                    <a:lnTo>
                      <a:pt x="32" y="0"/>
                    </a:lnTo>
                    <a:lnTo>
                      <a:pt x="44" y="8"/>
                    </a:lnTo>
                    <a:lnTo>
                      <a:pt x="73" y="22"/>
                    </a:lnTo>
                    <a:lnTo>
                      <a:pt x="98" y="37"/>
                    </a:lnTo>
                    <a:lnTo>
                      <a:pt x="139" y="55"/>
                    </a:lnTo>
                    <a:lnTo>
                      <a:pt x="168" y="74"/>
                    </a:lnTo>
                    <a:lnTo>
                      <a:pt x="190" y="85"/>
                    </a:lnTo>
                    <a:lnTo>
                      <a:pt x="201" y="88"/>
                    </a:lnTo>
                    <a:lnTo>
                      <a:pt x="208" y="91"/>
                    </a:lnTo>
                    <a:lnTo>
                      <a:pt x="208" y="95"/>
                    </a:lnTo>
                    <a:lnTo>
                      <a:pt x="208" y="95"/>
                    </a:lnTo>
                    <a:lnTo>
                      <a:pt x="241" y="114"/>
                    </a:lnTo>
                    <a:lnTo>
                      <a:pt x="274" y="139"/>
                    </a:lnTo>
                    <a:lnTo>
                      <a:pt x="300" y="169"/>
                    </a:lnTo>
                    <a:lnTo>
                      <a:pt x="306" y="187"/>
                    </a:lnTo>
                    <a:lnTo>
                      <a:pt x="314" y="201"/>
                    </a:lnTo>
                    <a:lnTo>
                      <a:pt x="317" y="231"/>
                    </a:lnTo>
                    <a:lnTo>
                      <a:pt x="322" y="252"/>
                    </a:lnTo>
                    <a:lnTo>
                      <a:pt x="325" y="267"/>
                    </a:lnTo>
                    <a:lnTo>
                      <a:pt x="325" y="278"/>
                    </a:lnTo>
                    <a:lnTo>
                      <a:pt x="325" y="286"/>
                    </a:lnTo>
                    <a:lnTo>
                      <a:pt x="329" y="289"/>
                    </a:lnTo>
                    <a:lnTo>
                      <a:pt x="329" y="289"/>
                    </a:lnTo>
                    <a:lnTo>
                      <a:pt x="329" y="312"/>
                    </a:lnTo>
                    <a:lnTo>
                      <a:pt x="332" y="336"/>
                    </a:lnTo>
                    <a:lnTo>
                      <a:pt x="332" y="366"/>
                    </a:lnTo>
                    <a:lnTo>
                      <a:pt x="332" y="395"/>
                    </a:lnTo>
                    <a:lnTo>
                      <a:pt x="332" y="432"/>
                    </a:lnTo>
                    <a:lnTo>
                      <a:pt x="325" y="465"/>
                    </a:lnTo>
                    <a:lnTo>
                      <a:pt x="317" y="502"/>
                    </a:lnTo>
                    <a:lnTo>
                      <a:pt x="303" y="539"/>
                    </a:lnTo>
                    <a:lnTo>
                      <a:pt x="61" y="487"/>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7" name="Freeform 381">
                <a:extLst>
                  <a:ext uri="{FF2B5EF4-FFF2-40B4-BE49-F238E27FC236}">
                    <a16:creationId xmlns:a16="http://schemas.microsoft.com/office/drawing/2014/main" xmlns="" id="{3E6685DF-E7CB-4261-B946-21C4DFEA6B66}"/>
                  </a:ext>
                </a:extLst>
              </p:cNvPr>
              <p:cNvSpPr>
                <a:spLocks/>
              </p:cNvSpPr>
              <p:nvPr/>
            </p:nvSpPr>
            <p:spPr bwMode="auto">
              <a:xfrm>
                <a:off x="7416801" y="2836863"/>
                <a:ext cx="63500" cy="49213"/>
              </a:xfrm>
              <a:custGeom>
                <a:avLst/>
                <a:gdLst>
                  <a:gd name="T0" fmla="*/ 98 w 158"/>
                  <a:gd name="T1" fmla="*/ 124 h 124"/>
                  <a:gd name="T2" fmla="*/ 77 w 158"/>
                  <a:gd name="T3" fmla="*/ 124 h 124"/>
                  <a:gd name="T4" fmla="*/ 69 w 158"/>
                  <a:gd name="T5" fmla="*/ 124 h 124"/>
                  <a:gd name="T6" fmla="*/ 66 w 158"/>
                  <a:gd name="T7" fmla="*/ 124 h 124"/>
                  <a:gd name="T8" fmla="*/ 63 w 158"/>
                  <a:gd name="T9" fmla="*/ 124 h 124"/>
                  <a:gd name="T10" fmla="*/ 40 w 158"/>
                  <a:gd name="T11" fmla="*/ 116 h 124"/>
                  <a:gd name="T12" fmla="*/ 18 w 158"/>
                  <a:gd name="T13" fmla="*/ 105 h 124"/>
                  <a:gd name="T14" fmla="*/ 3 w 158"/>
                  <a:gd name="T15" fmla="*/ 87 h 124"/>
                  <a:gd name="T16" fmla="*/ 0 w 158"/>
                  <a:gd name="T17" fmla="*/ 65 h 124"/>
                  <a:gd name="T18" fmla="*/ 0 w 158"/>
                  <a:gd name="T19" fmla="*/ 65 h 124"/>
                  <a:gd name="T20" fmla="*/ 3 w 158"/>
                  <a:gd name="T21" fmla="*/ 39 h 124"/>
                  <a:gd name="T22" fmla="*/ 18 w 158"/>
                  <a:gd name="T23" fmla="*/ 18 h 124"/>
                  <a:gd name="T24" fmla="*/ 40 w 158"/>
                  <a:gd name="T25" fmla="*/ 6 h 124"/>
                  <a:gd name="T26" fmla="*/ 63 w 158"/>
                  <a:gd name="T27" fmla="*/ 0 h 124"/>
                  <a:gd name="T28" fmla="*/ 84 w 158"/>
                  <a:gd name="T29" fmla="*/ 0 h 124"/>
                  <a:gd name="T30" fmla="*/ 95 w 158"/>
                  <a:gd name="T31" fmla="*/ 0 h 124"/>
                  <a:gd name="T32" fmla="*/ 98 w 158"/>
                  <a:gd name="T33" fmla="*/ 0 h 124"/>
                  <a:gd name="T34" fmla="*/ 98 w 158"/>
                  <a:gd name="T35" fmla="*/ 0 h 124"/>
                  <a:gd name="T36" fmla="*/ 121 w 158"/>
                  <a:gd name="T37" fmla="*/ 6 h 124"/>
                  <a:gd name="T38" fmla="*/ 143 w 158"/>
                  <a:gd name="T39" fmla="*/ 18 h 124"/>
                  <a:gd name="T40" fmla="*/ 153 w 158"/>
                  <a:gd name="T41" fmla="*/ 39 h 124"/>
                  <a:gd name="T42" fmla="*/ 158 w 158"/>
                  <a:gd name="T43" fmla="*/ 65 h 124"/>
                  <a:gd name="T44" fmla="*/ 158 w 158"/>
                  <a:gd name="T45" fmla="*/ 65 h 124"/>
                  <a:gd name="T46" fmla="*/ 153 w 158"/>
                  <a:gd name="T47" fmla="*/ 87 h 124"/>
                  <a:gd name="T48" fmla="*/ 143 w 158"/>
                  <a:gd name="T49" fmla="*/ 105 h 124"/>
                  <a:gd name="T50" fmla="*/ 121 w 158"/>
                  <a:gd name="T51" fmla="*/ 116 h 124"/>
                  <a:gd name="T52" fmla="*/ 98 w 158"/>
                  <a:gd name="T53" fmla="*/ 124 h 124"/>
                  <a:gd name="T54" fmla="*/ 98 w 158"/>
                  <a:gd name="T55"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124">
                    <a:moveTo>
                      <a:pt x="98" y="124"/>
                    </a:moveTo>
                    <a:lnTo>
                      <a:pt x="77" y="124"/>
                    </a:lnTo>
                    <a:lnTo>
                      <a:pt x="69" y="124"/>
                    </a:lnTo>
                    <a:lnTo>
                      <a:pt x="66" y="124"/>
                    </a:lnTo>
                    <a:lnTo>
                      <a:pt x="63" y="124"/>
                    </a:lnTo>
                    <a:lnTo>
                      <a:pt x="40" y="116"/>
                    </a:lnTo>
                    <a:lnTo>
                      <a:pt x="18" y="105"/>
                    </a:lnTo>
                    <a:lnTo>
                      <a:pt x="3" y="87"/>
                    </a:lnTo>
                    <a:lnTo>
                      <a:pt x="0" y="65"/>
                    </a:lnTo>
                    <a:lnTo>
                      <a:pt x="0" y="65"/>
                    </a:lnTo>
                    <a:lnTo>
                      <a:pt x="3" y="39"/>
                    </a:lnTo>
                    <a:lnTo>
                      <a:pt x="18" y="18"/>
                    </a:lnTo>
                    <a:lnTo>
                      <a:pt x="40" y="6"/>
                    </a:lnTo>
                    <a:lnTo>
                      <a:pt x="63" y="0"/>
                    </a:lnTo>
                    <a:lnTo>
                      <a:pt x="84" y="0"/>
                    </a:lnTo>
                    <a:lnTo>
                      <a:pt x="95" y="0"/>
                    </a:lnTo>
                    <a:lnTo>
                      <a:pt x="98" y="0"/>
                    </a:lnTo>
                    <a:lnTo>
                      <a:pt x="98" y="0"/>
                    </a:lnTo>
                    <a:lnTo>
                      <a:pt x="121" y="6"/>
                    </a:lnTo>
                    <a:lnTo>
                      <a:pt x="143" y="18"/>
                    </a:lnTo>
                    <a:lnTo>
                      <a:pt x="153" y="39"/>
                    </a:lnTo>
                    <a:lnTo>
                      <a:pt x="158" y="65"/>
                    </a:lnTo>
                    <a:lnTo>
                      <a:pt x="158" y="65"/>
                    </a:lnTo>
                    <a:lnTo>
                      <a:pt x="153" y="87"/>
                    </a:lnTo>
                    <a:lnTo>
                      <a:pt x="143" y="105"/>
                    </a:lnTo>
                    <a:lnTo>
                      <a:pt x="121" y="116"/>
                    </a:lnTo>
                    <a:lnTo>
                      <a:pt x="98" y="124"/>
                    </a:lnTo>
                    <a:lnTo>
                      <a:pt x="98" y="124"/>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8" name="Freeform 382">
                <a:extLst>
                  <a:ext uri="{FF2B5EF4-FFF2-40B4-BE49-F238E27FC236}">
                    <a16:creationId xmlns:a16="http://schemas.microsoft.com/office/drawing/2014/main" xmlns="" id="{84826A6F-5B62-4879-8096-20E114170E0B}"/>
                  </a:ext>
                </a:extLst>
              </p:cNvPr>
              <p:cNvSpPr>
                <a:spLocks/>
              </p:cNvSpPr>
              <p:nvPr/>
            </p:nvSpPr>
            <p:spPr bwMode="auto">
              <a:xfrm>
                <a:off x="7416801" y="2787650"/>
                <a:ext cx="63500" cy="49213"/>
              </a:xfrm>
              <a:custGeom>
                <a:avLst/>
                <a:gdLst>
                  <a:gd name="T0" fmla="*/ 98 w 158"/>
                  <a:gd name="T1" fmla="*/ 122 h 122"/>
                  <a:gd name="T2" fmla="*/ 77 w 158"/>
                  <a:gd name="T3" fmla="*/ 122 h 122"/>
                  <a:gd name="T4" fmla="*/ 69 w 158"/>
                  <a:gd name="T5" fmla="*/ 122 h 122"/>
                  <a:gd name="T6" fmla="*/ 66 w 158"/>
                  <a:gd name="T7" fmla="*/ 122 h 122"/>
                  <a:gd name="T8" fmla="*/ 63 w 158"/>
                  <a:gd name="T9" fmla="*/ 122 h 122"/>
                  <a:gd name="T10" fmla="*/ 40 w 158"/>
                  <a:gd name="T11" fmla="*/ 117 h 122"/>
                  <a:gd name="T12" fmla="*/ 18 w 158"/>
                  <a:gd name="T13" fmla="*/ 106 h 122"/>
                  <a:gd name="T14" fmla="*/ 3 w 158"/>
                  <a:gd name="T15" fmla="*/ 88 h 122"/>
                  <a:gd name="T16" fmla="*/ 0 w 158"/>
                  <a:gd name="T17" fmla="*/ 62 h 122"/>
                  <a:gd name="T18" fmla="*/ 0 w 158"/>
                  <a:gd name="T19" fmla="*/ 62 h 122"/>
                  <a:gd name="T20" fmla="*/ 3 w 158"/>
                  <a:gd name="T21" fmla="*/ 37 h 122"/>
                  <a:gd name="T22" fmla="*/ 18 w 158"/>
                  <a:gd name="T23" fmla="*/ 19 h 122"/>
                  <a:gd name="T24" fmla="*/ 40 w 158"/>
                  <a:gd name="T25" fmla="*/ 4 h 122"/>
                  <a:gd name="T26" fmla="*/ 63 w 158"/>
                  <a:gd name="T27" fmla="*/ 0 h 122"/>
                  <a:gd name="T28" fmla="*/ 84 w 158"/>
                  <a:gd name="T29" fmla="*/ 0 h 122"/>
                  <a:gd name="T30" fmla="*/ 95 w 158"/>
                  <a:gd name="T31" fmla="*/ 0 h 122"/>
                  <a:gd name="T32" fmla="*/ 98 w 158"/>
                  <a:gd name="T33" fmla="*/ 0 h 122"/>
                  <a:gd name="T34" fmla="*/ 98 w 158"/>
                  <a:gd name="T35" fmla="*/ 0 h 122"/>
                  <a:gd name="T36" fmla="*/ 121 w 158"/>
                  <a:gd name="T37" fmla="*/ 4 h 122"/>
                  <a:gd name="T38" fmla="*/ 143 w 158"/>
                  <a:gd name="T39" fmla="*/ 19 h 122"/>
                  <a:gd name="T40" fmla="*/ 153 w 158"/>
                  <a:gd name="T41" fmla="*/ 37 h 122"/>
                  <a:gd name="T42" fmla="*/ 158 w 158"/>
                  <a:gd name="T43" fmla="*/ 62 h 122"/>
                  <a:gd name="T44" fmla="*/ 158 w 158"/>
                  <a:gd name="T45" fmla="*/ 62 h 122"/>
                  <a:gd name="T46" fmla="*/ 153 w 158"/>
                  <a:gd name="T47" fmla="*/ 88 h 122"/>
                  <a:gd name="T48" fmla="*/ 143 w 158"/>
                  <a:gd name="T49" fmla="*/ 106 h 122"/>
                  <a:gd name="T50" fmla="*/ 121 w 158"/>
                  <a:gd name="T51" fmla="*/ 117 h 122"/>
                  <a:gd name="T52" fmla="*/ 98 w 158"/>
                  <a:gd name="T53" fmla="*/ 122 h 122"/>
                  <a:gd name="T54" fmla="*/ 98 w 158"/>
                  <a:gd name="T5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122">
                    <a:moveTo>
                      <a:pt x="98" y="122"/>
                    </a:moveTo>
                    <a:lnTo>
                      <a:pt x="77" y="122"/>
                    </a:lnTo>
                    <a:lnTo>
                      <a:pt x="69" y="122"/>
                    </a:lnTo>
                    <a:lnTo>
                      <a:pt x="66" y="122"/>
                    </a:lnTo>
                    <a:lnTo>
                      <a:pt x="63" y="122"/>
                    </a:lnTo>
                    <a:lnTo>
                      <a:pt x="40" y="117"/>
                    </a:lnTo>
                    <a:lnTo>
                      <a:pt x="18" y="106"/>
                    </a:lnTo>
                    <a:lnTo>
                      <a:pt x="3" y="88"/>
                    </a:lnTo>
                    <a:lnTo>
                      <a:pt x="0" y="62"/>
                    </a:lnTo>
                    <a:lnTo>
                      <a:pt x="0" y="62"/>
                    </a:lnTo>
                    <a:lnTo>
                      <a:pt x="3" y="37"/>
                    </a:lnTo>
                    <a:lnTo>
                      <a:pt x="18" y="19"/>
                    </a:lnTo>
                    <a:lnTo>
                      <a:pt x="40" y="4"/>
                    </a:lnTo>
                    <a:lnTo>
                      <a:pt x="63" y="0"/>
                    </a:lnTo>
                    <a:lnTo>
                      <a:pt x="84" y="0"/>
                    </a:lnTo>
                    <a:lnTo>
                      <a:pt x="95" y="0"/>
                    </a:lnTo>
                    <a:lnTo>
                      <a:pt x="98" y="0"/>
                    </a:lnTo>
                    <a:lnTo>
                      <a:pt x="98" y="0"/>
                    </a:lnTo>
                    <a:lnTo>
                      <a:pt x="121" y="4"/>
                    </a:lnTo>
                    <a:lnTo>
                      <a:pt x="143" y="19"/>
                    </a:lnTo>
                    <a:lnTo>
                      <a:pt x="153" y="37"/>
                    </a:lnTo>
                    <a:lnTo>
                      <a:pt x="158" y="62"/>
                    </a:lnTo>
                    <a:lnTo>
                      <a:pt x="158" y="62"/>
                    </a:lnTo>
                    <a:lnTo>
                      <a:pt x="153" y="88"/>
                    </a:lnTo>
                    <a:lnTo>
                      <a:pt x="143" y="106"/>
                    </a:lnTo>
                    <a:lnTo>
                      <a:pt x="121" y="117"/>
                    </a:lnTo>
                    <a:lnTo>
                      <a:pt x="98" y="122"/>
                    </a:lnTo>
                    <a:lnTo>
                      <a:pt x="98" y="122"/>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9" name="Freeform 383">
                <a:extLst>
                  <a:ext uri="{FF2B5EF4-FFF2-40B4-BE49-F238E27FC236}">
                    <a16:creationId xmlns:a16="http://schemas.microsoft.com/office/drawing/2014/main" xmlns="" id="{791D88F1-A433-4C31-8C35-CDBD0E88352D}"/>
                  </a:ext>
                </a:extLst>
              </p:cNvPr>
              <p:cNvSpPr>
                <a:spLocks/>
              </p:cNvSpPr>
              <p:nvPr/>
            </p:nvSpPr>
            <p:spPr bwMode="auto">
              <a:xfrm>
                <a:off x="7418388" y="2738438"/>
                <a:ext cx="63500" cy="49213"/>
              </a:xfrm>
              <a:custGeom>
                <a:avLst/>
                <a:gdLst>
                  <a:gd name="T0" fmla="*/ 95 w 158"/>
                  <a:gd name="T1" fmla="*/ 124 h 124"/>
                  <a:gd name="T2" fmla="*/ 77 w 158"/>
                  <a:gd name="T3" fmla="*/ 124 h 124"/>
                  <a:gd name="T4" fmla="*/ 70 w 158"/>
                  <a:gd name="T5" fmla="*/ 124 h 124"/>
                  <a:gd name="T6" fmla="*/ 66 w 158"/>
                  <a:gd name="T7" fmla="*/ 124 h 124"/>
                  <a:gd name="T8" fmla="*/ 66 w 158"/>
                  <a:gd name="T9" fmla="*/ 124 h 124"/>
                  <a:gd name="T10" fmla="*/ 41 w 158"/>
                  <a:gd name="T11" fmla="*/ 117 h 124"/>
                  <a:gd name="T12" fmla="*/ 23 w 158"/>
                  <a:gd name="T13" fmla="*/ 106 h 124"/>
                  <a:gd name="T14" fmla="*/ 8 w 158"/>
                  <a:gd name="T15" fmla="*/ 88 h 124"/>
                  <a:gd name="T16" fmla="*/ 0 w 158"/>
                  <a:gd name="T17" fmla="*/ 66 h 124"/>
                  <a:gd name="T18" fmla="*/ 0 w 158"/>
                  <a:gd name="T19" fmla="*/ 66 h 124"/>
                  <a:gd name="T20" fmla="*/ 8 w 158"/>
                  <a:gd name="T21" fmla="*/ 40 h 124"/>
                  <a:gd name="T22" fmla="*/ 23 w 158"/>
                  <a:gd name="T23" fmla="*/ 19 h 124"/>
                  <a:gd name="T24" fmla="*/ 41 w 158"/>
                  <a:gd name="T25" fmla="*/ 8 h 124"/>
                  <a:gd name="T26" fmla="*/ 66 w 158"/>
                  <a:gd name="T27" fmla="*/ 0 h 124"/>
                  <a:gd name="T28" fmla="*/ 85 w 158"/>
                  <a:gd name="T29" fmla="*/ 0 h 124"/>
                  <a:gd name="T30" fmla="*/ 92 w 158"/>
                  <a:gd name="T31" fmla="*/ 0 h 124"/>
                  <a:gd name="T32" fmla="*/ 95 w 158"/>
                  <a:gd name="T33" fmla="*/ 0 h 124"/>
                  <a:gd name="T34" fmla="*/ 95 w 158"/>
                  <a:gd name="T35" fmla="*/ 0 h 124"/>
                  <a:gd name="T36" fmla="*/ 121 w 158"/>
                  <a:gd name="T37" fmla="*/ 8 h 124"/>
                  <a:gd name="T38" fmla="*/ 140 w 158"/>
                  <a:gd name="T39" fmla="*/ 19 h 124"/>
                  <a:gd name="T40" fmla="*/ 155 w 158"/>
                  <a:gd name="T41" fmla="*/ 40 h 124"/>
                  <a:gd name="T42" fmla="*/ 158 w 158"/>
                  <a:gd name="T43" fmla="*/ 66 h 124"/>
                  <a:gd name="T44" fmla="*/ 158 w 158"/>
                  <a:gd name="T45" fmla="*/ 66 h 124"/>
                  <a:gd name="T46" fmla="*/ 155 w 158"/>
                  <a:gd name="T47" fmla="*/ 88 h 124"/>
                  <a:gd name="T48" fmla="*/ 140 w 158"/>
                  <a:gd name="T49" fmla="*/ 106 h 124"/>
                  <a:gd name="T50" fmla="*/ 121 w 158"/>
                  <a:gd name="T51" fmla="*/ 117 h 124"/>
                  <a:gd name="T52" fmla="*/ 95 w 158"/>
                  <a:gd name="T53" fmla="*/ 124 h 124"/>
                  <a:gd name="T54" fmla="*/ 95 w 158"/>
                  <a:gd name="T55"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124">
                    <a:moveTo>
                      <a:pt x="95" y="124"/>
                    </a:moveTo>
                    <a:lnTo>
                      <a:pt x="77" y="124"/>
                    </a:lnTo>
                    <a:lnTo>
                      <a:pt x="70" y="124"/>
                    </a:lnTo>
                    <a:lnTo>
                      <a:pt x="66" y="124"/>
                    </a:lnTo>
                    <a:lnTo>
                      <a:pt x="66" y="124"/>
                    </a:lnTo>
                    <a:lnTo>
                      <a:pt x="41" y="117"/>
                    </a:lnTo>
                    <a:lnTo>
                      <a:pt x="23" y="106"/>
                    </a:lnTo>
                    <a:lnTo>
                      <a:pt x="8" y="88"/>
                    </a:lnTo>
                    <a:lnTo>
                      <a:pt x="0" y="66"/>
                    </a:lnTo>
                    <a:lnTo>
                      <a:pt x="0" y="66"/>
                    </a:lnTo>
                    <a:lnTo>
                      <a:pt x="8" y="40"/>
                    </a:lnTo>
                    <a:lnTo>
                      <a:pt x="23" y="19"/>
                    </a:lnTo>
                    <a:lnTo>
                      <a:pt x="41" y="8"/>
                    </a:lnTo>
                    <a:lnTo>
                      <a:pt x="66" y="0"/>
                    </a:lnTo>
                    <a:lnTo>
                      <a:pt x="85" y="0"/>
                    </a:lnTo>
                    <a:lnTo>
                      <a:pt x="92" y="0"/>
                    </a:lnTo>
                    <a:lnTo>
                      <a:pt x="95" y="0"/>
                    </a:lnTo>
                    <a:lnTo>
                      <a:pt x="95" y="0"/>
                    </a:lnTo>
                    <a:lnTo>
                      <a:pt x="121" y="8"/>
                    </a:lnTo>
                    <a:lnTo>
                      <a:pt x="140" y="19"/>
                    </a:lnTo>
                    <a:lnTo>
                      <a:pt x="155" y="40"/>
                    </a:lnTo>
                    <a:lnTo>
                      <a:pt x="158" y="66"/>
                    </a:lnTo>
                    <a:lnTo>
                      <a:pt x="158" y="66"/>
                    </a:lnTo>
                    <a:lnTo>
                      <a:pt x="155" y="88"/>
                    </a:lnTo>
                    <a:lnTo>
                      <a:pt x="140" y="106"/>
                    </a:lnTo>
                    <a:lnTo>
                      <a:pt x="121" y="117"/>
                    </a:lnTo>
                    <a:lnTo>
                      <a:pt x="95" y="124"/>
                    </a:lnTo>
                    <a:lnTo>
                      <a:pt x="95" y="124"/>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0" name="Freeform 384">
                <a:extLst>
                  <a:ext uri="{FF2B5EF4-FFF2-40B4-BE49-F238E27FC236}">
                    <a16:creationId xmlns:a16="http://schemas.microsoft.com/office/drawing/2014/main" xmlns="" id="{45C565C9-7094-472E-8A5C-0168145B7601}"/>
                  </a:ext>
                </a:extLst>
              </p:cNvPr>
              <p:cNvSpPr>
                <a:spLocks/>
              </p:cNvSpPr>
              <p:nvPr/>
            </p:nvSpPr>
            <p:spPr bwMode="auto">
              <a:xfrm>
                <a:off x="7427913" y="2886075"/>
                <a:ext cx="61913" cy="47625"/>
              </a:xfrm>
              <a:custGeom>
                <a:avLst/>
                <a:gdLst>
                  <a:gd name="T0" fmla="*/ 91 w 157"/>
                  <a:gd name="T1" fmla="*/ 120 h 120"/>
                  <a:gd name="T2" fmla="*/ 77 w 157"/>
                  <a:gd name="T3" fmla="*/ 120 h 120"/>
                  <a:gd name="T4" fmla="*/ 66 w 157"/>
                  <a:gd name="T5" fmla="*/ 120 h 120"/>
                  <a:gd name="T6" fmla="*/ 62 w 157"/>
                  <a:gd name="T7" fmla="*/ 120 h 120"/>
                  <a:gd name="T8" fmla="*/ 62 w 157"/>
                  <a:gd name="T9" fmla="*/ 120 h 120"/>
                  <a:gd name="T10" fmla="*/ 40 w 157"/>
                  <a:gd name="T11" fmla="*/ 116 h 120"/>
                  <a:gd name="T12" fmla="*/ 18 w 157"/>
                  <a:gd name="T13" fmla="*/ 101 h 120"/>
                  <a:gd name="T14" fmla="*/ 3 w 157"/>
                  <a:gd name="T15" fmla="*/ 84 h 120"/>
                  <a:gd name="T16" fmla="*/ 0 w 157"/>
                  <a:gd name="T17" fmla="*/ 61 h 120"/>
                  <a:gd name="T18" fmla="*/ 0 w 157"/>
                  <a:gd name="T19" fmla="*/ 61 h 120"/>
                  <a:gd name="T20" fmla="*/ 3 w 157"/>
                  <a:gd name="T21" fmla="*/ 37 h 120"/>
                  <a:gd name="T22" fmla="*/ 18 w 157"/>
                  <a:gd name="T23" fmla="*/ 18 h 120"/>
                  <a:gd name="T24" fmla="*/ 40 w 157"/>
                  <a:gd name="T25" fmla="*/ 3 h 120"/>
                  <a:gd name="T26" fmla="*/ 62 w 157"/>
                  <a:gd name="T27" fmla="*/ 0 h 120"/>
                  <a:gd name="T28" fmla="*/ 80 w 157"/>
                  <a:gd name="T29" fmla="*/ 0 h 120"/>
                  <a:gd name="T30" fmla="*/ 87 w 157"/>
                  <a:gd name="T31" fmla="*/ 0 h 120"/>
                  <a:gd name="T32" fmla="*/ 91 w 157"/>
                  <a:gd name="T33" fmla="*/ 0 h 120"/>
                  <a:gd name="T34" fmla="*/ 91 w 157"/>
                  <a:gd name="T35" fmla="*/ 0 h 120"/>
                  <a:gd name="T36" fmla="*/ 117 w 157"/>
                  <a:gd name="T37" fmla="*/ 3 h 120"/>
                  <a:gd name="T38" fmla="*/ 138 w 157"/>
                  <a:gd name="T39" fmla="*/ 18 h 120"/>
                  <a:gd name="T40" fmla="*/ 149 w 157"/>
                  <a:gd name="T41" fmla="*/ 37 h 120"/>
                  <a:gd name="T42" fmla="*/ 157 w 157"/>
                  <a:gd name="T43" fmla="*/ 61 h 120"/>
                  <a:gd name="T44" fmla="*/ 157 w 157"/>
                  <a:gd name="T45" fmla="*/ 61 h 120"/>
                  <a:gd name="T46" fmla="*/ 149 w 157"/>
                  <a:gd name="T47" fmla="*/ 84 h 120"/>
                  <a:gd name="T48" fmla="*/ 138 w 157"/>
                  <a:gd name="T49" fmla="*/ 101 h 120"/>
                  <a:gd name="T50" fmla="*/ 117 w 157"/>
                  <a:gd name="T51" fmla="*/ 116 h 120"/>
                  <a:gd name="T52" fmla="*/ 91 w 157"/>
                  <a:gd name="T53" fmla="*/ 120 h 120"/>
                  <a:gd name="T54" fmla="*/ 91 w 157"/>
                  <a:gd name="T5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120">
                    <a:moveTo>
                      <a:pt x="91" y="120"/>
                    </a:moveTo>
                    <a:lnTo>
                      <a:pt x="77" y="120"/>
                    </a:lnTo>
                    <a:lnTo>
                      <a:pt x="66" y="120"/>
                    </a:lnTo>
                    <a:lnTo>
                      <a:pt x="62" y="120"/>
                    </a:lnTo>
                    <a:lnTo>
                      <a:pt x="62" y="120"/>
                    </a:lnTo>
                    <a:lnTo>
                      <a:pt x="40" y="116"/>
                    </a:lnTo>
                    <a:lnTo>
                      <a:pt x="18" y="101"/>
                    </a:lnTo>
                    <a:lnTo>
                      <a:pt x="3" y="84"/>
                    </a:lnTo>
                    <a:lnTo>
                      <a:pt x="0" y="61"/>
                    </a:lnTo>
                    <a:lnTo>
                      <a:pt x="0" y="61"/>
                    </a:lnTo>
                    <a:lnTo>
                      <a:pt x="3" y="37"/>
                    </a:lnTo>
                    <a:lnTo>
                      <a:pt x="18" y="18"/>
                    </a:lnTo>
                    <a:lnTo>
                      <a:pt x="40" y="3"/>
                    </a:lnTo>
                    <a:lnTo>
                      <a:pt x="62" y="0"/>
                    </a:lnTo>
                    <a:lnTo>
                      <a:pt x="80" y="0"/>
                    </a:lnTo>
                    <a:lnTo>
                      <a:pt x="87" y="0"/>
                    </a:lnTo>
                    <a:lnTo>
                      <a:pt x="91" y="0"/>
                    </a:lnTo>
                    <a:lnTo>
                      <a:pt x="91" y="0"/>
                    </a:lnTo>
                    <a:lnTo>
                      <a:pt x="117" y="3"/>
                    </a:lnTo>
                    <a:lnTo>
                      <a:pt x="138" y="18"/>
                    </a:lnTo>
                    <a:lnTo>
                      <a:pt x="149" y="37"/>
                    </a:lnTo>
                    <a:lnTo>
                      <a:pt x="157" y="61"/>
                    </a:lnTo>
                    <a:lnTo>
                      <a:pt x="157" y="61"/>
                    </a:lnTo>
                    <a:lnTo>
                      <a:pt x="149" y="84"/>
                    </a:lnTo>
                    <a:lnTo>
                      <a:pt x="138" y="101"/>
                    </a:lnTo>
                    <a:lnTo>
                      <a:pt x="117" y="116"/>
                    </a:lnTo>
                    <a:lnTo>
                      <a:pt x="91" y="120"/>
                    </a:lnTo>
                    <a:lnTo>
                      <a:pt x="91" y="12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1" name="Freeform 385">
                <a:extLst>
                  <a:ext uri="{FF2B5EF4-FFF2-40B4-BE49-F238E27FC236}">
                    <a16:creationId xmlns:a16="http://schemas.microsoft.com/office/drawing/2014/main" xmlns="" id="{4221C243-7993-4472-A168-CFBD07466612}"/>
                  </a:ext>
                </a:extLst>
              </p:cNvPr>
              <p:cNvSpPr>
                <a:spLocks/>
              </p:cNvSpPr>
              <p:nvPr/>
            </p:nvSpPr>
            <p:spPr bwMode="auto">
              <a:xfrm>
                <a:off x="7575551" y="2963863"/>
                <a:ext cx="165100" cy="77788"/>
              </a:xfrm>
              <a:custGeom>
                <a:avLst/>
                <a:gdLst>
                  <a:gd name="T0" fmla="*/ 369 w 417"/>
                  <a:gd name="T1" fmla="*/ 0 h 196"/>
                  <a:gd name="T2" fmla="*/ 369 w 417"/>
                  <a:gd name="T3" fmla="*/ 3 h 196"/>
                  <a:gd name="T4" fmla="*/ 377 w 417"/>
                  <a:gd name="T5" fmla="*/ 6 h 196"/>
                  <a:gd name="T6" fmla="*/ 391 w 417"/>
                  <a:gd name="T7" fmla="*/ 29 h 196"/>
                  <a:gd name="T8" fmla="*/ 409 w 417"/>
                  <a:gd name="T9" fmla="*/ 50 h 196"/>
                  <a:gd name="T10" fmla="*/ 414 w 417"/>
                  <a:gd name="T11" fmla="*/ 61 h 196"/>
                  <a:gd name="T12" fmla="*/ 417 w 417"/>
                  <a:gd name="T13" fmla="*/ 76 h 196"/>
                  <a:gd name="T14" fmla="*/ 417 w 417"/>
                  <a:gd name="T15" fmla="*/ 101 h 196"/>
                  <a:gd name="T16" fmla="*/ 409 w 417"/>
                  <a:gd name="T17" fmla="*/ 124 h 196"/>
                  <a:gd name="T18" fmla="*/ 391 w 417"/>
                  <a:gd name="T19" fmla="*/ 145 h 196"/>
                  <a:gd name="T20" fmla="*/ 372 w 417"/>
                  <a:gd name="T21" fmla="*/ 164 h 196"/>
                  <a:gd name="T22" fmla="*/ 343 w 417"/>
                  <a:gd name="T23" fmla="*/ 178 h 196"/>
                  <a:gd name="T24" fmla="*/ 314 w 417"/>
                  <a:gd name="T25" fmla="*/ 190 h 196"/>
                  <a:gd name="T26" fmla="*/ 285 w 417"/>
                  <a:gd name="T27" fmla="*/ 193 h 196"/>
                  <a:gd name="T28" fmla="*/ 253 w 417"/>
                  <a:gd name="T29" fmla="*/ 196 h 196"/>
                  <a:gd name="T30" fmla="*/ 205 w 417"/>
                  <a:gd name="T31" fmla="*/ 196 h 196"/>
                  <a:gd name="T32" fmla="*/ 168 w 417"/>
                  <a:gd name="T33" fmla="*/ 196 h 196"/>
                  <a:gd name="T34" fmla="*/ 142 w 417"/>
                  <a:gd name="T35" fmla="*/ 196 h 196"/>
                  <a:gd name="T36" fmla="*/ 127 w 417"/>
                  <a:gd name="T37" fmla="*/ 196 h 196"/>
                  <a:gd name="T38" fmla="*/ 116 w 417"/>
                  <a:gd name="T39" fmla="*/ 196 h 196"/>
                  <a:gd name="T40" fmla="*/ 110 w 417"/>
                  <a:gd name="T41" fmla="*/ 196 h 196"/>
                  <a:gd name="T42" fmla="*/ 110 w 417"/>
                  <a:gd name="T43" fmla="*/ 196 h 196"/>
                  <a:gd name="T44" fmla="*/ 87 w 417"/>
                  <a:gd name="T45" fmla="*/ 193 h 196"/>
                  <a:gd name="T46" fmla="*/ 66 w 417"/>
                  <a:gd name="T47" fmla="*/ 185 h 196"/>
                  <a:gd name="T48" fmla="*/ 47 w 417"/>
                  <a:gd name="T49" fmla="*/ 171 h 196"/>
                  <a:gd name="T50" fmla="*/ 29 w 417"/>
                  <a:gd name="T51" fmla="*/ 156 h 196"/>
                  <a:gd name="T52" fmla="*/ 15 w 417"/>
                  <a:gd name="T53" fmla="*/ 138 h 196"/>
                  <a:gd name="T54" fmla="*/ 3 w 417"/>
                  <a:gd name="T55" fmla="*/ 120 h 196"/>
                  <a:gd name="T56" fmla="*/ 0 w 417"/>
                  <a:gd name="T57" fmla="*/ 98 h 196"/>
                  <a:gd name="T58" fmla="*/ 0 w 417"/>
                  <a:gd name="T59" fmla="*/ 80 h 196"/>
                  <a:gd name="T60" fmla="*/ 369 w 417"/>
                  <a:gd name="T6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7" h="196">
                    <a:moveTo>
                      <a:pt x="369" y="0"/>
                    </a:moveTo>
                    <a:lnTo>
                      <a:pt x="369" y="3"/>
                    </a:lnTo>
                    <a:lnTo>
                      <a:pt x="377" y="6"/>
                    </a:lnTo>
                    <a:lnTo>
                      <a:pt x="391" y="29"/>
                    </a:lnTo>
                    <a:lnTo>
                      <a:pt x="409" y="50"/>
                    </a:lnTo>
                    <a:lnTo>
                      <a:pt x="414" y="61"/>
                    </a:lnTo>
                    <a:lnTo>
                      <a:pt x="417" y="76"/>
                    </a:lnTo>
                    <a:lnTo>
                      <a:pt x="417" y="101"/>
                    </a:lnTo>
                    <a:lnTo>
                      <a:pt x="409" y="124"/>
                    </a:lnTo>
                    <a:lnTo>
                      <a:pt x="391" y="145"/>
                    </a:lnTo>
                    <a:lnTo>
                      <a:pt x="372" y="164"/>
                    </a:lnTo>
                    <a:lnTo>
                      <a:pt x="343" y="178"/>
                    </a:lnTo>
                    <a:lnTo>
                      <a:pt x="314" y="190"/>
                    </a:lnTo>
                    <a:lnTo>
                      <a:pt x="285" y="193"/>
                    </a:lnTo>
                    <a:lnTo>
                      <a:pt x="253" y="196"/>
                    </a:lnTo>
                    <a:lnTo>
                      <a:pt x="205" y="196"/>
                    </a:lnTo>
                    <a:lnTo>
                      <a:pt x="168" y="196"/>
                    </a:lnTo>
                    <a:lnTo>
                      <a:pt x="142" y="196"/>
                    </a:lnTo>
                    <a:lnTo>
                      <a:pt x="127" y="196"/>
                    </a:lnTo>
                    <a:lnTo>
                      <a:pt x="116" y="196"/>
                    </a:lnTo>
                    <a:lnTo>
                      <a:pt x="110" y="196"/>
                    </a:lnTo>
                    <a:lnTo>
                      <a:pt x="110" y="196"/>
                    </a:lnTo>
                    <a:lnTo>
                      <a:pt x="87" y="193"/>
                    </a:lnTo>
                    <a:lnTo>
                      <a:pt x="66" y="185"/>
                    </a:lnTo>
                    <a:lnTo>
                      <a:pt x="47" y="171"/>
                    </a:lnTo>
                    <a:lnTo>
                      <a:pt x="29" y="156"/>
                    </a:lnTo>
                    <a:lnTo>
                      <a:pt x="15" y="138"/>
                    </a:lnTo>
                    <a:lnTo>
                      <a:pt x="3" y="120"/>
                    </a:lnTo>
                    <a:lnTo>
                      <a:pt x="0" y="98"/>
                    </a:lnTo>
                    <a:lnTo>
                      <a:pt x="0" y="80"/>
                    </a:lnTo>
                    <a:lnTo>
                      <a:pt x="369"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2" name="Freeform 386">
                <a:extLst>
                  <a:ext uri="{FF2B5EF4-FFF2-40B4-BE49-F238E27FC236}">
                    <a16:creationId xmlns:a16="http://schemas.microsoft.com/office/drawing/2014/main" xmlns="" id="{4E40875A-824E-4B03-8830-D9C8252A9331}"/>
                  </a:ext>
                </a:extLst>
              </p:cNvPr>
              <p:cNvSpPr>
                <a:spLocks/>
              </p:cNvSpPr>
              <p:nvPr/>
            </p:nvSpPr>
            <p:spPr bwMode="auto">
              <a:xfrm>
                <a:off x="7666038" y="2963863"/>
                <a:ext cx="55563" cy="30163"/>
              </a:xfrm>
              <a:custGeom>
                <a:avLst/>
                <a:gdLst>
                  <a:gd name="T0" fmla="*/ 142 w 142"/>
                  <a:gd name="T1" fmla="*/ 0 h 76"/>
                  <a:gd name="T2" fmla="*/ 131 w 142"/>
                  <a:gd name="T3" fmla="*/ 14 h 76"/>
                  <a:gd name="T4" fmla="*/ 121 w 142"/>
                  <a:gd name="T5" fmla="*/ 24 h 76"/>
                  <a:gd name="T6" fmla="*/ 113 w 142"/>
                  <a:gd name="T7" fmla="*/ 35 h 76"/>
                  <a:gd name="T8" fmla="*/ 109 w 142"/>
                  <a:gd name="T9" fmla="*/ 40 h 76"/>
                  <a:gd name="T10" fmla="*/ 106 w 142"/>
                  <a:gd name="T11" fmla="*/ 40 h 76"/>
                  <a:gd name="T12" fmla="*/ 91 w 142"/>
                  <a:gd name="T13" fmla="*/ 54 h 76"/>
                  <a:gd name="T14" fmla="*/ 73 w 142"/>
                  <a:gd name="T15" fmla="*/ 64 h 76"/>
                  <a:gd name="T16" fmla="*/ 50 w 142"/>
                  <a:gd name="T17" fmla="*/ 72 h 76"/>
                  <a:gd name="T18" fmla="*/ 29 w 142"/>
                  <a:gd name="T19" fmla="*/ 76 h 76"/>
                  <a:gd name="T20" fmla="*/ 10 w 142"/>
                  <a:gd name="T21" fmla="*/ 76 h 76"/>
                  <a:gd name="T22" fmla="*/ 3 w 142"/>
                  <a:gd name="T23" fmla="*/ 76 h 76"/>
                  <a:gd name="T24" fmla="*/ 0 w 142"/>
                  <a:gd name="T25" fmla="*/ 76 h 76"/>
                  <a:gd name="T26" fmla="*/ 0 w 142"/>
                  <a:gd name="T27" fmla="*/ 76 h 76"/>
                  <a:gd name="T28" fmla="*/ 142 w 142"/>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76">
                    <a:moveTo>
                      <a:pt x="142" y="0"/>
                    </a:moveTo>
                    <a:lnTo>
                      <a:pt x="131" y="14"/>
                    </a:lnTo>
                    <a:lnTo>
                      <a:pt x="121" y="24"/>
                    </a:lnTo>
                    <a:lnTo>
                      <a:pt x="113" y="35"/>
                    </a:lnTo>
                    <a:lnTo>
                      <a:pt x="109" y="40"/>
                    </a:lnTo>
                    <a:lnTo>
                      <a:pt x="106" y="40"/>
                    </a:lnTo>
                    <a:lnTo>
                      <a:pt x="91" y="54"/>
                    </a:lnTo>
                    <a:lnTo>
                      <a:pt x="73" y="64"/>
                    </a:lnTo>
                    <a:lnTo>
                      <a:pt x="50" y="72"/>
                    </a:lnTo>
                    <a:lnTo>
                      <a:pt x="29" y="76"/>
                    </a:lnTo>
                    <a:lnTo>
                      <a:pt x="10" y="76"/>
                    </a:lnTo>
                    <a:lnTo>
                      <a:pt x="3" y="76"/>
                    </a:lnTo>
                    <a:lnTo>
                      <a:pt x="0" y="76"/>
                    </a:lnTo>
                    <a:lnTo>
                      <a:pt x="0" y="76"/>
                    </a:lnTo>
                    <a:lnTo>
                      <a:pt x="142"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33" name="436 Grupo">
              <a:extLst>
                <a:ext uri="{FF2B5EF4-FFF2-40B4-BE49-F238E27FC236}">
                  <a16:creationId xmlns:a16="http://schemas.microsoft.com/office/drawing/2014/main" xmlns="" id="{37B61360-BB63-40FD-A53C-C1BEFFEDD6D4}"/>
                </a:ext>
              </a:extLst>
            </p:cNvPr>
            <p:cNvGrpSpPr/>
            <p:nvPr/>
          </p:nvGrpSpPr>
          <p:grpSpPr>
            <a:xfrm>
              <a:off x="3602749" y="2936702"/>
              <a:ext cx="299589" cy="299589"/>
              <a:chOff x="6488113" y="1763713"/>
              <a:chExt cx="404813" cy="404813"/>
            </a:xfrm>
          </p:grpSpPr>
          <p:sp>
            <p:nvSpPr>
              <p:cNvPr id="125" name="Freeform 387">
                <a:extLst>
                  <a:ext uri="{FF2B5EF4-FFF2-40B4-BE49-F238E27FC236}">
                    <a16:creationId xmlns:a16="http://schemas.microsoft.com/office/drawing/2014/main" xmlns="" id="{96E30AFD-02BF-434F-95CA-EF0C549E903E}"/>
                  </a:ext>
                </a:extLst>
              </p:cNvPr>
              <p:cNvSpPr>
                <a:spLocks/>
              </p:cNvSpPr>
              <p:nvPr/>
            </p:nvSpPr>
            <p:spPr bwMode="auto">
              <a:xfrm>
                <a:off x="6488113" y="1763713"/>
                <a:ext cx="404813" cy="404813"/>
              </a:xfrm>
              <a:custGeom>
                <a:avLst/>
                <a:gdLst>
                  <a:gd name="T0" fmla="*/ 1017 w 1020"/>
                  <a:gd name="T1" fmla="*/ 563 h 1021"/>
                  <a:gd name="T2" fmla="*/ 1000 w 1020"/>
                  <a:gd name="T3" fmla="*/ 662 h 1021"/>
                  <a:gd name="T4" fmla="*/ 961 w 1020"/>
                  <a:gd name="T5" fmla="*/ 753 h 1021"/>
                  <a:gd name="T6" fmla="*/ 905 w 1020"/>
                  <a:gd name="T7" fmla="*/ 834 h 1021"/>
                  <a:gd name="T8" fmla="*/ 834 w 1020"/>
                  <a:gd name="T9" fmla="*/ 904 h 1021"/>
                  <a:gd name="T10" fmla="*/ 754 w 1020"/>
                  <a:gd name="T11" fmla="*/ 960 h 1021"/>
                  <a:gd name="T12" fmla="*/ 662 w 1020"/>
                  <a:gd name="T13" fmla="*/ 999 h 1021"/>
                  <a:gd name="T14" fmla="*/ 563 w 1020"/>
                  <a:gd name="T15" fmla="*/ 1018 h 1021"/>
                  <a:gd name="T16" fmla="*/ 458 w 1020"/>
                  <a:gd name="T17" fmla="*/ 1018 h 1021"/>
                  <a:gd name="T18" fmla="*/ 359 w 1020"/>
                  <a:gd name="T19" fmla="*/ 999 h 1021"/>
                  <a:gd name="T20" fmla="*/ 267 w 1020"/>
                  <a:gd name="T21" fmla="*/ 960 h 1021"/>
                  <a:gd name="T22" fmla="*/ 186 w 1020"/>
                  <a:gd name="T23" fmla="*/ 904 h 1021"/>
                  <a:gd name="T24" fmla="*/ 116 w 1020"/>
                  <a:gd name="T25" fmla="*/ 834 h 1021"/>
                  <a:gd name="T26" fmla="*/ 60 w 1020"/>
                  <a:gd name="T27" fmla="*/ 753 h 1021"/>
                  <a:gd name="T28" fmla="*/ 24 w 1020"/>
                  <a:gd name="T29" fmla="*/ 662 h 1021"/>
                  <a:gd name="T30" fmla="*/ 4 w 1020"/>
                  <a:gd name="T31" fmla="*/ 563 h 1021"/>
                  <a:gd name="T32" fmla="*/ 4 w 1020"/>
                  <a:gd name="T33" fmla="*/ 458 h 1021"/>
                  <a:gd name="T34" fmla="*/ 24 w 1020"/>
                  <a:gd name="T35" fmla="*/ 360 h 1021"/>
                  <a:gd name="T36" fmla="*/ 60 w 1020"/>
                  <a:gd name="T37" fmla="*/ 268 h 1021"/>
                  <a:gd name="T38" fmla="*/ 116 w 1020"/>
                  <a:gd name="T39" fmla="*/ 187 h 1021"/>
                  <a:gd name="T40" fmla="*/ 186 w 1020"/>
                  <a:gd name="T41" fmla="*/ 116 h 1021"/>
                  <a:gd name="T42" fmla="*/ 267 w 1020"/>
                  <a:gd name="T43" fmla="*/ 60 h 1021"/>
                  <a:gd name="T44" fmla="*/ 359 w 1020"/>
                  <a:gd name="T45" fmla="*/ 25 h 1021"/>
                  <a:gd name="T46" fmla="*/ 458 w 1020"/>
                  <a:gd name="T47" fmla="*/ 4 h 1021"/>
                  <a:gd name="T48" fmla="*/ 563 w 1020"/>
                  <a:gd name="T49" fmla="*/ 4 h 1021"/>
                  <a:gd name="T50" fmla="*/ 662 w 1020"/>
                  <a:gd name="T51" fmla="*/ 25 h 1021"/>
                  <a:gd name="T52" fmla="*/ 754 w 1020"/>
                  <a:gd name="T53" fmla="*/ 60 h 1021"/>
                  <a:gd name="T54" fmla="*/ 834 w 1020"/>
                  <a:gd name="T55" fmla="*/ 116 h 1021"/>
                  <a:gd name="T56" fmla="*/ 905 w 1020"/>
                  <a:gd name="T57" fmla="*/ 187 h 1021"/>
                  <a:gd name="T58" fmla="*/ 961 w 1020"/>
                  <a:gd name="T59" fmla="*/ 268 h 1021"/>
                  <a:gd name="T60" fmla="*/ 1000 w 1020"/>
                  <a:gd name="T61" fmla="*/ 360 h 1021"/>
                  <a:gd name="T62" fmla="*/ 1017 w 1020"/>
                  <a:gd name="T63" fmla="*/ 458 h 1021"/>
                  <a:gd name="T64" fmla="*/ 1020 w 1020"/>
                  <a:gd name="T65" fmla="*/ 511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0" h="1021">
                    <a:moveTo>
                      <a:pt x="1020" y="511"/>
                    </a:moveTo>
                    <a:lnTo>
                      <a:pt x="1017" y="563"/>
                    </a:lnTo>
                    <a:lnTo>
                      <a:pt x="1010" y="612"/>
                    </a:lnTo>
                    <a:lnTo>
                      <a:pt x="1000" y="662"/>
                    </a:lnTo>
                    <a:lnTo>
                      <a:pt x="982" y="711"/>
                    </a:lnTo>
                    <a:lnTo>
                      <a:pt x="961" y="753"/>
                    </a:lnTo>
                    <a:lnTo>
                      <a:pt x="933" y="795"/>
                    </a:lnTo>
                    <a:lnTo>
                      <a:pt x="905" y="834"/>
                    </a:lnTo>
                    <a:lnTo>
                      <a:pt x="872" y="873"/>
                    </a:lnTo>
                    <a:lnTo>
                      <a:pt x="834" y="904"/>
                    </a:lnTo>
                    <a:lnTo>
                      <a:pt x="796" y="932"/>
                    </a:lnTo>
                    <a:lnTo>
                      <a:pt x="754" y="960"/>
                    </a:lnTo>
                    <a:lnTo>
                      <a:pt x="710" y="982"/>
                    </a:lnTo>
                    <a:lnTo>
                      <a:pt x="662" y="999"/>
                    </a:lnTo>
                    <a:lnTo>
                      <a:pt x="612" y="1010"/>
                    </a:lnTo>
                    <a:lnTo>
                      <a:pt x="563" y="1018"/>
                    </a:lnTo>
                    <a:lnTo>
                      <a:pt x="510" y="1021"/>
                    </a:lnTo>
                    <a:lnTo>
                      <a:pt x="458" y="1018"/>
                    </a:lnTo>
                    <a:lnTo>
                      <a:pt x="408" y="1010"/>
                    </a:lnTo>
                    <a:lnTo>
                      <a:pt x="359" y="999"/>
                    </a:lnTo>
                    <a:lnTo>
                      <a:pt x="310" y="982"/>
                    </a:lnTo>
                    <a:lnTo>
                      <a:pt x="267" y="960"/>
                    </a:lnTo>
                    <a:lnTo>
                      <a:pt x="225" y="932"/>
                    </a:lnTo>
                    <a:lnTo>
                      <a:pt x="186" y="904"/>
                    </a:lnTo>
                    <a:lnTo>
                      <a:pt x="147" y="873"/>
                    </a:lnTo>
                    <a:lnTo>
                      <a:pt x="116" y="834"/>
                    </a:lnTo>
                    <a:lnTo>
                      <a:pt x="88" y="795"/>
                    </a:lnTo>
                    <a:lnTo>
                      <a:pt x="60" y="753"/>
                    </a:lnTo>
                    <a:lnTo>
                      <a:pt x="38" y="711"/>
                    </a:lnTo>
                    <a:lnTo>
                      <a:pt x="24" y="662"/>
                    </a:lnTo>
                    <a:lnTo>
                      <a:pt x="10" y="612"/>
                    </a:lnTo>
                    <a:lnTo>
                      <a:pt x="4" y="563"/>
                    </a:lnTo>
                    <a:lnTo>
                      <a:pt x="0" y="511"/>
                    </a:lnTo>
                    <a:lnTo>
                      <a:pt x="4" y="458"/>
                    </a:lnTo>
                    <a:lnTo>
                      <a:pt x="10" y="408"/>
                    </a:lnTo>
                    <a:lnTo>
                      <a:pt x="24" y="360"/>
                    </a:lnTo>
                    <a:lnTo>
                      <a:pt x="38" y="310"/>
                    </a:lnTo>
                    <a:lnTo>
                      <a:pt x="60" y="268"/>
                    </a:lnTo>
                    <a:lnTo>
                      <a:pt x="88" y="226"/>
                    </a:lnTo>
                    <a:lnTo>
                      <a:pt x="116" y="187"/>
                    </a:lnTo>
                    <a:lnTo>
                      <a:pt x="147" y="148"/>
                    </a:lnTo>
                    <a:lnTo>
                      <a:pt x="186" y="116"/>
                    </a:lnTo>
                    <a:lnTo>
                      <a:pt x="225" y="88"/>
                    </a:lnTo>
                    <a:lnTo>
                      <a:pt x="267" y="60"/>
                    </a:lnTo>
                    <a:lnTo>
                      <a:pt x="310" y="39"/>
                    </a:lnTo>
                    <a:lnTo>
                      <a:pt x="359" y="25"/>
                    </a:lnTo>
                    <a:lnTo>
                      <a:pt x="408" y="11"/>
                    </a:lnTo>
                    <a:lnTo>
                      <a:pt x="458" y="4"/>
                    </a:lnTo>
                    <a:lnTo>
                      <a:pt x="510" y="0"/>
                    </a:lnTo>
                    <a:lnTo>
                      <a:pt x="563" y="4"/>
                    </a:lnTo>
                    <a:lnTo>
                      <a:pt x="612" y="11"/>
                    </a:lnTo>
                    <a:lnTo>
                      <a:pt x="662" y="25"/>
                    </a:lnTo>
                    <a:lnTo>
                      <a:pt x="710" y="39"/>
                    </a:lnTo>
                    <a:lnTo>
                      <a:pt x="754" y="60"/>
                    </a:lnTo>
                    <a:lnTo>
                      <a:pt x="796" y="88"/>
                    </a:lnTo>
                    <a:lnTo>
                      <a:pt x="834" y="116"/>
                    </a:lnTo>
                    <a:lnTo>
                      <a:pt x="872" y="148"/>
                    </a:lnTo>
                    <a:lnTo>
                      <a:pt x="905" y="187"/>
                    </a:lnTo>
                    <a:lnTo>
                      <a:pt x="933" y="226"/>
                    </a:lnTo>
                    <a:lnTo>
                      <a:pt x="961" y="268"/>
                    </a:lnTo>
                    <a:lnTo>
                      <a:pt x="982" y="310"/>
                    </a:lnTo>
                    <a:lnTo>
                      <a:pt x="1000" y="360"/>
                    </a:lnTo>
                    <a:lnTo>
                      <a:pt x="1010" y="408"/>
                    </a:lnTo>
                    <a:lnTo>
                      <a:pt x="1017" y="458"/>
                    </a:lnTo>
                    <a:lnTo>
                      <a:pt x="1020" y="511"/>
                    </a:lnTo>
                    <a:lnTo>
                      <a:pt x="1020" y="511"/>
                    </a:lnTo>
                    <a:close/>
                  </a:path>
                </a:pathLst>
              </a:custGeom>
              <a:noFill/>
              <a:ln w="6">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6" name="Freeform 388">
                <a:extLst>
                  <a:ext uri="{FF2B5EF4-FFF2-40B4-BE49-F238E27FC236}">
                    <a16:creationId xmlns:a16="http://schemas.microsoft.com/office/drawing/2014/main" xmlns="" id="{28497135-DD48-4246-B351-DCCBEA574FB4}"/>
                  </a:ext>
                </a:extLst>
              </p:cNvPr>
              <p:cNvSpPr>
                <a:spLocks/>
              </p:cNvSpPr>
              <p:nvPr/>
            </p:nvSpPr>
            <p:spPr bwMode="auto">
              <a:xfrm>
                <a:off x="6705601" y="1889125"/>
                <a:ext cx="60325" cy="61913"/>
              </a:xfrm>
              <a:custGeom>
                <a:avLst/>
                <a:gdLst>
                  <a:gd name="T0" fmla="*/ 155 w 155"/>
                  <a:gd name="T1" fmla="*/ 0 h 156"/>
                  <a:gd name="T2" fmla="*/ 0 w 155"/>
                  <a:gd name="T3" fmla="*/ 156 h 156"/>
                  <a:gd name="T4" fmla="*/ 155 w 155"/>
                  <a:gd name="T5" fmla="*/ 0 h 156"/>
                </a:gdLst>
                <a:ahLst/>
                <a:cxnLst>
                  <a:cxn ang="0">
                    <a:pos x="T0" y="T1"/>
                  </a:cxn>
                  <a:cxn ang="0">
                    <a:pos x="T2" y="T3"/>
                  </a:cxn>
                  <a:cxn ang="0">
                    <a:pos x="T4" y="T5"/>
                  </a:cxn>
                </a:cxnLst>
                <a:rect l="0" t="0" r="r" b="b"/>
                <a:pathLst>
                  <a:path w="155" h="156">
                    <a:moveTo>
                      <a:pt x="155" y="0"/>
                    </a:moveTo>
                    <a:lnTo>
                      <a:pt x="0" y="156"/>
                    </a:lnTo>
                    <a:lnTo>
                      <a:pt x="155" y="0"/>
                    </a:lnTo>
                    <a:close/>
                  </a:path>
                </a:pathLst>
              </a:custGeom>
              <a:noFill/>
              <a:ln w="6">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7" name="Freeform 389">
                <a:extLst>
                  <a:ext uri="{FF2B5EF4-FFF2-40B4-BE49-F238E27FC236}">
                    <a16:creationId xmlns:a16="http://schemas.microsoft.com/office/drawing/2014/main" xmlns="" id="{35568896-E828-4280-B746-9109782F2C4D}"/>
                  </a:ext>
                </a:extLst>
              </p:cNvPr>
              <p:cNvSpPr>
                <a:spLocks/>
              </p:cNvSpPr>
              <p:nvPr/>
            </p:nvSpPr>
            <p:spPr bwMode="auto">
              <a:xfrm>
                <a:off x="6667501" y="1943100"/>
                <a:ext cx="44450" cy="46038"/>
              </a:xfrm>
              <a:custGeom>
                <a:avLst/>
                <a:gdLst>
                  <a:gd name="T0" fmla="*/ 113 w 113"/>
                  <a:gd name="T1" fmla="*/ 57 h 113"/>
                  <a:gd name="T2" fmla="*/ 109 w 113"/>
                  <a:gd name="T3" fmla="*/ 81 h 113"/>
                  <a:gd name="T4" fmla="*/ 99 w 113"/>
                  <a:gd name="T5" fmla="*/ 99 h 113"/>
                  <a:gd name="T6" fmla="*/ 81 w 113"/>
                  <a:gd name="T7" fmla="*/ 109 h 113"/>
                  <a:gd name="T8" fmla="*/ 56 w 113"/>
                  <a:gd name="T9" fmla="*/ 113 h 113"/>
                  <a:gd name="T10" fmla="*/ 35 w 113"/>
                  <a:gd name="T11" fmla="*/ 109 h 113"/>
                  <a:gd name="T12" fmla="*/ 14 w 113"/>
                  <a:gd name="T13" fmla="*/ 99 h 113"/>
                  <a:gd name="T14" fmla="*/ 4 w 113"/>
                  <a:gd name="T15" fmla="*/ 81 h 113"/>
                  <a:gd name="T16" fmla="*/ 0 w 113"/>
                  <a:gd name="T17" fmla="*/ 57 h 113"/>
                  <a:gd name="T18" fmla="*/ 4 w 113"/>
                  <a:gd name="T19" fmla="*/ 35 h 113"/>
                  <a:gd name="T20" fmla="*/ 14 w 113"/>
                  <a:gd name="T21" fmla="*/ 18 h 113"/>
                  <a:gd name="T22" fmla="*/ 35 w 113"/>
                  <a:gd name="T23" fmla="*/ 4 h 113"/>
                  <a:gd name="T24" fmla="*/ 56 w 113"/>
                  <a:gd name="T25" fmla="*/ 0 h 113"/>
                  <a:gd name="T26" fmla="*/ 81 w 113"/>
                  <a:gd name="T27" fmla="*/ 4 h 113"/>
                  <a:gd name="T28" fmla="*/ 99 w 113"/>
                  <a:gd name="T29" fmla="*/ 18 h 113"/>
                  <a:gd name="T30" fmla="*/ 109 w 113"/>
                  <a:gd name="T31" fmla="*/ 35 h 113"/>
                  <a:gd name="T32" fmla="*/ 113 w 113"/>
                  <a:gd name="T33" fmla="*/ 57 h 113"/>
                  <a:gd name="T34" fmla="*/ 113 w 113"/>
                  <a:gd name="T35"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3">
                    <a:moveTo>
                      <a:pt x="113" y="57"/>
                    </a:moveTo>
                    <a:lnTo>
                      <a:pt x="109" y="81"/>
                    </a:lnTo>
                    <a:lnTo>
                      <a:pt x="99" y="99"/>
                    </a:lnTo>
                    <a:lnTo>
                      <a:pt x="81" y="109"/>
                    </a:lnTo>
                    <a:lnTo>
                      <a:pt x="56" y="113"/>
                    </a:lnTo>
                    <a:lnTo>
                      <a:pt x="35" y="109"/>
                    </a:lnTo>
                    <a:lnTo>
                      <a:pt x="14" y="99"/>
                    </a:lnTo>
                    <a:lnTo>
                      <a:pt x="4" y="81"/>
                    </a:lnTo>
                    <a:lnTo>
                      <a:pt x="0" y="57"/>
                    </a:lnTo>
                    <a:lnTo>
                      <a:pt x="4" y="35"/>
                    </a:lnTo>
                    <a:lnTo>
                      <a:pt x="14" y="18"/>
                    </a:lnTo>
                    <a:lnTo>
                      <a:pt x="35" y="4"/>
                    </a:lnTo>
                    <a:lnTo>
                      <a:pt x="56" y="0"/>
                    </a:lnTo>
                    <a:lnTo>
                      <a:pt x="81" y="4"/>
                    </a:lnTo>
                    <a:lnTo>
                      <a:pt x="99" y="18"/>
                    </a:lnTo>
                    <a:lnTo>
                      <a:pt x="109" y="35"/>
                    </a:lnTo>
                    <a:lnTo>
                      <a:pt x="113" y="57"/>
                    </a:lnTo>
                    <a:lnTo>
                      <a:pt x="113" y="57"/>
                    </a:lnTo>
                    <a:close/>
                  </a:path>
                </a:pathLst>
              </a:custGeom>
              <a:noFill/>
              <a:ln w="6">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8" name="Freeform 390">
                <a:extLst>
                  <a:ext uri="{FF2B5EF4-FFF2-40B4-BE49-F238E27FC236}">
                    <a16:creationId xmlns:a16="http://schemas.microsoft.com/office/drawing/2014/main" xmlns="" id="{A9C20937-1FF6-449E-A926-77292FBAF375}"/>
                  </a:ext>
                </a:extLst>
              </p:cNvPr>
              <p:cNvSpPr>
                <a:spLocks/>
              </p:cNvSpPr>
              <p:nvPr/>
            </p:nvSpPr>
            <p:spPr bwMode="auto">
              <a:xfrm>
                <a:off x="6689726" y="1793875"/>
                <a:ext cx="0" cy="30163"/>
              </a:xfrm>
              <a:custGeom>
                <a:avLst/>
                <a:gdLst>
                  <a:gd name="T0" fmla="*/ 0 h 73"/>
                  <a:gd name="T1" fmla="*/ 73 h 73"/>
                  <a:gd name="T2" fmla="*/ 0 h 73"/>
                </a:gdLst>
                <a:ahLst/>
                <a:cxnLst>
                  <a:cxn ang="0">
                    <a:pos x="0" y="T0"/>
                  </a:cxn>
                  <a:cxn ang="0">
                    <a:pos x="0" y="T1"/>
                  </a:cxn>
                  <a:cxn ang="0">
                    <a:pos x="0" y="T2"/>
                  </a:cxn>
                </a:cxnLst>
                <a:rect l="0" t="0" r="r" b="b"/>
                <a:pathLst>
                  <a:path h="73">
                    <a:moveTo>
                      <a:pt x="0" y="0"/>
                    </a:moveTo>
                    <a:lnTo>
                      <a:pt x="0" y="73"/>
                    </a:lnTo>
                    <a:lnTo>
                      <a:pt x="0" y="0"/>
                    </a:lnTo>
                    <a:close/>
                  </a:path>
                </a:pathLst>
              </a:custGeom>
              <a:noFill/>
              <a:ln w="6">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9" name="Freeform 391">
                <a:extLst>
                  <a:ext uri="{FF2B5EF4-FFF2-40B4-BE49-F238E27FC236}">
                    <a16:creationId xmlns:a16="http://schemas.microsoft.com/office/drawing/2014/main" xmlns="" id="{2AC063E7-040D-4CF2-B38C-B74239E91B1C}"/>
                  </a:ext>
                </a:extLst>
              </p:cNvPr>
              <p:cNvSpPr>
                <a:spLocks/>
              </p:cNvSpPr>
              <p:nvPr/>
            </p:nvSpPr>
            <p:spPr bwMode="auto">
              <a:xfrm>
                <a:off x="6832601" y="1966913"/>
                <a:ext cx="30163" cy="0"/>
              </a:xfrm>
              <a:custGeom>
                <a:avLst/>
                <a:gdLst>
                  <a:gd name="T0" fmla="*/ 78 w 78"/>
                  <a:gd name="T1" fmla="*/ 0 w 78"/>
                  <a:gd name="T2" fmla="*/ 78 w 78"/>
                </a:gdLst>
                <a:ahLst/>
                <a:cxnLst>
                  <a:cxn ang="0">
                    <a:pos x="T0" y="0"/>
                  </a:cxn>
                  <a:cxn ang="0">
                    <a:pos x="T1" y="0"/>
                  </a:cxn>
                  <a:cxn ang="0">
                    <a:pos x="T2" y="0"/>
                  </a:cxn>
                </a:cxnLst>
                <a:rect l="0" t="0" r="r" b="b"/>
                <a:pathLst>
                  <a:path w="78">
                    <a:moveTo>
                      <a:pt x="78" y="0"/>
                    </a:moveTo>
                    <a:lnTo>
                      <a:pt x="0" y="0"/>
                    </a:lnTo>
                    <a:lnTo>
                      <a:pt x="78" y="0"/>
                    </a:lnTo>
                    <a:close/>
                  </a:path>
                </a:pathLst>
              </a:custGeom>
              <a:noFill/>
              <a:ln w="6">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0" name="Freeform 392">
                <a:extLst>
                  <a:ext uri="{FF2B5EF4-FFF2-40B4-BE49-F238E27FC236}">
                    <a16:creationId xmlns:a16="http://schemas.microsoft.com/office/drawing/2014/main" xmlns="" id="{99C3DD4B-107E-49E9-B552-B6A298D1705D}"/>
                  </a:ext>
                </a:extLst>
              </p:cNvPr>
              <p:cNvSpPr>
                <a:spLocks/>
              </p:cNvSpPr>
              <p:nvPr/>
            </p:nvSpPr>
            <p:spPr bwMode="auto">
              <a:xfrm>
                <a:off x="6516688" y="1966913"/>
                <a:ext cx="30163" cy="0"/>
              </a:xfrm>
              <a:custGeom>
                <a:avLst/>
                <a:gdLst>
                  <a:gd name="T0" fmla="*/ 78 w 78"/>
                  <a:gd name="T1" fmla="*/ 0 w 78"/>
                  <a:gd name="T2" fmla="*/ 78 w 78"/>
                </a:gdLst>
                <a:ahLst/>
                <a:cxnLst>
                  <a:cxn ang="0">
                    <a:pos x="T0" y="0"/>
                  </a:cxn>
                  <a:cxn ang="0">
                    <a:pos x="T1" y="0"/>
                  </a:cxn>
                  <a:cxn ang="0">
                    <a:pos x="T2" y="0"/>
                  </a:cxn>
                </a:cxnLst>
                <a:rect l="0" t="0" r="r" b="b"/>
                <a:pathLst>
                  <a:path w="78">
                    <a:moveTo>
                      <a:pt x="78" y="0"/>
                    </a:moveTo>
                    <a:lnTo>
                      <a:pt x="0" y="0"/>
                    </a:lnTo>
                    <a:lnTo>
                      <a:pt x="78" y="0"/>
                    </a:lnTo>
                    <a:close/>
                  </a:path>
                </a:pathLst>
              </a:custGeom>
              <a:noFill/>
              <a:ln w="6">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1" name="Freeform 393">
                <a:extLst>
                  <a:ext uri="{FF2B5EF4-FFF2-40B4-BE49-F238E27FC236}">
                    <a16:creationId xmlns:a16="http://schemas.microsoft.com/office/drawing/2014/main" xmlns="" id="{C5F0787A-F752-4D6A-A7F4-384D1A6B1D09}"/>
                  </a:ext>
                </a:extLst>
              </p:cNvPr>
              <p:cNvSpPr>
                <a:spLocks/>
              </p:cNvSpPr>
              <p:nvPr/>
            </p:nvSpPr>
            <p:spPr bwMode="auto">
              <a:xfrm>
                <a:off x="6604001" y="1816100"/>
                <a:ext cx="14288" cy="26988"/>
              </a:xfrm>
              <a:custGeom>
                <a:avLst/>
                <a:gdLst>
                  <a:gd name="T0" fmla="*/ 0 w 39"/>
                  <a:gd name="T1" fmla="*/ 0 h 67"/>
                  <a:gd name="T2" fmla="*/ 39 w 39"/>
                  <a:gd name="T3" fmla="*/ 67 h 67"/>
                  <a:gd name="T4" fmla="*/ 0 w 39"/>
                  <a:gd name="T5" fmla="*/ 0 h 67"/>
                </a:gdLst>
                <a:ahLst/>
                <a:cxnLst>
                  <a:cxn ang="0">
                    <a:pos x="T0" y="T1"/>
                  </a:cxn>
                  <a:cxn ang="0">
                    <a:pos x="T2" y="T3"/>
                  </a:cxn>
                  <a:cxn ang="0">
                    <a:pos x="T4" y="T5"/>
                  </a:cxn>
                </a:cxnLst>
                <a:rect l="0" t="0" r="r" b="b"/>
                <a:pathLst>
                  <a:path w="39" h="67">
                    <a:moveTo>
                      <a:pt x="0" y="0"/>
                    </a:moveTo>
                    <a:lnTo>
                      <a:pt x="39" y="67"/>
                    </a:lnTo>
                    <a:lnTo>
                      <a:pt x="0" y="0"/>
                    </a:lnTo>
                    <a:close/>
                  </a:path>
                </a:pathLst>
              </a:custGeom>
              <a:noFill/>
              <a:ln w="6">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2" name="Freeform 394">
                <a:extLst>
                  <a:ext uri="{FF2B5EF4-FFF2-40B4-BE49-F238E27FC236}">
                    <a16:creationId xmlns:a16="http://schemas.microsoft.com/office/drawing/2014/main" xmlns="" id="{3252494A-BACA-491C-A2A5-6BF211938B72}"/>
                  </a:ext>
                </a:extLst>
              </p:cNvPr>
              <p:cNvSpPr>
                <a:spLocks/>
              </p:cNvSpPr>
              <p:nvPr/>
            </p:nvSpPr>
            <p:spPr bwMode="auto">
              <a:xfrm>
                <a:off x="6813551" y="1879600"/>
                <a:ext cx="25400" cy="15875"/>
              </a:xfrm>
              <a:custGeom>
                <a:avLst/>
                <a:gdLst>
                  <a:gd name="T0" fmla="*/ 63 w 63"/>
                  <a:gd name="T1" fmla="*/ 0 h 37"/>
                  <a:gd name="T2" fmla="*/ 0 w 63"/>
                  <a:gd name="T3" fmla="*/ 37 h 37"/>
                  <a:gd name="T4" fmla="*/ 63 w 63"/>
                  <a:gd name="T5" fmla="*/ 0 h 37"/>
                </a:gdLst>
                <a:ahLst/>
                <a:cxnLst>
                  <a:cxn ang="0">
                    <a:pos x="T0" y="T1"/>
                  </a:cxn>
                  <a:cxn ang="0">
                    <a:pos x="T2" y="T3"/>
                  </a:cxn>
                  <a:cxn ang="0">
                    <a:pos x="T4" y="T5"/>
                  </a:cxn>
                </a:cxnLst>
                <a:rect l="0" t="0" r="r" b="b"/>
                <a:pathLst>
                  <a:path w="63" h="37">
                    <a:moveTo>
                      <a:pt x="63" y="0"/>
                    </a:moveTo>
                    <a:lnTo>
                      <a:pt x="0" y="37"/>
                    </a:lnTo>
                    <a:lnTo>
                      <a:pt x="63" y="0"/>
                    </a:lnTo>
                    <a:close/>
                  </a:path>
                </a:pathLst>
              </a:custGeom>
              <a:noFill/>
              <a:ln w="6">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3" name="Freeform 395">
                <a:extLst>
                  <a:ext uri="{FF2B5EF4-FFF2-40B4-BE49-F238E27FC236}">
                    <a16:creationId xmlns:a16="http://schemas.microsoft.com/office/drawing/2014/main" xmlns="" id="{18FDEC0C-96B3-45F8-855D-A1A110D038C3}"/>
                  </a:ext>
                </a:extLst>
              </p:cNvPr>
              <p:cNvSpPr>
                <a:spLocks/>
              </p:cNvSpPr>
              <p:nvPr/>
            </p:nvSpPr>
            <p:spPr bwMode="auto">
              <a:xfrm>
                <a:off x="6540501" y="2038350"/>
                <a:ext cx="25400" cy="14288"/>
              </a:xfrm>
              <a:custGeom>
                <a:avLst/>
                <a:gdLst>
                  <a:gd name="T0" fmla="*/ 64 w 64"/>
                  <a:gd name="T1" fmla="*/ 0 h 38"/>
                  <a:gd name="T2" fmla="*/ 0 w 64"/>
                  <a:gd name="T3" fmla="*/ 38 h 38"/>
                  <a:gd name="T4" fmla="*/ 64 w 64"/>
                  <a:gd name="T5" fmla="*/ 0 h 38"/>
                </a:gdLst>
                <a:ahLst/>
                <a:cxnLst>
                  <a:cxn ang="0">
                    <a:pos x="T0" y="T1"/>
                  </a:cxn>
                  <a:cxn ang="0">
                    <a:pos x="T2" y="T3"/>
                  </a:cxn>
                  <a:cxn ang="0">
                    <a:pos x="T4" y="T5"/>
                  </a:cxn>
                </a:cxnLst>
                <a:rect l="0" t="0" r="r" b="b"/>
                <a:pathLst>
                  <a:path w="64" h="38">
                    <a:moveTo>
                      <a:pt x="64" y="0"/>
                    </a:moveTo>
                    <a:lnTo>
                      <a:pt x="0" y="38"/>
                    </a:lnTo>
                    <a:lnTo>
                      <a:pt x="64" y="0"/>
                    </a:lnTo>
                    <a:close/>
                  </a:path>
                </a:pathLst>
              </a:custGeom>
              <a:noFill/>
              <a:ln w="6">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4" name="Freeform 396">
                <a:extLst>
                  <a:ext uri="{FF2B5EF4-FFF2-40B4-BE49-F238E27FC236}">
                    <a16:creationId xmlns:a16="http://schemas.microsoft.com/office/drawing/2014/main" xmlns="" id="{E016280D-4A3C-4188-8997-494B02C0C4C7}"/>
                  </a:ext>
                </a:extLst>
              </p:cNvPr>
              <p:cNvSpPr>
                <a:spLocks/>
              </p:cNvSpPr>
              <p:nvPr/>
            </p:nvSpPr>
            <p:spPr bwMode="auto">
              <a:xfrm>
                <a:off x="6540501" y="1879600"/>
                <a:ext cx="25400" cy="15875"/>
              </a:xfrm>
              <a:custGeom>
                <a:avLst/>
                <a:gdLst>
                  <a:gd name="T0" fmla="*/ 0 w 64"/>
                  <a:gd name="T1" fmla="*/ 0 h 37"/>
                  <a:gd name="T2" fmla="*/ 64 w 64"/>
                  <a:gd name="T3" fmla="*/ 37 h 37"/>
                  <a:gd name="T4" fmla="*/ 0 w 64"/>
                  <a:gd name="T5" fmla="*/ 0 h 37"/>
                </a:gdLst>
                <a:ahLst/>
                <a:cxnLst>
                  <a:cxn ang="0">
                    <a:pos x="T0" y="T1"/>
                  </a:cxn>
                  <a:cxn ang="0">
                    <a:pos x="T2" y="T3"/>
                  </a:cxn>
                  <a:cxn ang="0">
                    <a:pos x="T4" y="T5"/>
                  </a:cxn>
                </a:cxnLst>
                <a:rect l="0" t="0" r="r" b="b"/>
                <a:pathLst>
                  <a:path w="64" h="37">
                    <a:moveTo>
                      <a:pt x="0" y="0"/>
                    </a:moveTo>
                    <a:lnTo>
                      <a:pt x="64" y="37"/>
                    </a:lnTo>
                    <a:lnTo>
                      <a:pt x="0" y="0"/>
                    </a:lnTo>
                    <a:close/>
                  </a:path>
                </a:pathLst>
              </a:custGeom>
              <a:noFill/>
              <a:ln w="6">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5" name="Freeform 397">
                <a:extLst>
                  <a:ext uri="{FF2B5EF4-FFF2-40B4-BE49-F238E27FC236}">
                    <a16:creationId xmlns:a16="http://schemas.microsoft.com/office/drawing/2014/main" xmlns="" id="{9C6FAC50-1BB9-48EC-A8E4-9BC9D7B880F9}"/>
                  </a:ext>
                </a:extLst>
              </p:cNvPr>
              <p:cNvSpPr>
                <a:spLocks/>
              </p:cNvSpPr>
              <p:nvPr/>
            </p:nvSpPr>
            <p:spPr bwMode="auto">
              <a:xfrm>
                <a:off x="6813551" y="2038350"/>
                <a:ext cx="25400" cy="14288"/>
              </a:xfrm>
              <a:custGeom>
                <a:avLst/>
                <a:gdLst>
                  <a:gd name="T0" fmla="*/ 0 w 63"/>
                  <a:gd name="T1" fmla="*/ 0 h 38"/>
                  <a:gd name="T2" fmla="*/ 63 w 63"/>
                  <a:gd name="T3" fmla="*/ 38 h 38"/>
                  <a:gd name="T4" fmla="*/ 0 w 63"/>
                  <a:gd name="T5" fmla="*/ 0 h 38"/>
                </a:gdLst>
                <a:ahLst/>
                <a:cxnLst>
                  <a:cxn ang="0">
                    <a:pos x="T0" y="T1"/>
                  </a:cxn>
                  <a:cxn ang="0">
                    <a:pos x="T2" y="T3"/>
                  </a:cxn>
                  <a:cxn ang="0">
                    <a:pos x="T4" y="T5"/>
                  </a:cxn>
                </a:cxnLst>
                <a:rect l="0" t="0" r="r" b="b"/>
                <a:pathLst>
                  <a:path w="63" h="38">
                    <a:moveTo>
                      <a:pt x="0" y="0"/>
                    </a:moveTo>
                    <a:lnTo>
                      <a:pt x="63" y="38"/>
                    </a:lnTo>
                    <a:lnTo>
                      <a:pt x="0" y="0"/>
                    </a:lnTo>
                    <a:close/>
                  </a:path>
                </a:pathLst>
              </a:custGeom>
              <a:noFill/>
              <a:ln w="6">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6" name="Freeform 398">
                <a:extLst>
                  <a:ext uri="{FF2B5EF4-FFF2-40B4-BE49-F238E27FC236}">
                    <a16:creationId xmlns:a16="http://schemas.microsoft.com/office/drawing/2014/main" xmlns="" id="{3F3468E8-713F-4028-B85E-4FD22A79C02D}"/>
                  </a:ext>
                </a:extLst>
              </p:cNvPr>
              <p:cNvSpPr>
                <a:spLocks/>
              </p:cNvSpPr>
              <p:nvPr/>
            </p:nvSpPr>
            <p:spPr bwMode="auto">
              <a:xfrm>
                <a:off x="6761163" y="1816100"/>
                <a:ext cx="15875" cy="26988"/>
              </a:xfrm>
              <a:custGeom>
                <a:avLst/>
                <a:gdLst>
                  <a:gd name="T0" fmla="*/ 39 w 39"/>
                  <a:gd name="T1" fmla="*/ 0 h 67"/>
                  <a:gd name="T2" fmla="*/ 0 w 39"/>
                  <a:gd name="T3" fmla="*/ 67 h 67"/>
                  <a:gd name="T4" fmla="*/ 39 w 39"/>
                  <a:gd name="T5" fmla="*/ 0 h 67"/>
                </a:gdLst>
                <a:ahLst/>
                <a:cxnLst>
                  <a:cxn ang="0">
                    <a:pos x="T0" y="T1"/>
                  </a:cxn>
                  <a:cxn ang="0">
                    <a:pos x="T2" y="T3"/>
                  </a:cxn>
                  <a:cxn ang="0">
                    <a:pos x="T4" y="T5"/>
                  </a:cxn>
                </a:cxnLst>
                <a:rect l="0" t="0" r="r" b="b"/>
                <a:pathLst>
                  <a:path w="39" h="67">
                    <a:moveTo>
                      <a:pt x="39" y="0"/>
                    </a:moveTo>
                    <a:lnTo>
                      <a:pt x="0" y="67"/>
                    </a:lnTo>
                    <a:lnTo>
                      <a:pt x="39" y="0"/>
                    </a:lnTo>
                    <a:close/>
                  </a:path>
                </a:pathLst>
              </a:custGeom>
              <a:noFill/>
              <a:ln w="6">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7" name="Freeform 399">
                <a:extLst>
                  <a:ext uri="{FF2B5EF4-FFF2-40B4-BE49-F238E27FC236}">
                    <a16:creationId xmlns:a16="http://schemas.microsoft.com/office/drawing/2014/main" xmlns="" id="{A3C8680C-4B50-43E1-BB0B-1D3764B1D114}"/>
                  </a:ext>
                </a:extLst>
              </p:cNvPr>
              <p:cNvSpPr>
                <a:spLocks/>
              </p:cNvSpPr>
              <p:nvPr/>
            </p:nvSpPr>
            <p:spPr bwMode="auto">
              <a:xfrm>
                <a:off x="6623051" y="2049463"/>
                <a:ext cx="133350" cy="58738"/>
              </a:xfrm>
              <a:custGeom>
                <a:avLst/>
                <a:gdLst>
                  <a:gd name="T0" fmla="*/ 337 w 337"/>
                  <a:gd name="T1" fmla="*/ 39 h 152"/>
                  <a:gd name="T2" fmla="*/ 337 w 337"/>
                  <a:gd name="T3" fmla="*/ 63 h 152"/>
                  <a:gd name="T4" fmla="*/ 337 w 337"/>
                  <a:gd name="T5" fmla="*/ 81 h 152"/>
                  <a:gd name="T6" fmla="*/ 337 w 337"/>
                  <a:gd name="T7" fmla="*/ 95 h 152"/>
                  <a:gd name="T8" fmla="*/ 337 w 337"/>
                  <a:gd name="T9" fmla="*/ 105 h 152"/>
                  <a:gd name="T10" fmla="*/ 337 w 337"/>
                  <a:gd name="T11" fmla="*/ 110 h 152"/>
                  <a:gd name="T12" fmla="*/ 337 w 337"/>
                  <a:gd name="T13" fmla="*/ 113 h 152"/>
                  <a:gd name="T14" fmla="*/ 337 w 337"/>
                  <a:gd name="T15" fmla="*/ 113 h 152"/>
                  <a:gd name="T16" fmla="*/ 334 w 337"/>
                  <a:gd name="T17" fmla="*/ 127 h 152"/>
                  <a:gd name="T18" fmla="*/ 326 w 337"/>
                  <a:gd name="T19" fmla="*/ 141 h 152"/>
                  <a:gd name="T20" fmla="*/ 317 w 337"/>
                  <a:gd name="T21" fmla="*/ 147 h 152"/>
                  <a:gd name="T22" fmla="*/ 302 w 337"/>
                  <a:gd name="T23" fmla="*/ 152 h 152"/>
                  <a:gd name="T24" fmla="*/ 253 w 337"/>
                  <a:gd name="T25" fmla="*/ 152 h 152"/>
                  <a:gd name="T26" fmla="*/ 214 w 337"/>
                  <a:gd name="T27" fmla="*/ 152 h 152"/>
                  <a:gd name="T28" fmla="*/ 179 w 337"/>
                  <a:gd name="T29" fmla="*/ 152 h 152"/>
                  <a:gd name="T30" fmla="*/ 147 w 337"/>
                  <a:gd name="T31" fmla="*/ 152 h 152"/>
                  <a:gd name="T32" fmla="*/ 123 w 337"/>
                  <a:gd name="T33" fmla="*/ 152 h 152"/>
                  <a:gd name="T34" fmla="*/ 102 w 337"/>
                  <a:gd name="T35" fmla="*/ 152 h 152"/>
                  <a:gd name="T36" fmla="*/ 84 w 337"/>
                  <a:gd name="T37" fmla="*/ 152 h 152"/>
                  <a:gd name="T38" fmla="*/ 70 w 337"/>
                  <a:gd name="T39" fmla="*/ 152 h 152"/>
                  <a:gd name="T40" fmla="*/ 49 w 337"/>
                  <a:gd name="T41" fmla="*/ 152 h 152"/>
                  <a:gd name="T42" fmla="*/ 42 w 337"/>
                  <a:gd name="T43" fmla="*/ 152 h 152"/>
                  <a:gd name="T44" fmla="*/ 38 w 337"/>
                  <a:gd name="T45" fmla="*/ 152 h 152"/>
                  <a:gd name="T46" fmla="*/ 35 w 337"/>
                  <a:gd name="T47" fmla="*/ 152 h 152"/>
                  <a:gd name="T48" fmla="*/ 20 w 337"/>
                  <a:gd name="T49" fmla="*/ 147 h 152"/>
                  <a:gd name="T50" fmla="*/ 10 w 337"/>
                  <a:gd name="T51" fmla="*/ 141 h 152"/>
                  <a:gd name="T52" fmla="*/ 3 w 337"/>
                  <a:gd name="T53" fmla="*/ 127 h 152"/>
                  <a:gd name="T54" fmla="*/ 0 w 337"/>
                  <a:gd name="T55" fmla="*/ 113 h 152"/>
                  <a:gd name="T56" fmla="*/ 0 w 337"/>
                  <a:gd name="T57" fmla="*/ 88 h 152"/>
                  <a:gd name="T58" fmla="*/ 0 w 337"/>
                  <a:gd name="T59" fmla="*/ 71 h 152"/>
                  <a:gd name="T60" fmla="*/ 0 w 337"/>
                  <a:gd name="T61" fmla="*/ 57 h 152"/>
                  <a:gd name="T62" fmla="*/ 0 w 337"/>
                  <a:gd name="T63" fmla="*/ 49 h 152"/>
                  <a:gd name="T64" fmla="*/ 0 w 337"/>
                  <a:gd name="T65" fmla="*/ 43 h 152"/>
                  <a:gd name="T66" fmla="*/ 0 w 337"/>
                  <a:gd name="T67" fmla="*/ 39 h 152"/>
                  <a:gd name="T68" fmla="*/ 0 w 337"/>
                  <a:gd name="T69" fmla="*/ 39 h 152"/>
                  <a:gd name="T70" fmla="*/ 3 w 337"/>
                  <a:gd name="T71" fmla="*/ 24 h 152"/>
                  <a:gd name="T72" fmla="*/ 10 w 337"/>
                  <a:gd name="T73" fmla="*/ 14 h 152"/>
                  <a:gd name="T74" fmla="*/ 20 w 337"/>
                  <a:gd name="T75" fmla="*/ 4 h 152"/>
                  <a:gd name="T76" fmla="*/ 35 w 337"/>
                  <a:gd name="T77" fmla="*/ 0 h 152"/>
                  <a:gd name="T78" fmla="*/ 84 w 337"/>
                  <a:gd name="T79" fmla="*/ 0 h 152"/>
                  <a:gd name="T80" fmla="*/ 123 w 337"/>
                  <a:gd name="T81" fmla="*/ 0 h 152"/>
                  <a:gd name="T82" fmla="*/ 158 w 337"/>
                  <a:gd name="T83" fmla="*/ 0 h 152"/>
                  <a:gd name="T84" fmla="*/ 189 w 337"/>
                  <a:gd name="T85" fmla="*/ 0 h 152"/>
                  <a:gd name="T86" fmla="*/ 214 w 337"/>
                  <a:gd name="T87" fmla="*/ 0 h 152"/>
                  <a:gd name="T88" fmla="*/ 235 w 337"/>
                  <a:gd name="T89" fmla="*/ 0 h 152"/>
                  <a:gd name="T90" fmla="*/ 253 w 337"/>
                  <a:gd name="T91" fmla="*/ 0 h 152"/>
                  <a:gd name="T92" fmla="*/ 267 w 337"/>
                  <a:gd name="T93" fmla="*/ 0 h 152"/>
                  <a:gd name="T94" fmla="*/ 288 w 337"/>
                  <a:gd name="T95" fmla="*/ 0 h 152"/>
                  <a:gd name="T96" fmla="*/ 295 w 337"/>
                  <a:gd name="T97" fmla="*/ 0 h 152"/>
                  <a:gd name="T98" fmla="*/ 298 w 337"/>
                  <a:gd name="T99" fmla="*/ 0 h 152"/>
                  <a:gd name="T100" fmla="*/ 302 w 337"/>
                  <a:gd name="T101" fmla="*/ 0 h 152"/>
                  <a:gd name="T102" fmla="*/ 317 w 337"/>
                  <a:gd name="T103" fmla="*/ 4 h 152"/>
                  <a:gd name="T104" fmla="*/ 326 w 337"/>
                  <a:gd name="T105" fmla="*/ 14 h 152"/>
                  <a:gd name="T106" fmla="*/ 334 w 337"/>
                  <a:gd name="T107" fmla="*/ 24 h 152"/>
                  <a:gd name="T108" fmla="*/ 337 w 337"/>
                  <a:gd name="T109" fmla="*/ 39 h 152"/>
                  <a:gd name="T110" fmla="*/ 337 w 337"/>
                  <a:gd name="T111" fmla="*/ 3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 h="152">
                    <a:moveTo>
                      <a:pt x="337" y="39"/>
                    </a:moveTo>
                    <a:lnTo>
                      <a:pt x="337" y="63"/>
                    </a:lnTo>
                    <a:lnTo>
                      <a:pt x="337" y="81"/>
                    </a:lnTo>
                    <a:lnTo>
                      <a:pt x="337" y="95"/>
                    </a:lnTo>
                    <a:lnTo>
                      <a:pt x="337" y="105"/>
                    </a:lnTo>
                    <a:lnTo>
                      <a:pt x="337" y="110"/>
                    </a:lnTo>
                    <a:lnTo>
                      <a:pt x="337" y="113"/>
                    </a:lnTo>
                    <a:lnTo>
                      <a:pt x="337" y="113"/>
                    </a:lnTo>
                    <a:lnTo>
                      <a:pt x="334" y="127"/>
                    </a:lnTo>
                    <a:lnTo>
                      <a:pt x="326" y="141"/>
                    </a:lnTo>
                    <a:lnTo>
                      <a:pt x="317" y="147"/>
                    </a:lnTo>
                    <a:lnTo>
                      <a:pt x="302" y="152"/>
                    </a:lnTo>
                    <a:lnTo>
                      <a:pt x="253" y="152"/>
                    </a:lnTo>
                    <a:lnTo>
                      <a:pt x="214" y="152"/>
                    </a:lnTo>
                    <a:lnTo>
                      <a:pt x="179" y="152"/>
                    </a:lnTo>
                    <a:lnTo>
                      <a:pt x="147" y="152"/>
                    </a:lnTo>
                    <a:lnTo>
                      <a:pt x="123" y="152"/>
                    </a:lnTo>
                    <a:lnTo>
                      <a:pt x="102" y="152"/>
                    </a:lnTo>
                    <a:lnTo>
                      <a:pt x="84" y="152"/>
                    </a:lnTo>
                    <a:lnTo>
                      <a:pt x="70" y="152"/>
                    </a:lnTo>
                    <a:lnTo>
                      <a:pt x="49" y="152"/>
                    </a:lnTo>
                    <a:lnTo>
                      <a:pt x="42" y="152"/>
                    </a:lnTo>
                    <a:lnTo>
                      <a:pt x="38" y="152"/>
                    </a:lnTo>
                    <a:lnTo>
                      <a:pt x="35" y="152"/>
                    </a:lnTo>
                    <a:lnTo>
                      <a:pt x="20" y="147"/>
                    </a:lnTo>
                    <a:lnTo>
                      <a:pt x="10" y="141"/>
                    </a:lnTo>
                    <a:lnTo>
                      <a:pt x="3" y="127"/>
                    </a:lnTo>
                    <a:lnTo>
                      <a:pt x="0" y="113"/>
                    </a:lnTo>
                    <a:lnTo>
                      <a:pt x="0" y="88"/>
                    </a:lnTo>
                    <a:lnTo>
                      <a:pt x="0" y="71"/>
                    </a:lnTo>
                    <a:lnTo>
                      <a:pt x="0" y="57"/>
                    </a:lnTo>
                    <a:lnTo>
                      <a:pt x="0" y="49"/>
                    </a:lnTo>
                    <a:lnTo>
                      <a:pt x="0" y="43"/>
                    </a:lnTo>
                    <a:lnTo>
                      <a:pt x="0" y="39"/>
                    </a:lnTo>
                    <a:lnTo>
                      <a:pt x="0" y="39"/>
                    </a:lnTo>
                    <a:lnTo>
                      <a:pt x="3" y="24"/>
                    </a:lnTo>
                    <a:lnTo>
                      <a:pt x="10" y="14"/>
                    </a:lnTo>
                    <a:lnTo>
                      <a:pt x="20" y="4"/>
                    </a:lnTo>
                    <a:lnTo>
                      <a:pt x="35" y="0"/>
                    </a:lnTo>
                    <a:lnTo>
                      <a:pt x="84" y="0"/>
                    </a:lnTo>
                    <a:lnTo>
                      <a:pt x="123" y="0"/>
                    </a:lnTo>
                    <a:lnTo>
                      <a:pt x="158" y="0"/>
                    </a:lnTo>
                    <a:lnTo>
                      <a:pt x="189" y="0"/>
                    </a:lnTo>
                    <a:lnTo>
                      <a:pt x="214" y="0"/>
                    </a:lnTo>
                    <a:lnTo>
                      <a:pt x="235" y="0"/>
                    </a:lnTo>
                    <a:lnTo>
                      <a:pt x="253" y="0"/>
                    </a:lnTo>
                    <a:lnTo>
                      <a:pt x="267" y="0"/>
                    </a:lnTo>
                    <a:lnTo>
                      <a:pt x="288" y="0"/>
                    </a:lnTo>
                    <a:lnTo>
                      <a:pt x="295" y="0"/>
                    </a:lnTo>
                    <a:lnTo>
                      <a:pt x="298" y="0"/>
                    </a:lnTo>
                    <a:lnTo>
                      <a:pt x="302" y="0"/>
                    </a:lnTo>
                    <a:lnTo>
                      <a:pt x="317" y="4"/>
                    </a:lnTo>
                    <a:lnTo>
                      <a:pt x="326" y="14"/>
                    </a:lnTo>
                    <a:lnTo>
                      <a:pt x="334" y="24"/>
                    </a:lnTo>
                    <a:lnTo>
                      <a:pt x="337" y="39"/>
                    </a:lnTo>
                    <a:lnTo>
                      <a:pt x="337" y="39"/>
                    </a:lnTo>
                    <a:close/>
                  </a:path>
                </a:pathLst>
              </a:custGeom>
              <a:noFill/>
              <a:ln w="6">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34" name="437 Grupo">
              <a:extLst>
                <a:ext uri="{FF2B5EF4-FFF2-40B4-BE49-F238E27FC236}">
                  <a16:creationId xmlns:a16="http://schemas.microsoft.com/office/drawing/2014/main" xmlns="" id="{65C7E596-1F30-41AE-AC6D-3FD4D276E661}"/>
                </a:ext>
              </a:extLst>
            </p:cNvPr>
            <p:cNvGrpSpPr/>
            <p:nvPr/>
          </p:nvGrpSpPr>
          <p:grpSpPr>
            <a:xfrm>
              <a:off x="4234822" y="4462839"/>
              <a:ext cx="305463" cy="306638"/>
              <a:chOff x="7342188" y="3825875"/>
              <a:chExt cx="412751" cy="414338"/>
            </a:xfrm>
          </p:grpSpPr>
          <p:sp>
            <p:nvSpPr>
              <p:cNvPr id="111" name="Freeform 400">
                <a:extLst>
                  <a:ext uri="{FF2B5EF4-FFF2-40B4-BE49-F238E27FC236}">
                    <a16:creationId xmlns:a16="http://schemas.microsoft.com/office/drawing/2014/main" xmlns="" id="{C85DF977-8A2B-4BA5-AC4D-8EDB93BDD0F5}"/>
                  </a:ext>
                </a:extLst>
              </p:cNvPr>
              <p:cNvSpPr>
                <a:spLocks noEditPoints="1"/>
              </p:cNvSpPr>
              <p:nvPr/>
            </p:nvSpPr>
            <p:spPr bwMode="auto">
              <a:xfrm>
                <a:off x="7578726" y="4160838"/>
                <a:ext cx="176213" cy="79375"/>
              </a:xfrm>
              <a:custGeom>
                <a:avLst/>
                <a:gdLst>
                  <a:gd name="T0" fmla="*/ 72 w 445"/>
                  <a:gd name="T1" fmla="*/ 6 h 197"/>
                  <a:gd name="T2" fmla="*/ 21 w 445"/>
                  <a:gd name="T3" fmla="*/ 191 h 197"/>
                  <a:gd name="T4" fmla="*/ 81 w 445"/>
                  <a:gd name="T5" fmla="*/ 11 h 197"/>
                  <a:gd name="T6" fmla="*/ 74 w 445"/>
                  <a:gd name="T7" fmla="*/ 3 h 197"/>
                  <a:gd name="T8" fmla="*/ 81 w 445"/>
                  <a:gd name="T9" fmla="*/ 0 h 197"/>
                  <a:gd name="T10" fmla="*/ 89 w 445"/>
                  <a:gd name="T11" fmla="*/ 3 h 197"/>
                  <a:gd name="T12" fmla="*/ 92 w 445"/>
                  <a:gd name="T13" fmla="*/ 11 h 197"/>
                  <a:gd name="T14" fmla="*/ 81 w 445"/>
                  <a:gd name="T15" fmla="*/ 11 h 197"/>
                  <a:gd name="T16" fmla="*/ 363 w 445"/>
                  <a:gd name="T17" fmla="*/ 0 h 197"/>
                  <a:gd name="T18" fmla="*/ 81 w 445"/>
                  <a:gd name="T19" fmla="*/ 21 h 197"/>
                  <a:gd name="T20" fmla="*/ 363 w 445"/>
                  <a:gd name="T21" fmla="*/ 11 h 197"/>
                  <a:gd name="T22" fmla="*/ 368 w 445"/>
                  <a:gd name="T23" fmla="*/ 1 h 197"/>
                  <a:gd name="T24" fmla="*/ 373 w 445"/>
                  <a:gd name="T25" fmla="*/ 6 h 197"/>
                  <a:gd name="T26" fmla="*/ 373 w 445"/>
                  <a:gd name="T27" fmla="*/ 15 h 197"/>
                  <a:gd name="T28" fmla="*/ 368 w 445"/>
                  <a:gd name="T29" fmla="*/ 20 h 197"/>
                  <a:gd name="T30" fmla="*/ 363 w 445"/>
                  <a:gd name="T31" fmla="*/ 11 h 197"/>
                  <a:gd name="T32" fmla="*/ 443 w 445"/>
                  <a:gd name="T33" fmla="*/ 182 h 197"/>
                  <a:gd name="T34" fmla="*/ 354 w 445"/>
                  <a:gd name="T35" fmla="*/ 15 h 197"/>
                  <a:gd name="T36" fmla="*/ 434 w 445"/>
                  <a:gd name="T37" fmla="*/ 187 h 197"/>
                  <a:gd name="T38" fmla="*/ 445 w 445"/>
                  <a:gd name="T39" fmla="*/ 187 h 197"/>
                  <a:gd name="T40" fmla="*/ 441 w 445"/>
                  <a:gd name="T41" fmla="*/ 194 h 197"/>
                  <a:gd name="T42" fmla="*/ 434 w 445"/>
                  <a:gd name="T43" fmla="*/ 197 h 197"/>
                  <a:gd name="T44" fmla="*/ 426 w 445"/>
                  <a:gd name="T45" fmla="*/ 194 h 197"/>
                  <a:gd name="T46" fmla="*/ 434 w 445"/>
                  <a:gd name="T47" fmla="*/ 187 h 197"/>
                  <a:gd name="T48" fmla="*/ 11 w 445"/>
                  <a:gd name="T49" fmla="*/ 197 h 197"/>
                  <a:gd name="T50" fmla="*/ 434 w 445"/>
                  <a:gd name="T51" fmla="*/ 176 h 197"/>
                  <a:gd name="T52" fmla="*/ 11 w 445"/>
                  <a:gd name="T53" fmla="*/ 187 h 197"/>
                  <a:gd name="T54" fmla="*/ 7 w 445"/>
                  <a:gd name="T55" fmla="*/ 196 h 197"/>
                  <a:gd name="T56" fmla="*/ 2 w 445"/>
                  <a:gd name="T57" fmla="*/ 191 h 197"/>
                  <a:gd name="T58" fmla="*/ 2 w 445"/>
                  <a:gd name="T59" fmla="*/ 182 h 197"/>
                  <a:gd name="T60" fmla="*/ 7 w 445"/>
                  <a:gd name="T61" fmla="*/ 177 h 197"/>
                  <a:gd name="T62" fmla="*/ 11 w 445"/>
                  <a:gd name="T63" fmla="*/ 18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5" h="197">
                    <a:moveTo>
                      <a:pt x="2" y="182"/>
                    </a:moveTo>
                    <a:lnTo>
                      <a:pt x="72" y="6"/>
                    </a:lnTo>
                    <a:lnTo>
                      <a:pt x="91" y="15"/>
                    </a:lnTo>
                    <a:lnTo>
                      <a:pt x="21" y="191"/>
                    </a:lnTo>
                    <a:lnTo>
                      <a:pt x="2" y="182"/>
                    </a:lnTo>
                    <a:close/>
                    <a:moveTo>
                      <a:pt x="81" y="11"/>
                    </a:moveTo>
                    <a:lnTo>
                      <a:pt x="72" y="6"/>
                    </a:lnTo>
                    <a:lnTo>
                      <a:pt x="74" y="3"/>
                    </a:lnTo>
                    <a:lnTo>
                      <a:pt x="77" y="1"/>
                    </a:lnTo>
                    <a:lnTo>
                      <a:pt x="81" y="0"/>
                    </a:lnTo>
                    <a:lnTo>
                      <a:pt x="86" y="1"/>
                    </a:lnTo>
                    <a:lnTo>
                      <a:pt x="89" y="3"/>
                    </a:lnTo>
                    <a:lnTo>
                      <a:pt x="91" y="6"/>
                    </a:lnTo>
                    <a:lnTo>
                      <a:pt x="92" y="11"/>
                    </a:lnTo>
                    <a:lnTo>
                      <a:pt x="91" y="15"/>
                    </a:lnTo>
                    <a:lnTo>
                      <a:pt x="81" y="11"/>
                    </a:lnTo>
                    <a:close/>
                    <a:moveTo>
                      <a:pt x="81" y="0"/>
                    </a:moveTo>
                    <a:lnTo>
                      <a:pt x="363" y="0"/>
                    </a:lnTo>
                    <a:lnTo>
                      <a:pt x="363" y="21"/>
                    </a:lnTo>
                    <a:lnTo>
                      <a:pt x="81" y="21"/>
                    </a:lnTo>
                    <a:lnTo>
                      <a:pt x="81" y="0"/>
                    </a:lnTo>
                    <a:close/>
                    <a:moveTo>
                      <a:pt x="363" y="11"/>
                    </a:moveTo>
                    <a:lnTo>
                      <a:pt x="363" y="0"/>
                    </a:lnTo>
                    <a:lnTo>
                      <a:pt x="368" y="1"/>
                    </a:lnTo>
                    <a:lnTo>
                      <a:pt x="371" y="3"/>
                    </a:lnTo>
                    <a:lnTo>
                      <a:pt x="373" y="6"/>
                    </a:lnTo>
                    <a:lnTo>
                      <a:pt x="374" y="11"/>
                    </a:lnTo>
                    <a:lnTo>
                      <a:pt x="373" y="15"/>
                    </a:lnTo>
                    <a:lnTo>
                      <a:pt x="371" y="18"/>
                    </a:lnTo>
                    <a:lnTo>
                      <a:pt x="368" y="20"/>
                    </a:lnTo>
                    <a:lnTo>
                      <a:pt x="363" y="21"/>
                    </a:lnTo>
                    <a:lnTo>
                      <a:pt x="363" y="11"/>
                    </a:lnTo>
                    <a:close/>
                    <a:moveTo>
                      <a:pt x="373" y="6"/>
                    </a:moveTo>
                    <a:lnTo>
                      <a:pt x="443" y="182"/>
                    </a:lnTo>
                    <a:lnTo>
                      <a:pt x="424" y="191"/>
                    </a:lnTo>
                    <a:lnTo>
                      <a:pt x="354" y="15"/>
                    </a:lnTo>
                    <a:lnTo>
                      <a:pt x="373" y="6"/>
                    </a:lnTo>
                    <a:close/>
                    <a:moveTo>
                      <a:pt x="434" y="187"/>
                    </a:moveTo>
                    <a:lnTo>
                      <a:pt x="443" y="182"/>
                    </a:lnTo>
                    <a:lnTo>
                      <a:pt x="445" y="187"/>
                    </a:lnTo>
                    <a:lnTo>
                      <a:pt x="443" y="191"/>
                    </a:lnTo>
                    <a:lnTo>
                      <a:pt x="441" y="194"/>
                    </a:lnTo>
                    <a:lnTo>
                      <a:pt x="438" y="196"/>
                    </a:lnTo>
                    <a:lnTo>
                      <a:pt x="434" y="197"/>
                    </a:lnTo>
                    <a:lnTo>
                      <a:pt x="429" y="196"/>
                    </a:lnTo>
                    <a:lnTo>
                      <a:pt x="426" y="194"/>
                    </a:lnTo>
                    <a:lnTo>
                      <a:pt x="424" y="191"/>
                    </a:lnTo>
                    <a:lnTo>
                      <a:pt x="434" y="187"/>
                    </a:lnTo>
                    <a:close/>
                    <a:moveTo>
                      <a:pt x="434" y="197"/>
                    </a:moveTo>
                    <a:lnTo>
                      <a:pt x="11" y="197"/>
                    </a:lnTo>
                    <a:lnTo>
                      <a:pt x="11" y="176"/>
                    </a:lnTo>
                    <a:lnTo>
                      <a:pt x="434" y="176"/>
                    </a:lnTo>
                    <a:lnTo>
                      <a:pt x="434" y="197"/>
                    </a:lnTo>
                    <a:close/>
                    <a:moveTo>
                      <a:pt x="11" y="187"/>
                    </a:moveTo>
                    <a:lnTo>
                      <a:pt x="11" y="197"/>
                    </a:lnTo>
                    <a:lnTo>
                      <a:pt x="7" y="196"/>
                    </a:lnTo>
                    <a:lnTo>
                      <a:pt x="4" y="194"/>
                    </a:lnTo>
                    <a:lnTo>
                      <a:pt x="2" y="191"/>
                    </a:lnTo>
                    <a:lnTo>
                      <a:pt x="0" y="187"/>
                    </a:lnTo>
                    <a:lnTo>
                      <a:pt x="2" y="182"/>
                    </a:lnTo>
                    <a:lnTo>
                      <a:pt x="4" y="179"/>
                    </a:lnTo>
                    <a:lnTo>
                      <a:pt x="7" y="177"/>
                    </a:lnTo>
                    <a:lnTo>
                      <a:pt x="11" y="176"/>
                    </a:lnTo>
                    <a:lnTo>
                      <a:pt x="11" y="187"/>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2" name="Freeform 401">
                <a:extLst>
                  <a:ext uri="{FF2B5EF4-FFF2-40B4-BE49-F238E27FC236}">
                    <a16:creationId xmlns:a16="http://schemas.microsoft.com/office/drawing/2014/main" xmlns="" id="{F7C074E5-A273-4123-9FC3-A03273331447}"/>
                  </a:ext>
                </a:extLst>
              </p:cNvPr>
              <p:cNvSpPr>
                <a:spLocks noEditPoints="1"/>
              </p:cNvSpPr>
              <p:nvPr/>
            </p:nvSpPr>
            <p:spPr bwMode="auto">
              <a:xfrm>
                <a:off x="7342188" y="4076700"/>
                <a:ext cx="120650" cy="93663"/>
              </a:xfrm>
              <a:custGeom>
                <a:avLst/>
                <a:gdLst>
                  <a:gd name="T0" fmla="*/ 0 w 303"/>
                  <a:gd name="T1" fmla="*/ 11 h 232"/>
                  <a:gd name="T2" fmla="*/ 21 w 303"/>
                  <a:gd name="T3" fmla="*/ 222 h 232"/>
                  <a:gd name="T4" fmla="*/ 11 w 303"/>
                  <a:gd name="T5" fmla="*/ 11 h 232"/>
                  <a:gd name="T6" fmla="*/ 1 w 303"/>
                  <a:gd name="T7" fmla="*/ 6 h 232"/>
                  <a:gd name="T8" fmla="*/ 6 w 303"/>
                  <a:gd name="T9" fmla="*/ 0 h 232"/>
                  <a:gd name="T10" fmla="*/ 15 w 303"/>
                  <a:gd name="T11" fmla="*/ 0 h 232"/>
                  <a:gd name="T12" fmla="*/ 20 w 303"/>
                  <a:gd name="T13" fmla="*/ 6 h 232"/>
                  <a:gd name="T14" fmla="*/ 11 w 303"/>
                  <a:gd name="T15" fmla="*/ 11 h 232"/>
                  <a:gd name="T16" fmla="*/ 293 w 303"/>
                  <a:gd name="T17" fmla="*/ 0 h 232"/>
                  <a:gd name="T18" fmla="*/ 11 w 303"/>
                  <a:gd name="T19" fmla="*/ 22 h 232"/>
                  <a:gd name="T20" fmla="*/ 293 w 303"/>
                  <a:gd name="T21" fmla="*/ 11 h 232"/>
                  <a:gd name="T22" fmla="*/ 297 w 303"/>
                  <a:gd name="T23" fmla="*/ 0 h 232"/>
                  <a:gd name="T24" fmla="*/ 302 w 303"/>
                  <a:gd name="T25" fmla="*/ 6 h 232"/>
                  <a:gd name="T26" fmla="*/ 302 w 303"/>
                  <a:gd name="T27" fmla="*/ 15 h 232"/>
                  <a:gd name="T28" fmla="*/ 297 w 303"/>
                  <a:gd name="T29" fmla="*/ 21 h 232"/>
                  <a:gd name="T30" fmla="*/ 293 w 303"/>
                  <a:gd name="T31" fmla="*/ 11 h 232"/>
                  <a:gd name="T32" fmla="*/ 303 w 303"/>
                  <a:gd name="T33" fmla="*/ 222 h 232"/>
                  <a:gd name="T34" fmla="*/ 282 w 303"/>
                  <a:gd name="T35" fmla="*/ 11 h 232"/>
                  <a:gd name="T36" fmla="*/ 293 w 303"/>
                  <a:gd name="T37" fmla="*/ 222 h 232"/>
                  <a:gd name="T38" fmla="*/ 302 w 303"/>
                  <a:gd name="T39" fmla="*/ 226 h 232"/>
                  <a:gd name="T40" fmla="*/ 297 w 303"/>
                  <a:gd name="T41" fmla="*/ 231 h 232"/>
                  <a:gd name="T42" fmla="*/ 288 w 303"/>
                  <a:gd name="T43" fmla="*/ 231 h 232"/>
                  <a:gd name="T44" fmla="*/ 282 w 303"/>
                  <a:gd name="T45" fmla="*/ 226 h 232"/>
                  <a:gd name="T46" fmla="*/ 293 w 303"/>
                  <a:gd name="T47" fmla="*/ 222 h 232"/>
                  <a:gd name="T48" fmla="*/ 11 w 303"/>
                  <a:gd name="T49" fmla="*/ 232 h 232"/>
                  <a:gd name="T50" fmla="*/ 293 w 303"/>
                  <a:gd name="T51" fmla="*/ 211 h 232"/>
                  <a:gd name="T52" fmla="*/ 11 w 303"/>
                  <a:gd name="T53" fmla="*/ 222 h 232"/>
                  <a:gd name="T54" fmla="*/ 6 w 303"/>
                  <a:gd name="T55" fmla="*/ 231 h 232"/>
                  <a:gd name="T56" fmla="*/ 1 w 303"/>
                  <a:gd name="T57" fmla="*/ 226 h 232"/>
                  <a:gd name="T58" fmla="*/ 1 w 303"/>
                  <a:gd name="T59" fmla="*/ 217 h 232"/>
                  <a:gd name="T60" fmla="*/ 6 w 303"/>
                  <a:gd name="T61" fmla="*/ 212 h 232"/>
                  <a:gd name="T62" fmla="*/ 11 w 303"/>
                  <a:gd name="T63" fmla="*/ 22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3" h="232">
                    <a:moveTo>
                      <a:pt x="0" y="222"/>
                    </a:moveTo>
                    <a:lnTo>
                      <a:pt x="0" y="11"/>
                    </a:lnTo>
                    <a:lnTo>
                      <a:pt x="21" y="11"/>
                    </a:lnTo>
                    <a:lnTo>
                      <a:pt x="21" y="222"/>
                    </a:lnTo>
                    <a:lnTo>
                      <a:pt x="0" y="222"/>
                    </a:lnTo>
                    <a:close/>
                    <a:moveTo>
                      <a:pt x="11" y="11"/>
                    </a:moveTo>
                    <a:lnTo>
                      <a:pt x="0" y="11"/>
                    </a:lnTo>
                    <a:lnTo>
                      <a:pt x="1" y="6"/>
                    </a:lnTo>
                    <a:lnTo>
                      <a:pt x="3" y="3"/>
                    </a:lnTo>
                    <a:lnTo>
                      <a:pt x="6" y="0"/>
                    </a:lnTo>
                    <a:lnTo>
                      <a:pt x="11" y="0"/>
                    </a:lnTo>
                    <a:lnTo>
                      <a:pt x="15" y="0"/>
                    </a:lnTo>
                    <a:lnTo>
                      <a:pt x="18" y="3"/>
                    </a:lnTo>
                    <a:lnTo>
                      <a:pt x="20" y="6"/>
                    </a:lnTo>
                    <a:lnTo>
                      <a:pt x="21" y="11"/>
                    </a:lnTo>
                    <a:lnTo>
                      <a:pt x="11" y="11"/>
                    </a:lnTo>
                    <a:close/>
                    <a:moveTo>
                      <a:pt x="11" y="0"/>
                    </a:moveTo>
                    <a:lnTo>
                      <a:pt x="293" y="0"/>
                    </a:lnTo>
                    <a:lnTo>
                      <a:pt x="293" y="22"/>
                    </a:lnTo>
                    <a:lnTo>
                      <a:pt x="11" y="22"/>
                    </a:lnTo>
                    <a:lnTo>
                      <a:pt x="11" y="0"/>
                    </a:lnTo>
                    <a:close/>
                    <a:moveTo>
                      <a:pt x="293" y="11"/>
                    </a:moveTo>
                    <a:lnTo>
                      <a:pt x="293" y="0"/>
                    </a:lnTo>
                    <a:lnTo>
                      <a:pt x="297" y="0"/>
                    </a:lnTo>
                    <a:lnTo>
                      <a:pt x="300" y="3"/>
                    </a:lnTo>
                    <a:lnTo>
                      <a:pt x="302" y="6"/>
                    </a:lnTo>
                    <a:lnTo>
                      <a:pt x="303" y="11"/>
                    </a:lnTo>
                    <a:lnTo>
                      <a:pt x="302" y="15"/>
                    </a:lnTo>
                    <a:lnTo>
                      <a:pt x="300" y="18"/>
                    </a:lnTo>
                    <a:lnTo>
                      <a:pt x="297" y="21"/>
                    </a:lnTo>
                    <a:lnTo>
                      <a:pt x="293" y="22"/>
                    </a:lnTo>
                    <a:lnTo>
                      <a:pt x="293" y="11"/>
                    </a:lnTo>
                    <a:close/>
                    <a:moveTo>
                      <a:pt x="303" y="11"/>
                    </a:moveTo>
                    <a:lnTo>
                      <a:pt x="303" y="222"/>
                    </a:lnTo>
                    <a:lnTo>
                      <a:pt x="282" y="222"/>
                    </a:lnTo>
                    <a:lnTo>
                      <a:pt x="282" y="11"/>
                    </a:lnTo>
                    <a:lnTo>
                      <a:pt x="303" y="11"/>
                    </a:lnTo>
                    <a:close/>
                    <a:moveTo>
                      <a:pt x="293" y="222"/>
                    </a:moveTo>
                    <a:lnTo>
                      <a:pt x="303" y="222"/>
                    </a:lnTo>
                    <a:lnTo>
                      <a:pt x="302" y="226"/>
                    </a:lnTo>
                    <a:lnTo>
                      <a:pt x="300" y="229"/>
                    </a:lnTo>
                    <a:lnTo>
                      <a:pt x="297" y="231"/>
                    </a:lnTo>
                    <a:lnTo>
                      <a:pt x="293" y="232"/>
                    </a:lnTo>
                    <a:lnTo>
                      <a:pt x="288" y="231"/>
                    </a:lnTo>
                    <a:lnTo>
                      <a:pt x="285" y="229"/>
                    </a:lnTo>
                    <a:lnTo>
                      <a:pt x="282" y="226"/>
                    </a:lnTo>
                    <a:lnTo>
                      <a:pt x="282" y="222"/>
                    </a:lnTo>
                    <a:lnTo>
                      <a:pt x="293" y="222"/>
                    </a:lnTo>
                    <a:close/>
                    <a:moveTo>
                      <a:pt x="293" y="232"/>
                    </a:moveTo>
                    <a:lnTo>
                      <a:pt x="11" y="232"/>
                    </a:lnTo>
                    <a:lnTo>
                      <a:pt x="11" y="211"/>
                    </a:lnTo>
                    <a:lnTo>
                      <a:pt x="293" y="211"/>
                    </a:lnTo>
                    <a:lnTo>
                      <a:pt x="293" y="232"/>
                    </a:lnTo>
                    <a:close/>
                    <a:moveTo>
                      <a:pt x="11" y="222"/>
                    </a:moveTo>
                    <a:lnTo>
                      <a:pt x="11" y="232"/>
                    </a:lnTo>
                    <a:lnTo>
                      <a:pt x="6" y="231"/>
                    </a:lnTo>
                    <a:lnTo>
                      <a:pt x="3" y="229"/>
                    </a:lnTo>
                    <a:lnTo>
                      <a:pt x="1" y="226"/>
                    </a:lnTo>
                    <a:lnTo>
                      <a:pt x="0" y="222"/>
                    </a:lnTo>
                    <a:lnTo>
                      <a:pt x="1" y="217"/>
                    </a:lnTo>
                    <a:lnTo>
                      <a:pt x="3" y="214"/>
                    </a:lnTo>
                    <a:lnTo>
                      <a:pt x="6" y="212"/>
                    </a:lnTo>
                    <a:lnTo>
                      <a:pt x="11" y="211"/>
                    </a:lnTo>
                    <a:lnTo>
                      <a:pt x="11" y="22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3" name="Freeform 402">
                <a:extLst>
                  <a:ext uri="{FF2B5EF4-FFF2-40B4-BE49-F238E27FC236}">
                    <a16:creationId xmlns:a16="http://schemas.microsoft.com/office/drawing/2014/main" xmlns="" id="{252382D4-F8BF-4660-98A0-48BE81FCFD05}"/>
                  </a:ext>
                </a:extLst>
              </p:cNvPr>
              <p:cNvSpPr>
                <a:spLocks noEditPoints="1"/>
              </p:cNvSpPr>
              <p:nvPr/>
            </p:nvSpPr>
            <p:spPr bwMode="auto">
              <a:xfrm>
                <a:off x="7369176" y="4105275"/>
                <a:ext cx="65088" cy="7938"/>
              </a:xfrm>
              <a:custGeom>
                <a:avLst/>
                <a:gdLst>
                  <a:gd name="T0" fmla="*/ 152 w 163"/>
                  <a:gd name="T1" fmla="*/ 0 h 22"/>
                  <a:gd name="T2" fmla="*/ 156 w 163"/>
                  <a:gd name="T3" fmla="*/ 1 h 22"/>
                  <a:gd name="T4" fmla="*/ 160 w 163"/>
                  <a:gd name="T5" fmla="*/ 3 h 22"/>
                  <a:gd name="T6" fmla="*/ 162 w 163"/>
                  <a:gd name="T7" fmla="*/ 7 h 22"/>
                  <a:gd name="T8" fmla="*/ 163 w 163"/>
                  <a:gd name="T9" fmla="*/ 11 h 22"/>
                  <a:gd name="T10" fmla="*/ 162 w 163"/>
                  <a:gd name="T11" fmla="*/ 15 h 22"/>
                  <a:gd name="T12" fmla="*/ 160 w 163"/>
                  <a:gd name="T13" fmla="*/ 19 h 22"/>
                  <a:gd name="T14" fmla="*/ 156 w 163"/>
                  <a:gd name="T15" fmla="*/ 21 h 22"/>
                  <a:gd name="T16" fmla="*/ 152 w 163"/>
                  <a:gd name="T17" fmla="*/ 22 h 22"/>
                  <a:gd name="T18" fmla="*/ 152 w 163"/>
                  <a:gd name="T19" fmla="*/ 0 h 22"/>
                  <a:gd name="T20" fmla="*/ 152 w 163"/>
                  <a:gd name="T21" fmla="*/ 22 h 22"/>
                  <a:gd name="T22" fmla="*/ 11 w 163"/>
                  <a:gd name="T23" fmla="*/ 22 h 22"/>
                  <a:gd name="T24" fmla="*/ 11 w 163"/>
                  <a:gd name="T25" fmla="*/ 0 h 22"/>
                  <a:gd name="T26" fmla="*/ 152 w 163"/>
                  <a:gd name="T27" fmla="*/ 0 h 22"/>
                  <a:gd name="T28" fmla="*/ 152 w 163"/>
                  <a:gd name="T29" fmla="*/ 22 h 22"/>
                  <a:gd name="T30" fmla="*/ 11 w 163"/>
                  <a:gd name="T31" fmla="*/ 22 h 22"/>
                  <a:gd name="T32" fmla="*/ 7 w 163"/>
                  <a:gd name="T33" fmla="*/ 21 h 22"/>
                  <a:gd name="T34" fmla="*/ 3 w 163"/>
                  <a:gd name="T35" fmla="*/ 19 h 22"/>
                  <a:gd name="T36" fmla="*/ 1 w 163"/>
                  <a:gd name="T37" fmla="*/ 15 h 22"/>
                  <a:gd name="T38" fmla="*/ 0 w 163"/>
                  <a:gd name="T39" fmla="*/ 11 h 22"/>
                  <a:gd name="T40" fmla="*/ 1 w 163"/>
                  <a:gd name="T41" fmla="*/ 7 h 22"/>
                  <a:gd name="T42" fmla="*/ 3 w 163"/>
                  <a:gd name="T43" fmla="*/ 3 h 22"/>
                  <a:gd name="T44" fmla="*/ 7 w 163"/>
                  <a:gd name="T45" fmla="*/ 1 h 22"/>
                  <a:gd name="T46" fmla="*/ 11 w 163"/>
                  <a:gd name="T47" fmla="*/ 0 h 22"/>
                  <a:gd name="T48" fmla="*/ 11 w 163"/>
                  <a:gd name="T4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22">
                    <a:moveTo>
                      <a:pt x="152" y="0"/>
                    </a:moveTo>
                    <a:lnTo>
                      <a:pt x="156" y="1"/>
                    </a:lnTo>
                    <a:lnTo>
                      <a:pt x="160" y="3"/>
                    </a:lnTo>
                    <a:lnTo>
                      <a:pt x="162" y="7"/>
                    </a:lnTo>
                    <a:lnTo>
                      <a:pt x="163" y="11"/>
                    </a:lnTo>
                    <a:lnTo>
                      <a:pt x="162" y="15"/>
                    </a:lnTo>
                    <a:lnTo>
                      <a:pt x="160" y="19"/>
                    </a:lnTo>
                    <a:lnTo>
                      <a:pt x="156" y="21"/>
                    </a:lnTo>
                    <a:lnTo>
                      <a:pt x="152" y="22"/>
                    </a:lnTo>
                    <a:lnTo>
                      <a:pt x="152" y="0"/>
                    </a:lnTo>
                    <a:close/>
                    <a:moveTo>
                      <a:pt x="152" y="22"/>
                    </a:moveTo>
                    <a:lnTo>
                      <a:pt x="11" y="22"/>
                    </a:lnTo>
                    <a:lnTo>
                      <a:pt x="11" y="0"/>
                    </a:lnTo>
                    <a:lnTo>
                      <a:pt x="152" y="0"/>
                    </a:lnTo>
                    <a:lnTo>
                      <a:pt x="152" y="22"/>
                    </a:lnTo>
                    <a:close/>
                    <a:moveTo>
                      <a:pt x="11" y="22"/>
                    </a:moveTo>
                    <a:lnTo>
                      <a:pt x="7" y="21"/>
                    </a:lnTo>
                    <a:lnTo>
                      <a:pt x="3" y="19"/>
                    </a:lnTo>
                    <a:lnTo>
                      <a:pt x="1" y="15"/>
                    </a:lnTo>
                    <a:lnTo>
                      <a:pt x="0" y="11"/>
                    </a:lnTo>
                    <a:lnTo>
                      <a:pt x="1" y="7"/>
                    </a:lnTo>
                    <a:lnTo>
                      <a:pt x="3" y="3"/>
                    </a:lnTo>
                    <a:lnTo>
                      <a:pt x="7" y="1"/>
                    </a:lnTo>
                    <a:lnTo>
                      <a:pt x="11" y="0"/>
                    </a:lnTo>
                    <a:lnTo>
                      <a:pt x="11" y="2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4" name="Freeform 403">
                <a:extLst>
                  <a:ext uri="{FF2B5EF4-FFF2-40B4-BE49-F238E27FC236}">
                    <a16:creationId xmlns:a16="http://schemas.microsoft.com/office/drawing/2014/main" xmlns="" id="{D2916809-9641-4B14-A419-FB4B3D7A9635}"/>
                  </a:ext>
                </a:extLst>
              </p:cNvPr>
              <p:cNvSpPr>
                <a:spLocks noEditPoints="1"/>
              </p:cNvSpPr>
              <p:nvPr/>
            </p:nvSpPr>
            <p:spPr bwMode="auto">
              <a:xfrm>
                <a:off x="7369176" y="4133850"/>
                <a:ext cx="65088" cy="7938"/>
              </a:xfrm>
              <a:custGeom>
                <a:avLst/>
                <a:gdLst>
                  <a:gd name="T0" fmla="*/ 152 w 163"/>
                  <a:gd name="T1" fmla="*/ 0 h 22"/>
                  <a:gd name="T2" fmla="*/ 156 w 163"/>
                  <a:gd name="T3" fmla="*/ 2 h 22"/>
                  <a:gd name="T4" fmla="*/ 160 w 163"/>
                  <a:gd name="T5" fmla="*/ 4 h 22"/>
                  <a:gd name="T6" fmla="*/ 162 w 163"/>
                  <a:gd name="T7" fmla="*/ 7 h 22"/>
                  <a:gd name="T8" fmla="*/ 163 w 163"/>
                  <a:gd name="T9" fmla="*/ 11 h 22"/>
                  <a:gd name="T10" fmla="*/ 162 w 163"/>
                  <a:gd name="T11" fmla="*/ 16 h 22"/>
                  <a:gd name="T12" fmla="*/ 160 w 163"/>
                  <a:gd name="T13" fmla="*/ 19 h 22"/>
                  <a:gd name="T14" fmla="*/ 156 w 163"/>
                  <a:gd name="T15" fmla="*/ 21 h 22"/>
                  <a:gd name="T16" fmla="*/ 152 w 163"/>
                  <a:gd name="T17" fmla="*/ 22 h 22"/>
                  <a:gd name="T18" fmla="*/ 152 w 163"/>
                  <a:gd name="T19" fmla="*/ 0 h 22"/>
                  <a:gd name="T20" fmla="*/ 152 w 163"/>
                  <a:gd name="T21" fmla="*/ 22 h 22"/>
                  <a:gd name="T22" fmla="*/ 11 w 163"/>
                  <a:gd name="T23" fmla="*/ 22 h 22"/>
                  <a:gd name="T24" fmla="*/ 11 w 163"/>
                  <a:gd name="T25" fmla="*/ 0 h 22"/>
                  <a:gd name="T26" fmla="*/ 152 w 163"/>
                  <a:gd name="T27" fmla="*/ 0 h 22"/>
                  <a:gd name="T28" fmla="*/ 152 w 163"/>
                  <a:gd name="T29" fmla="*/ 22 h 22"/>
                  <a:gd name="T30" fmla="*/ 11 w 163"/>
                  <a:gd name="T31" fmla="*/ 22 h 22"/>
                  <a:gd name="T32" fmla="*/ 7 w 163"/>
                  <a:gd name="T33" fmla="*/ 21 h 22"/>
                  <a:gd name="T34" fmla="*/ 3 w 163"/>
                  <a:gd name="T35" fmla="*/ 19 h 22"/>
                  <a:gd name="T36" fmla="*/ 1 w 163"/>
                  <a:gd name="T37" fmla="*/ 16 h 22"/>
                  <a:gd name="T38" fmla="*/ 0 w 163"/>
                  <a:gd name="T39" fmla="*/ 11 h 22"/>
                  <a:gd name="T40" fmla="*/ 1 w 163"/>
                  <a:gd name="T41" fmla="*/ 7 h 22"/>
                  <a:gd name="T42" fmla="*/ 3 w 163"/>
                  <a:gd name="T43" fmla="*/ 4 h 22"/>
                  <a:gd name="T44" fmla="*/ 7 w 163"/>
                  <a:gd name="T45" fmla="*/ 2 h 22"/>
                  <a:gd name="T46" fmla="*/ 11 w 163"/>
                  <a:gd name="T47" fmla="*/ 0 h 22"/>
                  <a:gd name="T48" fmla="*/ 11 w 163"/>
                  <a:gd name="T4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22">
                    <a:moveTo>
                      <a:pt x="152" y="0"/>
                    </a:moveTo>
                    <a:lnTo>
                      <a:pt x="156" y="2"/>
                    </a:lnTo>
                    <a:lnTo>
                      <a:pt x="160" y="4"/>
                    </a:lnTo>
                    <a:lnTo>
                      <a:pt x="162" y="7"/>
                    </a:lnTo>
                    <a:lnTo>
                      <a:pt x="163" y="11"/>
                    </a:lnTo>
                    <a:lnTo>
                      <a:pt x="162" y="16"/>
                    </a:lnTo>
                    <a:lnTo>
                      <a:pt x="160" y="19"/>
                    </a:lnTo>
                    <a:lnTo>
                      <a:pt x="156" y="21"/>
                    </a:lnTo>
                    <a:lnTo>
                      <a:pt x="152" y="22"/>
                    </a:lnTo>
                    <a:lnTo>
                      <a:pt x="152" y="0"/>
                    </a:lnTo>
                    <a:close/>
                    <a:moveTo>
                      <a:pt x="152" y="22"/>
                    </a:moveTo>
                    <a:lnTo>
                      <a:pt x="11" y="22"/>
                    </a:lnTo>
                    <a:lnTo>
                      <a:pt x="11" y="0"/>
                    </a:lnTo>
                    <a:lnTo>
                      <a:pt x="152" y="0"/>
                    </a:lnTo>
                    <a:lnTo>
                      <a:pt x="152" y="22"/>
                    </a:lnTo>
                    <a:close/>
                    <a:moveTo>
                      <a:pt x="11" y="22"/>
                    </a:moveTo>
                    <a:lnTo>
                      <a:pt x="7" y="21"/>
                    </a:lnTo>
                    <a:lnTo>
                      <a:pt x="3" y="19"/>
                    </a:lnTo>
                    <a:lnTo>
                      <a:pt x="1" y="16"/>
                    </a:lnTo>
                    <a:lnTo>
                      <a:pt x="0" y="11"/>
                    </a:lnTo>
                    <a:lnTo>
                      <a:pt x="1" y="7"/>
                    </a:lnTo>
                    <a:lnTo>
                      <a:pt x="3" y="4"/>
                    </a:lnTo>
                    <a:lnTo>
                      <a:pt x="7" y="2"/>
                    </a:lnTo>
                    <a:lnTo>
                      <a:pt x="11" y="0"/>
                    </a:lnTo>
                    <a:lnTo>
                      <a:pt x="11" y="2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5" name="Freeform 404">
                <a:extLst>
                  <a:ext uri="{FF2B5EF4-FFF2-40B4-BE49-F238E27FC236}">
                    <a16:creationId xmlns:a16="http://schemas.microsoft.com/office/drawing/2014/main" xmlns="" id="{48FDDE58-5BAA-4D65-BAB5-52CA019634B7}"/>
                  </a:ext>
                </a:extLst>
              </p:cNvPr>
              <p:cNvSpPr>
                <a:spLocks noEditPoints="1"/>
              </p:cNvSpPr>
              <p:nvPr/>
            </p:nvSpPr>
            <p:spPr bwMode="auto">
              <a:xfrm>
                <a:off x="7677151" y="3965575"/>
                <a:ext cx="36513" cy="36513"/>
              </a:xfrm>
              <a:custGeom>
                <a:avLst/>
                <a:gdLst>
                  <a:gd name="T0" fmla="*/ 0 w 92"/>
                  <a:gd name="T1" fmla="*/ 11 h 92"/>
                  <a:gd name="T2" fmla="*/ 21 w 92"/>
                  <a:gd name="T3" fmla="*/ 81 h 92"/>
                  <a:gd name="T4" fmla="*/ 11 w 92"/>
                  <a:gd name="T5" fmla="*/ 11 h 92"/>
                  <a:gd name="T6" fmla="*/ 1 w 92"/>
                  <a:gd name="T7" fmla="*/ 6 h 92"/>
                  <a:gd name="T8" fmla="*/ 6 w 92"/>
                  <a:gd name="T9" fmla="*/ 1 h 92"/>
                  <a:gd name="T10" fmla="*/ 15 w 92"/>
                  <a:gd name="T11" fmla="*/ 1 h 92"/>
                  <a:gd name="T12" fmla="*/ 20 w 92"/>
                  <a:gd name="T13" fmla="*/ 6 h 92"/>
                  <a:gd name="T14" fmla="*/ 11 w 92"/>
                  <a:gd name="T15" fmla="*/ 11 h 92"/>
                  <a:gd name="T16" fmla="*/ 81 w 92"/>
                  <a:gd name="T17" fmla="*/ 0 h 92"/>
                  <a:gd name="T18" fmla="*/ 11 w 92"/>
                  <a:gd name="T19" fmla="*/ 22 h 92"/>
                  <a:gd name="T20" fmla="*/ 81 w 92"/>
                  <a:gd name="T21" fmla="*/ 11 h 92"/>
                  <a:gd name="T22" fmla="*/ 85 w 92"/>
                  <a:gd name="T23" fmla="*/ 1 h 92"/>
                  <a:gd name="T24" fmla="*/ 92 w 92"/>
                  <a:gd name="T25" fmla="*/ 6 h 92"/>
                  <a:gd name="T26" fmla="*/ 92 w 92"/>
                  <a:gd name="T27" fmla="*/ 15 h 92"/>
                  <a:gd name="T28" fmla="*/ 85 w 92"/>
                  <a:gd name="T29" fmla="*/ 20 h 92"/>
                  <a:gd name="T30" fmla="*/ 81 w 92"/>
                  <a:gd name="T31" fmla="*/ 11 h 92"/>
                  <a:gd name="T32" fmla="*/ 92 w 92"/>
                  <a:gd name="T33" fmla="*/ 81 h 92"/>
                  <a:gd name="T34" fmla="*/ 70 w 92"/>
                  <a:gd name="T35" fmla="*/ 11 h 92"/>
                  <a:gd name="T36" fmla="*/ 81 w 92"/>
                  <a:gd name="T37" fmla="*/ 81 h 92"/>
                  <a:gd name="T38" fmla="*/ 92 w 92"/>
                  <a:gd name="T39" fmla="*/ 85 h 92"/>
                  <a:gd name="T40" fmla="*/ 85 w 92"/>
                  <a:gd name="T41" fmla="*/ 91 h 92"/>
                  <a:gd name="T42" fmla="*/ 77 w 92"/>
                  <a:gd name="T43" fmla="*/ 91 h 92"/>
                  <a:gd name="T44" fmla="*/ 71 w 92"/>
                  <a:gd name="T45" fmla="*/ 85 h 92"/>
                  <a:gd name="T46" fmla="*/ 81 w 92"/>
                  <a:gd name="T47" fmla="*/ 81 h 92"/>
                  <a:gd name="T48" fmla="*/ 11 w 92"/>
                  <a:gd name="T49" fmla="*/ 92 h 92"/>
                  <a:gd name="T50" fmla="*/ 81 w 92"/>
                  <a:gd name="T51" fmla="*/ 70 h 92"/>
                  <a:gd name="T52" fmla="*/ 11 w 92"/>
                  <a:gd name="T53" fmla="*/ 81 h 92"/>
                  <a:gd name="T54" fmla="*/ 6 w 92"/>
                  <a:gd name="T55" fmla="*/ 91 h 92"/>
                  <a:gd name="T56" fmla="*/ 1 w 92"/>
                  <a:gd name="T57" fmla="*/ 85 h 92"/>
                  <a:gd name="T58" fmla="*/ 1 w 92"/>
                  <a:gd name="T59" fmla="*/ 77 h 92"/>
                  <a:gd name="T60" fmla="*/ 6 w 92"/>
                  <a:gd name="T61" fmla="*/ 71 h 92"/>
                  <a:gd name="T62" fmla="*/ 11 w 92"/>
                  <a:gd name="T63"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92">
                    <a:moveTo>
                      <a:pt x="0" y="81"/>
                    </a:moveTo>
                    <a:lnTo>
                      <a:pt x="0" y="11"/>
                    </a:lnTo>
                    <a:lnTo>
                      <a:pt x="21" y="11"/>
                    </a:lnTo>
                    <a:lnTo>
                      <a:pt x="21" y="81"/>
                    </a:lnTo>
                    <a:lnTo>
                      <a:pt x="0" y="81"/>
                    </a:lnTo>
                    <a:close/>
                    <a:moveTo>
                      <a:pt x="11" y="11"/>
                    </a:moveTo>
                    <a:lnTo>
                      <a:pt x="0" y="11"/>
                    </a:lnTo>
                    <a:lnTo>
                      <a:pt x="1" y="6"/>
                    </a:lnTo>
                    <a:lnTo>
                      <a:pt x="3" y="3"/>
                    </a:lnTo>
                    <a:lnTo>
                      <a:pt x="6" y="1"/>
                    </a:lnTo>
                    <a:lnTo>
                      <a:pt x="11" y="0"/>
                    </a:lnTo>
                    <a:lnTo>
                      <a:pt x="15" y="1"/>
                    </a:lnTo>
                    <a:lnTo>
                      <a:pt x="18" y="3"/>
                    </a:lnTo>
                    <a:lnTo>
                      <a:pt x="20" y="6"/>
                    </a:lnTo>
                    <a:lnTo>
                      <a:pt x="21" y="11"/>
                    </a:lnTo>
                    <a:lnTo>
                      <a:pt x="11" y="11"/>
                    </a:lnTo>
                    <a:close/>
                    <a:moveTo>
                      <a:pt x="11" y="0"/>
                    </a:moveTo>
                    <a:lnTo>
                      <a:pt x="81" y="0"/>
                    </a:lnTo>
                    <a:lnTo>
                      <a:pt x="81" y="22"/>
                    </a:lnTo>
                    <a:lnTo>
                      <a:pt x="11" y="22"/>
                    </a:lnTo>
                    <a:lnTo>
                      <a:pt x="11" y="0"/>
                    </a:lnTo>
                    <a:close/>
                    <a:moveTo>
                      <a:pt x="81" y="11"/>
                    </a:moveTo>
                    <a:lnTo>
                      <a:pt x="81" y="0"/>
                    </a:lnTo>
                    <a:lnTo>
                      <a:pt x="85" y="1"/>
                    </a:lnTo>
                    <a:lnTo>
                      <a:pt x="88" y="3"/>
                    </a:lnTo>
                    <a:lnTo>
                      <a:pt x="92" y="6"/>
                    </a:lnTo>
                    <a:lnTo>
                      <a:pt x="92" y="11"/>
                    </a:lnTo>
                    <a:lnTo>
                      <a:pt x="92" y="15"/>
                    </a:lnTo>
                    <a:lnTo>
                      <a:pt x="88" y="18"/>
                    </a:lnTo>
                    <a:lnTo>
                      <a:pt x="85" y="20"/>
                    </a:lnTo>
                    <a:lnTo>
                      <a:pt x="81" y="22"/>
                    </a:lnTo>
                    <a:lnTo>
                      <a:pt x="81" y="11"/>
                    </a:lnTo>
                    <a:close/>
                    <a:moveTo>
                      <a:pt x="92" y="11"/>
                    </a:moveTo>
                    <a:lnTo>
                      <a:pt x="92" y="81"/>
                    </a:lnTo>
                    <a:lnTo>
                      <a:pt x="70" y="81"/>
                    </a:lnTo>
                    <a:lnTo>
                      <a:pt x="70" y="11"/>
                    </a:lnTo>
                    <a:lnTo>
                      <a:pt x="92" y="11"/>
                    </a:lnTo>
                    <a:close/>
                    <a:moveTo>
                      <a:pt x="81" y="81"/>
                    </a:moveTo>
                    <a:lnTo>
                      <a:pt x="92" y="81"/>
                    </a:lnTo>
                    <a:lnTo>
                      <a:pt x="92" y="85"/>
                    </a:lnTo>
                    <a:lnTo>
                      <a:pt x="88" y="89"/>
                    </a:lnTo>
                    <a:lnTo>
                      <a:pt x="85" y="91"/>
                    </a:lnTo>
                    <a:lnTo>
                      <a:pt x="81" y="92"/>
                    </a:lnTo>
                    <a:lnTo>
                      <a:pt x="77" y="91"/>
                    </a:lnTo>
                    <a:lnTo>
                      <a:pt x="73" y="89"/>
                    </a:lnTo>
                    <a:lnTo>
                      <a:pt x="71" y="85"/>
                    </a:lnTo>
                    <a:lnTo>
                      <a:pt x="70" y="81"/>
                    </a:lnTo>
                    <a:lnTo>
                      <a:pt x="81" y="81"/>
                    </a:lnTo>
                    <a:close/>
                    <a:moveTo>
                      <a:pt x="81" y="92"/>
                    </a:moveTo>
                    <a:lnTo>
                      <a:pt x="11" y="92"/>
                    </a:lnTo>
                    <a:lnTo>
                      <a:pt x="11" y="70"/>
                    </a:lnTo>
                    <a:lnTo>
                      <a:pt x="81" y="70"/>
                    </a:lnTo>
                    <a:lnTo>
                      <a:pt x="81" y="92"/>
                    </a:lnTo>
                    <a:close/>
                    <a:moveTo>
                      <a:pt x="11" y="81"/>
                    </a:moveTo>
                    <a:lnTo>
                      <a:pt x="11" y="92"/>
                    </a:lnTo>
                    <a:lnTo>
                      <a:pt x="6" y="91"/>
                    </a:lnTo>
                    <a:lnTo>
                      <a:pt x="3" y="89"/>
                    </a:lnTo>
                    <a:lnTo>
                      <a:pt x="1" y="85"/>
                    </a:lnTo>
                    <a:lnTo>
                      <a:pt x="0" y="81"/>
                    </a:lnTo>
                    <a:lnTo>
                      <a:pt x="1" y="77"/>
                    </a:lnTo>
                    <a:lnTo>
                      <a:pt x="3" y="73"/>
                    </a:lnTo>
                    <a:lnTo>
                      <a:pt x="6" y="71"/>
                    </a:lnTo>
                    <a:lnTo>
                      <a:pt x="11" y="70"/>
                    </a:lnTo>
                    <a:lnTo>
                      <a:pt x="11" y="8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6" name="Freeform 405">
                <a:extLst>
                  <a:ext uri="{FF2B5EF4-FFF2-40B4-BE49-F238E27FC236}">
                    <a16:creationId xmlns:a16="http://schemas.microsoft.com/office/drawing/2014/main" xmlns="" id="{4C22B1B9-366D-4067-AC6A-2BBB6780EBDC}"/>
                  </a:ext>
                </a:extLst>
              </p:cNvPr>
              <p:cNvSpPr>
                <a:spLocks noEditPoints="1"/>
              </p:cNvSpPr>
              <p:nvPr/>
            </p:nvSpPr>
            <p:spPr bwMode="auto">
              <a:xfrm>
                <a:off x="7578726" y="3994150"/>
                <a:ext cx="65088" cy="77788"/>
              </a:xfrm>
              <a:custGeom>
                <a:avLst/>
                <a:gdLst>
                  <a:gd name="T0" fmla="*/ 141 w 163"/>
                  <a:gd name="T1" fmla="*/ 11 h 198"/>
                  <a:gd name="T2" fmla="*/ 142 w 163"/>
                  <a:gd name="T3" fmla="*/ 7 h 198"/>
                  <a:gd name="T4" fmla="*/ 144 w 163"/>
                  <a:gd name="T5" fmla="*/ 3 h 198"/>
                  <a:gd name="T6" fmla="*/ 148 w 163"/>
                  <a:gd name="T7" fmla="*/ 1 h 198"/>
                  <a:gd name="T8" fmla="*/ 152 w 163"/>
                  <a:gd name="T9" fmla="*/ 0 h 198"/>
                  <a:gd name="T10" fmla="*/ 156 w 163"/>
                  <a:gd name="T11" fmla="*/ 1 h 198"/>
                  <a:gd name="T12" fmla="*/ 159 w 163"/>
                  <a:gd name="T13" fmla="*/ 3 h 198"/>
                  <a:gd name="T14" fmla="*/ 163 w 163"/>
                  <a:gd name="T15" fmla="*/ 7 h 198"/>
                  <a:gd name="T16" fmla="*/ 163 w 163"/>
                  <a:gd name="T17" fmla="*/ 11 h 198"/>
                  <a:gd name="T18" fmla="*/ 141 w 163"/>
                  <a:gd name="T19" fmla="*/ 11 h 198"/>
                  <a:gd name="T20" fmla="*/ 163 w 163"/>
                  <a:gd name="T21" fmla="*/ 11 h 198"/>
                  <a:gd name="T22" fmla="*/ 163 w 163"/>
                  <a:gd name="T23" fmla="*/ 187 h 198"/>
                  <a:gd name="T24" fmla="*/ 141 w 163"/>
                  <a:gd name="T25" fmla="*/ 187 h 198"/>
                  <a:gd name="T26" fmla="*/ 141 w 163"/>
                  <a:gd name="T27" fmla="*/ 11 h 198"/>
                  <a:gd name="T28" fmla="*/ 163 w 163"/>
                  <a:gd name="T29" fmla="*/ 11 h 198"/>
                  <a:gd name="T30" fmla="*/ 152 w 163"/>
                  <a:gd name="T31" fmla="*/ 187 h 198"/>
                  <a:gd name="T32" fmla="*/ 163 w 163"/>
                  <a:gd name="T33" fmla="*/ 187 h 198"/>
                  <a:gd name="T34" fmla="*/ 163 w 163"/>
                  <a:gd name="T35" fmla="*/ 191 h 198"/>
                  <a:gd name="T36" fmla="*/ 159 w 163"/>
                  <a:gd name="T37" fmla="*/ 195 h 198"/>
                  <a:gd name="T38" fmla="*/ 156 w 163"/>
                  <a:gd name="T39" fmla="*/ 197 h 198"/>
                  <a:gd name="T40" fmla="*/ 152 w 163"/>
                  <a:gd name="T41" fmla="*/ 198 h 198"/>
                  <a:gd name="T42" fmla="*/ 148 w 163"/>
                  <a:gd name="T43" fmla="*/ 197 h 198"/>
                  <a:gd name="T44" fmla="*/ 144 w 163"/>
                  <a:gd name="T45" fmla="*/ 195 h 198"/>
                  <a:gd name="T46" fmla="*/ 142 w 163"/>
                  <a:gd name="T47" fmla="*/ 191 h 198"/>
                  <a:gd name="T48" fmla="*/ 141 w 163"/>
                  <a:gd name="T49" fmla="*/ 187 h 198"/>
                  <a:gd name="T50" fmla="*/ 152 w 163"/>
                  <a:gd name="T51" fmla="*/ 187 h 198"/>
                  <a:gd name="T52" fmla="*/ 152 w 163"/>
                  <a:gd name="T53" fmla="*/ 198 h 198"/>
                  <a:gd name="T54" fmla="*/ 11 w 163"/>
                  <a:gd name="T55" fmla="*/ 198 h 198"/>
                  <a:gd name="T56" fmla="*/ 11 w 163"/>
                  <a:gd name="T57" fmla="*/ 176 h 198"/>
                  <a:gd name="T58" fmla="*/ 152 w 163"/>
                  <a:gd name="T59" fmla="*/ 176 h 198"/>
                  <a:gd name="T60" fmla="*/ 152 w 163"/>
                  <a:gd name="T61" fmla="*/ 198 h 198"/>
                  <a:gd name="T62" fmla="*/ 11 w 163"/>
                  <a:gd name="T63" fmla="*/ 198 h 198"/>
                  <a:gd name="T64" fmla="*/ 7 w 163"/>
                  <a:gd name="T65" fmla="*/ 197 h 198"/>
                  <a:gd name="T66" fmla="*/ 4 w 163"/>
                  <a:gd name="T67" fmla="*/ 195 h 198"/>
                  <a:gd name="T68" fmla="*/ 2 w 163"/>
                  <a:gd name="T69" fmla="*/ 191 h 198"/>
                  <a:gd name="T70" fmla="*/ 0 w 163"/>
                  <a:gd name="T71" fmla="*/ 187 h 198"/>
                  <a:gd name="T72" fmla="*/ 2 w 163"/>
                  <a:gd name="T73" fmla="*/ 183 h 198"/>
                  <a:gd name="T74" fmla="*/ 4 w 163"/>
                  <a:gd name="T75" fmla="*/ 180 h 198"/>
                  <a:gd name="T76" fmla="*/ 7 w 163"/>
                  <a:gd name="T77" fmla="*/ 177 h 198"/>
                  <a:gd name="T78" fmla="*/ 11 w 163"/>
                  <a:gd name="T79" fmla="*/ 176 h 198"/>
                  <a:gd name="T80" fmla="*/ 11 w 163"/>
                  <a:gd name="T81"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198">
                    <a:moveTo>
                      <a:pt x="141" y="11"/>
                    </a:moveTo>
                    <a:lnTo>
                      <a:pt x="142" y="7"/>
                    </a:lnTo>
                    <a:lnTo>
                      <a:pt x="144" y="3"/>
                    </a:lnTo>
                    <a:lnTo>
                      <a:pt x="148" y="1"/>
                    </a:lnTo>
                    <a:lnTo>
                      <a:pt x="152" y="0"/>
                    </a:lnTo>
                    <a:lnTo>
                      <a:pt x="156" y="1"/>
                    </a:lnTo>
                    <a:lnTo>
                      <a:pt x="159" y="3"/>
                    </a:lnTo>
                    <a:lnTo>
                      <a:pt x="163" y="7"/>
                    </a:lnTo>
                    <a:lnTo>
                      <a:pt x="163" y="11"/>
                    </a:lnTo>
                    <a:lnTo>
                      <a:pt x="141" y="11"/>
                    </a:lnTo>
                    <a:close/>
                    <a:moveTo>
                      <a:pt x="163" y="11"/>
                    </a:moveTo>
                    <a:lnTo>
                      <a:pt x="163" y="187"/>
                    </a:lnTo>
                    <a:lnTo>
                      <a:pt x="141" y="187"/>
                    </a:lnTo>
                    <a:lnTo>
                      <a:pt x="141" y="11"/>
                    </a:lnTo>
                    <a:lnTo>
                      <a:pt x="163" y="11"/>
                    </a:lnTo>
                    <a:close/>
                    <a:moveTo>
                      <a:pt x="152" y="187"/>
                    </a:moveTo>
                    <a:lnTo>
                      <a:pt x="163" y="187"/>
                    </a:lnTo>
                    <a:lnTo>
                      <a:pt x="163" y="191"/>
                    </a:lnTo>
                    <a:lnTo>
                      <a:pt x="159" y="195"/>
                    </a:lnTo>
                    <a:lnTo>
                      <a:pt x="156" y="197"/>
                    </a:lnTo>
                    <a:lnTo>
                      <a:pt x="152" y="198"/>
                    </a:lnTo>
                    <a:lnTo>
                      <a:pt x="148" y="197"/>
                    </a:lnTo>
                    <a:lnTo>
                      <a:pt x="144" y="195"/>
                    </a:lnTo>
                    <a:lnTo>
                      <a:pt x="142" y="191"/>
                    </a:lnTo>
                    <a:lnTo>
                      <a:pt x="141" y="187"/>
                    </a:lnTo>
                    <a:lnTo>
                      <a:pt x="152" y="187"/>
                    </a:lnTo>
                    <a:close/>
                    <a:moveTo>
                      <a:pt x="152" y="198"/>
                    </a:moveTo>
                    <a:lnTo>
                      <a:pt x="11" y="198"/>
                    </a:lnTo>
                    <a:lnTo>
                      <a:pt x="11" y="176"/>
                    </a:lnTo>
                    <a:lnTo>
                      <a:pt x="152" y="176"/>
                    </a:lnTo>
                    <a:lnTo>
                      <a:pt x="152" y="198"/>
                    </a:lnTo>
                    <a:close/>
                    <a:moveTo>
                      <a:pt x="11" y="198"/>
                    </a:moveTo>
                    <a:lnTo>
                      <a:pt x="7" y="197"/>
                    </a:lnTo>
                    <a:lnTo>
                      <a:pt x="4" y="195"/>
                    </a:lnTo>
                    <a:lnTo>
                      <a:pt x="2" y="191"/>
                    </a:lnTo>
                    <a:lnTo>
                      <a:pt x="0" y="187"/>
                    </a:lnTo>
                    <a:lnTo>
                      <a:pt x="2" y="183"/>
                    </a:lnTo>
                    <a:lnTo>
                      <a:pt x="4" y="180"/>
                    </a:lnTo>
                    <a:lnTo>
                      <a:pt x="7" y="177"/>
                    </a:lnTo>
                    <a:lnTo>
                      <a:pt x="11" y="176"/>
                    </a:lnTo>
                    <a:lnTo>
                      <a:pt x="11" y="19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7" name="Freeform 406">
                <a:extLst>
                  <a:ext uri="{FF2B5EF4-FFF2-40B4-BE49-F238E27FC236}">
                    <a16:creationId xmlns:a16="http://schemas.microsoft.com/office/drawing/2014/main" xmlns="" id="{6A9790ED-F70F-4435-B125-B71B7E9DB4A9}"/>
                  </a:ext>
                </a:extLst>
              </p:cNvPr>
              <p:cNvSpPr>
                <a:spLocks noEditPoints="1"/>
              </p:cNvSpPr>
              <p:nvPr/>
            </p:nvSpPr>
            <p:spPr bwMode="auto">
              <a:xfrm>
                <a:off x="7397751" y="3825875"/>
                <a:ext cx="287338" cy="246063"/>
              </a:xfrm>
              <a:custGeom>
                <a:avLst/>
                <a:gdLst>
                  <a:gd name="T0" fmla="*/ 721 w 726"/>
                  <a:gd name="T1" fmla="*/ 424 h 620"/>
                  <a:gd name="T2" fmla="*/ 724 w 726"/>
                  <a:gd name="T3" fmla="*/ 426 h 620"/>
                  <a:gd name="T4" fmla="*/ 726 w 726"/>
                  <a:gd name="T5" fmla="*/ 431 h 620"/>
                  <a:gd name="T6" fmla="*/ 726 w 726"/>
                  <a:gd name="T7" fmla="*/ 434 h 620"/>
                  <a:gd name="T8" fmla="*/ 725 w 726"/>
                  <a:gd name="T9" fmla="*/ 438 h 620"/>
                  <a:gd name="T10" fmla="*/ 722 w 726"/>
                  <a:gd name="T11" fmla="*/ 442 h 620"/>
                  <a:gd name="T12" fmla="*/ 719 w 726"/>
                  <a:gd name="T13" fmla="*/ 444 h 620"/>
                  <a:gd name="T14" fmla="*/ 715 w 726"/>
                  <a:gd name="T15" fmla="*/ 444 h 620"/>
                  <a:gd name="T16" fmla="*/ 710 w 726"/>
                  <a:gd name="T17" fmla="*/ 443 h 620"/>
                  <a:gd name="T18" fmla="*/ 721 w 726"/>
                  <a:gd name="T19" fmla="*/ 424 h 620"/>
                  <a:gd name="T20" fmla="*/ 710 w 726"/>
                  <a:gd name="T21" fmla="*/ 443 h 620"/>
                  <a:gd name="T22" fmla="*/ 6 w 726"/>
                  <a:gd name="T23" fmla="*/ 19 h 620"/>
                  <a:gd name="T24" fmla="*/ 17 w 726"/>
                  <a:gd name="T25" fmla="*/ 1 h 620"/>
                  <a:gd name="T26" fmla="*/ 721 w 726"/>
                  <a:gd name="T27" fmla="*/ 424 h 620"/>
                  <a:gd name="T28" fmla="*/ 710 w 726"/>
                  <a:gd name="T29" fmla="*/ 443 h 620"/>
                  <a:gd name="T30" fmla="*/ 11 w 726"/>
                  <a:gd name="T31" fmla="*/ 10 h 620"/>
                  <a:gd name="T32" fmla="*/ 6 w 726"/>
                  <a:gd name="T33" fmla="*/ 19 h 620"/>
                  <a:gd name="T34" fmla="*/ 2 w 726"/>
                  <a:gd name="T35" fmla="*/ 17 h 620"/>
                  <a:gd name="T36" fmla="*/ 1 w 726"/>
                  <a:gd name="T37" fmla="*/ 13 h 620"/>
                  <a:gd name="T38" fmla="*/ 0 w 726"/>
                  <a:gd name="T39" fmla="*/ 9 h 620"/>
                  <a:gd name="T40" fmla="*/ 2 w 726"/>
                  <a:gd name="T41" fmla="*/ 5 h 620"/>
                  <a:gd name="T42" fmla="*/ 5 w 726"/>
                  <a:gd name="T43" fmla="*/ 2 h 620"/>
                  <a:gd name="T44" fmla="*/ 9 w 726"/>
                  <a:gd name="T45" fmla="*/ 0 h 620"/>
                  <a:gd name="T46" fmla="*/ 13 w 726"/>
                  <a:gd name="T47" fmla="*/ 0 h 620"/>
                  <a:gd name="T48" fmla="*/ 17 w 726"/>
                  <a:gd name="T49" fmla="*/ 1 h 620"/>
                  <a:gd name="T50" fmla="*/ 11 w 726"/>
                  <a:gd name="T51" fmla="*/ 10 h 620"/>
                  <a:gd name="T52" fmla="*/ 22 w 726"/>
                  <a:gd name="T53" fmla="*/ 10 h 620"/>
                  <a:gd name="T54" fmla="*/ 22 w 726"/>
                  <a:gd name="T55" fmla="*/ 116 h 620"/>
                  <a:gd name="T56" fmla="*/ 0 w 726"/>
                  <a:gd name="T57" fmla="*/ 116 h 620"/>
                  <a:gd name="T58" fmla="*/ 0 w 726"/>
                  <a:gd name="T59" fmla="*/ 10 h 620"/>
                  <a:gd name="T60" fmla="*/ 22 w 726"/>
                  <a:gd name="T61" fmla="*/ 10 h 620"/>
                  <a:gd name="T62" fmla="*/ 11 w 726"/>
                  <a:gd name="T63" fmla="*/ 116 h 620"/>
                  <a:gd name="T64" fmla="*/ 22 w 726"/>
                  <a:gd name="T65" fmla="*/ 116 h 620"/>
                  <a:gd name="T66" fmla="*/ 22 w 726"/>
                  <a:gd name="T67" fmla="*/ 121 h 620"/>
                  <a:gd name="T68" fmla="*/ 19 w 726"/>
                  <a:gd name="T69" fmla="*/ 124 h 620"/>
                  <a:gd name="T70" fmla="*/ 15 w 726"/>
                  <a:gd name="T71" fmla="*/ 126 h 620"/>
                  <a:gd name="T72" fmla="*/ 11 w 726"/>
                  <a:gd name="T73" fmla="*/ 127 h 620"/>
                  <a:gd name="T74" fmla="*/ 7 w 726"/>
                  <a:gd name="T75" fmla="*/ 126 h 620"/>
                  <a:gd name="T76" fmla="*/ 4 w 726"/>
                  <a:gd name="T77" fmla="*/ 124 h 620"/>
                  <a:gd name="T78" fmla="*/ 1 w 726"/>
                  <a:gd name="T79" fmla="*/ 121 h 620"/>
                  <a:gd name="T80" fmla="*/ 0 w 726"/>
                  <a:gd name="T81" fmla="*/ 116 h 620"/>
                  <a:gd name="T82" fmla="*/ 11 w 726"/>
                  <a:gd name="T83" fmla="*/ 116 h 620"/>
                  <a:gd name="T84" fmla="*/ 20 w 726"/>
                  <a:gd name="T85" fmla="*/ 109 h 620"/>
                  <a:gd name="T86" fmla="*/ 477 w 726"/>
                  <a:gd name="T87" fmla="*/ 602 h 620"/>
                  <a:gd name="T88" fmla="*/ 462 w 726"/>
                  <a:gd name="T89" fmla="*/ 617 h 620"/>
                  <a:gd name="T90" fmla="*/ 4 w 726"/>
                  <a:gd name="T91" fmla="*/ 124 h 620"/>
                  <a:gd name="T92" fmla="*/ 20 w 726"/>
                  <a:gd name="T93" fmla="*/ 109 h 620"/>
                  <a:gd name="T94" fmla="*/ 477 w 726"/>
                  <a:gd name="T95" fmla="*/ 602 h 620"/>
                  <a:gd name="T96" fmla="*/ 479 w 726"/>
                  <a:gd name="T97" fmla="*/ 606 h 620"/>
                  <a:gd name="T98" fmla="*/ 480 w 726"/>
                  <a:gd name="T99" fmla="*/ 609 h 620"/>
                  <a:gd name="T100" fmla="*/ 479 w 726"/>
                  <a:gd name="T101" fmla="*/ 613 h 620"/>
                  <a:gd name="T102" fmla="*/ 477 w 726"/>
                  <a:gd name="T103" fmla="*/ 617 h 620"/>
                  <a:gd name="T104" fmla="*/ 472 w 726"/>
                  <a:gd name="T105" fmla="*/ 619 h 620"/>
                  <a:gd name="T106" fmla="*/ 469 w 726"/>
                  <a:gd name="T107" fmla="*/ 620 h 620"/>
                  <a:gd name="T108" fmla="*/ 465 w 726"/>
                  <a:gd name="T109" fmla="*/ 619 h 620"/>
                  <a:gd name="T110" fmla="*/ 462 w 726"/>
                  <a:gd name="T111" fmla="*/ 617 h 620"/>
                  <a:gd name="T112" fmla="*/ 477 w 726"/>
                  <a:gd name="T113" fmla="*/ 60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6" h="620">
                    <a:moveTo>
                      <a:pt x="721" y="424"/>
                    </a:moveTo>
                    <a:lnTo>
                      <a:pt x="724" y="426"/>
                    </a:lnTo>
                    <a:lnTo>
                      <a:pt x="726" y="431"/>
                    </a:lnTo>
                    <a:lnTo>
                      <a:pt x="726" y="434"/>
                    </a:lnTo>
                    <a:lnTo>
                      <a:pt x="725" y="438"/>
                    </a:lnTo>
                    <a:lnTo>
                      <a:pt x="722" y="442"/>
                    </a:lnTo>
                    <a:lnTo>
                      <a:pt x="719" y="444"/>
                    </a:lnTo>
                    <a:lnTo>
                      <a:pt x="715" y="444"/>
                    </a:lnTo>
                    <a:lnTo>
                      <a:pt x="710" y="443"/>
                    </a:lnTo>
                    <a:lnTo>
                      <a:pt x="721" y="424"/>
                    </a:lnTo>
                    <a:close/>
                    <a:moveTo>
                      <a:pt x="710" y="443"/>
                    </a:moveTo>
                    <a:lnTo>
                      <a:pt x="6" y="19"/>
                    </a:lnTo>
                    <a:lnTo>
                      <a:pt x="17" y="1"/>
                    </a:lnTo>
                    <a:lnTo>
                      <a:pt x="721" y="424"/>
                    </a:lnTo>
                    <a:lnTo>
                      <a:pt x="710" y="443"/>
                    </a:lnTo>
                    <a:close/>
                    <a:moveTo>
                      <a:pt x="11" y="10"/>
                    </a:moveTo>
                    <a:lnTo>
                      <a:pt x="6" y="19"/>
                    </a:lnTo>
                    <a:lnTo>
                      <a:pt x="2" y="17"/>
                    </a:lnTo>
                    <a:lnTo>
                      <a:pt x="1" y="13"/>
                    </a:lnTo>
                    <a:lnTo>
                      <a:pt x="0" y="9"/>
                    </a:lnTo>
                    <a:lnTo>
                      <a:pt x="2" y="5"/>
                    </a:lnTo>
                    <a:lnTo>
                      <a:pt x="5" y="2"/>
                    </a:lnTo>
                    <a:lnTo>
                      <a:pt x="9" y="0"/>
                    </a:lnTo>
                    <a:lnTo>
                      <a:pt x="13" y="0"/>
                    </a:lnTo>
                    <a:lnTo>
                      <a:pt x="17" y="1"/>
                    </a:lnTo>
                    <a:lnTo>
                      <a:pt x="11" y="10"/>
                    </a:lnTo>
                    <a:close/>
                    <a:moveTo>
                      <a:pt x="22" y="10"/>
                    </a:moveTo>
                    <a:lnTo>
                      <a:pt x="22" y="116"/>
                    </a:lnTo>
                    <a:lnTo>
                      <a:pt x="0" y="116"/>
                    </a:lnTo>
                    <a:lnTo>
                      <a:pt x="0" y="10"/>
                    </a:lnTo>
                    <a:lnTo>
                      <a:pt x="22" y="10"/>
                    </a:lnTo>
                    <a:close/>
                    <a:moveTo>
                      <a:pt x="11" y="116"/>
                    </a:moveTo>
                    <a:lnTo>
                      <a:pt x="22" y="116"/>
                    </a:lnTo>
                    <a:lnTo>
                      <a:pt x="22" y="121"/>
                    </a:lnTo>
                    <a:lnTo>
                      <a:pt x="19" y="124"/>
                    </a:lnTo>
                    <a:lnTo>
                      <a:pt x="15" y="126"/>
                    </a:lnTo>
                    <a:lnTo>
                      <a:pt x="11" y="127"/>
                    </a:lnTo>
                    <a:lnTo>
                      <a:pt x="7" y="126"/>
                    </a:lnTo>
                    <a:lnTo>
                      <a:pt x="4" y="124"/>
                    </a:lnTo>
                    <a:lnTo>
                      <a:pt x="1" y="121"/>
                    </a:lnTo>
                    <a:lnTo>
                      <a:pt x="0" y="116"/>
                    </a:lnTo>
                    <a:lnTo>
                      <a:pt x="11" y="116"/>
                    </a:lnTo>
                    <a:close/>
                    <a:moveTo>
                      <a:pt x="20" y="109"/>
                    </a:moveTo>
                    <a:lnTo>
                      <a:pt x="477" y="602"/>
                    </a:lnTo>
                    <a:lnTo>
                      <a:pt x="462" y="617"/>
                    </a:lnTo>
                    <a:lnTo>
                      <a:pt x="4" y="124"/>
                    </a:lnTo>
                    <a:lnTo>
                      <a:pt x="20" y="109"/>
                    </a:lnTo>
                    <a:close/>
                    <a:moveTo>
                      <a:pt x="477" y="602"/>
                    </a:moveTo>
                    <a:lnTo>
                      <a:pt x="479" y="606"/>
                    </a:lnTo>
                    <a:lnTo>
                      <a:pt x="480" y="609"/>
                    </a:lnTo>
                    <a:lnTo>
                      <a:pt x="479" y="613"/>
                    </a:lnTo>
                    <a:lnTo>
                      <a:pt x="477" y="617"/>
                    </a:lnTo>
                    <a:lnTo>
                      <a:pt x="472" y="619"/>
                    </a:lnTo>
                    <a:lnTo>
                      <a:pt x="469" y="620"/>
                    </a:lnTo>
                    <a:lnTo>
                      <a:pt x="465" y="619"/>
                    </a:lnTo>
                    <a:lnTo>
                      <a:pt x="462" y="617"/>
                    </a:lnTo>
                    <a:lnTo>
                      <a:pt x="477" y="60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8" name="Freeform 407">
                <a:extLst>
                  <a:ext uri="{FF2B5EF4-FFF2-40B4-BE49-F238E27FC236}">
                    <a16:creationId xmlns:a16="http://schemas.microsoft.com/office/drawing/2014/main" xmlns="" id="{ECFAD19F-892D-44CF-82D1-FB8356643FDC}"/>
                  </a:ext>
                </a:extLst>
              </p:cNvPr>
              <p:cNvSpPr>
                <a:spLocks noEditPoints="1"/>
              </p:cNvSpPr>
              <p:nvPr/>
            </p:nvSpPr>
            <p:spPr bwMode="auto">
              <a:xfrm>
                <a:off x="7397751" y="3867150"/>
                <a:ext cx="7938" cy="163513"/>
              </a:xfrm>
              <a:custGeom>
                <a:avLst/>
                <a:gdLst>
                  <a:gd name="T0" fmla="*/ 0 w 22"/>
                  <a:gd name="T1" fmla="*/ 10 h 408"/>
                  <a:gd name="T2" fmla="*/ 1 w 22"/>
                  <a:gd name="T3" fmla="*/ 6 h 408"/>
                  <a:gd name="T4" fmla="*/ 4 w 22"/>
                  <a:gd name="T5" fmla="*/ 3 h 408"/>
                  <a:gd name="T6" fmla="*/ 7 w 22"/>
                  <a:gd name="T7" fmla="*/ 0 h 408"/>
                  <a:gd name="T8" fmla="*/ 11 w 22"/>
                  <a:gd name="T9" fmla="*/ 0 h 408"/>
                  <a:gd name="T10" fmla="*/ 15 w 22"/>
                  <a:gd name="T11" fmla="*/ 0 h 408"/>
                  <a:gd name="T12" fmla="*/ 19 w 22"/>
                  <a:gd name="T13" fmla="*/ 3 h 408"/>
                  <a:gd name="T14" fmla="*/ 22 w 22"/>
                  <a:gd name="T15" fmla="*/ 6 h 408"/>
                  <a:gd name="T16" fmla="*/ 22 w 22"/>
                  <a:gd name="T17" fmla="*/ 10 h 408"/>
                  <a:gd name="T18" fmla="*/ 0 w 22"/>
                  <a:gd name="T19" fmla="*/ 10 h 408"/>
                  <a:gd name="T20" fmla="*/ 22 w 22"/>
                  <a:gd name="T21" fmla="*/ 10 h 408"/>
                  <a:gd name="T22" fmla="*/ 22 w 22"/>
                  <a:gd name="T23" fmla="*/ 397 h 408"/>
                  <a:gd name="T24" fmla="*/ 0 w 22"/>
                  <a:gd name="T25" fmla="*/ 397 h 408"/>
                  <a:gd name="T26" fmla="*/ 0 w 22"/>
                  <a:gd name="T27" fmla="*/ 10 h 408"/>
                  <a:gd name="T28" fmla="*/ 22 w 22"/>
                  <a:gd name="T29" fmla="*/ 10 h 408"/>
                  <a:gd name="T30" fmla="*/ 22 w 22"/>
                  <a:gd name="T31" fmla="*/ 397 h 408"/>
                  <a:gd name="T32" fmla="*/ 22 w 22"/>
                  <a:gd name="T33" fmla="*/ 402 h 408"/>
                  <a:gd name="T34" fmla="*/ 19 w 22"/>
                  <a:gd name="T35" fmla="*/ 405 h 408"/>
                  <a:gd name="T36" fmla="*/ 15 w 22"/>
                  <a:gd name="T37" fmla="*/ 407 h 408"/>
                  <a:gd name="T38" fmla="*/ 11 w 22"/>
                  <a:gd name="T39" fmla="*/ 408 h 408"/>
                  <a:gd name="T40" fmla="*/ 7 w 22"/>
                  <a:gd name="T41" fmla="*/ 407 h 408"/>
                  <a:gd name="T42" fmla="*/ 4 w 22"/>
                  <a:gd name="T43" fmla="*/ 405 h 408"/>
                  <a:gd name="T44" fmla="*/ 1 w 22"/>
                  <a:gd name="T45" fmla="*/ 402 h 408"/>
                  <a:gd name="T46" fmla="*/ 0 w 22"/>
                  <a:gd name="T47" fmla="*/ 397 h 408"/>
                  <a:gd name="T48" fmla="*/ 22 w 22"/>
                  <a:gd name="T49" fmla="*/ 397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408">
                    <a:moveTo>
                      <a:pt x="0" y="10"/>
                    </a:moveTo>
                    <a:lnTo>
                      <a:pt x="1" y="6"/>
                    </a:lnTo>
                    <a:lnTo>
                      <a:pt x="4" y="3"/>
                    </a:lnTo>
                    <a:lnTo>
                      <a:pt x="7" y="0"/>
                    </a:lnTo>
                    <a:lnTo>
                      <a:pt x="11" y="0"/>
                    </a:lnTo>
                    <a:lnTo>
                      <a:pt x="15" y="0"/>
                    </a:lnTo>
                    <a:lnTo>
                      <a:pt x="19" y="3"/>
                    </a:lnTo>
                    <a:lnTo>
                      <a:pt x="22" y="6"/>
                    </a:lnTo>
                    <a:lnTo>
                      <a:pt x="22" y="10"/>
                    </a:lnTo>
                    <a:lnTo>
                      <a:pt x="0" y="10"/>
                    </a:lnTo>
                    <a:close/>
                    <a:moveTo>
                      <a:pt x="22" y="10"/>
                    </a:moveTo>
                    <a:lnTo>
                      <a:pt x="22" y="397"/>
                    </a:lnTo>
                    <a:lnTo>
                      <a:pt x="0" y="397"/>
                    </a:lnTo>
                    <a:lnTo>
                      <a:pt x="0" y="10"/>
                    </a:lnTo>
                    <a:lnTo>
                      <a:pt x="22" y="10"/>
                    </a:lnTo>
                    <a:close/>
                    <a:moveTo>
                      <a:pt x="22" y="397"/>
                    </a:moveTo>
                    <a:lnTo>
                      <a:pt x="22" y="402"/>
                    </a:lnTo>
                    <a:lnTo>
                      <a:pt x="19" y="405"/>
                    </a:lnTo>
                    <a:lnTo>
                      <a:pt x="15" y="407"/>
                    </a:lnTo>
                    <a:lnTo>
                      <a:pt x="11" y="408"/>
                    </a:lnTo>
                    <a:lnTo>
                      <a:pt x="7" y="407"/>
                    </a:lnTo>
                    <a:lnTo>
                      <a:pt x="4" y="405"/>
                    </a:lnTo>
                    <a:lnTo>
                      <a:pt x="1" y="402"/>
                    </a:lnTo>
                    <a:lnTo>
                      <a:pt x="0" y="397"/>
                    </a:lnTo>
                    <a:lnTo>
                      <a:pt x="22" y="397"/>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9" name="Freeform 408">
                <a:extLst>
                  <a:ext uri="{FF2B5EF4-FFF2-40B4-BE49-F238E27FC236}">
                    <a16:creationId xmlns:a16="http://schemas.microsoft.com/office/drawing/2014/main" xmlns="" id="{F994392A-6FCC-4705-B457-58E682AB4E24}"/>
                  </a:ext>
                </a:extLst>
              </p:cNvPr>
              <p:cNvSpPr>
                <a:spLocks noEditPoints="1"/>
              </p:cNvSpPr>
              <p:nvPr/>
            </p:nvSpPr>
            <p:spPr bwMode="auto">
              <a:xfrm>
                <a:off x="7342188" y="4021138"/>
                <a:ext cx="63500" cy="65088"/>
              </a:xfrm>
              <a:custGeom>
                <a:avLst/>
                <a:gdLst>
                  <a:gd name="T0" fmla="*/ 144 w 162"/>
                  <a:gd name="T1" fmla="*/ 4 h 164"/>
                  <a:gd name="T2" fmla="*/ 148 w 162"/>
                  <a:gd name="T3" fmla="*/ 1 h 164"/>
                  <a:gd name="T4" fmla="*/ 151 w 162"/>
                  <a:gd name="T5" fmla="*/ 0 h 164"/>
                  <a:gd name="T6" fmla="*/ 155 w 162"/>
                  <a:gd name="T7" fmla="*/ 1 h 164"/>
                  <a:gd name="T8" fmla="*/ 159 w 162"/>
                  <a:gd name="T9" fmla="*/ 4 h 164"/>
                  <a:gd name="T10" fmla="*/ 162 w 162"/>
                  <a:gd name="T11" fmla="*/ 7 h 164"/>
                  <a:gd name="T12" fmla="*/ 162 w 162"/>
                  <a:gd name="T13" fmla="*/ 11 h 164"/>
                  <a:gd name="T14" fmla="*/ 162 w 162"/>
                  <a:gd name="T15" fmla="*/ 16 h 164"/>
                  <a:gd name="T16" fmla="*/ 159 w 162"/>
                  <a:gd name="T17" fmla="*/ 19 h 164"/>
                  <a:gd name="T18" fmla="*/ 144 w 162"/>
                  <a:gd name="T19" fmla="*/ 4 h 164"/>
                  <a:gd name="T20" fmla="*/ 159 w 162"/>
                  <a:gd name="T21" fmla="*/ 19 h 164"/>
                  <a:gd name="T22" fmla="*/ 18 w 162"/>
                  <a:gd name="T23" fmla="*/ 160 h 164"/>
                  <a:gd name="T24" fmla="*/ 3 w 162"/>
                  <a:gd name="T25" fmla="*/ 145 h 164"/>
                  <a:gd name="T26" fmla="*/ 144 w 162"/>
                  <a:gd name="T27" fmla="*/ 4 h 164"/>
                  <a:gd name="T28" fmla="*/ 159 w 162"/>
                  <a:gd name="T29" fmla="*/ 19 h 164"/>
                  <a:gd name="T30" fmla="*/ 18 w 162"/>
                  <a:gd name="T31" fmla="*/ 160 h 164"/>
                  <a:gd name="T32" fmla="*/ 15 w 162"/>
                  <a:gd name="T33" fmla="*/ 163 h 164"/>
                  <a:gd name="T34" fmla="*/ 11 w 162"/>
                  <a:gd name="T35" fmla="*/ 164 h 164"/>
                  <a:gd name="T36" fmla="*/ 6 w 162"/>
                  <a:gd name="T37" fmla="*/ 163 h 164"/>
                  <a:gd name="T38" fmla="*/ 3 w 162"/>
                  <a:gd name="T39" fmla="*/ 160 h 164"/>
                  <a:gd name="T40" fmla="*/ 1 w 162"/>
                  <a:gd name="T41" fmla="*/ 156 h 164"/>
                  <a:gd name="T42" fmla="*/ 0 w 162"/>
                  <a:gd name="T43" fmla="*/ 153 h 164"/>
                  <a:gd name="T44" fmla="*/ 1 w 162"/>
                  <a:gd name="T45" fmla="*/ 148 h 164"/>
                  <a:gd name="T46" fmla="*/ 3 w 162"/>
                  <a:gd name="T47" fmla="*/ 145 h 164"/>
                  <a:gd name="T48" fmla="*/ 18 w 162"/>
                  <a:gd name="T49" fmla="*/ 1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164">
                    <a:moveTo>
                      <a:pt x="144" y="4"/>
                    </a:moveTo>
                    <a:lnTo>
                      <a:pt x="148" y="1"/>
                    </a:lnTo>
                    <a:lnTo>
                      <a:pt x="151" y="0"/>
                    </a:lnTo>
                    <a:lnTo>
                      <a:pt x="155" y="1"/>
                    </a:lnTo>
                    <a:lnTo>
                      <a:pt x="159" y="4"/>
                    </a:lnTo>
                    <a:lnTo>
                      <a:pt x="162" y="7"/>
                    </a:lnTo>
                    <a:lnTo>
                      <a:pt x="162" y="11"/>
                    </a:lnTo>
                    <a:lnTo>
                      <a:pt x="162" y="16"/>
                    </a:lnTo>
                    <a:lnTo>
                      <a:pt x="159" y="19"/>
                    </a:lnTo>
                    <a:lnTo>
                      <a:pt x="144" y="4"/>
                    </a:lnTo>
                    <a:close/>
                    <a:moveTo>
                      <a:pt x="159" y="19"/>
                    </a:moveTo>
                    <a:lnTo>
                      <a:pt x="18" y="160"/>
                    </a:lnTo>
                    <a:lnTo>
                      <a:pt x="3" y="145"/>
                    </a:lnTo>
                    <a:lnTo>
                      <a:pt x="144" y="4"/>
                    </a:lnTo>
                    <a:lnTo>
                      <a:pt x="159" y="19"/>
                    </a:lnTo>
                    <a:close/>
                    <a:moveTo>
                      <a:pt x="18" y="160"/>
                    </a:moveTo>
                    <a:lnTo>
                      <a:pt x="15" y="163"/>
                    </a:lnTo>
                    <a:lnTo>
                      <a:pt x="11" y="164"/>
                    </a:lnTo>
                    <a:lnTo>
                      <a:pt x="6" y="163"/>
                    </a:lnTo>
                    <a:lnTo>
                      <a:pt x="3" y="160"/>
                    </a:lnTo>
                    <a:lnTo>
                      <a:pt x="1" y="156"/>
                    </a:lnTo>
                    <a:lnTo>
                      <a:pt x="0" y="153"/>
                    </a:lnTo>
                    <a:lnTo>
                      <a:pt x="1" y="148"/>
                    </a:lnTo>
                    <a:lnTo>
                      <a:pt x="3" y="145"/>
                    </a:lnTo>
                    <a:lnTo>
                      <a:pt x="18" y="16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0" name="Freeform 409">
                <a:extLst>
                  <a:ext uri="{FF2B5EF4-FFF2-40B4-BE49-F238E27FC236}">
                    <a16:creationId xmlns:a16="http://schemas.microsoft.com/office/drawing/2014/main" xmlns="" id="{D769BD9C-1360-4CFB-BE24-35972F6DCC2D}"/>
                  </a:ext>
                </a:extLst>
              </p:cNvPr>
              <p:cNvSpPr>
                <a:spLocks noEditPoints="1"/>
              </p:cNvSpPr>
              <p:nvPr/>
            </p:nvSpPr>
            <p:spPr bwMode="auto">
              <a:xfrm>
                <a:off x="7397751" y="4021138"/>
                <a:ext cx="65088" cy="65088"/>
              </a:xfrm>
              <a:custGeom>
                <a:avLst/>
                <a:gdLst>
                  <a:gd name="T0" fmla="*/ 4 w 163"/>
                  <a:gd name="T1" fmla="*/ 19 h 164"/>
                  <a:gd name="T2" fmla="*/ 1 w 163"/>
                  <a:gd name="T3" fmla="*/ 16 h 164"/>
                  <a:gd name="T4" fmla="*/ 0 w 163"/>
                  <a:gd name="T5" fmla="*/ 11 h 164"/>
                  <a:gd name="T6" fmla="*/ 1 w 163"/>
                  <a:gd name="T7" fmla="*/ 7 h 164"/>
                  <a:gd name="T8" fmla="*/ 4 w 163"/>
                  <a:gd name="T9" fmla="*/ 4 h 164"/>
                  <a:gd name="T10" fmla="*/ 8 w 163"/>
                  <a:gd name="T11" fmla="*/ 1 h 164"/>
                  <a:gd name="T12" fmla="*/ 11 w 163"/>
                  <a:gd name="T13" fmla="*/ 0 h 164"/>
                  <a:gd name="T14" fmla="*/ 15 w 163"/>
                  <a:gd name="T15" fmla="*/ 1 h 164"/>
                  <a:gd name="T16" fmla="*/ 19 w 163"/>
                  <a:gd name="T17" fmla="*/ 4 h 164"/>
                  <a:gd name="T18" fmla="*/ 4 w 163"/>
                  <a:gd name="T19" fmla="*/ 19 h 164"/>
                  <a:gd name="T20" fmla="*/ 19 w 163"/>
                  <a:gd name="T21" fmla="*/ 4 h 164"/>
                  <a:gd name="T22" fmla="*/ 160 w 163"/>
                  <a:gd name="T23" fmla="*/ 145 h 164"/>
                  <a:gd name="T24" fmla="*/ 145 w 163"/>
                  <a:gd name="T25" fmla="*/ 160 h 164"/>
                  <a:gd name="T26" fmla="*/ 4 w 163"/>
                  <a:gd name="T27" fmla="*/ 19 h 164"/>
                  <a:gd name="T28" fmla="*/ 19 w 163"/>
                  <a:gd name="T29" fmla="*/ 4 h 164"/>
                  <a:gd name="T30" fmla="*/ 160 w 163"/>
                  <a:gd name="T31" fmla="*/ 145 h 164"/>
                  <a:gd name="T32" fmla="*/ 162 w 163"/>
                  <a:gd name="T33" fmla="*/ 148 h 164"/>
                  <a:gd name="T34" fmla="*/ 163 w 163"/>
                  <a:gd name="T35" fmla="*/ 153 h 164"/>
                  <a:gd name="T36" fmla="*/ 162 w 163"/>
                  <a:gd name="T37" fmla="*/ 156 h 164"/>
                  <a:gd name="T38" fmla="*/ 160 w 163"/>
                  <a:gd name="T39" fmla="*/ 160 h 164"/>
                  <a:gd name="T40" fmla="*/ 156 w 163"/>
                  <a:gd name="T41" fmla="*/ 163 h 164"/>
                  <a:gd name="T42" fmla="*/ 153 w 163"/>
                  <a:gd name="T43" fmla="*/ 164 h 164"/>
                  <a:gd name="T44" fmla="*/ 148 w 163"/>
                  <a:gd name="T45" fmla="*/ 163 h 164"/>
                  <a:gd name="T46" fmla="*/ 145 w 163"/>
                  <a:gd name="T47" fmla="*/ 160 h 164"/>
                  <a:gd name="T48" fmla="*/ 160 w 163"/>
                  <a:gd name="T49" fmla="*/ 14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64">
                    <a:moveTo>
                      <a:pt x="4" y="19"/>
                    </a:moveTo>
                    <a:lnTo>
                      <a:pt x="1" y="16"/>
                    </a:lnTo>
                    <a:lnTo>
                      <a:pt x="0" y="11"/>
                    </a:lnTo>
                    <a:lnTo>
                      <a:pt x="1" y="7"/>
                    </a:lnTo>
                    <a:lnTo>
                      <a:pt x="4" y="4"/>
                    </a:lnTo>
                    <a:lnTo>
                      <a:pt x="8" y="1"/>
                    </a:lnTo>
                    <a:lnTo>
                      <a:pt x="11" y="0"/>
                    </a:lnTo>
                    <a:lnTo>
                      <a:pt x="15" y="1"/>
                    </a:lnTo>
                    <a:lnTo>
                      <a:pt x="19" y="4"/>
                    </a:lnTo>
                    <a:lnTo>
                      <a:pt x="4" y="19"/>
                    </a:lnTo>
                    <a:close/>
                    <a:moveTo>
                      <a:pt x="19" y="4"/>
                    </a:moveTo>
                    <a:lnTo>
                      <a:pt x="160" y="145"/>
                    </a:lnTo>
                    <a:lnTo>
                      <a:pt x="145" y="160"/>
                    </a:lnTo>
                    <a:lnTo>
                      <a:pt x="4" y="19"/>
                    </a:lnTo>
                    <a:lnTo>
                      <a:pt x="19" y="4"/>
                    </a:lnTo>
                    <a:close/>
                    <a:moveTo>
                      <a:pt x="160" y="145"/>
                    </a:moveTo>
                    <a:lnTo>
                      <a:pt x="162" y="148"/>
                    </a:lnTo>
                    <a:lnTo>
                      <a:pt x="163" y="153"/>
                    </a:lnTo>
                    <a:lnTo>
                      <a:pt x="162" y="156"/>
                    </a:lnTo>
                    <a:lnTo>
                      <a:pt x="160" y="160"/>
                    </a:lnTo>
                    <a:lnTo>
                      <a:pt x="156" y="163"/>
                    </a:lnTo>
                    <a:lnTo>
                      <a:pt x="153" y="164"/>
                    </a:lnTo>
                    <a:lnTo>
                      <a:pt x="148" y="163"/>
                    </a:lnTo>
                    <a:lnTo>
                      <a:pt x="145" y="160"/>
                    </a:lnTo>
                    <a:lnTo>
                      <a:pt x="160" y="145"/>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1" name="Freeform 410">
                <a:extLst>
                  <a:ext uri="{FF2B5EF4-FFF2-40B4-BE49-F238E27FC236}">
                    <a16:creationId xmlns:a16="http://schemas.microsoft.com/office/drawing/2014/main" xmlns="" id="{E63D12F5-90A6-425F-9628-F145500802E4}"/>
                  </a:ext>
                </a:extLst>
              </p:cNvPr>
              <p:cNvSpPr>
                <a:spLocks noEditPoints="1"/>
              </p:cNvSpPr>
              <p:nvPr/>
            </p:nvSpPr>
            <p:spPr bwMode="auto">
              <a:xfrm>
                <a:off x="7537451" y="3910013"/>
                <a:ext cx="7938" cy="115888"/>
              </a:xfrm>
              <a:custGeom>
                <a:avLst/>
                <a:gdLst>
                  <a:gd name="T0" fmla="*/ 0 w 21"/>
                  <a:gd name="T1" fmla="*/ 11 h 295"/>
                  <a:gd name="T2" fmla="*/ 1 w 21"/>
                  <a:gd name="T3" fmla="*/ 8 h 295"/>
                  <a:gd name="T4" fmla="*/ 3 w 21"/>
                  <a:gd name="T5" fmla="*/ 4 h 295"/>
                  <a:gd name="T6" fmla="*/ 6 w 21"/>
                  <a:gd name="T7" fmla="*/ 1 h 295"/>
                  <a:gd name="T8" fmla="*/ 10 w 21"/>
                  <a:gd name="T9" fmla="*/ 0 h 295"/>
                  <a:gd name="T10" fmla="*/ 15 w 21"/>
                  <a:gd name="T11" fmla="*/ 1 h 295"/>
                  <a:gd name="T12" fmla="*/ 18 w 21"/>
                  <a:gd name="T13" fmla="*/ 4 h 295"/>
                  <a:gd name="T14" fmla="*/ 20 w 21"/>
                  <a:gd name="T15" fmla="*/ 8 h 295"/>
                  <a:gd name="T16" fmla="*/ 21 w 21"/>
                  <a:gd name="T17" fmla="*/ 11 h 295"/>
                  <a:gd name="T18" fmla="*/ 0 w 21"/>
                  <a:gd name="T19" fmla="*/ 11 h 295"/>
                  <a:gd name="T20" fmla="*/ 21 w 21"/>
                  <a:gd name="T21" fmla="*/ 11 h 295"/>
                  <a:gd name="T22" fmla="*/ 21 w 21"/>
                  <a:gd name="T23" fmla="*/ 285 h 295"/>
                  <a:gd name="T24" fmla="*/ 0 w 21"/>
                  <a:gd name="T25" fmla="*/ 285 h 295"/>
                  <a:gd name="T26" fmla="*/ 0 w 21"/>
                  <a:gd name="T27" fmla="*/ 11 h 295"/>
                  <a:gd name="T28" fmla="*/ 21 w 21"/>
                  <a:gd name="T29" fmla="*/ 11 h 295"/>
                  <a:gd name="T30" fmla="*/ 21 w 21"/>
                  <a:gd name="T31" fmla="*/ 285 h 295"/>
                  <a:gd name="T32" fmla="*/ 20 w 21"/>
                  <a:gd name="T33" fmla="*/ 289 h 295"/>
                  <a:gd name="T34" fmla="*/ 18 w 21"/>
                  <a:gd name="T35" fmla="*/ 292 h 295"/>
                  <a:gd name="T36" fmla="*/ 15 w 21"/>
                  <a:gd name="T37" fmla="*/ 294 h 295"/>
                  <a:gd name="T38" fmla="*/ 10 w 21"/>
                  <a:gd name="T39" fmla="*/ 295 h 295"/>
                  <a:gd name="T40" fmla="*/ 6 w 21"/>
                  <a:gd name="T41" fmla="*/ 294 h 295"/>
                  <a:gd name="T42" fmla="*/ 3 w 21"/>
                  <a:gd name="T43" fmla="*/ 292 h 295"/>
                  <a:gd name="T44" fmla="*/ 1 w 21"/>
                  <a:gd name="T45" fmla="*/ 289 h 295"/>
                  <a:gd name="T46" fmla="*/ 0 w 21"/>
                  <a:gd name="T47" fmla="*/ 285 h 295"/>
                  <a:gd name="T48" fmla="*/ 21 w 21"/>
                  <a:gd name="T49" fmla="*/ 28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295">
                    <a:moveTo>
                      <a:pt x="0" y="11"/>
                    </a:moveTo>
                    <a:lnTo>
                      <a:pt x="1" y="8"/>
                    </a:lnTo>
                    <a:lnTo>
                      <a:pt x="3" y="4"/>
                    </a:lnTo>
                    <a:lnTo>
                      <a:pt x="6" y="1"/>
                    </a:lnTo>
                    <a:lnTo>
                      <a:pt x="10" y="0"/>
                    </a:lnTo>
                    <a:lnTo>
                      <a:pt x="15" y="1"/>
                    </a:lnTo>
                    <a:lnTo>
                      <a:pt x="18" y="4"/>
                    </a:lnTo>
                    <a:lnTo>
                      <a:pt x="20" y="8"/>
                    </a:lnTo>
                    <a:lnTo>
                      <a:pt x="21" y="11"/>
                    </a:lnTo>
                    <a:lnTo>
                      <a:pt x="0" y="11"/>
                    </a:lnTo>
                    <a:close/>
                    <a:moveTo>
                      <a:pt x="21" y="11"/>
                    </a:moveTo>
                    <a:lnTo>
                      <a:pt x="21" y="285"/>
                    </a:lnTo>
                    <a:lnTo>
                      <a:pt x="0" y="285"/>
                    </a:lnTo>
                    <a:lnTo>
                      <a:pt x="0" y="11"/>
                    </a:lnTo>
                    <a:lnTo>
                      <a:pt x="21" y="11"/>
                    </a:lnTo>
                    <a:close/>
                    <a:moveTo>
                      <a:pt x="21" y="285"/>
                    </a:moveTo>
                    <a:lnTo>
                      <a:pt x="20" y="289"/>
                    </a:lnTo>
                    <a:lnTo>
                      <a:pt x="18" y="292"/>
                    </a:lnTo>
                    <a:lnTo>
                      <a:pt x="15" y="294"/>
                    </a:lnTo>
                    <a:lnTo>
                      <a:pt x="10" y="295"/>
                    </a:lnTo>
                    <a:lnTo>
                      <a:pt x="6" y="294"/>
                    </a:lnTo>
                    <a:lnTo>
                      <a:pt x="3" y="292"/>
                    </a:lnTo>
                    <a:lnTo>
                      <a:pt x="1" y="289"/>
                    </a:lnTo>
                    <a:lnTo>
                      <a:pt x="0" y="285"/>
                    </a:lnTo>
                    <a:lnTo>
                      <a:pt x="21" y="285"/>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2" name="Freeform 411">
                <a:extLst>
                  <a:ext uri="{FF2B5EF4-FFF2-40B4-BE49-F238E27FC236}">
                    <a16:creationId xmlns:a16="http://schemas.microsoft.com/office/drawing/2014/main" xmlns="" id="{528543F2-DFD6-4A58-89C3-E7D11BF73638}"/>
                  </a:ext>
                </a:extLst>
              </p:cNvPr>
              <p:cNvSpPr>
                <a:spLocks noEditPoints="1"/>
              </p:cNvSpPr>
              <p:nvPr/>
            </p:nvSpPr>
            <p:spPr bwMode="auto">
              <a:xfrm>
                <a:off x="7467601" y="3867150"/>
                <a:ext cx="7938" cy="84138"/>
              </a:xfrm>
              <a:custGeom>
                <a:avLst/>
                <a:gdLst>
                  <a:gd name="T0" fmla="*/ 0 w 22"/>
                  <a:gd name="T1" fmla="*/ 10 h 210"/>
                  <a:gd name="T2" fmla="*/ 2 w 22"/>
                  <a:gd name="T3" fmla="*/ 6 h 210"/>
                  <a:gd name="T4" fmla="*/ 4 w 22"/>
                  <a:gd name="T5" fmla="*/ 3 h 210"/>
                  <a:gd name="T6" fmla="*/ 7 w 22"/>
                  <a:gd name="T7" fmla="*/ 0 h 210"/>
                  <a:gd name="T8" fmla="*/ 11 w 22"/>
                  <a:gd name="T9" fmla="*/ 0 h 210"/>
                  <a:gd name="T10" fmla="*/ 16 w 22"/>
                  <a:gd name="T11" fmla="*/ 0 h 210"/>
                  <a:gd name="T12" fmla="*/ 19 w 22"/>
                  <a:gd name="T13" fmla="*/ 3 h 210"/>
                  <a:gd name="T14" fmla="*/ 21 w 22"/>
                  <a:gd name="T15" fmla="*/ 6 h 210"/>
                  <a:gd name="T16" fmla="*/ 22 w 22"/>
                  <a:gd name="T17" fmla="*/ 10 h 210"/>
                  <a:gd name="T18" fmla="*/ 0 w 22"/>
                  <a:gd name="T19" fmla="*/ 10 h 210"/>
                  <a:gd name="T20" fmla="*/ 22 w 22"/>
                  <a:gd name="T21" fmla="*/ 10 h 210"/>
                  <a:gd name="T22" fmla="*/ 22 w 22"/>
                  <a:gd name="T23" fmla="*/ 199 h 210"/>
                  <a:gd name="T24" fmla="*/ 0 w 22"/>
                  <a:gd name="T25" fmla="*/ 199 h 210"/>
                  <a:gd name="T26" fmla="*/ 0 w 22"/>
                  <a:gd name="T27" fmla="*/ 10 h 210"/>
                  <a:gd name="T28" fmla="*/ 22 w 22"/>
                  <a:gd name="T29" fmla="*/ 10 h 210"/>
                  <a:gd name="T30" fmla="*/ 22 w 22"/>
                  <a:gd name="T31" fmla="*/ 199 h 210"/>
                  <a:gd name="T32" fmla="*/ 21 w 22"/>
                  <a:gd name="T33" fmla="*/ 204 h 210"/>
                  <a:gd name="T34" fmla="*/ 19 w 22"/>
                  <a:gd name="T35" fmla="*/ 207 h 210"/>
                  <a:gd name="T36" fmla="*/ 16 w 22"/>
                  <a:gd name="T37" fmla="*/ 209 h 210"/>
                  <a:gd name="T38" fmla="*/ 11 w 22"/>
                  <a:gd name="T39" fmla="*/ 210 h 210"/>
                  <a:gd name="T40" fmla="*/ 7 w 22"/>
                  <a:gd name="T41" fmla="*/ 209 h 210"/>
                  <a:gd name="T42" fmla="*/ 4 w 22"/>
                  <a:gd name="T43" fmla="*/ 207 h 210"/>
                  <a:gd name="T44" fmla="*/ 2 w 22"/>
                  <a:gd name="T45" fmla="*/ 204 h 210"/>
                  <a:gd name="T46" fmla="*/ 0 w 22"/>
                  <a:gd name="T47" fmla="*/ 199 h 210"/>
                  <a:gd name="T48" fmla="*/ 22 w 22"/>
                  <a:gd name="T49" fmla="*/ 1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210">
                    <a:moveTo>
                      <a:pt x="0" y="10"/>
                    </a:moveTo>
                    <a:lnTo>
                      <a:pt x="2" y="6"/>
                    </a:lnTo>
                    <a:lnTo>
                      <a:pt x="4" y="3"/>
                    </a:lnTo>
                    <a:lnTo>
                      <a:pt x="7" y="0"/>
                    </a:lnTo>
                    <a:lnTo>
                      <a:pt x="11" y="0"/>
                    </a:lnTo>
                    <a:lnTo>
                      <a:pt x="16" y="0"/>
                    </a:lnTo>
                    <a:lnTo>
                      <a:pt x="19" y="3"/>
                    </a:lnTo>
                    <a:lnTo>
                      <a:pt x="21" y="6"/>
                    </a:lnTo>
                    <a:lnTo>
                      <a:pt x="22" y="10"/>
                    </a:lnTo>
                    <a:lnTo>
                      <a:pt x="0" y="10"/>
                    </a:lnTo>
                    <a:close/>
                    <a:moveTo>
                      <a:pt x="22" y="10"/>
                    </a:moveTo>
                    <a:lnTo>
                      <a:pt x="22" y="199"/>
                    </a:lnTo>
                    <a:lnTo>
                      <a:pt x="0" y="199"/>
                    </a:lnTo>
                    <a:lnTo>
                      <a:pt x="0" y="10"/>
                    </a:lnTo>
                    <a:lnTo>
                      <a:pt x="22" y="10"/>
                    </a:lnTo>
                    <a:close/>
                    <a:moveTo>
                      <a:pt x="22" y="199"/>
                    </a:moveTo>
                    <a:lnTo>
                      <a:pt x="21" y="204"/>
                    </a:lnTo>
                    <a:lnTo>
                      <a:pt x="19" y="207"/>
                    </a:lnTo>
                    <a:lnTo>
                      <a:pt x="16" y="209"/>
                    </a:lnTo>
                    <a:lnTo>
                      <a:pt x="11" y="210"/>
                    </a:lnTo>
                    <a:lnTo>
                      <a:pt x="7" y="209"/>
                    </a:lnTo>
                    <a:lnTo>
                      <a:pt x="4" y="207"/>
                    </a:lnTo>
                    <a:lnTo>
                      <a:pt x="2" y="204"/>
                    </a:lnTo>
                    <a:lnTo>
                      <a:pt x="0" y="199"/>
                    </a:lnTo>
                    <a:lnTo>
                      <a:pt x="22" y="19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3" name="Freeform 412">
                <a:extLst>
                  <a:ext uri="{FF2B5EF4-FFF2-40B4-BE49-F238E27FC236}">
                    <a16:creationId xmlns:a16="http://schemas.microsoft.com/office/drawing/2014/main" xmlns="" id="{07757A15-F6E0-4E44-8A33-AA2BB0CD1BCA}"/>
                  </a:ext>
                </a:extLst>
              </p:cNvPr>
              <p:cNvSpPr>
                <a:spLocks noEditPoints="1"/>
              </p:cNvSpPr>
              <p:nvPr/>
            </p:nvSpPr>
            <p:spPr bwMode="auto">
              <a:xfrm>
                <a:off x="7578726" y="3994150"/>
                <a:ext cx="149225" cy="133350"/>
              </a:xfrm>
              <a:custGeom>
                <a:avLst/>
                <a:gdLst>
                  <a:gd name="T0" fmla="*/ 2 w 374"/>
                  <a:gd name="T1" fmla="*/ 183 h 338"/>
                  <a:gd name="T2" fmla="*/ 11 w 374"/>
                  <a:gd name="T3" fmla="*/ 187 h 338"/>
                  <a:gd name="T4" fmla="*/ 16 w 374"/>
                  <a:gd name="T5" fmla="*/ 197 h 338"/>
                  <a:gd name="T6" fmla="*/ 4 w 374"/>
                  <a:gd name="T7" fmla="*/ 195 h 338"/>
                  <a:gd name="T8" fmla="*/ 2 w 374"/>
                  <a:gd name="T9" fmla="*/ 183 h 338"/>
                  <a:gd name="T10" fmla="*/ 117 w 374"/>
                  <a:gd name="T11" fmla="*/ 308 h 338"/>
                  <a:gd name="T12" fmla="*/ 20 w 374"/>
                  <a:gd name="T13" fmla="*/ 181 h 338"/>
                  <a:gd name="T14" fmla="*/ 118 w 374"/>
                  <a:gd name="T15" fmla="*/ 312 h 338"/>
                  <a:gd name="T16" fmla="*/ 115 w 374"/>
                  <a:gd name="T17" fmla="*/ 323 h 338"/>
                  <a:gd name="T18" fmla="*/ 103 w 374"/>
                  <a:gd name="T19" fmla="*/ 324 h 338"/>
                  <a:gd name="T20" fmla="*/ 118 w 374"/>
                  <a:gd name="T21" fmla="*/ 310 h 338"/>
                  <a:gd name="T22" fmla="*/ 129 w 374"/>
                  <a:gd name="T23" fmla="*/ 317 h 338"/>
                  <a:gd name="T24" fmla="*/ 128 w 374"/>
                  <a:gd name="T25" fmla="*/ 338 h 338"/>
                  <a:gd name="T26" fmla="*/ 113 w 374"/>
                  <a:gd name="T27" fmla="*/ 334 h 338"/>
                  <a:gd name="T28" fmla="*/ 101 w 374"/>
                  <a:gd name="T29" fmla="*/ 324 h 338"/>
                  <a:gd name="T30" fmla="*/ 134 w 374"/>
                  <a:gd name="T31" fmla="*/ 317 h 338"/>
                  <a:gd name="T32" fmla="*/ 134 w 374"/>
                  <a:gd name="T33" fmla="*/ 338 h 338"/>
                  <a:gd name="T34" fmla="*/ 333 w 374"/>
                  <a:gd name="T35" fmla="*/ 317 h 338"/>
                  <a:gd name="T36" fmla="*/ 346 w 374"/>
                  <a:gd name="T37" fmla="*/ 310 h 338"/>
                  <a:gd name="T38" fmla="*/ 346 w 374"/>
                  <a:gd name="T39" fmla="*/ 335 h 338"/>
                  <a:gd name="T40" fmla="*/ 328 w 374"/>
                  <a:gd name="T41" fmla="*/ 317 h 338"/>
                  <a:gd name="T42" fmla="*/ 349 w 374"/>
                  <a:gd name="T43" fmla="*/ 308 h 338"/>
                  <a:gd name="T44" fmla="*/ 361 w 374"/>
                  <a:gd name="T45" fmla="*/ 310 h 338"/>
                  <a:gd name="T46" fmla="*/ 363 w 374"/>
                  <a:gd name="T47" fmla="*/ 322 h 338"/>
                  <a:gd name="T48" fmla="*/ 346 w 374"/>
                  <a:gd name="T49" fmla="*/ 310 h 338"/>
                  <a:gd name="T50" fmla="*/ 353 w 374"/>
                  <a:gd name="T51" fmla="*/ 298 h 338"/>
                  <a:gd name="T52" fmla="*/ 373 w 374"/>
                  <a:gd name="T53" fmla="*/ 303 h 338"/>
                  <a:gd name="T54" fmla="*/ 361 w 374"/>
                  <a:gd name="T55" fmla="*/ 325 h 338"/>
                  <a:gd name="T56" fmla="*/ 353 w 374"/>
                  <a:gd name="T57" fmla="*/ 47 h 338"/>
                  <a:gd name="T58" fmla="*/ 353 w 374"/>
                  <a:gd name="T59" fmla="*/ 293 h 338"/>
                  <a:gd name="T60" fmla="*/ 351 w 374"/>
                  <a:gd name="T61" fmla="*/ 38 h 338"/>
                  <a:gd name="T62" fmla="*/ 360 w 374"/>
                  <a:gd name="T63" fmla="*/ 14 h 338"/>
                  <a:gd name="T64" fmla="*/ 373 w 374"/>
                  <a:gd name="T65" fmla="*/ 38 h 338"/>
                  <a:gd name="T66" fmla="*/ 345 w 374"/>
                  <a:gd name="T67" fmla="*/ 29 h 338"/>
                  <a:gd name="T68" fmla="*/ 332 w 374"/>
                  <a:gd name="T69" fmla="*/ 23 h 338"/>
                  <a:gd name="T70" fmla="*/ 336 w 374"/>
                  <a:gd name="T71" fmla="*/ 1 h 338"/>
                  <a:gd name="T72" fmla="*/ 360 w 374"/>
                  <a:gd name="T73" fmla="*/ 14 h 338"/>
                  <a:gd name="T74" fmla="*/ 81 w 374"/>
                  <a:gd name="T75" fmla="*/ 22 h 338"/>
                  <a:gd name="T76" fmla="*/ 328 w 374"/>
                  <a:gd name="T77" fmla="*/ 22 h 338"/>
                  <a:gd name="T78" fmla="*/ 77 w 374"/>
                  <a:gd name="T79" fmla="*/ 21 h 338"/>
                  <a:gd name="T80" fmla="*/ 71 w 374"/>
                  <a:gd name="T81" fmla="*/ 11 h 338"/>
                  <a:gd name="T82" fmla="*/ 77 w 374"/>
                  <a:gd name="T83" fmla="*/ 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4" h="338">
                    <a:moveTo>
                      <a:pt x="91" y="15"/>
                    </a:moveTo>
                    <a:lnTo>
                      <a:pt x="21" y="191"/>
                    </a:lnTo>
                    <a:lnTo>
                      <a:pt x="2" y="183"/>
                    </a:lnTo>
                    <a:lnTo>
                      <a:pt x="72" y="7"/>
                    </a:lnTo>
                    <a:lnTo>
                      <a:pt x="91" y="15"/>
                    </a:lnTo>
                    <a:close/>
                    <a:moveTo>
                      <a:pt x="11" y="187"/>
                    </a:moveTo>
                    <a:lnTo>
                      <a:pt x="21" y="191"/>
                    </a:lnTo>
                    <a:lnTo>
                      <a:pt x="19" y="195"/>
                    </a:lnTo>
                    <a:lnTo>
                      <a:pt x="16" y="197"/>
                    </a:lnTo>
                    <a:lnTo>
                      <a:pt x="11" y="198"/>
                    </a:lnTo>
                    <a:lnTo>
                      <a:pt x="7" y="197"/>
                    </a:lnTo>
                    <a:lnTo>
                      <a:pt x="4" y="195"/>
                    </a:lnTo>
                    <a:lnTo>
                      <a:pt x="2" y="191"/>
                    </a:lnTo>
                    <a:lnTo>
                      <a:pt x="0" y="187"/>
                    </a:lnTo>
                    <a:lnTo>
                      <a:pt x="2" y="183"/>
                    </a:lnTo>
                    <a:lnTo>
                      <a:pt x="11" y="187"/>
                    </a:lnTo>
                    <a:close/>
                    <a:moveTo>
                      <a:pt x="20" y="181"/>
                    </a:moveTo>
                    <a:lnTo>
                      <a:pt x="117" y="308"/>
                    </a:lnTo>
                    <a:lnTo>
                      <a:pt x="100" y="321"/>
                    </a:lnTo>
                    <a:lnTo>
                      <a:pt x="3" y="194"/>
                    </a:lnTo>
                    <a:lnTo>
                      <a:pt x="20" y="181"/>
                    </a:lnTo>
                    <a:close/>
                    <a:moveTo>
                      <a:pt x="108" y="315"/>
                    </a:moveTo>
                    <a:lnTo>
                      <a:pt x="117" y="308"/>
                    </a:lnTo>
                    <a:lnTo>
                      <a:pt x="118" y="312"/>
                    </a:lnTo>
                    <a:lnTo>
                      <a:pt x="119" y="317"/>
                    </a:lnTo>
                    <a:lnTo>
                      <a:pt x="117" y="320"/>
                    </a:lnTo>
                    <a:lnTo>
                      <a:pt x="115" y="323"/>
                    </a:lnTo>
                    <a:lnTo>
                      <a:pt x="111" y="325"/>
                    </a:lnTo>
                    <a:lnTo>
                      <a:pt x="106" y="325"/>
                    </a:lnTo>
                    <a:lnTo>
                      <a:pt x="103" y="324"/>
                    </a:lnTo>
                    <a:lnTo>
                      <a:pt x="100" y="321"/>
                    </a:lnTo>
                    <a:lnTo>
                      <a:pt x="108" y="315"/>
                    </a:lnTo>
                    <a:close/>
                    <a:moveTo>
                      <a:pt x="118" y="310"/>
                    </a:moveTo>
                    <a:lnTo>
                      <a:pt x="120" y="314"/>
                    </a:lnTo>
                    <a:lnTo>
                      <a:pt x="124" y="316"/>
                    </a:lnTo>
                    <a:lnTo>
                      <a:pt x="129" y="317"/>
                    </a:lnTo>
                    <a:lnTo>
                      <a:pt x="134" y="317"/>
                    </a:lnTo>
                    <a:lnTo>
                      <a:pt x="134" y="338"/>
                    </a:lnTo>
                    <a:lnTo>
                      <a:pt x="128" y="338"/>
                    </a:lnTo>
                    <a:lnTo>
                      <a:pt x="123" y="337"/>
                    </a:lnTo>
                    <a:lnTo>
                      <a:pt x="117" y="336"/>
                    </a:lnTo>
                    <a:lnTo>
                      <a:pt x="113" y="334"/>
                    </a:lnTo>
                    <a:lnTo>
                      <a:pt x="108" y="331"/>
                    </a:lnTo>
                    <a:lnTo>
                      <a:pt x="104" y="328"/>
                    </a:lnTo>
                    <a:lnTo>
                      <a:pt x="101" y="324"/>
                    </a:lnTo>
                    <a:lnTo>
                      <a:pt x="99" y="320"/>
                    </a:lnTo>
                    <a:lnTo>
                      <a:pt x="118" y="310"/>
                    </a:lnTo>
                    <a:close/>
                    <a:moveTo>
                      <a:pt x="134" y="317"/>
                    </a:moveTo>
                    <a:lnTo>
                      <a:pt x="328" y="317"/>
                    </a:lnTo>
                    <a:lnTo>
                      <a:pt x="328" y="338"/>
                    </a:lnTo>
                    <a:lnTo>
                      <a:pt x="134" y="338"/>
                    </a:lnTo>
                    <a:lnTo>
                      <a:pt x="134" y="317"/>
                    </a:lnTo>
                    <a:close/>
                    <a:moveTo>
                      <a:pt x="328" y="317"/>
                    </a:moveTo>
                    <a:lnTo>
                      <a:pt x="333" y="317"/>
                    </a:lnTo>
                    <a:lnTo>
                      <a:pt x="338" y="316"/>
                    </a:lnTo>
                    <a:lnTo>
                      <a:pt x="342" y="314"/>
                    </a:lnTo>
                    <a:lnTo>
                      <a:pt x="346" y="310"/>
                    </a:lnTo>
                    <a:lnTo>
                      <a:pt x="361" y="325"/>
                    </a:lnTo>
                    <a:lnTo>
                      <a:pt x="354" y="331"/>
                    </a:lnTo>
                    <a:lnTo>
                      <a:pt x="346" y="335"/>
                    </a:lnTo>
                    <a:lnTo>
                      <a:pt x="338" y="338"/>
                    </a:lnTo>
                    <a:lnTo>
                      <a:pt x="328" y="338"/>
                    </a:lnTo>
                    <a:lnTo>
                      <a:pt x="328" y="317"/>
                    </a:lnTo>
                    <a:close/>
                    <a:moveTo>
                      <a:pt x="354" y="318"/>
                    </a:moveTo>
                    <a:lnTo>
                      <a:pt x="346" y="310"/>
                    </a:lnTo>
                    <a:lnTo>
                      <a:pt x="349" y="308"/>
                    </a:lnTo>
                    <a:lnTo>
                      <a:pt x="354" y="307"/>
                    </a:lnTo>
                    <a:lnTo>
                      <a:pt x="358" y="308"/>
                    </a:lnTo>
                    <a:lnTo>
                      <a:pt x="361" y="310"/>
                    </a:lnTo>
                    <a:lnTo>
                      <a:pt x="363" y="314"/>
                    </a:lnTo>
                    <a:lnTo>
                      <a:pt x="365" y="318"/>
                    </a:lnTo>
                    <a:lnTo>
                      <a:pt x="363" y="322"/>
                    </a:lnTo>
                    <a:lnTo>
                      <a:pt x="361" y="325"/>
                    </a:lnTo>
                    <a:lnTo>
                      <a:pt x="354" y="318"/>
                    </a:lnTo>
                    <a:close/>
                    <a:moveTo>
                      <a:pt x="346" y="310"/>
                    </a:moveTo>
                    <a:lnTo>
                      <a:pt x="348" y="307"/>
                    </a:lnTo>
                    <a:lnTo>
                      <a:pt x="351" y="303"/>
                    </a:lnTo>
                    <a:lnTo>
                      <a:pt x="353" y="298"/>
                    </a:lnTo>
                    <a:lnTo>
                      <a:pt x="353" y="293"/>
                    </a:lnTo>
                    <a:lnTo>
                      <a:pt x="374" y="293"/>
                    </a:lnTo>
                    <a:lnTo>
                      <a:pt x="373" y="303"/>
                    </a:lnTo>
                    <a:lnTo>
                      <a:pt x="371" y="311"/>
                    </a:lnTo>
                    <a:lnTo>
                      <a:pt x="367" y="319"/>
                    </a:lnTo>
                    <a:lnTo>
                      <a:pt x="361" y="325"/>
                    </a:lnTo>
                    <a:lnTo>
                      <a:pt x="346" y="310"/>
                    </a:lnTo>
                    <a:close/>
                    <a:moveTo>
                      <a:pt x="353" y="293"/>
                    </a:moveTo>
                    <a:lnTo>
                      <a:pt x="353" y="47"/>
                    </a:lnTo>
                    <a:lnTo>
                      <a:pt x="374" y="47"/>
                    </a:lnTo>
                    <a:lnTo>
                      <a:pt x="374" y="293"/>
                    </a:lnTo>
                    <a:lnTo>
                      <a:pt x="353" y="293"/>
                    </a:lnTo>
                    <a:close/>
                    <a:moveTo>
                      <a:pt x="353" y="47"/>
                    </a:moveTo>
                    <a:lnTo>
                      <a:pt x="352" y="42"/>
                    </a:lnTo>
                    <a:lnTo>
                      <a:pt x="351" y="38"/>
                    </a:lnTo>
                    <a:lnTo>
                      <a:pt x="348" y="34"/>
                    </a:lnTo>
                    <a:lnTo>
                      <a:pt x="345" y="29"/>
                    </a:lnTo>
                    <a:lnTo>
                      <a:pt x="360" y="14"/>
                    </a:lnTo>
                    <a:lnTo>
                      <a:pt x="366" y="22"/>
                    </a:lnTo>
                    <a:lnTo>
                      <a:pt x="370" y="29"/>
                    </a:lnTo>
                    <a:lnTo>
                      <a:pt x="373" y="38"/>
                    </a:lnTo>
                    <a:lnTo>
                      <a:pt x="374" y="47"/>
                    </a:lnTo>
                    <a:lnTo>
                      <a:pt x="353" y="47"/>
                    </a:lnTo>
                    <a:close/>
                    <a:moveTo>
                      <a:pt x="345" y="29"/>
                    </a:moveTo>
                    <a:lnTo>
                      <a:pt x="341" y="26"/>
                    </a:lnTo>
                    <a:lnTo>
                      <a:pt x="336" y="24"/>
                    </a:lnTo>
                    <a:lnTo>
                      <a:pt x="332" y="23"/>
                    </a:lnTo>
                    <a:lnTo>
                      <a:pt x="328" y="22"/>
                    </a:lnTo>
                    <a:lnTo>
                      <a:pt x="328" y="0"/>
                    </a:lnTo>
                    <a:lnTo>
                      <a:pt x="336" y="1"/>
                    </a:lnTo>
                    <a:lnTo>
                      <a:pt x="345" y="4"/>
                    </a:lnTo>
                    <a:lnTo>
                      <a:pt x="353" y="9"/>
                    </a:lnTo>
                    <a:lnTo>
                      <a:pt x="360" y="14"/>
                    </a:lnTo>
                    <a:lnTo>
                      <a:pt x="345" y="29"/>
                    </a:lnTo>
                    <a:close/>
                    <a:moveTo>
                      <a:pt x="328" y="22"/>
                    </a:moveTo>
                    <a:lnTo>
                      <a:pt x="81" y="22"/>
                    </a:lnTo>
                    <a:lnTo>
                      <a:pt x="81" y="0"/>
                    </a:lnTo>
                    <a:lnTo>
                      <a:pt x="328" y="0"/>
                    </a:lnTo>
                    <a:lnTo>
                      <a:pt x="328" y="22"/>
                    </a:lnTo>
                    <a:close/>
                    <a:moveTo>
                      <a:pt x="81" y="11"/>
                    </a:moveTo>
                    <a:lnTo>
                      <a:pt x="81" y="22"/>
                    </a:lnTo>
                    <a:lnTo>
                      <a:pt x="77" y="21"/>
                    </a:lnTo>
                    <a:lnTo>
                      <a:pt x="74" y="19"/>
                    </a:lnTo>
                    <a:lnTo>
                      <a:pt x="72" y="15"/>
                    </a:lnTo>
                    <a:lnTo>
                      <a:pt x="71" y="11"/>
                    </a:lnTo>
                    <a:lnTo>
                      <a:pt x="72" y="7"/>
                    </a:lnTo>
                    <a:lnTo>
                      <a:pt x="74" y="3"/>
                    </a:lnTo>
                    <a:lnTo>
                      <a:pt x="77" y="1"/>
                    </a:lnTo>
                    <a:lnTo>
                      <a:pt x="81" y="0"/>
                    </a:lnTo>
                    <a:lnTo>
                      <a:pt x="81" y="1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4" name="Freeform 413">
                <a:extLst>
                  <a:ext uri="{FF2B5EF4-FFF2-40B4-BE49-F238E27FC236}">
                    <a16:creationId xmlns:a16="http://schemas.microsoft.com/office/drawing/2014/main" xmlns="" id="{3209ADDE-DE6D-4D55-A73E-6B9D8436BD52}"/>
                  </a:ext>
                </a:extLst>
              </p:cNvPr>
              <p:cNvSpPr>
                <a:spLocks noEditPoints="1"/>
              </p:cNvSpPr>
              <p:nvPr/>
            </p:nvSpPr>
            <p:spPr bwMode="auto">
              <a:xfrm>
                <a:off x="7621588" y="4119563"/>
                <a:ext cx="92075" cy="50800"/>
              </a:xfrm>
              <a:custGeom>
                <a:avLst/>
                <a:gdLst>
                  <a:gd name="T0" fmla="*/ 21 w 233"/>
                  <a:gd name="T1" fmla="*/ 121 h 127"/>
                  <a:gd name="T2" fmla="*/ 15 w 233"/>
                  <a:gd name="T3" fmla="*/ 126 h 127"/>
                  <a:gd name="T4" fmla="*/ 7 w 233"/>
                  <a:gd name="T5" fmla="*/ 126 h 127"/>
                  <a:gd name="T6" fmla="*/ 1 w 233"/>
                  <a:gd name="T7" fmla="*/ 121 h 127"/>
                  <a:gd name="T8" fmla="*/ 22 w 233"/>
                  <a:gd name="T9" fmla="*/ 117 h 127"/>
                  <a:gd name="T10" fmla="*/ 0 w 233"/>
                  <a:gd name="T11" fmla="*/ 105 h 127"/>
                  <a:gd name="T12" fmla="*/ 6 w 233"/>
                  <a:gd name="T13" fmla="*/ 83 h 127"/>
                  <a:gd name="T14" fmla="*/ 14 w 233"/>
                  <a:gd name="T15" fmla="*/ 61 h 127"/>
                  <a:gd name="T16" fmla="*/ 27 w 233"/>
                  <a:gd name="T17" fmla="*/ 43 h 127"/>
                  <a:gd name="T18" fmla="*/ 50 w 233"/>
                  <a:gd name="T19" fmla="*/ 50 h 127"/>
                  <a:gd name="T20" fmla="*/ 38 w 233"/>
                  <a:gd name="T21" fmla="*/ 65 h 127"/>
                  <a:gd name="T22" fmla="*/ 30 w 233"/>
                  <a:gd name="T23" fmla="*/ 80 h 127"/>
                  <a:gd name="T24" fmla="*/ 24 w 233"/>
                  <a:gd name="T25" fmla="*/ 98 h 127"/>
                  <a:gd name="T26" fmla="*/ 22 w 233"/>
                  <a:gd name="T27" fmla="*/ 117 h 127"/>
                  <a:gd name="T28" fmla="*/ 35 w 233"/>
                  <a:gd name="T29" fmla="*/ 34 h 127"/>
                  <a:gd name="T30" fmla="*/ 52 w 233"/>
                  <a:gd name="T31" fmla="*/ 20 h 127"/>
                  <a:gd name="T32" fmla="*/ 72 w 233"/>
                  <a:gd name="T33" fmla="*/ 10 h 127"/>
                  <a:gd name="T34" fmla="*/ 93 w 233"/>
                  <a:gd name="T35" fmla="*/ 3 h 127"/>
                  <a:gd name="T36" fmla="*/ 117 w 233"/>
                  <a:gd name="T37" fmla="*/ 0 h 127"/>
                  <a:gd name="T38" fmla="*/ 107 w 233"/>
                  <a:gd name="T39" fmla="*/ 23 h 127"/>
                  <a:gd name="T40" fmla="*/ 89 w 233"/>
                  <a:gd name="T41" fmla="*/ 26 h 127"/>
                  <a:gd name="T42" fmla="*/ 72 w 233"/>
                  <a:gd name="T43" fmla="*/ 33 h 127"/>
                  <a:gd name="T44" fmla="*/ 57 w 233"/>
                  <a:gd name="T45" fmla="*/ 44 h 127"/>
                  <a:gd name="T46" fmla="*/ 35 w 233"/>
                  <a:gd name="T47" fmla="*/ 34 h 127"/>
                  <a:gd name="T48" fmla="*/ 128 w 233"/>
                  <a:gd name="T49" fmla="*/ 1 h 127"/>
                  <a:gd name="T50" fmla="*/ 151 w 233"/>
                  <a:gd name="T51" fmla="*/ 5 h 127"/>
                  <a:gd name="T52" fmla="*/ 172 w 233"/>
                  <a:gd name="T53" fmla="*/ 15 h 127"/>
                  <a:gd name="T54" fmla="*/ 191 w 233"/>
                  <a:gd name="T55" fmla="*/ 27 h 127"/>
                  <a:gd name="T56" fmla="*/ 183 w 233"/>
                  <a:gd name="T57" fmla="*/ 50 h 127"/>
                  <a:gd name="T58" fmla="*/ 169 w 233"/>
                  <a:gd name="T59" fmla="*/ 39 h 127"/>
                  <a:gd name="T60" fmla="*/ 153 w 233"/>
                  <a:gd name="T61" fmla="*/ 29 h 127"/>
                  <a:gd name="T62" fmla="*/ 135 w 233"/>
                  <a:gd name="T63" fmla="*/ 24 h 127"/>
                  <a:gd name="T64" fmla="*/ 117 w 233"/>
                  <a:gd name="T65" fmla="*/ 21 h 127"/>
                  <a:gd name="T66" fmla="*/ 191 w 233"/>
                  <a:gd name="T67" fmla="*/ 42 h 127"/>
                  <a:gd name="T68" fmla="*/ 201 w 233"/>
                  <a:gd name="T69" fmla="*/ 39 h 127"/>
                  <a:gd name="T70" fmla="*/ 201 w 233"/>
                  <a:gd name="T71" fmla="*/ 46 h 127"/>
                  <a:gd name="T72" fmla="*/ 195 w 233"/>
                  <a:gd name="T73" fmla="*/ 53 h 127"/>
                  <a:gd name="T74" fmla="*/ 187 w 233"/>
                  <a:gd name="T75" fmla="*/ 53 h 127"/>
                  <a:gd name="T76" fmla="*/ 191 w 233"/>
                  <a:gd name="T77" fmla="*/ 42 h 127"/>
                  <a:gd name="T78" fmla="*/ 206 w 233"/>
                  <a:gd name="T79" fmla="*/ 43 h 127"/>
                  <a:gd name="T80" fmla="*/ 219 w 233"/>
                  <a:gd name="T81" fmla="*/ 61 h 127"/>
                  <a:gd name="T82" fmla="*/ 227 w 233"/>
                  <a:gd name="T83" fmla="*/ 83 h 127"/>
                  <a:gd name="T84" fmla="*/ 233 w 233"/>
                  <a:gd name="T85" fmla="*/ 105 h 127"/>
                  <a:gd name="T86" fmla="*/ 211 w 233"/>
                  <a:gd name="T87" fmla="*/ 117 h 127"/>
                  <a:gd name="T88" fmla="*/ 210 w 233"/>
                  <a:gd name="T89" fmla="*/ 98 h 127"/>
                  <a:gd name="T90" fmla="*/ 203 w 233"/>
                  <a:gd name="T91" fmla="*/ 80 h 127"/>
                  <a:gd name="T92" fmla="*/ 195 w 233"/>
                  <a:gd name="T93" fmla="*/ 65 h 127"/>
                  <a:gd name="T94" fmla="*/ 183 w 233"/>
                  <a:gd name="T95" fmla="*/ 50 h 127"/>
                  <a:gd name="T96" fmla="*/ 233 w 233"/>
                  <a:gd name="T97" fmla="*/ 117 h 127"/>
                  <a:gd name="T98" fmla="*/ 229 w 233"/>
                  <a:gd name="T99" fmla="*/ 124 h 127"/>
                  <a:gd name="T100" fmla="*/ 222 w 233"/>
                  <a:gd name="T101" fmla="*/ 127 h 127"/>
                  <a:gd name="T102" fmla="*/ 214 w 233"/>
                  <a:gd name="T103" fmla="*/ 124 h 127"/>
                  <a:gd name="T104" fmla="*/ 211 w 233"/>
                  <a:gd name="T105" fmla="*/ 11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3" h="127">
                    <a:moveTo>
                      <a:pt x="22" y="117"/>
                    </a:moveTo>
                    <a:lnTo>
                      <a:pt x="21" y="121"/>
                    </a:lnTo>
                    <a:lnTo>
                      <a:pt x="19" y="124"/>
                    </a:lnTo>
                    <a:lnTo>
                      <a:pt x="15" y="126"/>
                    </a:lnTo>
                    <a:lnTo>
                      <a:pt x="11" y="127"/>
                    </a:lnTo>
                    <a:lnTo>
                      <a:pt x="7" y="126"/>
                    </a:lnTo>
                    <a:lnTo>
                      <a:pt x="4" y="124"/>
                    </a:lnTo>
                    <a:lnTo>
                      <a:pt x="1" y="121"/>
                    </a:lnTo>
                    <a:lnTo>
                      <a:pt x="0" y="117"/>
                    </a:lnTo>
                    <a:lnTo>
                      <a:pt x="22" y="117"/>
                    </a:lnTo>
                    <a:close/>
                    <a:moveTo>
                      <a:pt x="0" y="117"/>
                    </a:moveTo>
                    <a:lnTo>
                      <a:pt x="0" y="105"/>
                    </a:lnTo>
                    <a:lnTo>
                      <a:pt x="2" y="94"/>
                    </a:lnTo>
                    <a:lnTo>
                      <a:pt x="6" y="83"/>
                    </a:lnTo>
                    <a:lnTo>
                      <a:pt x="9" y="72"/>
                    </a:lnTo>
                    <a:lnTo>
                      <a:pt x="14" y="61"/>
                    </a:lnTo>
                    <a:lnTo>
                      <a:pt x="21" y="52"/>
                    </a:lnTo>
                    <a:lnTo>
                      <a:pt x="27" y="43"/>
                    </a:lnTo>
                    <a:lnTo>
                      <a:pt x="35" y="34"/>
                    </a:lnTo>
                    <a:lnTo>
                      <a:pt x="50" y="50"/>
                    </a:lnTo>
                    <a:lnTo>
                      <a:pt x="44" y="57"/>
                    </a:lnTo>
                    <a:lnTo>
                      <a:pt x="38" y="65"/>
                    </a:lnTo>
                    <a:lnTo>
                      <a:pt x="34" y="72"/>
                    </a:lnTo>
                    <a:lnTo>
                      <a:pt x="30" y="80"/>
                    </a:lnTo>
                    <a:lnTo>
                      <a:pt x="26" y="88"/>
                    </a:lnTo>
                    <a:lnTo>
                      <a:pt x="24" y="98"/>
                    </a:lnTo>
                    <a:lnTo>
                      <a:pt x="22" y="107"/>
                    </a:lnTo>
                    <a:lnTo>
                      <a:pt x="22" y="117"/>
                    </a:lnTo>
                    <a:lnTo>
                      <a:pt x="0" y="117"/>
                    </a:lnTo>
                    <a:close/>
                    <a:moveTo>
                      <a:pt x="35" y="34"/>
                    </a:moveTo>
                    <a:lnTo>
                      <a:pt x="42" y="27"/>
                    </a:lnTo>
                    <a:lnTo>
                      <a:pt x="52" y="20"/>
                    </a:lnTo>
                    <a:lnTo>
                      <a:pt x="62" y="15"/>
                    </a:lnTo>
                    <a:lnTo>
                      <a:pt x="72" y="10"/>
                    </a:lnTo>
                    <a:lnTo>
                      <a:pt x="82" y="5"/>
                    </a:lnTo>
                    <a:lnTo>
                      <a:pt x="93" y="3"/>
                    </a:lnTo>
                    <a:lnTo>
                      <a:pt x="105" y="1"/>
                    </a:lnTo>
                    <a:lnTo>
                      <a:pt x="117" y="0"/>
                    </a:lnTo>
                    <a:lnTo>
                      <a:pt x="117" y="21"/>
                    </a:lnTo>
                    <a:lnTo>
                      <a:pt x="107" y="23"/>
                    </a:lnTo>
                    <a:lnTo>
                      <a:pt x="98" y="24"/>
                    </a:lnTo>
                    <a:lnTo>
                      <a:pt x="89" y="26"/>
                    </a:lnTo>
                    <a:lnTo>
                      <a:pt x="80" y="29"/>
                    </a:lnTo>
                    <a:lnTo>
                      <a:pt x="72" y="33"/>
                    </a:lnTo>
                    <a:lnTo>
                      <a:pt x="64" y="39"/>
                    </a:lnTo>
                    <a:lnTo>
                      <a:pt x="57" y="44"/>
                    </a:lnTo>
                    <a:lnTo>
                      <a:pt x="50" y="50"/>
                    </a:lnTo>
                    <a:lnTo>
                      <a:pt x="35" y="34"/>
                    </a:lnTo>
                    <a:close/>
                    <a:moveTo>
                      <a:pt x="117" y="0"/>
                    </a:moveTo>
                    <a:lnTo>
                      <a:pt x="128" y="1"/>
                    </a:lnTo>
                    <a:lnTo>
                      <a:pt x="140" y="3"/>
                    </a:lnTo>
                    <a:lnTo>
                      <a:pt x="151" y="5"/>
                    </a:lnTo>
                    <a:lnTo>
                      <a:pt x="161" y="10"/>
                    </a:lnTo>
                    <a:lnTo>
                      <a:pt x="172" y="15"/>
                    </a:lnTo>
                    <a:lnTo>
                      <a:pt x="181" y="20"/>
                    </a:lnTo>
                    <a:lnTo>
                      <a:pt x="191" y="27"/>
                    </a:lnTo>
                    <a:lnTo>
                      <a:pt x="198" y="34"/>
                    </a:lnTo>
                    <a:lnTo>
                      <a:pt x="183" y="50"/>
                    </a:lnTo>
                    <a:lnTo>
                      <a:pt x="176" y="44"/>
                    </a:lnTo>
                    <a:lnTo>
                      <a:pt x="169" y="39"/>
                    </a:lnTo>
                    <a:lnTo>
                      <a:pt x="161" y="33"/>
                    </a:lnTo>
                    <a:lnTo>
                      <a:pt x="153" y="29"/>
                    </a:lnTo>
                    <a:lnTo>
                      <a:pt x="144" y="26"/>
                    </a:lnTo>
                    <a:lnTo>
                      <a:pt x="135" y="24"/>
                    </a:lnTo>
                    <a:lnTo>
                      <a:pt x="126" y="23"/>
                    </a:lnTo>
                    <a:lnTo>
                      <a:pt x="117" y="21"/>
                    </a:lnTo>
                    <a:lnTo>
                      <a:pt x="117" y="0"/>
                    </a:lnTo>
                    <a:close/>
                    <a:moveTo>
                      <a:pt x="191" y="42"/>
                    </a:moveTo>
                    <a:lnTo>
                      <a:pt x="198" y="34"/>
                    </a:lnTo>
                    <a:lnTo>
                      <a:pt x="201" y="39"/>
                    </a:lnTo>
                    <a:lnTo>
                      <a:pt x="201" y="42"/>
                    </a:lnTo>
                    <a:lnTo>
                      <a:pt x="201" y="46"/>
                    </a:lnTo>
                    <a:lnTo>
                      <a:pt x="198" y="50"/>
                    </a:lnTo>
                    <a:lnTo>
                      <a:pt x="195" y="53"/>
                    </a:lnTo>
                    <a:lnTo>
                      <a:pt x="191" y="53"/>
                    </a:lnTo>
                    <a:lnTo>
                      <a:pt x="187" y="53"/>
                    </a:lnTo>
                    <a:lnTo>
                      <a:pt x="183" y="50"/>
                    </a:lnTo>
                    <a:lnTo>
                      <a:pt x="191" y="42"/>
                    </a:lnTo>
                    <a:close/>
                    <a:moveTo>
                      <a:pt x="198" y="34"/>
                    </a:moveTo>
                    <a:lnTo>
                      <a:pt x="206" y="43"/>
                    </a:lnTo>
                    <a:lnTo>
                      <a:pt x="213" y="52"/>
                    </a:lnTo>
                    <a:lnTo>
                      <a:pt x="219" y="61"/>
                    </a:lnTo>
                    <a:lnTo>
                      <a:pt x="224" y="72"/>
                    </a:lnTo>
                    <a:lnTo>
                      <a:pt x="227" y="83"/>
                    </a:lnTo>
                    <a:lnTo>
                      <a:pt x="230" y="94"/>
                    </a:lnTo>
                    <a:lnTo>
                      <a:pt x="233" y="105"/>
                    </a:lnTo>
                    <a:lnTo>
                      <a:pt x="233" y="117"/>
                    </a:lnTo>
                    <a:lnTo>
                      <a:pt x="211" y="117"/>
                    </a:lnTo>
                    <a:lnTo>
                      <a:pt x="211" y="107"/>
                    </a:lnTo>
                    <a:lnTo>
                      <a:pt x="210" y="98"/>
                    </a:lnTo>
                    <a:lnTo>
                      <a:pt x="207" y="88"/>
                    </a:lnTo>
                    <a:lnTo>
                      <a:pt x="203" y="80"/>
                    </a:lnTo>
                    <a:lnTo>
                      <a:pt x="200" y="72"/>
                    </a:lnTo>
                    <a:lnTo>
                      <a:pt x="195" y="65"/>
                    </a:lnTo>
                    <a:lnTo>
                      <a:pt x="189" y="57"/>
                    </a:lnTo>
                    <a:lnTo>
                      <a:pt x="183" y="50"/>
                    </a:lnTo>
                    <a:lnTo>
                      <a:pt x="198" y="34"/>
                    </a:lnTo>
                    <a:close/>
                    <a:moveTo>
                      <a:pt x="233" y="117"/>
                    </a:moveTo>
                    <a:lnTo>
                      <a:pt x="233" y="121"/>
                    </a:lnTo>
                    <a:lnTo>
                      <a:pt x="229" y="124"/>
                    </a:lnTo>
                    <a:lnTo>
                      <a:pt x="226" y="126"/>
                    </a:lnTo>
                    <a:lnTo>
                      <a:pt x="222" y="127"/>
                    </a:lnTo>
                    <a:lnTo>
                      <a:pt x="218" y="126"/>
                    </a:lnTo>
                    <a:lnTo>
                      <a:pt x="214" y="124"/>
                    </a:lnTo>
                    <a:lnTo>
                      <a:pt x="212" y="121"/>
                    </a:lnTo>
                    <a:lnTo>
                      <a:pt x="211" y="117"/>
                    </a:lnTo>
                    <a:lnTo>
                      <a:pt x="233" y="117"/>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5" name="Freeform 414">
              <a:extLst>
                <a:ext uri="{FF2B5EF4-FFF2-40B4-BE49-F238E27FC236}">
                  <a16:creationId xmlns:a16="http://schemas.microsoft.com/office/drawing/2014/main" xmlns="" id="{D3BCAF5A-C465-48C2-8541-F4BEFDAE9E18}"/>
                </a:ext>
              </a:extLst>
            </p:cNvPr>
            <p:cNvSpPr>
              <a:spLocks noEditPoints="1"/>
            </p:cNvSpPr>
            <p:nvPr/>
          </p:nvSpPr>
          <p:spPr bwMode="auto">
            <a:xfrm>
              <a:off x="1619593" y="4377075"/>
              <a:ext cx="469942" cy="763656"/>
            </a:xfrm>
            <a:custGeom>
              <a:avLst/>
              <a:gdLst>
                <a:gd name="T0" fmla="*/ 68 w 1597"/>
                <a:gd name="T1" fmla="*/ 7 h 2601"/>
                <a:gd name="T2" fmla="*/ 327 w 1597"/>
                <a:gd name="T3" fmla="*/ 166 h 2601"/>
                <a:gd name="T4" fmla="*/ 53 w 1597"/>
                <a:gd name="T5" fmla="*/ 116 h 2601"/>
                <a:gd name="T6" fmla="*/ 114 w 1597"/>
                <a:gd name="T7" fmla="*/ 426 h 2601"/>
                <a:gd name="T8" fmla="*/ 122 w 1597"/>
                <a:gd name="T9" fmla="*/ 242 h 2601"/>
                <a:gd name="T10" fmla="*/ 220 w 1597"/>
                <a:gd name="T11" fmla="*/ 359 h 2601"/>
                <a:gd name="T12" fmla="*/ 97 w 1597"/>
                <a:gd name="T13" fmla="*/ 567 h 2601"/>
                <a:gd name="T14" fmla="*/ 282 w 1597"/>
                <a:gd name="T15" fmla="*/ 517 h 2601"/>
                <a:gd name="T16" fmla="*/ 258 w 1597"/>
                <a:gd name="T17" fmla="*/ 546 h 2601"/>
                <a:gd name="T18" fmla="*/ 143 w 1597"/>
                <a:gd name="T19" fmla="*/ 782 h 2601"/>
                <a:gd name="T20" fmla="*/ 404 w 1597"/>
                <a:gd name="T21" fmla="*/ 709 h 2601"/>
                <a:gd name="T22" fmla="*/ 206 w 1597"/>
                <a:gd name="T23" fmla="*/ 830 h 2601"/>
                <a:gd name="T24" fmla="*/ 251 w 1597"/>
                <a:gd name="T25" fmla="*/ 966 h 2601"/>
                <a:gd name="T26" fmla="*/ 395 w 1597"/>
                <a:gd name="T27" fmla="*/ 1079 h 2601"/>
                <a:gd name="T28" fmla="*/ 290 w 1597"/>
                <a:gd name="T29" fmla="*/ 1093 h 2601"/>
                <a:gd name="T30" fmla="*/ 298 w 1597"/>
                <a:gd name="T31" fmla="*/ 1159 h 2601"/>
                <a:gd name="T32" fmla="*/ 408 w 1597"/>
                <a:gd name="T33" fmla="*/ 1272 h 2601"/>
                <a:gd name="T34" fmla="*/ 337 w 1597"/>
                <a:gd name="T35" fmla="*/ 1263 h 2601"/>
                <a:gd name="T36" fmla="*/ 654 w 1597"/>
                <a:gd name="T37" fmla="*/ 1339 h 2601"/>
                <a:gd name="T38" fmla="*/ 690 w 1597"/>
                <a:gd name="T39" fmla="*/ 1452 h 2601"/>
                <a:gd name="T40" fmla="*/ 543 w 1597"/>
                <a:gd name="T41" fmla="*/ 1754 h 2601"/>
                <a:gd name="T42" fmla="*/ 581 w 1597"/>
                <a:gd name="T43" fmla="*/ 1543 h 2601"/>
                <a:gd name="T44" fmla="*/ 634 w 1597"/>
                <a:gd name="T45" fmla="*/ 1618 h 2601"/>
                <a:gd name="T46" fmla="*/ 568 w 1597"/>
                <a:gd name="T47" fmla="*/ 1798 h 2601"/>
                <a:gd name="T48" fmla="*/ 737 w 1597"/>
                <a:gd name="T49" fmla="*/ 1882 h 2601"/>
                <a:gd name="T50" fmla="*/ 625 w 1597"/>
                <a:gd name="T51" fmla="*/ 1907 h 2601"/>
                <a:gd name="T52" fmla="*/ 696 w 1597"/>
                <a:gd name="T53" fmla="*/ 2128 h 2601"/>
                <a:gd name="T54" fmla="*/ 644 w 1597"/>
                <a:gd name="T55" fmla="*/ 2064 h 2601"/>
                <a:gd name="T56" fmla="*/ 853 w 1597"/>
                <a:gd name="T57" fmla="*/ 1879 h 2601"/>
                <a:gd name="T58" fmla="*/ 971 w 1597"/>
                <a:gd name="T59" fmla="*/ 2012 h 2601"/>
                <a:gd name="T60" fmla="*/ 814 w 1597"/>
                <a:gd name="T61" fmla="*/ 2175 h 2601"/>
                <a:gd name="T62" fmla="*/ 949 w 1597"/>
                <a:gd name="T63" fmla="*/ 2259 h 2601"/>
                <a:gd name="T64" fmla="*/ 863 w 1597"/>
                <a:gd name="T65" fmla="*/ 2316 h 2601"/>
                <a:gd name="T66" fmla="*/ 913 w 1597"/>
                <a:gd name="T67" fmla="*/ 2486 h 2601"/>
                <a:gd name="T68" fmla="*/ 1106 w 1597"/>
                <a:gd name="T69" fmla="*/ 2403 h 2601"/>
                <a:gd name="T70" fmla="*/ 472 w 1597"/>
                <a:gd name="T71" fmla="*/ 138 h 2601"/>
                <a:gd name="T72" fmla="*/ 725 w 1597"/>
                <a:gd name="T73" fmla="*/ 228 h 2601"/>
                <a:gd name="T74" fmla="*/ 523 w 1597"/>
                <a:gd name="T75" fmla="*/ 459 h 2601"/>
                <a:gd name="T76" fmla="*/ 595 w 1597"/>
                <a:gd name="T77" fmla="*/ 292 h 2601"/>
                <a:gd name="T78" fmla="*/ 683 w 1597"/>
                <a:gd name="T79" fmla="*/ 267 h 2601"/>
                <a:gd name="T80" fmla="*/ 541 w 1597"/>
                <a:gd name="T81" fmla="*/ 348 h 2601"/>
                <a:gd name="T82" fmla="*/ 745 w 1597"/>
                <a:gd name="T83" fmla="*/ 464 h 2601"/>
                <a:gd name="T84" fmla="*/ 666 w 1597"/>
                <a:gd name="T85" fmla="*/ 1002 h 2601"/>
                <a:gd name="T86" fmla="*/ 748 w 1597"/>
                <a:gd name="T87" fmla="*/ 828 h 2601"/>
                <a:gd name="T88" fmla="*/ 805 w 1597"/>
                <a:gd name="T89" fmla="*/ 694 h 2601"/>
                <a:gd name="T90" fmla="*/ 873 w 1597"/>
                <a:gd name="T91" fmla="*/ 955 h 2601"/>
                <a:gd name="T92" fmla="*/ 801 w 1597"/>
                <a:gd name="T93" fmla="*/ 1219 h 2601"/>
                <a:gd name="T94" fmla="*/ 752 w 1597"/>
                <a:gd name="T95" fmla="*/ 1067 h 2601"/>
                <a:gd name="T96" fmla="*/ 880 w 1597"/>
                <a:gd name="T97" fmla="*/ 1163 h 2601"/>
                <a:gd name="T98" fmla="*/ 960 w 1597"/>
                <a:gd name="T99" fmla="*/ 1377 h 2601"/>
                <a:gd name="T100" fmla="*/ 985 w 1597"/>
                <a:gd name="T101" fmla="*/ 1232 h 2601"/>
                <a:gd name="T102" fmla="*/ 942 w 1597"/>
                <a:gd name="T103" fmla="*/ 1633 h 2601"/>
                <a:gd name="T104" fmla="*/ 1068 w 1597"/>
                <a:gd name="T105" fmla="*/ 1424 h 2601"/>
                <a:gd name="T106" fmla="*/ 979 w 1597"/>
                <a:gd name="T107" fmla="*/ 1560 h 2601"/>
                <a:gd name="T108" fmla="*/ 1068 w 1597"/>
                <a:gd name="T109" fmla="*/ 1862 h 2601"/>
                <a:gd name="T110" fmla="*/ 1158 w 1597"/>
                <a:gd name="T111" fmla="*/ 1790 h 2601"/>
                <a:gd name="T112" fmla="*/ 1239 w 1597"/>
                <a:gd name="T113" fmla="*/ 1746 h 2601"/>
                <a:gd name="T114" fmla="*/ 1091 w 1597"/>
                <a:gd name="T115" fmla="*/ 1836 h 2601"/>
                <a:gd name="T116" fmla="*/ 1139 w 1597"/>
                <a:gd name="T117" fmla="*/ 2013 h 2601"/>
                <a:gd name="T118" fmla="*/ 1354 w 1597"/>
                <a:gd name="T119" fmla="*/ 1951 h 2601"/>
                <a:gd name="T120" fmla="*/ 1308 w 1597"/>
                <a:gd name="T121" fmla="*/ 2272 h 2601"/>
                <a:gd name="T122" fmla="*/ 1471 w 1597"/>
                <a:gd name="T123" fmla="*/ 2136 h 2601"/>
                <a:gd name="T124" fmla="*/ 1396 w 1597"/>
                <a:gd name="T125" fmla="*/ 2142 h 2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97" h="2601">
                  <a:moveTo>
                    <a:pt x="28" y="214"/>
                  </a:moveTo>
                  <a:lnTo>
                    <a:pt x="26" y="214"/>
                  </a:lnTo>
                  <a:lnTo>
                    <a:pt x="23" y="213"/>
                  </a:lnTo>
                  <a:lnTo>
                    <a:pt x="22" y="212"/>
                  </a:lnTo>
                  <a:lnTo>
                    <a:pt x="20" y="209"/>
                  </a:lnTo>
                  <a:lnTo>
                    <a:pt x="19" y="206"/>
                  </a:lnTo>
                  <a:lnTo>
                    <a:pt x="18" y="202"/>
                  </a:lnTo>
                  <a:lnTo>
                    <a:pt x="17" y="198"/>
                  </a:lnTo>
                  <a:lnTo>
                    <a:pt x="16" y="191"/>
                  </a:lnTo>
                  <a:lnTo>
                    <a:pt x="16" y="185"/>
                  </a:lnTo>
                  <a:lnTo>
                    <a:pt x="15" y="179"/>
                  </a:lnTo>
                  <a:lnTo>
                    <a:pt x="15" y="175"/>
                  </a:lnTo>
                  <a:lnTo>
                    <a:pt x="16" y="172"/>
                  </a:lnTo>
                  <a:lnTo>
                    <a:pt x="17" y="169"/>
                  </a:lnTo>
                  <a:lnTo>
                    <a:pt x="18" y="167"/>
                  </a:lnTo>
                  <a:lnTo>
                    <a:pt x="20" y="166"/>
                  </a:lnTo>
                  <a:lnTo>
                    <a:pt x="22" y="166"/>
                  </a:lnTo>
                  <a:lnTo>
                    <a:pt x="44" y="163"/>
                  </a:lnTo>
                  <a:lnTo>
                    <a:pt x="35" y="156"/>
                  </a:lnTo>
                  <a:lnTo>
                    <a:pt x="28" y="149"/>
                  </a:lnTo>
                  <a:lnTo>
                    <a:pt x="20" y="141"/>
                  </a:lnTo>
                  <a:lnTo>
                    <a:pt x="15" y="134"/>
                  </a:lnTo>
                  <a:lnTo>
                    <a:pt x="9" y="126"/>
                  </a:lnTo>
                  <a:lnTo>
                    <a:pt x="5" y="116"/>
                  </a:lnTo>
                  <a:lnTo>
                    <a:pt x="3" y="108"/>
                  </a:lnTo>
                  <a:lnTo>
                    <a:pt x="1" y="98"/>
                  </a:lnTo>
                  <a:lnTo>
                    <a:pt x="0" y="86"/>
                  </a:lnTo>
                  <a:lnTo>
                    <a:pt x="1" y="76"/>
                  </a:lnTo>
                  <a:lnTo>
                    <a:pt x="2" y="67"/>
                  </a:lnTo>
                  <a:lnTo>
                    <a:pt x="5" y="58"/>
                  </a:lnTo>
                  <a:lnTo>
                    <a:pt x="8" y="51"/>
                  </a:lnTo>
                  <a:lnTo>
                    <a:pt x="14" y="43"/>
                  </a:lnTo>
                  <a:lnTo>
                    <a:pt x="19" y="35"/>
                  </a:lnTo>
                  <a:lnTo>
                    <a:pt x="26" y="30"/>
                  </a:lnTo>
                  <a:lnTo>
                    <a:pt x="32" y="24"/>
                  </a:lnTo>
                  <a:lnTo>
                    <a:pt x="41" y="19"/>
                  </a:lnTo>
                  <a:lnTo>
                    <a:pt x="49" y="15"/>
                  </a:lnTo>
                  <a:lnTo>
                    <a:pt x="58" y="11"/>
                  </a:lnTo>
                  <a:lnTo>
                    <a:pt x="68" y="7"/>
                  </a:lnTo>
                  <a:lnTo>
                    <a:pt x="79" y="5"/>
                  </a:lnTo>
                  <a:lnTo>
                    <a:pt x="89" y="3"/>
                  </a:lnTo>
                  <a:lnTo>
                    <a:pt x="100" y="1"/>
                  </a:lnTo>
                  <a:lnTo>
                    <a:pt x="113" y="0"/>
                  </a:lnTo>
                  <a:lnTo>
                    <a:pt x="125" y="0"/>
                  </a:lnTo>
                  <a:lnTo>
                    <a:pt x="137" y="0"/>
                  </a:lnTo>
                  <a:lnTo>
                    <a:pt x="148" y="1"/>
                  </a:lnTo>
                  <a:lnTo>
                    <a:pt x="159" y="3"/>
                  </a:lnTo>
                  <a:lnTo>
                    <a:pt x="168" y="5"/>
                  </a:lnTo>
                  <a:lnTo>
                    <a:pt x="178" y="8"/>
                  </a:lnTo>
                  <a:lnTo>
                    <a:pt x="187" y="13"/>
                  </a:lnTo>
                  <a:lnTo>
                    <a:pt x="194" y="18"/>
                  </a:lnTo>
                  <a:lnTo>
                    <a:pt x="201" y="24"/>
                  </a:lnTo>
                  <a:lnTo>
                    <a:pt x="207" y="30"/>
                  </a:lnTo>
                  <a:lnTo>
                    <a:pt x="213" y="38"/>
                  </a:lnTo>
                  <a:lnTo>
                    <a:pt x="217" y="45"/>
                  </a:lnTo>
                  <a:lnTo>
                    <a:pt x="221" y="54"/>
                  </a:lnTo>
                  <a:lnTo>
                    <a:pt x="223" y="64"/>
                  </a:lnTo>
                  <a:lnTo>
                    <a:pt x="226" y="73"/>
                  </a:lnTo>
                  <a:lnTo>
                    <a:pt x="226" y="82"/>
                  </a:lnTo>
                  <a:lnTo>
                    <a:pt x="226" y="89"/>
                  </a:lnTo>
                  <a:lnTo>
                    <a:pt x="224" y="97"/>
                  </a:lnTo>
                  <a:lnTo>
                    <a:pt x="222" y="105"/>
                  </a:lnTo>
                  <a:lnTo>
                    <a:pt x="219" y="112"/>
                  </a:lnTo>
                  <a:lnTo>
                    <a:pt x="216" y="120"/>
                  </a:lnTo>
                  <a:lnTo>
                    <a:pt x="211" y="127"/>
                  </a:lnTo>
                  <a:lnTo>
                    <a:pt x="206" y="135"/>
                  </a:lnTo>
                  <a:lnTo>
                    <a:pt x="313" y="121"/>
                  </a:lnTo>
                  <a:lnTo>
                    <a:pt x="315" y="121"/>
                  </a:lnTo>
                  <a:lnTo>
                    <a:pt x="317" y="122"/>
                  </a:lnTo>
                  <a:lnTo>
                    <a:pt x="320" y="123"/>
                  </a:lnTo>
                  <a:lnTo>
                    <a:pt x="322" y="126"/>
                  </a:lnTo>
                  <a:lnTo>
                    <a:pt x="323" y="129"/>
                  </a:lnTo>
                  <a:lnTo>
                    <a:pt x="324" y="134"/>
                  </a:lnTo>
                  <a:lnTo>
                    <a:pt x="325" y="140"/>
                  </a:lnTo>
                  <a:lnTo>
                    <a:pt x="326" y="148"/>
                  </a:lnTo>
                  <a:lnTo>
                    <a:pt x="327" y="155"/>
                  </a:lnTo>
                  <a:lnTo>
                    <a:pt x="327" y="161"/>
                  </a:lnTo>
                  <a:lnTo>
                    <a:pt x="327" y="166"/>
                  </a:lnTo>
                  <a:lnTo>
                    <a:pt x="327" y="169"/>
                  </a:lnTo>
                  <a:lnTo>
                    <a:pt x="326" y="173"/>
                  </a:lnTo>
                  <a:lnTo>
                    <a:pt x="324" y="175"/>
                  </a:lnTo>
                  <a:lnTo>
                    <a:pt x="323" y="176"/>
                  </a:lnTo>
                  <a:lnTo>
                    <a:pt x="321" y="177"/>
                  </a:lnTo>
                  <a:lnTo>
                    <a:pt x="28" y="214"/>
                  </a:lnTo>
                  <a:close/>
                  <a:moveTo>
                    <a:pt x="154" y="141"/>
                  </a:moveTo>
                  <a:lnTo>
                    <a:pt x="166" y="127"/>
                  </a:lnTo>
                  <a:lnTo>
                    <a:pt x="175" y="115"/>
                  </a:lnTo>
                  <a:lnTo>
                    <a:pt x="177" y="109"/>
                  </a:lnTo>
                  <a:lnTo>
                    <a:pt x="179" y="102"/>
                  </a:lnTo>
                  <a:lnTo>
                    <a:pt x="180" y="97"/>
                  </a:lnTo>
                  <a:lnTo>
                    <a:pt x="179" y="91"/>
                  </a:lnTo>
                  <a:lnTo>
                    <a:pt x="178" y="85"/>
                  </a:lnTo>
                  <a:lnTo>
                    <a:pt x="177" y="81"/>
                  </a:lnTo>
                  <a:lnTo>
                    <a:pt x="175" y="76"/>
                  </a:lnTo>
                  <a:lnTo>
                    <a:pt x="171" y="72"/>
                  </a:lnTo>
                  <a:lnTo>
                    <a:pt x="168" y="69"/>
                  </a:lnTo>
                  <a:lnTo>
                    <a:pt x="164" y="67"/>
                  </a:lnTo>
                  <a:lnTo>
                    <a:pt x="160" y="64"/>
                  </a:lnTo>
                  <a:lnTo>
                    <a:pt x="155" y="61"/>
                  </a:lnTo>
                  <a:lnTo>
                    <a:pt x="146" y="59"/>
                  </a:lnTo>
                  <a:lnTo>
                    <a:pt x="134" y="57"/>
                  </a:lnTo>
                  <a:lnTo>
                    <a:pt x="123" y="57"/>
                  </a:lnTo>
                  <a:lnTo>
                    <a:pt x="111" y="58"/>
                  </a:lnTo>
                  <a:lnTo>
                    <a:pt x="98" y="59"/>
                  </a:lnTo>
                  <a:lnTo>
                    <a:pt x="87" y="62"/>
                  </a:lnTo>
                  <a:lnTo>
                    <a:pt x="75" y="67"/>
                  </a:lnTo>
                  <a:lnTo>
                    <a:pt x="67" y="72"/>
                  </a:lnTo>
                  <a:lnTo>
                    <a:pt x="62" y="75"/>
                  </a:lnTo>
                  <a:lnTo>
                    <a:pt x="59" y="79"/>
                  </a:lnTo>
                  <a:lnTo>
                    <a:pt x="56" y="82"/>
                  </a:lnTo>
                  <a:lnTo>
                    <a:pt x="53" y="86"/>
                  </a:lnTo>
                  <a:lnTo>
                    <a:pt x="52" y="91"/>
                  </a:lnTo>
                  <a:lnTo>
                    <a:pt x="50" y="95"/>
                  </a:lnTo>
                  <a:lnTo>
                    <a:pt x="49" y="100"/>
                  </a:lnTo>
                  <a:lnTo>
                    <a:pt x="50" y="106"/>
                  </a:lnTo>
                  <a:lnTo>
                    <a:pt x="52" y="111"/>
                  </a:lnTo>
                  <a:lnTo>
                    <a:pt x="53" y="116"/>
                  </a:lnTo>
                  <a:lnTo>
                    <a:pt x="56" y="122"/>
                  </a:lnTo>
                  <a:lnTo>
                    <a:pt x="60" y="127"/>
                  </a:lnTo>
                  <a:lnTo>
                    <a:pt x="65" y="133"/>
                  </a:lnTo>
                  <a:lnTo>
                    <a:pt x="71" y="138"/>
                  </a:lnTo>
                  <a:lnTo>
                    <a:pt x="79" y="143"/>
                  </a:lnTo>
                  <a:lnTo>
                    <a:pt x="88" y="149"/>
                  </a:lnTo>
                  <a:lnTo>
                    <a:pt x="154" y="141"/>
                  </a:lnTo>
                  <a:close/>
                  <a:moveTo>
                    <a:pt x="178" y="431"/>
                  </a:moveTo>
                  <a:lnTo>
                    <a:pt x="174" y="432"/>
                  </a:lnTo>
                  <a:lnTo>
                    <a:pt x="169" y="432"/>
                  </a:lnTo>
                  <a:lnTo>
                    <a:pt x="166" y="431"/>
                  </a:lnTo>
                  <a:lnTo>
                    <a:pt x="163" y="429"/>
                  </a:lnTo>
                  <a:lnTo>
                    <a:pt x="160" y="428"/>
                  </a:lnTo>
                  <a:lnTo>
                    <a:pt x="157" y="424"/>
                  </a:lnTo>
                  <a:lnTo>
                    <a:pt x="156" y="421"/>
                  </a:lnTo>
                  <a:lnTo>
                    <a:pt x="155" y="418"/>
                  </a:lnTo>
                  <a:lnTo>
                    <a:pt x="134" y="297"/>
                  </a:lnTo>
                  <a:lnTo>
                    <a:pt x="122" y="300"/>
                  </a:lnTo>
                  <a:lnTo>
                    <a:pt x="111" y="305"/>
                  </a:lnTo>
                  <a:lnTo>
                    <a:pt x="107" y="307"/>
                  </a:lnTo>
                  <a:lnTo>
                    <a:pt x="102" y="310"/>
                  </a:lnTo>
                  <a:lnTo>
                    <a:pt x="99" y="313"/>
                  </a:lnTo>
                  <a:lnTo>
                    <a:pt x="96" y="317"/>
                  </a:lnTo>
                  <a:lnTo>
                    <a:pt x="93" y="322"/>
                  </a:lnTo>
                  <a:lnTo>
                    <a:pt x="90" y="326"/>
                  </a:lnTo>
                  <a:lnTo>
                    <a:pt x="89" y="330"/>
                  </a:lnTo>
                  <a:lnTo>
                    <a:pt x="88" y="336"/>
                  </a:lnTo>
                  <a:lnTo>
                    <a:pt x="87" y="341"/>
                  </a:lnTo>
                  <a:lnTo>
                    <a:pt x="87" y="348"/>
                  </a:lnTo>
                  <a:lnTo>
                    <a:pt x="87" y="354"/>
                  </a:lnTo>
                  <a:lnTo>
                    <a:pt x="88" y="362"/>
                  </a:lnTo>
                  <a:lnTo>
                    <a:pt x="92" y="375"/>
                  </a:lnTo>
                  <a:lnTo>
                    <a:pt x="96" y="387"/>
                  </a:lnTo>
                  <a:lnTo>
                    <a:pt x="99" y="396"/>
                  </a:lnTo>
                  <a:lnTo>
                    <a:pt x="103" y="405"/>
                  </a:lnTo>
                  <a:lnTo>
                    <a:pt x="108" y="411"/>
                  </a:lnTo>
                  <a:lnTo>
                    <a:pt x="111" y="417"/>
                  </a:lnTo>
                  <a:lnTo>
                    <a:pt x="113" y="422"/>
                  </a:lnTo>
                  <a:lnTo>
                    <a:pt x="114" y="426"/>
                  </a:lnTo>
                  <a:lnTo>
                    <a:pt x="114" y="428"/>
                  </a:lnTo>
                  <a:lnTo>
                    <a:pt x="114" y="429"/>
                  </a:lnTo>
                  <a:lnTo>
                    <a:pt x="113" y="431"/>
                  </a:lnTo>
                  <a:lnTo>
                    <a:pt x="112" y="432"/>
                  </a:lnTo>
                  <a:lnTo>
                    <a:pt x="110" y="433"/>
                  </a:lnTo>
                  <a:lnTo>
                    <a:pt x="107" y="434"/>
                  </a:lnTo>
                  <a:lnTo>
                    <a:pt x="102" y="435"/>
                  </a:lnTo>
                  <a:lnTo>
                    <a:pt x="97" y="436"/>
                  </a:lnTo>
                  <a:lnTo>
                    <a:pt x="93" y="436"/>
                  </a:lnTo>
                  <a:lnTo>
                    <a:pt x="89" y="437"/>
                  </a:lnTo>
                  <a:lnTo>
                    <a:pt x="86" y="437"/>
                  </a:lnTo>
                  <a:lnTo>
                    <a:pt x="83" y="437"/>
                  </a:lnTo>
                  <a:lnTo>
                    <a:pt x="81" y="437"/>
                  </a:lnTo>
                  <a:lnTo>
                    <a:pt x="79" y="437"/>
                  </a:lnTo>
                  <a:lnTo>
                    <a:pt x="76" y="436"/>
                  </a:lnTo>
                  <a:lnTo>
                    <a:pt x="75" y="435"/>
                  </a:lnTo>
                  <a:lnTo>
                    <a:pt x="73" y="433"/>
                  </a:lnTo>
                  <a:lnTo>
                    <a:pt x="69" y="428"/>
                  </a:lnTo>
                  <a:lnTo>
                    <a:pt x="66" y="421"/>
                  </a:lnTo>
                  <a:lnTo>
                    <a:pt x="61" y="413"/>
                  </a:lnTo>
                  <a:lnTo>
                    <a:pt x="57" y="403"/>
                  </a:lnTo>
                  <a:lnTo>
                    <a:pt x="53" y="391"/>
                  </a:lnTo>
                  <a:lnTo>
                    <a:pt x="48" y="378"/>
                  </a:lnTo>
                  <a:lnTo>
                    <a:pt x="45" y="364"/>
                  </a:lnTo>
                  <a:lnTo>
                    <a:pt x="44" y="351"/>
                  </a:lnTo>
                  <a:lnTo>
                    <a:pt x="43" y="339"/>
                  </a:lnTo>
                  <a:lnTo>
                    <a:pt x="43" y="327"/>
                  </a:lnTo>
                  <a:lnTo>
                    <a:pt x="44" y="316"/>
                  </a:lnTo>
                  <a:lnTo>
                    <a:pt x="46" y="307"/>
                  </a:lnTo>
                  <a:lnTo>
                    <a:pt x="49" y="297"/>
                  </a:lnTo>
                  <a:lnTo>
                    <a:pt x="53" y="288"/>
                  </a:lnTo>
                  <a:lnTo>
                    <a:pt x="58" y="280"/>
                  </a:lnTo>
                  <a:lnTo>
                    <a:pt x="65" y="272"/>
                  </a:lnTo>
                  <a:lnTo>
                    <a:pt x="71" y="266"/>
                  </a:lnTo>
                  <a:lnTo>
                    <a:pt x="80" y="259"/>
                  </a:lnTo>
                  <a:lnTo>
                    <a:pt x="88" y="254"/>
                  </a:lnTo>
                  <a:lnTo>
                    <a:pt x="99" y="249"/>
                  </a:lnTo>
                  <a:lnTo>
                    <a:pt x="110" y="245"/>
                  </a:lnTo>
                  <a:lnTo>
                    <a:pt x="122" y="242"/>
                  </a:lnTo>
                  <a:lnTo>
                    <a:pt x="136" y="239"/>
                  </a:lnTo>
                  <a:lnTo>
                    <a:pt x="149" y="236"/>
                  </a:lnTo>
                  <a:lnTo>
                    <a:pt x="161" y="235"/>
                  </a:lnTo>
                  <a:lnTo>
                    <a:pt x="173" y="236"/>
                  </a:lnTo>
                  <a:lnTo>
                    <a:pt x="184" y="236"/>
                  </a:lnTo>
                  <a:lnTo>
                    <a:pt x="195" y="239"/>
                  </a:lnTo>
                  <a:lnTo>
                    <a:pt x="205" y="242"/>
                  </a:lnTo>
                  <a:lnTo>
                    <a:pt x="215" y="246"/>
                  </a:lnTo>
                  <a:lnTo>
                    <a:pt x="223" y="250"/>
                  </a:lnTo>
                  <a:lnTo>
                    <a:pt x="232" y="256"/>
                  </a:lnTo>
                  <a:lnTo>
                    <a:pt x="240" y="262"/>
                  </a:lnTo>
                  <a:lnTo>
                    <a:pt x="246" y="270"/>
                  </a:lnTo>
                  <a:lnTo>
                    <a:pt x="251" y="279"/>
                  </a:lnTo>
                  <a:lnTo>
                    <a:pt x="257" y="287"/>
                  </a:lnTo>
                  <a:lnTo>
                    <a:pt x="261" y="297"/>
                  </a:lnTo>
                  <a:lnTo>
                    <a:pt x="264" y="308"/>
                  </a:lnTo>
                  <a:lnTo>
                    <a:pt x="267" y="319"/>
                  </a:lnTo>
                  <a:lnTo>
                    <a:pt x="269" y="330"/>
                  </a:lnTo>
                  <a:lnTo>
                    <a:pt x="270" y="342"/>
                  </a:lnTo>
                  <a:lnTo>
                    <a:pt x="269" y="353"/>
                  </a:lnTo>
                  <a:lnTo>
                    <a:pt x="268" y="363"/>
                  </a:lnTo>
                  <a:lnTo>
                    <a:pt x="264" y="372"/>
                  </a:lnTo>
                  <a:lnTo>
                    <a:pt x="261" y="380"/>
                  </a:lnTo>
                  <a:lnTo>
                    <a:pt x="258" y="388"/>
                  </a:lnTo>
                  <a:lnTo>
                    <a:pt x="253" y="395"/>
                  </a:lnTo>
                  <a:lnTo>
                    <a:pt x="247" y="402"/>
                  </a:lnTo>
                  <a:lnTo>
                    <a:pt x="240" y="407"/>
                  </a:lnTo>
                  <a:lnTo>
                    <a:pt x="233" y="413"/>
                  </a:lnTo>
                  <a:lnTo>
                    <a:pt x="224" y="417"/>
                  </a:lnTo>
                  <a:lnTo>
                    <a:pt x="216" y="421"/>
                  </a:lnTo>
                  <a:lnTo>
                    <a:pt x="207" y="424"/>
                  </a:lnTo>
                  <a:lnTo>
                    <a:pt x="197" y="428"/>
                  </a:lnTo>
                  <a:lnTo>
                    <a:pt x="188" y="430"/>
                  </a:lnTo>
                  <a:lnTo>
                    <a:pt x="178" y="431"/>
                  </a:lnTo>
                  <a:close/>
                  <a:moveTo>
                    <a:pt x="184" y="375"/>
                  </a:moveTo>
                  <a:lnTo>
                    <a:pt x="195" y="372"/>
                  </a:lnTo>
                  <a:lnTo>
                    <a:pt x="205" y="368"/>
                  </a:lnTo>
                  <a:lnTo>
                    <a:pt x="214" y="364"/>
                  </a:lnTo>
                  <a:lnTo>
                    <a:pt x="220" y="359"/>
                  </a:lnTo>
                  <a:lnTo>
                    <a:pt x="222" y="355"/>
                  </a:lnTo>
                  <a:lnTo>
                    <a:pt x="224" y="351"/>
                  </a:lnTo>
                  <a:lnTo>
                    <a:pt x="227" y="348"/>
                  </a:lnTo>
                  <a:lnTo>
                    <a:pt x="228" y="343"/>
                  </a:lnTo>
                  <a:lnTo>
                    <a:pt x="229" y="335"/>
                  </a:lnTo>
                  <a:lnTo>
                    <a:pt x="228" y="325"/>
                  </a:lnTo>
                  <a:lnTo>
                    <a:pt x="227" y="320"/>
                  </a:lnTo>
                  <a:lnTo>
                    <a:pt x="224" y="315"/>
                  </a:lnTo>
                  <a:lnTo>
                    <a:pt x="222" y="311"/>
                  </a:lnTo>
                  <a:lnTo>
                    <a:pt x="220" y="307"/>
                  </a:lnTo>
                  <a:lnTo>
                    <a:pt x="214" y="300"/>
                  </a:lnTo>
                  <a:lnTo>
                    <a:pt x="207" y="296"/>
                  </a:lnTo>
                  <a:lnTo>
                    <a:pt x="199" y="293"/>
                  </a:lnTo>
                  <a:lnTo>
                    <a:pt x="190" y="290"/>
                  </a:lnTo>
                  <a:lnTo>
                    <a:pt x="180" y="290"/>
                  </a:lnTo>
                  <a:lnTo>
                    <a:pt x="169" y="290"/>
                  </a:lnTo>
                  <a:lnTo>
                    <a:pt x="184" y="375"/>
                  </a:lnTo>
                  <a:close/>
                  <a:moveTo>
                    <a:pt x="227" y="671"/>
                  </a:moveTo>
                  <a:lnTo>
                    <a:pt x="214" y="673"/>
                  </a:lnTo>
                  <a:lnTo>
                    <a:pt x="202" y="675"/>
                  </a:lnTo>
                  <a:lnTo>
                    <a:pt x="190" y="676"/>
                  </a:lnTo>
                  <a:lnTo>
                    <a:pt x="178" y="676"/>
                  </a:lnTo>
                  <a:lnTo>
                    <a:pt x="167" y="675"/>
                  </a:lnTo>
                  <a:lnTo>
                    <a:pt x="157" y="673"/>
                  </a:lnTo>
                  <a:lnTo>
                    <a:pt x="148" y="671"/>
                  </a:lnTo>
                  <a:lnTo>
                    <a:pt x="139" y="668"/>
                  </a:lnTo>
                  <a:lnTo>
                    <a:pt x="130" y="663"/>
                  </a:lnTo>
                  <a:lnTo>
                    <a:pt x="123" y="659"/>
                  </a:lnTo>
                  <a:lnTo>
                    <a:pt x="116" y="652"/>
                  </a:lnTo>
                  <a:lnTo>
                    <a:pt x="111" y="646"/>
                  </a:lnTo>
                  <a:lnTo>
                    <a:pt x="106" y="640"/>
                  </a:lnTo>
                  <a:lnTo>
                    <a:pt x="100" y="631"/>
                  </a:lnTo>
                  <a:lnTo>
                    <a:pt x="97" y="622"/>
                  </a:lnTo>
                  <a:lnTo>
                    <a:pt x="95" y="613"/>
                  </a:lnTo>
                  <a:lnTo>
                    <a:pt x="93" y="603"/>
                  </a:lnTo>
                  <a:lnTo>
                    <a:pt x="92" y="594"/>
                  </a:lnTo>
                  <a:lnTo>
                    <a:pt x="93" y="585"/>
                  </a:lnTo>
                  <a:lnTo>
                    <a:pt x="95" y="576"/>
                  </a:lnTo>
                  <a:lnTo>
                    <a:pt x="97" y="567"/>
                  </a:lnTo>
                  <a:lnTo>
                    <a:pt x="101" y="558"/>
                  </a:lnTo>
                  <a:lnTo>
                    <a:pt x="107" y="550"/>
                  </a:lnTo>
                  <a:lnTo>
                    <a:pt x="113" y="540"/>
                  </a:lnTo>
                  <a:lnTo>
                    <a:pt x="92" y="544"/>
                  </a:lnTo>
                  <a:lnTo>
                    <a:pt x="89" y="544"/>
                  </a:lnTo>
                  <a:lnTo>
                    <a:pt x="87" y="544"/>
                  </a:lnTo>
                  <a:lnTo>
                    <a:pt x="85" y="543"/>
                  </a:lnTo>
                  <a:lnTo>
                    <a:pt x="84" y="541"/>
                  </a:lnTo>
                  <a:lnTo>
                    <a:pt x="82" y="538"/>
                  </a:lnTo>
                  <a:lnTo>
                    <a:pt x="81" y="534"/>
                  </a:lnTo>
                  <a:lnTo>
                    <a:pt x="79" y="529"/>
                  </a:lnTo>
                  <a:lnTo>
                    <a:pt x="77" y="523"/>
                  </a:lnTo>
                  <a:lnTo>
                    <a:pt x="76" y="516"/>
                  </a:lnTo>
                  <a:lnTo>
                    <a:pt x="75" y="512"/>
                  </a:lnTo>
                  <a:lnTo>
                    <a:pt x="75" y="508"/>
                  </a:lnTo>
                  <a:lnTo>
                    <a:pt x="75" y="504"/>
                  </a:lnTo>
                  <a:lnTo>
                    <a:pt x="75" y="501"/>
                  </a:lnTo>
                  <a:lnTo>
                    <a:pt x="77" y="499"/>
                  </a:lnTo>
                  <a:lnTo>
                    <a:pt x="79" y="498"/>
                  </a:lnTo>
                  <a:lnTo>
                    <a:pt x="81" y="498"/>
                  </a:lnTo>
                  <a:lnTo>
                    <a:pt x="369" y="431"/>
                  </a:lnTo>
                  <a:lnTo>
                    <a:pt x="371" y="431"/>
                  </a:lnTo>
                  <a:lnTo>
                    <a:pt x="374" y="431"/>
                  </a:lnTo>
                  <a:lnTo>
                    <a:pt x="376" y="433"/>
                  </a:lnTo>
                  <a:lnTo>
                    <a:pt x="377" y="435"/>
                  </a:lnTo>
                  <a:lnTo>
                    <a:pt x="379" y="439"/>
                  </a:lnTo>
                  <a:lnTo>
                    <a:pt x="381" y="443"/>
                  </a:lnTo>
                  <a:lnTo>
                    <a:pt x="383" y="449"/>
                  </a:lnTo>
                  <a:lnTo>
                    <a:pt x="384" y="456"/>
                  </a:lnTo>
                  <a:lnTo>
                    <a:pt x="387" y="463"/>
                  </a:lnTo>
                  <a:lnTo>
                    <a:pt x="388" y="470"/>
                  </a:lnTo>
                  <a:lnTo>
                    <a:pt x="388" y="475"/>
                  </a:lnTo>
                  <a:lnTo>
                    <a:pt x="388" y="479"/>
                  </a:lnTo>
                  <a:lnTo>
                    <a:pt x="387" y="482"/>
                  </a:lnTo>
                  <a:lnTo>
                    <a:pt x="385" y="484"/>
                  </a:lnTo>
                  <a:lnTo>
                    <a:pt x="383" y="485"/>
                  </a:lnTo>
                  <a:lnTo>
                    <a:pt x="382" y="486"/>
                  </a:lnTo>
                  <a:lnTo>
                    <a:pt x="273" y="511"/>
                  </a:lnTo>
                  <a:lnTo>
                    <a:pt x="282" y="517"/>
                  </a:lnTo>
                  <a:lnTo>
                    <a:pt x="289" y="523"/>
                  </a:lnTo>
                  <a:lnTo>
                    <a:pt x="296" y="529"/>
                  </a:lnTo>
                  <a:lnTo>
                    <a:pt x="302" y="536"/>
                  </a:lnTo>
                  <a:lnTo>
                    <a:pt x="307" y="542"/>
                  </a:lnTo>
                  <a:lnTo>
                    <a:pt x="310" y="550"/>
                  </a:lnTo>
                  <a:lnTo>
                    <a:pt x="313" y="557"/>
                  </a:lnTo>
                  <a:lnTo>
                    <a:pt x="315" y="566"/>
                  </a:lnTo>
                  <a:lnTo>
                    <a:pt x="317" y="577"/>
                  </a:lnTo>
                  <a:lnTo>
                    <a:pt x="318" y="587"/>
                  </a:lnTo>
                  <a:lnTo>
                    <a:pt x="317" y="596"/>
                  </a:lnTo>
                  <a:lnTo>
                    <a:pt x="315" y="605"/>
                  </a:lnTo>
                  <a:lnTo>
                    <a:pt x="312" y="614"/>
                  </a:lnTo>
                  <a:lnTo>
                    <a:pt x="309" y="621"/>
                  </a:lnTo>
                  <a:lnTo>
                    <a:pt x="303" y="629"/>
                  </a:lnTo>
                  <a:lnTo>
                    <a:pt x="298" y="635"/>
                  </a:lnTo>
                  <a:lnTo>
                    <a:pt x="291" y="642"/>
                  </a:lnTo>
                  <a:lnTo>
                    <a:pt x="284" y="647"/>
                  </a:lnTo>
                  <a:lnTo>
                    <a:pt x="275" y="652"/>
                  </a:lnTo>
                  <a:lnTo>
                    <a:pt x="267" y="657"/>
                  </a:lnTo>
                  <a:lnTo>
                    <a:pt x="257" y="661"/>
                  </a:lnTo>
                  <a:lnTo>
                    <a:pt x="247" y="664"/>
                  </a:lnTo>
                  <a:lnTo>
                    <a:pt x="237" y="668"/>
                  </a:lnTo>
                  <a:lnTo>
                    <a:pt x="227" y="671"/>
                  </a:lnTo>
                  <a:close/>
                  <a:moveTo>
                    <a:pt x="209" y="615"/>
                  </a:moveTo>
                  <a:lnTo>
                    <a:pt x="221" y="611"/>
                  </a:lnTo>
                  <a:lnTo>
                    <a:pt x="233" y="607"/>
                  </a:lnTo>
                  <a:lnTo>
                    <a:pt x="244" y="602"/>
                  </a:lnTo>
                  <a:lnTo>
                    <a:pt x="253" y="596"/>
                  </a:lnTo>
                  <a:lnTo>
                    <a:pt x="256" y="593"/>
                  </a:lnTo>
                  <a:lnTo>
                    <a:pt x="259" y="589"/>
                  </a:lnTo>
                  <a:lnTo>
                    <a:pt x="261" y="584"/>
                  </a:lnTo>
                  <a:lnTo>
                    <a:pt x="263" y="581"/>
                  </a:lnTo>
                  <a:lnTo>
                    <a:pt x="265" y="577"/>
                  </a:lnTo>
                  <a:lnTo>
                    <a:pt x="265" y="571"/>
                  </a:lnTo>
                  <a:lnTo>
                    <a:pt x="265" y="566"/>
                  </a:lnTo>
                  <a:lnTo>
                    <a:pt x="264" y="561"/>
                  </a:lnTo>
                  <a:lnTo>
                    <a:pt x="263" y="555"/>
                  </a:lnTo>
                  <a:lnTo>
                    <a:pt x="261" y="551"/>
                  </a:lnTo>
                  <a:lnTo>
                    <a:pt x="258" y="546"/>
                  </a:lnTo>
                  <a:lnTo>
                    <a:pt x="253" y="541"/>
                  </a:lnTo>
                  <a:lnTo>
                    <a:pt x="247" y="537"/>
                  </a:lnTo>
                  <a:lnTo>
                    <a:pt x="241" y="531"/>
                  </a:lnTo>
                  <a:lnTo>
                    <a:pt x="233" y="527"/>
                  </a:lnTo>
                  <a:lnTo>
                    <a:pt x="223" y="523"/>
                  </a:lnTo>
                  <a:lnTo>
                    <a:pt x="159" y="538"/>
                  </a:lnTo>
                  <a:lnTo>
                    <a:pt x="148" y="552"/>
                  </a:lnTo>
                  <a:lnTo>
                    <a:pt x="141" y="565"/>
                  </a:lnTo>
                  <a:lnTo>
                    <a:pt x="139" y="571"/>
                  </a:lnTo>
                  <a:lnTo>
                    <a:pt x="138" y="577"/>
                  </a:lnTo>
                  <a:lnTo>
                    <a:pt x="138" y="583"/>
                  </a:lnTo>
                  <a:lnTo>
                    <a:pt x="138" y="589"/>
                  </a:lnTo>
                  <a:lnTo>
                    <a:pt x="140" y="594"/>
                  </a:lnTo>
                  <a:lnTo>
                    <a:pt x="142" y="598"/>
                  </a:lnTo>
                  <a:lnTo>
                    <a:pt x="144" y="603"/>
                  </a:lnTo>
                  <a:lnTo>
                    <a:pt x="148" y="606"/>
                  </a:lnTo>
                  <a:lnTo>
                    <a:pt x="156" y="611"/>
                  </a:lnTo>
                  <a:lnTo>
                    <a:pt x="165" y="615"/>
                  </a:lnTo>
                  <a:lnTo>
                    <a:pt x="176" y="617"/>
                  </a:lnTo>
                  <a:lnTo>
                    <a:pt x="187" y="618"/>
                  </a:lnTo>
                  <a:lnTo>
                    <a:pt x="199" y="617"/>
                  </a:lnTo>
                  <a:lnTo>
                    <a:pt x="209" y="615"/>
                  </a:lnTo>
                  <a:close/>
                  <a:moveTo>
                    <a:pt x="190" y="845"/>
                  </a:moveTo>
                  <a:lnTo>
                    <a:pt x="181" y="847"/>
                  </a:lnTo>
                  <a:lnTo>
                    <a:pt x="175" y="848"/>
                  </a:lnTo>
                  <a:lnTo>
                    <a:pt x="170" y="848"/>
                  </a:lnTo>
                  <a:lnTo>
                    <a:pt x="167" y="847"/>
                  </a:lnTo>
                  <a:lnTo>
                    <a:pt x="164" y="845"/>
                  </a:lnTo>
                  <a:lnTo>
                    <a:pt x="162" y="842"/>
                  </a:lnTo>
                  <a:lnTo>
                    <a:pt x="159" y="838"/>
                  </a:lnTo>
                  <a:lnTo>
                    <a:pt x="156" y="834"/>
                  </a:lnTo>
                  <a:lnTo>
                    <a:pt x="153" y="829"/>
                  </a:lnTo>
                  <a:lnTo>
                    <a:pt x="151" y="823"/>
                  </a:lnTo>
                  <a:lnTo>
                    <a:pt x="149" y="818"/>
                  </a:lnTo>
                  <a:lnTo>
                    <a:pt x="148" y="811"/>
                  </a:lnTo>
                  <a:lnTo>
                    <a:pt x="146" y="804"/>
                  </a:lnTo>
                  <a:lnTo>
                    <a:pt x="144" y="796"/>
                  </a:lnTo>
                  <a:lnTo>
                    <a:pt x="143" y="789"/>
                  </a:lnTo>
                  <a:lnTo>
                    <a:pt x="143" y="782"/>
                  </a:lnTo>
                  <a:lnTo>
                    <a:pt x="144" y="776"/>
                  </a:lnTo>
                  <a:lnTo>
                    <a:pt x="146" y="770"/>
                  </a:lnTo>
                  <a:lnTo>
                    <a:pt x="148" y="765"/>
                  </a:lnTo>
                  <a:lnTo>
                    <a:pt x="150" y="759"/>
                  </a:lnTo>
                  <a:lnTo>
                    <a:pt x="154" y="754"/>
                  </a:lnTo>
                  <a:lnTo>
                    <a:pt x="159" y="750"/>
                  </a:lnTo>
                  <a:lnTo>
                    <a:pt x="163" y="745"/>
                  </a:lnTo>
                  <a:lnTo>
                    <a:pt x="168" y="741"/>
                  </a:lnTo>
                  <a:lnTo>
                    <a:pt x="175" y="738"/>
                  </a:lnTo>
                  <a:lnTo>
                    <a:pt x="182" y="735"/>
                  </a:lnTo>
                  <a:lnTo>
                    <a:pt x="190" y="731"/>
                  </a:lnTo>
                  <a:lnTo>
                    <a:pt x="199" y="729"/>
                  </a:lnTo>
                  <a:lnTo>
                    <a:pt x="297" y="701"/>
                  </a:lnTo>
                  <a:lnTo>
                    <a:pt x="290" y="677"/>
                  </a:lnTo>
                  <a:lnTo>
                    <a:pt x="290" y="676"/>
                  </a:lnTo>
                  <a:lnTo>
                    <a:pt x="290" y="674"/>
                  </a:lnTo>
                  <a:lnTo>
                    <a:pt x="293" y="672"/>
                  </a:lnTo>
                  <a:lnTo>
                    <a:pt x="294" y="670"/>
                  </a:lnTo>
                  <a:lnTo>
                    <a:pt x="300" y="667"/>
                  </a:lnTo>
                  <a:lnTo>
                    <a:pt x="311" y="663"/>
                  </a:lnTo>
                  <a:lnTo>
                    <a:pt x="316" y="661"/>
                  </a:lnTo>
                  <a:lnTo>
                    <a:pt x="322" y="661"/>
                  </a:lnTo>
                  <a:lnTo>
                    <a:pt x="325" y="660"/>
                  </a:lnTo>
                  <a:lnTo>
                    <a:pt x="328" y="660"/>
                  </a:lnTo>
                  <a:lnTo>
                    <a:pt x="331" y="661"/>
                  </a:lnTo>
                  <a:lnTo>
                    <a:pt x="332" y="662"/>
                  </a:lnTo>
                  <a:lnTo>
                    <a:pt x="335" y="663"/>
                  </a:lnTo>
                  <a:lnTo>
                    <a:pt x="335" y="665"/>
                  </a:lnTo>
                  <a:lnTo>
                    <a:pt x="341" y="689"/>
                  </a:lnTo>
                  <a:lnTo>
                    <a:pt x="384" y="676"/>
                  </a:lnTo>
                  <a:lnTo>
                    <a:pt x="387" y="676"/>
                  </a:lnTo>
                  <a:lnTo>
                    <a:pt x="389" y="676"/>
                  </a:lnTo>
                  <a:lnTo>
                    <a:pt x="391" y="677"/>
                  </a:lnTo>
                  <a:lnTo>
                    <a:pt x="393" y="681"/>
                  </a:lnTo>
                  <a:lnTo>
                    <a:pt x="395" y="684"/>
                  </a:lnTo>
                  <a:lnTo>
                    <a:pt x="397" y="688"/>
                  </a:lnTo>
                  <a:lnTo>
                    <a:pt x="399" y="694"/>
                  </a:lnTo>
                  <a:lnTo>
                    <a:pt x="402" y="701"/>
                  </a:lnTo>
                  <a:lnTo>
                    <a:pt x="404" y="709"/>
                  </a:lnTo>
                  <a:lnTo>
                    <a:pt x="405" y="714"/>
                  </a:lnTo>
                  <a:lnTo>
                    <a:pt x="405" y="719"/>
                  </a:lnTo>
                  <a:lnTo>
                    <a:pt x="405" y="724"/>
                  </a:lnTo>
                  <a:lnTo>
                    <a:pt x="405" y="726"/>
                  </a:lnTo>
                  <a:lnTo>
                    <a:pt x="404" y="728"/>
                  </a:lnTo>
                  <a:lnTo>
                    <a:pt x="402" y="730"/>
                  </a:lnTo>
                  <a:lnTo>
                    <a:pt x="401" y="731"/>
                  </a:lnTo>
                  <a:lnTo>
                    <a:pt x="357" y="743"/>
                  </a:lnTo>
                  <a:lnTo>
                    <a:pt x="369" y="785"/>
                  </a:lnTo>
                  <a:lnTo>
                    <a:pt x="369" y="788"/>
                  </a:lnTo>
                  <a:lnTo>
                    <a:pt x="369" y="789"/>
                  </a:lnTo>
                  <a:lnTo>
                    <a:pt x="368" y="791"/>
                  </a:lnTo>
                  <a:lnTo>
                    <a:pt x="366" y="793"/>
                  </a:lnTo>
                  <a:lnTo>
                    <a:pt x="363" y="795"/>
                  </a:lnTo>
                  <a:lnTo>
                    <a:pt x="360" y="796"/>
                  </a:lnTo>
                  <a:lnTo>
                    <a:pt x="355" y="798"/>
                  </a:lnTo>
                  <a:lnTo>
                    <a:pt x="349" y="799"/>
                  </a:lnTo>
                  <a:lnTo>
                    <a:pt x="339" y="803"/>
                  </a:lnTo>
                  <a:lnTo>
                    <a:pt x="331" y="803"/>
                  </a:lnTo>
                  <a:lnTo>
                    <a:pt x="329" y="802"/>
                  </a:lnTo>
                  <a:lnTo>
                    <a:pt x="327" y="801"/>
                  </a:lnTo>
                  <a:lnTo>
                    <a:pt x="325" y="799"/>
                  </a:lnTo>
                  <a:lnTo>
                    <a:pt x="325" y="797"/>
                  </a:lnTo>
                  <a:lnTo>
                    <a:pt x="313" y="756"/>
                  </a:lnTo>
                  <a:lnTo>
                    <a:pt x="222" y="781"/>
                  </a:lnTo>
                  <a:lnTo>
                    <a:pt x="215" y="783"/>
                  </a:lnTo>
                  <a:lnTo>
                    <a:pt x="208" y="786"/>
                  </a:lnTo>
                  <a:lnTo>
                    <a:pt x="204" y="790"/>
                  </a:lnTo>
                  <a:lnTo>
                    <a:pt x="200" y="793"/>
                  </a:lnTo>
                  <a:lnTo>
                    <a:pt x="197" y="797"/>
                  </a:lnTo>
                  <a:lnTo>
                    <a:pt x="195" y="802"/>
                  </a:lnTo>
                  <a:lnTo>
                    <a:pt x="195" y="807"/>
                  </a:lnTo>
                  <a:lnTo>
                    <a:pt x="196" y="812"/>
                  </a:lnTo>
                  <a:lnTo>
                    <a:pt x="199" y="817"/>
                  </a:lnTo>
                  <a:lnTo>
                    <a:pt x="200" y="820"/>
                  </a:lnTo>
                  <a:lnTo>
                    <a:pt x="202" y="823"/>
                  </a:lnTo>
                  <a:lnTo>
                    <a:pt x="203" y="826"/>
                  </a:lnTo>
                  <a:lnTo>
                    <a:pt x="205" y="829"/>
                  </a:lnTo>
                  <a:lnTo>
                    <a:pt x="206" y="830"/>
                  </a:lnTo>
                  <a:lnTo>
                    <a:pt x="207" y="832"/>
                  </a:lnTo>
                  <a:lnTo>
                    <a:pt x="208" y="833"/>
                  </a:lnTo>
                  <a:lnTo>
                    <a:pt x="208" y="835"/>
                  </a:lnTo>
                  <a:lnTo>
                    <a:pt x="208" y="836"/>
                  </a:lnTo>
                  <a:lnTo>
                    <a:pt x="207" y="837"/>
                  </a:lnTo>
                  <a:lnTo>
                    <a:pt x="205" y="838"/>
                  </a:lnTo>
                  <a:lnTo>
                    <a:pt x="203" y="841"/>
                  </a:lnTo>
                  <a:lnTo>
                    <a:pt x="200" y="842"/>
                  </a:lnTo>
                  <a:lnTo>
                    <a:pt x="195" y="844"/>
                  </a:lnTo>
                  <a:lnTo>
                    <a:pt x="190" y="845"/>
                  </a:lnTo>
                  <a:close/>
                  <a:moveTo>
                    <a:pt x="285" y="1122"/>
                  </a:moveTo>
                  <a:lnTo>
                    <a:pt x="280" y="1123"/>
                  </a:lnTo>
                  <a:lnTo>
                    <a:pt x="275" y="1124"/>
                  </a:lnTo>
                  <a:lnTo>
                    <a:pt x="272" y="1125"/>
                  </a:lnTo>
                  <a:lnTo>
                    <a:pt x="269" y="1126"/>
                  </a:lnTo>
                  <a:lnTo>
                    <a:pt x="267" y="1126"/>
                  </a:lnTo>
                  <a:lnTo>
                    <a:pt x="264" y="1126"/>
                  </a:lnTo>
                  <a:lnTo>
                    <a:pt x="262" y="1125"/>
                  </a:lnTo>
                  <a:lnTo>
                    <a:pt x="259" y="1124"/>
                  </a:lnTo>
                  <a:lnTo>
                    <a:pt x="255" y="1122"/>
                  </a:lnTo>
                  <a:lnTo>
                    <a:pt x="250" y="1117"/>
                  </a:lnTo>
                  <a:lnTo>
                    <a:pt x="245" y="1112"/>
                  </a:lnTo>
                  <a:lnTo>
                    <a:pt x="238" y="1105"/>
                  </a:lnTo>
                  <a:lnTo>
                    <a:pt x="234" y="1098"/>
                  </a:lnTo>
                  <a:lnTo>
                    <a:pt x="229" y="1089"/>
                  </a:lnTo>
                  <a:lnTo>
                    <a:pt x="224" y="1080"/>
                  </a:lnTo>
                  <a:lnTo>
                    <a:pt x="220" y="1071"/>
                  </a:lnTo>
                  <a:lnTo>
                    <a:pt x="217" y="1060"/>
                  </a:lnTo>
                  <a:lnTo>
                    <a:pt x="215" y="1050"/>
                  </a:lnTo>
                  <a:lnTo>
                    <a:pt x="214" y="1039"/>
                  </a:lnTo>
                  <a:lnTo>
                    <a:pt x="214" y="1030"/>
                  </a:lnTo>
                  <a:lnTo>
                    <a:pt x="215" y="1021"/>
                  </a:lnTo>
                  <a:lnTo>
                    <a:pt x="217" y="1011"/>
                  </a:lnTo>
                  <a:lnTo>
                    <a:pt x="220" y="1003"/>
                  </a:lnTo>
                  <a:lnTo>
                    <a:pt x="224" y="995"/>
                  </a:lnTo>
                  <a:lnTo>
                    <a:pt x="230" y="986"/>
                  </a:lnTo>
                  <a:lnTo>
                    <a:pt x="235" y="980"/>
                  </a:lnTo>
                  <a:lnTo>
                    <a:pt x="243" y="972"/>
                  </a:lnTo>
                  <a:lnTo>
                    <a:pt x="251" y="966"/>
                  </a:lnTo>
                  <a:lnTo>
                    <a:pt x="260" y="960"/>
                  </a:lnTo>
                  <a:lnTo>
                    <a:pt x="270" y="955"/>
                  </a:lnTo>
                  <a:lnTo>
                    <a:pt x="281" y="950"/>
                  </a:lnTo>
                  <a:lnTo>
                    <a:pt x="293" y="945"/>
                  </a:lnTo>
                  <a:lnTo>
                    <a:pt x="307" y="941"/>
                  </a:lnTo>
                  <a:lnTo>
                    <a:pt x="320" y="938"/>
                  </a:lnTo>
                  <a:lnTo>
                    <a:pt x="332" y="937"/>
                  </a:lnTo>
                  <a:lnTo>
                    <a:pt x="344" y="936"/>
                  </a:lnTo>
                  <a:lnTo>
                    <a:pt x="356" y="936"/>
                  </a:lnTo>
                  <a:lnTo>
                    <a:pt x="366" y="938"/>
                  </a:lnTo>
                  <a:lnTo>
                    <a:pt x="377" y="940"/>
                  </a:lnTo>
                  <a:lnTo>
                    <a:pt x="385" y="943"/>
                  </a:lnTo>
                  <a:lnTo>
                    <a:pt x="394" y="949"/>
                  </a:lnTo>
                  <a:lnTo>
                    <a:pt x="403" y="954"/>
                  </a:lnTo>
                  <a:lnTo>
                    <a:pt x="409" y="959"/>
                  </a:lnTo>
                  <a:lnTo>
                    <a:pt x="417" y="967"/>
                  </a:lnTo>
                  <a:lnTo>
                    <a:pt x="422" y="975"/>
                  </a:lnTo>
                  <a:lnTo>
                    <a:pt x="428" y="983"/>
                  </a:lnTo>
                  <a:lnTo>
                    <a:pt x="432" y="993"/>
                  </a:lnTo>
                  <a:lnTo>
                    <a:pt x="436" y="1003"/>
                  </a:lnTo>
                  <a:lnTo>
                    <a:pt x="438" y="1011"/>
                  </a:lnTo>
                  <a:lnTo>
                    <a:pt x="441" y="1020"/>
                  </a:lnTo>
                  <a:lnTo>
                    <a:pt x="442" y="1029"/>
                  </a:lnTo>
                  <a:lnTo>
                    <a:pt x="442" y="1037"/>
                  </a:lnTo>
                  <a:lnTo>
                    <a:pt x="441" y="1045"/>
                  </a:lnTo>
                  <a:lnTo>
                    <a:pt x="441" y="1051"/>
                  </a:lnTo>
                  <a:lnTo>
                    <a:pt x="438" y="1058"/>
                  </a:lnTo>
                  <a:lnTo>
                    <a:pt x="437" y="1061"/>
                  </a:lnTo>
                  <a:lnTo>
                    <a:pt x="436" y="1064"/>
                  </a:lnTo>
                  <a:lnTo>
                    <a:pt x="434" y="1066"/>
                  </a:lnTo>
                  <a:lnTo>
                    <a:pt x="433" y="1067"/>
                  </a:lnTo>
                  <a:lnTo>
                    <a:pt x="431" y="1069"/>
                  </a:lnTo>
                  <a:lnTo>
                    <a:pt x="428" y="1071"/>
                  </a:lnTo>
                  <a:lnTo>
                    <a:pt x="424" y="1072"/>
                  </a:lnTo>
                  <a:lnTo>
                    <a:pt x="421" y="1074"/>
                  </a:lnTo>
                  <a:lnTo>
                    <a:pt x="416" y="1075"/>
                  </a:lnTo>
                  <a:lnTo>
                    <a:pt x="405" y="1078"/>
                  </a:lnTo>
                  <a:lnTo>
                    <a:pt x="397" y="1079"/>
                  </a:lnTo>
                  <a:lnTo>
                    <a:pt x="395" y="1079"/>
                  </a:lnTo>
                  <a:lnTo>
                    <a:pt x="393" y="1078"/>
                  </a:lnTo>
                  <a:lnTo>
                    <a:pt x="392" y="1077"/>
                  </a:lnTo>
                  <a:lnTo>
                    <a:pt x="391" y="1075"/>
                  </a:lnTo>
                  <a:lnTo>
                    <a:pt x="390" y="1072"/>
                  </a:lnTo>
                  <a:lnTo>
                    <a:pt x="391" y="1066"/>
                  </a:lnTo>
                  <a:lnTo>
                    <a:pt x="393" y="1061"/>
                  </a:lnTo>
                  <a:lnTo>
                    <a:pt x="394" y="1055"/>
                  </a:lnTo>
                  <a:lnTo>
                    <a:pt x="396" y="1048"/>
                  </a:lnTo>
                  <a:lnTo>
                    <a:pt x="396" y="1039"/>
                  </a:lnTo>
                  <a:lnTo>
                    <a:pt x="396" y="1031"/>
                  </a:lnTo>
                  <a:lnTo>
                    <a:pt x="393" y="1020"/>
                  </a:lnTo>
                  <a:lnTo>
                    <a:pt x="391" y="1016"/>
                  </a:lnTo>
                  <a:lnTo>
                    <a:pt x="389" y="1011"/>
                  </a:lnTo>
                  <a:lnTo>
                    <a:pt x="387" y="1007"/>
                  </a:lnTo>
                  <a:lnTo>
                    <a:pt x="383" y="1004"/>
                  </a:lnTo>
                  <a:lnTo>
                    <a:pt x="379" y="1000"/>
                  </a:lnTo>
                  <a:lnTo>
                    <a:pt x="376" y="997"/>
                  </a:lnTo>
                  <a:lnTo>
                    <a:pt x="371" y="995"/>
                  </a:lnTo>
                  <a:lnTo>
                    <a:pt x="366" y="994"/>
                  </a:lnTo>
                  <a:lnTo>
                    <a:pt x="355" y="992"/>
                  </a:lnTo>
                  <a:lnTo>
                    <a:pt x="343" y="992"/>
                  </a:lnTo>
                  <a:lnTo>
                    <a:pt x="330" y="995"/>
                  </a:lnTo>
                  <a:lnTo>
                    <a:pt x="315" y="999"/>
                  </a:lnTo>
                  <a:lnTo>
                    <a:pt x="301" y="1005"/>
                  </a:lnTo>
                  <a:lnTo>
                    <a:pt x="289" y="1011"/>
                  </a:lnTo>
                  <a:lnTo>
                    <a:pt x="280" y="1018"/>
                  </a:lnTo>
                  <a:lnTo>
                    <a:pt x="273" y="1025"/>
                  </a:lnTo>
                  <a:lnTo>
                    <a:pt x="270" y="1030"/>
                  </a:lnTo>
                  <a:lnTo>
                    <a:pt x="268" y="1034"/>
                  </a:lnTo>
                  <a:lnTo>
                    <a:pt x="267" y="1038"/>
                  </a:lnTo>
                  <a:lnTo>
                    <a:pt x="265" y="1044"/>
                  </a:lnTo>
                  <a:lnTo>
                    <a:pt x="265" y="1048"/>
                  </a:lnTo>
                  <a:lnTo>
                    <a:pt x="265" y="1053"/>
                  </a:lnTo>
                  <a:lnTo>
                    <a:pt x="267" y="1059"/>
                  </a:lnTo>
                  <a:lnTo>
                    <a:pt x="268" y="1064"/>
                  </a:lnTo>
                  <a:lnTo>
                    <a:pt x="272" y="1074"/>
                  </a:lnTo>
                  <a:lnTo>
                    <a:pt x="278" y="1082"/>
                  </a:lnTo>
                  <a:lnTo>
                    <a:pt x="284" y="1088"/>
                  </a:lnTo>
                  <a:lnTo>
                    <a:pt x="290" y="1093"/>
                  </a:lnTo>
                  <a:lnTo>
                    <a:pt x="296" y="1098"/>
                  </a:lnTo>
                  <a:lnTo>
                    <a:pt x="301" y="1101"/>
                  </a:lnTo>
                  <a:lnTo>
                    <a:pt x="304" y="1103"/>
                  </a:lnTo>
                  <a:lnTo>
                    <a:pt x="307" y="1106"/>
                  </a:lnTo>
                  <a:lnTo>
                    <a:pt x="307" y="1109"/>
                  </a:lnTo>
                  <a:lnTo>
                    <a:pt x="307" y="1110"/>
                  </a:lnTo>
                  <a:lnTo>
                    <a:pt x="305" y="1112"/>
                  </a:lnTo>
                  <a:lnTo>
                    <a:pt x="303" y="1113"/>
                  </a:lnTo>
                  <a:lnTo>
                    <a:pt x="300" y="1115"/>
                  </a:lnTo>
                  <a:lnTo>
                    <a:pt x="296" y="1117"/>
                  </a:lnTo>
                  <a:lnTo>
                    <a:pt x="291" y="1119"/>
                  </a:lnTo>
                  <a:lnTo>
                    <a:pt x="285" y="1122"/>
                  </a:lnTo>
                  <a:close/>
                  <a:moveTo>
                    <a:pt x="430" y="1327"/>
                  </a:moveTo>
                  <a:lnTo>
                    <a:pt x="418" y="1330"/>
                  </a:lnTo>
                  <a:lnTo>
                    <a:pt x="406" y="1332"/>
                  </a:lnTo>
                  <a:lnTo>
                    <a:pt x="394" y="1334"/>
                  </a:lnTo>
                  <a:lnTo>
                    <a:pt x="383" y="1335"/>
                  </a:lnTo>
                  <a:lnTo>
                    <a:pt x="372" y="1334"/>
                  </a:lnTo>
                  <a:lnTo>
                    <a:pt x="362" y="1333"/>
                  </a:lnTo>
                  <a:lnTo>
                    <a:pt x="352" y="1331"/>
                  </a:lnTo>
                  <a:lnTo>
                    <a:pt x="342" y="1328"/>
                  </a:lnTo>
                  <a:lnTo>
                    <a:pt x="332" y="1323"/>
                  </a:lnTo>
                  <a:lnTo>
                    <a:pt x="324" y="1317"/>
                  </a:lnTo>
                  <a:lnTo>
                    <a:pt x="316" y="1311"/>
                  </a:lnTo>
                  <a:lnTo>
                    <a:pt x="309" y="1303"/>
                  </a:lnTo>
                  <a:lnTo>
                    <a:pt x="301" y="1293"/>
                  </a:lnTo>
                  <a:lnTo>
                    <a:pt x="296" y="1284"/>
                  </a:lnTo>
                  <a:lnTo>
                    <a:pt x="290" y="1272"/>
                  </a:lnTo>
                  <a:lnTo>
                    <a:pt x="285" y="1260"/>
                  </a:lnTo>
                  <a:lnTo>
                    <a:pt x="282" y="1247"/>
                  </a:lnTo>
                  <a:lnTo>
                    <a:pt x="278" y="1235"/>
                  </a:lnTo>
                  <a:lnTo>
                    <a:pt x="277" y="1224"/>
                  </a:lnTo>
                  <a:lnTo>
                    <a:pt x="277" y="1213"/>
                  </a:lnTo>
                  <a:lnTo>
                    <a:pt x="277" y="1203"/>
                  </a:lnTo>
                  <a:lnTo>
                    <a:pt x="280" y="1193"/>
                  </a:lnTo>
                  <a:lnTo>
                    <a:pt x="283" y="1184"/>
                  </a:lnTo>
                  <a:lnTo>
                    <a:pt x="287" y="1176"/>
                  </a:lnTo>
                  <a:lnTo>
                    <a:pt x="291" y="1167"/>
                  </a:lnTo>
                  <a:lnTo>
                    <a:pt x="298" y="1159"/>
                  </a:lnTo>
                  <a:lnTo>
                    <a:pt x="305" y="1152"/>
                  </a:lnTo>
                  <a:lnTo>
                    <a:pt x="313" y="1145"/>
                  </a:lnTo>
                  <a:lnTo>
                    <a:pt x="323" y="1140"/>
                  </a:lnTo>
                  <a:lnTo>
                    <a:pt x="332" y="1133"/>
                  </a:lnTo>
                  <a:lnTo>
                    <a:pt x="344" y="1129"/>
                  </a:lnTo>
                  <a:lnTo>
                    <a:pt x="356" y="1125"/>
                  </a:lnTo>
                  <a:lnTo>
                    <a:pt x="368" y="1120"/>
                  </a:lnTo>
                  <a:lnTo>
                    <a:pt x="380" y="1118"/>
                  </a:lnTo>
                  <a:lnTo>
                    <a:pt x="391" y="1116"/>
                  </a:lnTo>
                  <a:lnTo>
                    <a:pt x="403" y="1116"/>
                  </a:lnTo>
                  <a:lnTo>
                    <a:pt x="414" y="1116"/>
                  </a:lnTo>
                  <a:lnTo>
                    <a:pt x="424" y="1117"/>
                  </a:lnTo>
                  <a:lnTo>
                    <a:pt x="434" y="1119"/>
                  </a:lnTo>
                  <a:lnTo>
                    <a:pt x="444" y="1124"/>
                  </a:lnTo>
                  <a:lnTo>
                    <a:pt x="452" y="1128"/>
                  </a:lnTo>
                  <a:lnTo>
                    <a:pt x="461" y="1133"/>
                  </a:lnTo>
                  <a:lnTo>
                    <a:pt x="470" y="1140"/>
                  </a:lnTo>
                  <a:lnTo>
                    <a:pt x="477" y="1149"/>
                  </a:lnTo>
                  <a:lnTo>
                    <a:pt x="484" y="1157"/>
                  </a:lnTo>
                  <a:lnTo>
                    <a:pt x="490" y="1167"/>
                  </a:lnTo>
                  <a:lnTo>
                    <a:pt x="496" y="1179"/>
                  </a:lnTo>
                  <a:lnTo>
                    <a:pt x="500" y="1191"/>
                  </a:lnTo>
                  <a:lnTo>
                    <a:pt x="504" y="1204"/>
                  </a:lnTo>
                  <a:lnTo>
                    <a:pt x="506" y="1216"/>
                  </a:lnTo>
                  <a:lnTo>
                    <a:pt x="509" y="1226"/>
                  </a:lnTo>
                  <a:lnTo>
                    <a:pt x="509" y="1237"/>
                  </a:lnTo>
                  <a:lnTo>
                    <a:pt x="508" y="1248"/>
                  </a:lnTo>
                  <a:lnTo>
                    <a:pt x="506" y="1258"/>
                  </a:lnTo>
                  <a:lnTo>
                    <a:pt x="503" y="1267"/>
                  </a:lnTo>
                  <a:lnTo>
                    <a:pt x="499" y="1276"/>
                  </a:lnTo>
                  <a:lnTo>
                    <a:pt x="493" y="1284"/>
                  </a:lnTo>
                  <a:lnTo>
                    <a:pt x="488" y="1291"/>
                  </a:lnTo>
                  <a:lnTo>
                    <a:pt x="481" y="1299"/>
                  </a:lnTo>
                  <a:lnTo>
                    <a:pt x="472" y="1305"/>
                  </a:lnTo>
                  <a:lnTo>
                    <a:pt x="463" y="1311"/>
                  </a:lnTo>
                  <a:lnTo>
                    <a:pt x="452" y="1317"/>
                  </a:lnTo>
                  <a:lnTo>
                    <a:pt x="442" y="1321"/>
                  </a:lnTo>
                  <a:lnTo>
                    <a:pt x="430" y="1327"/>
                  </a:lnTo>
                  <a:close/>
                  <a:moveTo>
                    <a:pt x="408" y="1272"/>
                  </a:moveTo>
                  <a:lnTo>
                    <a:pt x="422" y="1267"/>
                  </a:lnTo>
                  <a:lnTo>
                    <a:pt x="434" y="1261"/>
                  </a:lnTo>
                  <a:lnTo>
                    <a:pt x="444" y="1254"/>
                  </a:lnTo>
                  <a:lnTo>
                    <a:pt x="451" y="1247"/>
                  </a:lnTo>
                  <a:lnTo>
                    <a:pt x="455" y="1243"/>
                  </a:lnTo>
                  <a:lnTo>
                    <a:pt x="457" y="1237"/>
                  </a:lnTo>
                  <a:lnTo>
                    <a:pt x="459" y="1233"/>
                  </a:lnTo>
                  <a:lnTo>
                    <a:pt x="460" y="1227"/>
                  </a:lnTo>
                  <a:lnTo>
                    <a:pt x="461" y="1222"/>
                  </a:lnTo>
                  <a:lnTo>
                    <a:pt x="460" y="1217"/>
                  </a:lnTo>
                  <a:lnTo>
                    <a:pt x="459" y="1210"/>
                  </a:lnTo>
                  <a:lnTo>
                    <a:pt x="458" y="1204"/>
                  </a:lnTo>
                  <a:lnTo>
                    <a:pt x="456" y="1198"/>
                  </a:lnTo>
                  <a:lnTo>
                    <a:pt x="452" y="1193"/>
                  </a:lnTo>
                  <a:lnTo>
                    <a:pt x="449" y="1189"/>
                  </a:lnTo>
                  <a:lnTo>
                    <a:pt x="446" y="1184"/>
                  </a:lnTo>
                  <a:lnTo>
                    <a:pt x="442" y="1181"/>
                  </a:lnTo>
                  <a:lnTo>
                    <a:pt x="437" y="1178"/>
                  </a:lnTo>
                  <a:lnTo>
                    <a:pt x="433" y="1176"/>
                  </a:lnTo>
                  <a:lnTo>
                    <a:pt x="429" y="1173"/>
                  </a:lnTo>
                  <a:lnTo>
                    <a:pt x="417" y="1172"/>
                  </a:lnTo>
                  <a:lnTo>
                    <a:pt x="405" y="1172"/>
                  </a:lnTo>
                  <a:lnTo>
                    <a:pt x="392" y="1174"/>
                  </a:lnTo>
                  <a:lnTo>
                    <a:pt x="377" y="1179"/>
                  </a:lnTo>
                  <a:lnTo>
                    <a:pt x="364" y="1183"/>
                  </a:lnTo>
                  <a:lnTo>
                    <a:pt x="352" y="1190"/>
                  </a:lnTo>
                  <a:lnTo>
                    <a:pt x="342" y="1196"/>
                  </a:lnTo>
                  <a:lnTo>
                    <a:pt x="335" y="1205"/>
                  </a:lnTo>
                  <a:lnTo>
                    <a:pt x="331" y="1208"/>
                  </a:lnTo>
                  <a:lnTo>
                    <a:pt x="328" y="1213"/>
                  </a:lnTo>
                  <a:lnTo>
                    <a:pt x="327" y="1218"/>
                  </a:lnTo>
                  <a:lnTo>
                    <a:pt x="326" y="1223"/>
                  </a:lnTo>
                  <a:lnTo>
                    <a:pt x="325" y="1228"/>
                  </a:lnTo>
                  <a:lnTo>
                    <a:pt x="325" y="1234"/>
                  </a:lnTo>
                  <a:lnTo>
                    <a:pt x="326" y="1240"/>
                  </a:lnTo>
                  <a:lnTo>
                    <a:pt x="328" y="1247"/>
                  </a:lnTo>
                  <a:lnTo>
                    <a:pt x="330" y="1252"/>
                  </a:lnTo>
                  <a:lnTo>
                    <a:pt x="334" y="1258"/>
                  </a:lnTo>
                  <a:lnTo>
                    <a:pt x="337" y="1263"/>
                  </a:lnTo>
                  <a:lnTo>
                    <a:pt x="340" y="1266"/>
                  </a:lnTo>
                  <a:lnTo>
                    <a:pt x="343" y="1270"/>
                  </a:lnTo>
                  <a:lnTo>
                    <a:pt x="348" y="1273"/>
                  </a:lnTo>
                  <a:lnTo>
                    <a:pt x="353" y="1275"/>
                  </a:lnTo>
                  <a:lnTo>
                    <a:pt x="357" y="1277"/>
                  </a:lnTo>
                  <a:lnTo>
                    <a:pt x="368" y="1279"/>
                  </a:lnTo>
                  <a:lnTo>
                    <a:pt x="381" y="1278"/>
                  </a:lnTo>
                  <a:lnTo>
                    <a:pt x="394" y="1276"/>
                  </a:lnTo>
                  <a:lnTo>
                    <a:pt x="408" y="1272"/>
                  </a:lnTo>
                  <a:close/>
                  <a:moveTo>
                    <a:pt x="375" y="1454"/>
                  </a:moveTo>
                  <a:lnTo>
                    <a:pt x="372" y="1455"/>
                  </a:lnTo>
                  <a:lnTo>
                    <a:pt x="371" y="1454"/>
                  </a:lnTo>
                  <a:lnTo>
                    <a:pt x="369" y="1453"/>
                  </a:lnTo>
                  <a:lnTo>
                    <a:pt x="367" y="1451"/>
                  </a:lnTo>
                  <a:lnTo>
                    <a:pt x="364" y="1448"/>
                  </a:lnTo>
                  <a:lnTo>
                    <a:pt x="362" y="1445"/>
                  </a:lnTo>
                  <a:lnTo>
                    <a:pt x="360" y="1438"/>
                  </a:lnTo>
                  <a:lnTo>
                    <a:pt x="356" y="1432"/>
                  </a:lnTo>
                  <a:lnTo>
                    <a:pt x="354" y="1424"/>
                  </a:lnTo>
                  <a:lnTo>
                    <a:pt x="352" y="1419"/>
                  </a:lnTo>
                  <a:lnTo>
                    <a:pt x="351" y="1414"/>
                  </a:lnTo>
                  <a:lnTo>
                    <a:pt x="350" y="1410"/>
                  </a:lnTo>
                  <a:lnTo>
                    <a:pt x="351" y="1407"/>
                  </a:lnTo>
                  <a:lnTo>
                    <a:pt x="351" y="1405"/>
                  </a:lnTo>
                  <a:lnTo>
                    <a:pt x="353" y="1404"/>
                  </a:lnTo>
                  <a:lnTo>
                    <a:pt x="354" y="1402"/>
                  </a:lnTo>
                  <a:lnTo>
                    <a:pt x="630" y="1294"/>
                  </a:lnTo>
                  <a:lnTo>
                    <a:pt x="632" y="1293"/>
                  </a:lnTo>
                  <a:lnTo>
                    <a:pt x="634" y="1294"/>
                  </a:lnTo>
                  <a:lnTo>
                    <a:pt x="636" y="1294"/>
                  </a:lnTo>
                  <a:lnTo>
                    <a:pt x="638" y="1297"/>
                  </a:lnTo>
                  <a:lnTo>
                    <a:pt x="640" y="1300"/>
                  </a:lnTo>
                  <a:lnTo>
                    <a:pt x="644" y="1304"/>
                  </a:lnTo>
                  <a:lnTo>
                    <a:pt x="646" y="1310"/>
                  </a:lnTo>
                  <a:lnTo>
                    <a:pt x="649" y="1317"/>
                  </a:lnTo>
                  <a:lnTo>
                    <a:pt x="651" y="1324"/>
                  </a:lnTo>
                  <a:lnTo>
                    <a:pt x="653" y="1330"/>
                  </a:lnTo>
                  <a:lnTo>
                    <a:pt x="654" y="1334"/>
                  </a:lnTo>
                  <a:lnTo>
                    <a:pt x="654" y="1339"/>
                  </a:lnTo>
                  <a:lnTo>
                    <a:pt x="654" y="1342"/>
                  </a:lnTo>
                  <a:lnTo>
                    <a:pt x="653" y="1344"/>
                  </a:lnTo>
                  <a:lnTo>
                    <a:pt x="652" y="1345"/>
                  </a:lnTo>
                  <a:lnTo>
                    <a:pt x="650" y="1346"/>
                  </a:lnTo>
                  <a:lnTo>
                    <a:pt x="375" y="1454"/>
                  </a:lnTo>
                  <a:close/>
                  <a:moveTo>
                    <a:pt x="415" y="1560"/>
                  </a:moveTo>
                  <a:lnTo>
                    <a:pt x="412" y="1561"/>
                  </a:lnTo>
                  <a:lnTo>
                    <a:pt x="410" y="1560"/>
                  </a:lnTo>
                  <a:lnTo>
                    <a:pt x="408" y="1559"/>
                  </a:lnTo>
                  <a:lnTo>
                    <a:pt x="406" y="1557"/>
                  </a:lnTo>
                  <a:lnTo>
                    <a:pt x="404" y="1554"/>
                  </a:lnTo>
                  <a:lnTo>
                    <a:pt x="402" y="1551"/>
                  </a:lnTo>
                  <a:lnTo>
                    <a:pt x="398" y="1544"/>
                  </a:lnTo>
                  <a:lnTo>
                    <a:pt x="396" y="1538"/>
                  </a:lnTo>
                  <a:lnTo>
                    <a:pt x="393" y="1530"/>
                  </a:lnTo>
                  <a:lnTo>
                    <a:pt x="391" y="1525"/>
                  </a:lnTo>
                  <a:lnTo>
                    <a:pt x="390" y="1520"/>
                  </a:lnTo>
                  <a:lnTo>
                    <a:pt x="390" y="1516"/>
                  </a:lnTo>
                  <a:lnTo>
                    <a:pt x="390" y="1513"/>
                  </a:lnTo>
                  <a:lnTo>
                    <a:pt x="391" y="1511"/>
                  </a:lnTo>
                  <a:lnTo>
                    <a:pt x="392" y="1508"/>
                  </a:lnTo>
                  <a:lnTo>
                    <a:pt x="394" y="1507"/>
                  </a:lnTo>
                  <a:lnTo>
                    <a:pt x="670" y="1400"/>
                  </a:lnTo>
                  <a:lnTo>
                    <a:pt x="672" y="1399"/>
                  </a:lnTo>
                  <a:lnTo>
                    <a:pt x="674" y="1399"/>
                  </a:lnTo>
                  <a:lnTo>
                    <a:pt x="676" y="1400"/>
                  </a:lnTo>
                  <a:lnTo>
                    <a:pt x="678" y="1402"/>
                  </a:lnTo>
                  <a:lnTo>
                    <a:pt x="680" y="1406"/>
                  </a:lnTo>
                  <a:lnTo>
                    <a:pt x="683" y="1410"/>
                  </a:lnTo>
                  <a:lnTo>
                    <a:pt x="686" y="1415"/>
                  </a:lnTo>
                  <a:lnTo>
                    <a:pt x="688" y="1423"/>
                  </a:lnTo>
                  <a:lnTo>
                    <a:pt x="691" y="1429"/>
                  </a:lnTo>
                  <a:lnTo>
                    <a:pt x="693" y="1436"/>
                  </a:lnTo>
                  <a:lnTo>
                    <a:pt x="693" y="1440"/>
                  </a:lnTo>
                  <a:lnTo>
                    <a:pt x="694" y="1445"/>
                  </a:lnTo>
                  <a:lnTo>
                    <a:pt x="694" y="1448"/>
                  </a:lnTo>
                  <a:lnTo>
                    <a:pt x="693" y="1450"/>
                  </a:lnTo>
                  <a:lnTo>
                    <a:pt x="691" y="1451"/>
                  </a:lnTo>
                  <a:lnTo>
                    <a:pt x="690" y="1452"/>
                  </a:lnTo>
                  <a:lnTo>
                    <a:pt x="415" y="1560"/>
                  </a:lnTo>
                  <a:close/>
                  <a:moveTo>
                    <a:pt x="612" y="1733"/>
                  </a:moveTo>
                  <a:lnTo>
                    <a:pt x="607" y="1735"/>
                  </a:lnTo>
                  <a:lnTo>
                    <a:pt x="604" y="1735"/>
                  </a:lnTo>
                  <a:lnTo>
                    <a:pt x="599" y="1735"/>
                  </a:lnTo>
                  <a:lnTo>
                    <a:pt x="596" y="1735"/>
                  </a:lnTo>
                  <a:lnTo>
                    <a:pt x="593" y="1734"/>
                  </a:lnTo>
                  <a:lnTo>
                    <a:pt x="591" y="1732"/>
                  </a:lnTo>
                  <a:lnTo>
                    <a:pt x="589" y="1729"/>
                  </a:lnTo>
                  <a:lnTo>
                    <a:pt x="586" y="1726"/>
                  </a:lnTo>
                  <a:lnTo>
                    <a:pt x="536" y="1614"/>
                  </a:lnTo>
                  <a:lnTo>
                    <a:pt x="525" y="1620"/>
                  </a:lnTo>
                  <a:lnTo>
                    <a:pt x="516" y="1626"/>
                  </a:lnTo>
                  <a:lnTo>
                    <a:pt x="512" y="1631"/>
                  </a:lnTo>
                  <a:lnTo>
                    <a:pt x="509" y="1634"/>
                  </a:lnTo>
                  <a:lnTo>
                    <a:pt x="506" y="1638"/>
                  </a:lnTo>
                  <a:lnTo>
                    <a:pt x="504" y="1642"/>
                  </a:lnTo>
                  <a:lnTo>
                    <a:pt x="502" y="1648"/>
                  </a:lnTo>
                  <a:lnTo>
                    <a:pt x="501" y="1652"/>
                  </a:lnTo>
                  <a:lnTo>
                    <a:pt x="501" y="1658"/>
                  </a:lnTo>
                  <a:lnTo>
                    <a:pt x="501" y="1663"/>
                  </a:lnTo>
                  <a:lnTo>
                    <a:pt x="502" y="1668"/>
                  </a:lnTo>
                  <a:lnTo>
                    <a:pt x="503" y="1675"/>
                  </a:lnTo>
                  <a:lnTo>
                    <a:pt x="505" y="1680"/>
                  </a:lnTo>
                  <a:lnTo>
                    <a:pt x="508" y="1687"/>
                  </a:lnTo>
                  <a:lnTo>
                    <a:pt x="514" y="1700"/>
                  </a:lnTo>
                  <a:lnTo>
                    <a:pt x="520" y="1710"/>
                  </a:lnTo>
                  <a:lnTo>
                    <a:pt x="527" y="1719"/>
                  </a:lnTo>
                  <a:lnTo>
                    <a:pt x="532" y="1726"/>
                  </a:lnTo>
                  <a:lnTo>
                    <a:pt x="538" y="1732"/>
                  </a:lnTo>
                  <a:lnTo>
                    <a:pt x="543" y="1736"/>
                  </a:lnTo>
                  <a:lnTo>
                    <a:pt x="546" y="1740"/>
                  </a:lnTo>
                  <a:lnTo>
                    <a:pt x="549" y="1743"/>
                  </a:lnTo>
                  <a:lnTo>
                    <a:pt x="549" y="1745"/>
                  </a:lnTo>
                  <a:lnTo>
                    <a:pt x="549" y="1747"/>
                  </a:lnTo>
                  <a:lnTo>
                    <a:pt x="549" y="1748"/>
                  </a:lnTo>
                  <a:lnTo>
                    <a:pt x="548" y="1750"/>
                  </a:lnTo>
                  <a:lnTo>
                    <a:pt x="545" y="1752"/>
                  </a:lnTo>
                  <a:lnTo>
                    <a:pt x="543" y="1754"/>
                  </a:lnTo>
                  <a:lnTo>
                    <a:pt x="539" y="1756"/>
                  </a:lnTo>
                  <a:lnTo>
                    <a:pt x="535" y="1758"/>
                  </a:lnTo>
                  <a:lnTo>
                    <a:pt x="530" y="1759"/>
                  </a:lnTo>
                  <a:lnTo>
                    <a:pt x="527" y="1761"/>
                  </a:lnTo>
                  <a:lnTo>
                    <a:pt x="524" y="1762"/>
                  </a:lnTo>
                  <a:lnTo>
                    <a:pt x="520" y="1762"/>
                  </a:lnTo>
                  <a:lnTo>
                    <a:pt x="518" y="1763"/>
                  </a:lnTo>
                  <a:lnTo>
                    <a:pt x="516" y="1763"/>
                  </a:lnTo>
                  <a:lnTo>
                    <a:pt x="515" y="1762"/>
                  </a:lnTo>
                  <a:lnTo>
                    <a:pt x="513" y="1762"/>
                  </a:lnTo>
                  <a:lnTo>
                    <a:pt x="510" y="1760"/>
                  </a:lnTo>
                  <a:lnTo>
                    <a:pt x="505" y="1757"/>
                  </a:lnTo>
                  <a:lnTo>
                    <a:pt x="500" y="1752"/>
                  </a:lnTo>
                  <a:lnTo>
                    <a:pt x="493" y="1744"/>
                  </a:lnTo>
                  <a:lnTo>
                    <a:pt x="487" y="1735"/>
                  </a:lnTo>
                  <a:lnTo>
                    <a:pt x="481" y="1725"/>
                  </a:lnTo>
                  <a:lnTo>
                    <a:pt x="473" y="1713"/>
                  </a:lnTo>
                  <a:lnTo>
                    <a:pt x="466" y="1700"/>
                  </a:lnTo>
                  <a:lnTo>
                    <a:pt x="462" y="1688"/>
                  </a:lnTo>
                  <a:lnTo>
                    <a:pt x="458" y="1677"/>
                  </a:lnTo>
                  <a:lnTo>
                    <a:pt x="456" y="1665"/>
                  </a:lnTo>
                  <a:lnTo>
                    <a:pt x="454" y="1654"/>
                  </a:lnTo>
                  <a:lnTo>
                    <a:pt x="454" y="1645"/>
                  </a:lnTo>
                  <a:lnTo>
                    <a:pt x="454" y="1635"/>
                  </a:lnTo>
                  <a:lnTo>
                    <a:pt x="456" y="1625"/>
                  </a:lnTo>
                  <a:lnTo>
                    <a:pt x="458" y="1615"/>
                  </a:lnTo>
                  <a:lnTo>
                    <a:pt x="462" y="1607"/>
                  </a:lnTo>
                  <a:lnTo>
                    <a:pt x="468" y="1598"/>
                  </a:lnTo>
                  <a:lnTo>
                    <a:pt x="474" y="1591"/>
                  </a:lnTo>
                  <a:lnTo>
                    <a:pt x="482" y="1583"/>
                  </a:lnTo>
                  <a:lnTo>
                    <a:pt x="490" y="1576"/>
                  </a:lnTo>
                  <a:lnTo>
                    <a:pt x="500" y="1569"/>
                  </a:lnTo>
                  <a:lnTo>
                    <a:pt x="511" y="1562"/>
                  </a:lnTo>
                  <a:lnTo>
                    <a:pt x="524" y="1557"/>
                  </a:lnTo>
                  <a:lnTo>
                    <a:pt x="536" y="1552"/>
                  </a:lnTo>
                  <a:lnTo>
                    <a:pt x="548" y="1548"/>
                  </a:lnTo>
                  <a:lnTo>
                    <a:pt x="559" y="1545"/>
                  </a:lnTo>
                  <a:lnTo>
                    <a:pt x="570" y="1543"/>
                  </a:lnTo>
                  <a:lnTo>
                    <a:pt x="581" y="1543"/>
                  </a:lnTo>
                  <a:lnTo>
                    <a:pt x="592" y="1543"/>
                  </a:lnTo>
                  <a:lnTo>
                    <a:pt x="602" y="1544"/>
                  </a:lnTo>
                  <a:lnTo>
                    <a:pt x="611" y="1547"/>
                  </a:lnTo>
                  <a:lnTo>
                    <a:pt x="621" y="1551"/>
                  </a:lnTo>
                  <a:lnTo>
                    <a:pt x="630" y="1555"/>
                  </a:lnTo>
                  <a:lnTo>
                    <a:pt x="638" y="1560"/>
                  </a:lnTo>
                  <a:lnTo>
                    <a:pt x="646" y="1567"/>
                  </a:lnTo>
                  <a:lnTo>
                    <a:pt x="653" y="1574"/>
                  </a:lnTo>
                  <a:lnTo>
                    <a:pt x="660" y="1583"/>
                  </a:lnTo>
                  <a:lnTo>
                    <a:pt x="665" y="1593"/>
                  </a:lnTo>
                  <a:lnTo>
                    <a:pt x="671" y="1602"/>
                  </a:lnTo>
                  <a:lnTo>
                    <a:pt x="675" y="1614"/>
                  </a:lnTo>
                  <a:lnTo>
                    <a:pt x="678" y="1625"/>
                  </a:lnTo>
                  <a:lnTo>
                    <a:pt x="680" y="1635"/>
                  </a:lnTo>
                  <a:lnTo>
                    <a:pt x="681" y="1645"/>
                  </a:lnTo>
                  <a:lnTo>
                    <a:pt x="681" y="1654"/>
                  </a:lnTo>
                  <a:lnTo>
                    <a:pt x="680" y="1663"/>
                  </a:lnTo>
                  <a:lnTo>
                    <a:pt x="678" y="1672"/>
                  </a:lnTo>
                  <a:lnTo>
                    <a:pt x="675" y="1680"/>
                  </a:lnTo>
                  <a:lnTo>
                    <a:pt x="671" y="1688"/>
                  </a:lnTo>
                  <a:lnTo>
                    <a:pt x="666" y="1695"/>
                  </a:lnTo>
                  <a:lnTo>
                    <a:pt x="660" y="1702"/>
                  </a:lnTo>
                  <a:lnTo>
                    <a:pt x="653" y="1708"/>
                  </a:lnTo>
                  <a:lnTo>
                    <a:pt x="646" y="1715"/>
                  </a:lnTo>
                  <a:lnTo>
                    <a:pt x="638" y="1720"/>
                  </a:lnTo>
                  <a:lnTo>
                    <a:pt x="630" y="1725"/>
                  </a:lnTo>
                  <a:lnTo>
                    <a:pt x="620" y="1729"/>
                  </a:lnTo>
                  <a:lnTo>
                    <a:pt x="612" y="1733"/>
                  </a:lnTo>
                  <a:close/>
                  <a:moveTo>
                    <a:pt x="604" y="1677"/>
                  </a:moveTo>
                  <a:lnTo>
                    <a:pt x="614" y="1672"/>
                  </a:lnTo>
                  <a:lnTo>
                    <a:pt x="622" y="1666"/>
                  </a:lnTo>
                  <a:lnTo>
                    <a:pt x="630" y="1660"/>
                  </a:lnTo>
                  <a:lnTo>
                    <a:pt x="634" y="1652"/>
                  </a:lnTo>
                  <a:lnTo>
                    <a:pt x="636" y="1649"/>
                  </a:lnTo>
                  <a:lnTo>
                    <a:pt x="637" y="1645"/>
                  </a:lnTo>
                  <a:lnTo>
                    <a:pt x="638" y="1640"/>
                  </a:lnTo>
                  <a:lnTo>
                    <a:pt x="638" y="1636"/>
                  </a:lnTo>
                  <a:lnTo>
                    <a:pt x="637" y="1627"/>
                  </a:lnTo>
                  <a:lnTo>
                    <a:pt x="634" y="1618"/>
                  </a:lnTo>
                  <a:lnTo>
                    <a:pt x="631" y="1613"/>
                  </a:lnTo>
                  <a:lnTo>
                    <a:pt x="629" y="1609"/>
                  </a:lnTo>
                  <a:lnTo>
                    <a:pt x="625" y="1606"/>
                  </a:lnTo>
                  <a:lnTo>
                    <a:pt x="622" y="1602"/>
                  </a:lnTo>
                  <a:lnTo>
                    <a:pt x="614" y="1598"/>
                  </a:lnTo>
                  <a:lnTo>
                    <a:pt x="607" y="1595"/>
                  </a:lnTo>
                  <a:lnTo>
                    <a:pt x="598" y="1594"/>
                  </a:lnTo>
                  <a:lnTo>
                    <a:pt x="589" y="1594"/>
                  </a:lnTo>
                  <a:lnTo>
                    <a:pt x="579" y="1596"/>
                  </a:lnTo>
                  <a:lnTo>
                    <a:pt x="569" y="1599"/>
                  </a:lnTo>
                  <a:lnTo>
                    <a:pt x="604" y="1677"/>
                  </a:lnTo>
                  <a:close/>
                  <a:moveTo>
                    <a:pt x="631" y="1940"/>
                  </a:moveTo>
                  <a:lnTo>
                    <a:pt x="626" y="1942"/>
                  </a:lnTo>
                  <a:lnTo>
                    <a:pt x="622" y="1944"/>
                  </a:lnTo>
                  <a:lnTo>
                    <a:pt x="619" y="1945"/>
                  </a:lnTo>
                  <a:lnTo>
                    <a:pt x="616" y="1946"/>
                  </a:lnTo>
                  <a:lnTo>
                    <a:pt x="613" y="1946"/>
                  </a:lnTo>
                  <a:lnTo>
                    <a:pt x="611" y="1947"/>
                  </a:lnTo>
                  <a:lnTo>
                    <a:pt x="609" y="1946"/>
                  </a:lnTo>
                  <a:lnTo>
                    <a:pt x="606" y="1946"/>
                  </a:lnTo>
                  <a:lnTo>
                    <a:pt x="602" y="1944"/>
                  </a:lnTo>
                  <a:lnTo>
                    <a:pt x="596" y="1941"/>
                  </a:lnTo>
                  <a:lnTo>
                    <a:pt x="590" y="1935"/>
                  </a:lnTo>
                  <a:lnTo>
                    <a:pt x="583" y="1930"/>
                  </a:lnTo>
                  <a:lnTo>
                    <a:pt x="577" y="1923"/>
                  </a:lnTo>
                  <a:lnTo>
                    <a:pt x="571" y="1916"/>
                  </a:lnTo>
                  <a:lnTo>
                    <a:pt x="565" y="1908"/>
                  </a:lnTo>
                  <a:lnTo>
                    <a:pt x="560" y="1899"/>
                  </a:lnTo>
                  <a:lnTo>
                    <a:pt x="555" y="1889"/>
                  </a:lnTo>
                  <a:lnTo>
                    <a:pt x="552" y="1879"/>
                  </a:lnTo>
                  <a:lnTo>
                    <a:pt x="550" y="1868"/>
                  </a:lnTo>
                  <a:lnTo>
                    <a:pt x="548" y="1860"/>
                  </a:lnTo>
                  <a:lnTo>
                    <a:pt x="548" y="1850"/>
                  </a:lnTo>
                  <a:lnTo>
                    <a:pt x="549" y="1840"/>
                  </a:lnTo>
                  <a:lnTo>
                    <a:pt x="551" y="1832"/>
                  </a:lnTo>
                  <a:lnTo>
                    <a:pt x="553" y="1823"/>
                  </a:lnTo>
                  <a:lnTo>
                    <a:pt x="557" y="1814"/>
                  </a:lnTo>
                  <a:lnTo>
                    <a:pt x="563" y="1806"/>
                  </a:lnTo>
                  <a:lnTo>
                    <a:pt x="568" y="1798"/>
                  </a:lnTo>
                  <a:lnTo>
                    <a:pt x="576" y="1790"/>
                  </a:lnTo>
                  <a:lnTo>
                    <a:pt x="584" y="1784"/>
                  </a:lnTo>
                  <a:lnTo>
                    <a:pt x="593" y="1776"/>
                  </a:lnTo>
                  <a:lnTo>
                    <a:pt x="603" y="1770"/>
                  </a:lnTo>
                  <a:lnTo>
                    <a:pt x="614" y="1765"/>
                  </a:lnTo>
                  <a:lnTo>
                    <a:pt x="627" y="1758"/>
                  </a:lnTo>
                  <a:lnTo>
                    <a:pt x="640" y="1754"/>
                  </a:lnTo>
                  <a:lnTo>
                    <a:pt x="652" y="1749"/>
                  </a:lnTo>
                  <a:lnTo>
                    <a:pt x="664" y="1747"/>
                  </a:lnTo>
                  <a:lnTo>
                    <a:pt x="675" y="1746"/>
                  </a:lnTo>
                  <a:lnTo>
                    <a:pt x="686" y="1746"/>
                  </a:lnTo>
                  <a:lnTo>
                    <a:pt x="697" y="1747"/>
                  </a:lnTo>
                  <a:lnTo>
                    <a:pt x="706" y="1749"/>
                  </a:lnTo>
                  <a:lnTo>
                    <a:pt x="715" y="1753"/>
                  </a:lnTo>
                  <a:lnTo>
                    <a:pt x="724" y="1757"/>
                  </a:lnTo>
                  <a:lnTo>
                    <a:pt x="732" y="1762"/>
                  </a:lnTo>
                  <a:lnTo>
                    <a:pt x="740" y="1769"/>
                  </a:lnTo>
                  <a:lnTo>
                    <a:pt x="746" y="1775"/>
                  </a:lnTo>
                  <a:lnTo>
                    <a:pt x="753" y="1783"/>
                  </a:lnTo>
                  <a:lnTo>
                    <a:pt x="758" y="1792"/>
                  </a:lnTo>
                  <a:lnTo>
                    <a:pt x="764" y="1801"/>
                  </a:lnTo>
                  <a:lnTo>
                    <a:pt x="768" y="1810"/>
                  </a:lnTo>
                  <a:lnTo>
                    <a:pt x="770" y="1817"/>
                  </a:lnTo>
                  <a:lnTo>
                    <a:pt x="772" y="1826"/>
                  </a:lnTo>
                  <a:lnTo>
                    <a:pt x="774" y="1834"/>
                  </a:lnTo>
                  <a:lnTo>
                    <a:pt x="774" y="1842"/>
                  </a:lnTo>
                  <a:lnTo>
                    <a:pt x="774" y="1849"/>
                  </a:lnTo>
                  <a:lnTo>
                    <a:pt x="774" y="1855"/>
                  </a:lnTo>
                  <a:lnTo>
                    <a:pt x="773" y="1860"/>
                  </a:lnTo>
                  <a:lnTo>
                    <a:pt x="772" y="1862"/>
                  </a:lnTo>
                  <a:lnTo>
                    <a:pt x="771" y="1864"/>
                  </a:lnTo>
                  <a:lnTo>
                    <a:pt x="770" y="1866"/>
                  </a:lnTo>
                  <a:lnTo>
                    <a:pt x="768" y="1867"/>
                  </a:lnTo>
                  <a:lnTo>
                    <a:pt x="766" y="1869"/>
                  </a:lnTo>
                  <a:lnTo>
                    <a:pt x="763" y="1871"/>
                  </a:lnTo>
                  <a:lnTo>
                    <a:pt x="758" y="1874"/>
                  </a:lnTo>
                  <a:lnTo>
                    <a:pt x="754" y="1876"/>
                  </a:lnTo>
                  <a:lnTo>
                    <a:pt x="744" y="1880"/>
                  </a:lnTo>
                  <a:lnTo>
                    <a:pt x="737" y="1882"/>
                  </a:lnTo>
                  <a:lnTo>
                    <a:pt x="734" y="1882"/>
                  </a:lnTo>
                  <a:lnTo>
                    <a:pt x="732" y="1881"/>
                  </a:lnTo>
                  <a:lnTo>
                    <a:pt x="730" y="1881"/>
                  </a:lnTo>
                  <a:lnTo>
                    <a:pt x="729" y="1879"/>
                  </a:lnTo>
                  <a:lnTo>
                    <a:pt x="728" y="1876"/>
                  </a:lnTo>
                  <a:lnTo>
                    <a:pt x="728" y="1870"/>
                  </a:lnTo>
                  <a:lnTo>
                    <a:pt x="729" y="1865"/>
                  </a:lnTo>
                  <a:lnTo>
                    <a:pt x="730" y="1859"/>
                  </a:lnTo>
                  <a:lnTo>
                    <a:pt x="730" y="1851"/>
                  </a:lnTo>
                  <a:lnTo>
                    <a:pt x="730" y="1843"/>
                  </a:lnTo>
                  <a:lnTo>
                    <a:pt x="728" y="1834"/>
                  </a:lnTo>
                  <a:lnTo>
                    <a:pt x="724" y="1824"/>
                  </a:lnTo>
                  <a:lnTo>
                    <a:pt x="721" y="1820"/>
                  </a:lnTo>
                  <a:lnTo>
                    <a:pt x="718" y="1815"/>
                  </a:lnTo>
                  <a:lnTo>
                    <a:pt x="715" y="1812"/>
                  </a:lnTo>
                  <a:lnTo>
                    <a:pt x="712" y="1809"/>
                  </a:lnTo>
                  <a:lnTo>
                    <a:pt x="707" y="1807"/>
                  </a:lnTo>
                  <a:lnTo>
                    <a:pt x="703" y="1804"/>
                  </a:lnTo>
                  <a:lnTo>
                    <a:pt x="699" y="1803"/>
                  </a:lnTo>
                  <a:lnTo>
                    <a:pt x="693" y="1802"/>
                  </a:lnTo>
                  <a:lnTo>
                    <a:pt x="683" y="1801"/>
                  </a:lnTo>
                  <a:lnTo>
                    <a:pt x="671" y="1803"/>
                  </a:lnTo>
                  <a:lnTo>
                    <a:pt x="658" y="1808"/>
                  </a:lnTo>
                  <a:lnTo>
                    <a:pt x="644" y="1814"/>
                  </a:lnTo>
                  <a:lnTo>
                    <a:pt x="631" y="1822"/>
                  </a:lnTo>
                  <a:lnTo>
                    <a:pt x="620" y="1829"/>
                  </a:lnTo>
                  <a:lnTo>
                    <a:pt x="611" y="1838"/>
                  </a:lnTo>
                  <a:lnTo>
                    <a:pt x="606" y="1847"/>
                  </a:lnTo>
                  <a:lnTo>
                    <a:pt x="604" y="1851"/>
                  </a:lnTo>
                  <a:lnTo>
                    <a:pt x="602" y="1855"/>
                  </a:lnTo>
                  <a:lnTo>
                    <a:pt x="602" y="1861"/>
                  </a:lnTo>
                  <a:lnTo>
                    <a:pt x="600" y="1865"/>
                  </a:lnTo>
                  <a:lnTo>
                    <a:pt x="602" y="1870"/>
                  </a:lnTo>
                  <a:lnTo>
                    <a:pt x="603" y="1875"/>
                  </a:lnTo>
                  <a:lnTo>
                    <a:pt x="604" y="1880"/>
                  </a:lnTo>
                  <a:lnTo>
                    <a:pt x="606" y="1886"/>
                  </a:lnTo>
                  <a:lnTo>
                    <a:pt x="612" y="1894"/>
                  </a:lnTo>
                  <a:lnTo>
                    <a:pt x="619" y="1902"/>
                  </a:lnTo>
                  <a:lnTo>
                    <a:pt x="625" y="1907"/>
                  </a:lnTo>
                  <a:lnTo>
                    <a:pt x="632" y="1911"/>
                  </a:lnTo>
                  <a:lnTo>
                    <a:pt x="638" y="1915"/>
                  </a:lnTo>
                  <a:lnTo>
                    <a:pt x="644" y="1917"/>
                  </a:lnTo>
                  <a:lnTo>
                    <a:pt x="648" y="1919"/>
                  </a:lnTo>
                  <a:lnTo>
                    <a:pt x="650" y="1921"/>
                  </a:lnTo>
                  <a:lnTo>
                    <a:pt x="651" y="1923"/>
                  </a:lnTo>
                  <a:lnTo>
                    <a:pt x="650" y="1926"/>
                  </a:lnTo>
                  <a:lnTo>
                    <a:pt x="650" y="1927"/>
                  </a:lnTo>
                  <a:lnTo>
                    <a:pt x="648" y="1929"/>
                  </a:lnTo>
                  <a:lnTo>
                    <a:pt x="645" y="1931"/>
                  </a:lnTo>
                  <a:lnTo>
                    <a:pt x="642" y="1934"/>
                  </a:lnTo>
                  <a:lnTo>
                    <a:pt x="637" y="1936"/>
                  </a:lnTo>
                  <a:lnTo>
                    <a:pt x="631" y="1940"/>
                  </a:lnTo>
                  <a:close/>
                  <a:moveTo>
                    <a:pt x="895" y="2058"/>
                  </a:moveTo>
                  <a:lnTo>
                    <a:pt x="898" y="2062"/>
                  </a:lnTo>
                  <a:lnTo>
                    <a:pt x="899" y="2066"/>
                  </a:lnTo>
                  <a:lnTo>
                    <a:pt x="899" y="2069"/>
                  </a:lnTo>
                  <a:lnTo>
                    <a:pt x="899" y="2071"/>
                  </a:lnTo>
                  <a:lnTo>
                    <a:pt x="898" y="2075"/>
                  </a:lnTo>
                  <a:lnTo>
                    <a:pt x="895" y="2077"/>
                  </a:lnTo>
                  <a:lnTo>
                    <a:pt x="893" y="2079"/>
                  </a:lnTo>
                  <a:lnTo>
                    <a:pt x="890" y="2081"/>
                  </a:lnTo>
                  <a:lnTo>
                    <a:pt x="724" y="2177"/>
                  </a:lnTo>
                  <a:lnTo>
                    <a:pt x="721" y="2177"/>
                  </a:lnTo>
                  <a:lnTo>
                    <a:pt x="719" y="2177"/>
                  </a:lnTo>
                  <a:lnTo>
                    <a:pt x="717" y="2177"/>
                  </a:lnTo>
                  <a:lnTo>
                    <a:pt x="715" y="2175"/>
                  </a:lnTo>
                  <a:lnTo>
                    <a:pt x="712" y="2173"/>
                  </a:lnTo>
                  <a:lnTo>
                    <a:pt x="709" y="2169"/>
                  </a:lnTo>
                  <a:lnTo>
                    <a:pt x="705" y="2163"/>
                  </a:lnTo>
                  <a:lnTo>
                    <a:pt x="702" y="2157"/>
                  </a:lnTo>
                  <a:lnTo>
                    <a:pt x="698" y="2150"/>
                  </a:lnTo>
                  <a:lnTo>
                    <a:pt x="696" y="2145"/>
                  </a:lnTo>
                  <a:lnTo>
                    <a:pt x="693" y="2141"/>
                  </a:lnTo>
                  <a:lnTo>
                    <a:pt x="692" y="2136"/>
                  </a:lnTo>
                  <a:lnTo>
                    <a:pt x="692" y="2133"/>
                  </a:lnTo>
                  <a:lnTo>
                    <a:pt x="692" y="2131"/>
                  </a:lnTo>
                  <a:lnTo>
                    <a:pt x="693" y="2130"/>
                  </a:lnTo>
                  <a:lnTo>
                    <a:pt x="696" y="2128"/>
                  </a:lnTo>
                  <a:lnTo>
                    <a:pt x="836" y="2047"/>
                  </a:lnTo>
                  <a:lnTo>
                    <a:pt x="791" y="1969"/>
                  </a:lnTo>
                  <a:lnTo>
                    <a:pt x="710" y="2016"/>
                  </a:lnTo>
                  <a:lnTo>
                    <a:pt x="703" y="2021"/>
                  </a:lnTo>
                  <a:lnTo>
                    <a:pt x="698" y="2025"/>
                  </a:lnTo>
                  <a:lnTo>
                    <a:pt x="693" y="2029"/>
                  </a:lnTo>
                  <a:lnTo>
                    <a:pt x="690" y="2033"/>
                  </a:lnTo>
                  <a:lnTo>
                    <a:pt x="689" y="2038"/>
                  </a:lnTo>
                  <a:lnTo>
                    <a:pt x="689" y="2042"/>
                  </a:lnTo>
                  <a:lnTo>
                    <a:pt x="690" y="2048"/>
                  </a:lnTo>
                  <a:lnTo>
                    <a:pt x="692" y="2053"/>
                  </a:lnTo>
                  <a:lnTo>
                    <a:pt x="694" y="2056"/>
                  </a:lnTo>
                  <a:lnTo>
                    <a:pt x="697" y="2060"/>
                  </a:lnTo>
                  <a:lnTo>
                    <a:pt x="700" y="2062"/>
                  </a:lnTo>
                  <a:lnTo>
                    <a:pt x="702" y="2064"/>
                  </a:lnTo>
                  <a:lnTo>
                    <a:pt x="704" y="2066"/>
                  </a:lnTo>
                  <a:lnTo>
                    <a:pt x="706" y="2067"/>
                  </a:lnTo>
                  <a:lnTo>
                    <a:pt x="707" y="2069"/>
                  </a:lnTo>
                  <a:lnTo>
                    <a:pt x="709" y="2070"/>
                  </a:lnTo>
                  <a:lnTo>
                    <a:pt x="709" y="2071"/>
                  </a:lnTo>
                  <a:lnTo>
                    <a:pt x="709" y="2072"/>
                  </a:lnTo>
                  <a:lnTo>
                    <a:pt x="709" y="2075"/>
                  </a:lnTo>
                  <a:lnTo>
                    <a:pt x="707" y="2076"/>
                  </a:lnTo>
                  <a:lnTo>
                    <a:pt x="705" y="2078"/>
                  </a:lnTo>
                  <a:lnTo>
                    <a:pt x="702" y="2080"/>
                  </a:lnTo>
                  <a:lnTo>
                    <a:pt x="699" y="2083"/>
                  </a:lnTo>
                  <a:lnTo>
                    <a:pt x="693" y="2085"/>
                  </a:lnTo>
                  <a:lnTo>
                    <a:pt x="686" y="2090"/>
                  </a:lnTo>
                  <a:lnTo>
                    <a:pt x="680" y="2092"/>
                  </a:lnTo>
                  <a:lnTo>
                    <a:pt x="675" y="2093"/>
                  </a:lnTo>
                  <a:lnTo>
                    <a:pt x="672" y="2093"/>
                  </a:lnTo>
                  <a:lnTo>
                    <a:pt x="669" y="2092"/>
                  </a:lnTo>
                  <a:lnTo>
                    <a:pt x="665" y="2090"/>
                  </a:lnTo>
                  <a:lnTo>
                    <a:pt x="662" y="2088"/>
                  </a:lnTo>
                  <a:lnTo>
                    <a:pt x="658" y="2083"/>
                  </a:lnTo>
                  <a:lnTo>
                    <a:pt x="654" y="2079"/>
                  </a:lnTo>
                  <a:lnTo>
                    <a:pt x="651" y="2075"/>
                  </a:lnTo>
                  <a:lnTo>
                    <a:pt x="647" y="2069"/>
                  </a:lnTo>
                  <a:lnTo>
                    <a:pt x="644" y="2064"/>
                  </a:lnTo>
                  <a:lnTo>
                    <a:pt x="640" y="2057"/>
                  </a:lnTo>
                  <a:lnTo>
                    <a:pt x="637" y="2050"/>
                  </a:lnTo>
                  <a:lnTo>
                    <a:pt x="635" y="2043"/>
                  </a:lnTo>
                  <a:lnTo>
                    <a:pt x="633" y="2037"/>
                  </a:lnTo>
                  <a:lnTo>
                    <a:pt x="632" y="2030"/>
                  </a:lnTo>
                  <a:lnTo>
                    <a:pt x="632" y="2024"/>
                  </a:lnTo>
                  <a:lnTo>
                    <a:pt x="633" y="2018"/>
                  </a:lnTo>
                  <a:lnTo>
                    <a:pt x="634" y="2012"/>
                  </a:lnTo>
                  <a:lnTo>
                    <a:pt x="636" y="2007"/>
                  </a:lnTo>
                  <a:lnTo>
                    <a:pt x="639" y="2001"/>
                  </a:lnTo>
                  <a:lnTo>
                    <a:pt x="644" y="1996"/>
                  </a:lnTo>
                  <a:lnTo>
                    <a:pt x="648" y="1990"/>
                  </a:lnTo>
                  <a:lnTo>
                    <a:pt x="653" y="1986"/>
                  </a:lnTo>
                  <a:lnTo>
                    <a:pt x="659" y="1981"/>
                  </a:lnTo>
                  <a:lnTo>
                    <a:pt x="665" y="1976"/>
                  </a:lnTo>
                  <a:lnTo>
                    <a:pt x="674" y="1972"/>
                  </a:lnTo>
                  <a:lnTo>
                    <a:pt x="763" y="1920"/>
                  </a:lnTo>
                  <a:lnTo>
                    <a:pt x="751" y="1900"/>
                  </a:lnTo>
                  <a:lnTo>
                    <a:pt x="750" y="1897"/>
                  </a:lnTo>
                  <a:lnTo>
                    <a:pt x="750" y="1895"/>
                  </a:lnTo>
                  <a:lnTo>
                    <a:pt x="751" y="1893"/>
                  </a:lnTo>
                  <a:lnTo>
                    <a:pt x="752" y="1891"/>
                  </a:lnTo>
                  <a:lnTo>
                    <a:pt x="757" y="1886"/>
                  </a:lnTo>
                  <a:lnTo>
                    <a:pt x="766" y="1880"/>
                  </a:lnTo>
                  <a:lnTo>
                    <a:pt x="771" y="1877"/>
                  </a:lnTo>
                  <a:lnTo>
                    <a:pt x="775" y="1875"/>
                  </a:lnTo>
                  <a:lnTo>
                    <a:pt x="780" y="1874"/>
                  </a:lnTo>
                  <a:lnTo>
                    <a:pt x="783" y="1873"/>
                  </a:lnTo>
                  <a:lnTo>
                    <a:pt x="785" y="1873"/>
                  </a:lnTo>
                  <a:lnTo>
                    <a:pt x="787" y="1874"/>
                  </a:lnTo>
                  <a:lnTo>
                    <a:pt x="788" y="1875"/>
                  </a:lnTo>
                  <a:lnTo>
                    <a:pt x="791" y="1876"/>
                  </a:lnTo>
                  <a:lnTo>
                    <a:pt x="803" y="1897"/>
                  </a:lnTo>
                  <a:lnTo>
                    <a:pt x="841" y="1875"/>
                  </a:lnTo>
                  <a:lnTo>
                    <a:pt x="844" y="1874"/>
                  </a:lnTo>
                  <a:lnTo>
                    <a:pt x="846" y="1874"/>
                  </a:lnTo>
                  <a:lnTo>
                    <a:pt x="848" y="1875"/>
                  </a:lnTo>
                  <a:lnTo>
                    <a:pt x="850" y="1876"/>
                  </a:lnTo>
                  <a:lnTo>
                    <a:pt x="853" y="1879"/>
                  </a:lnTo>
                  <a:lnTo>
                    <a:pt x="857" y="1882"/>
                  </a:lnTo>
                  <a:lnTo>
                    <a:pt x="860" y="1888"/>
                  </a:lnTo>
                  <a:lnTo>
                    <a:pt x="863" y="1894"/>
                  </a:lnTo>
                  <a:lnTo>
                    <a:pt x="867" y="1901"/>
                  </a:lnTo>
                  <a:lnTo>
                    <a:pt x="869" y="1907"/>
                  </a:lnTo>
                  <a:lnTo>
                    <a:pt x="872" y="1911"/>
                  </a:lnTo>
                  <a:lnTo>
                    <a:pt x="873" y="1915"/>
                  </a:lnTo>
                  <a:lnTo>
                    <a:pt x="873" y="1918"/>
                  </a:lnTo>
                  <a:lnTo>
                    <a:pt x="873" y="1920"/>
                  </a:lnTo>
                  <a:lnTo>
                    <a:pt x="871" y="1922"/>
                  </a:lnTo>
                  <a:lnTo>
                    <a:pt x="869" y="1923"/>
                  </a:lnTo>
                  <a:lnTo>
                    <a:pt x="831" y="1946"/>
                  </a:lnTo>
                  <a:lnTo>
                    <a:pt x="895" y="2058"/>
                  </a:lnTo>
                  <a:close/>
                  <a:moveTo>
                    <a:pt x="958" y="2047"/>
                  </a:moveTo>
                  <a:lnTo>
                    <a:pt x="951" y="2050"/>
                  </a:lnTo>
                  <a:lnTo>
                    <a:pt x="944" y="2052"/>
                  </a:lnTo>
                  <a:lnTo>
                    <a:pt x="939" y="2053"/>
                  </a:lnTo>
                  <a:lnTo>
                    <a:pt x="934" y="2052"/>
                  </a:lnTo>
                  <a:lnTo>
                    <a:pt x="929" y="2050"/>
                  </a:lnTo>
                  <a:lnTo>
                    <a:pt x="925" y="2047"/>
                  </a:lnTo>
                  <a:lnTo>
                    <a:pt x="920" y="2040"/>
                  </a:lnTo>
                  <a:lnTo>
                    <a:pt x="915" y="2033"/>
                  </a:lnTo>
                  <a:lnTo>
                    <a:pt x="912" y="2025"/>
                  </a:lnTo>
                  <a:lnTo>
                    <a:pt x="908" y="2018"/>
                  </a:lnTo>
                  <a:lnTo>
                    <a:pt x="907" y="2012"/>
                  </a:lnTo>
                  <a:lnTo>
                    <a:pt x="907" y="2008"/>
                  </a:lnTo>
                  <a:lnTo>
                    <a:pt x="909" y="2003"/>
                  </a:lnTo>
                  <a:lnTo>
                    <a:pt x="913" y="1999"/>
                  </a:lnTo>
                  <a:lnTo>
                    <a:pt x="918" y="1995"/>
                  </a:lnTo>
                  <a:lnTo>
                    <a:pt x="925" y="1990"/>
                  </a:lnTo>
                  <a:lnTo>
                    <a:pt x="931" y="1987"/>
                  </a:lnTo>
                  <a:lnTo>
                    <a:pt x="938" y="1985"/>
                  </a:lnTo>
                  <a:lnTo>
                    <a:pt x="943" y="1984"/>
                  </a:lnTo>
                  <a:lnTo>
                    <a:pt x="948" y="1985"/>
                  </a:lnTo>
                  <a:lnTo>
                    <a:pt x="953" y="1987"/>
                  </a:lnTo>
                  <a:lnTo>
                    <a:pt x="957" y="1990"/>
                  </a:lnTo>
                  <a:lnTo>
                    <a:pt x="962" y="1996"/>
                  </a:lnTo>
                  <a:lnTo>
                    <a:pt x="967" y="2003"/>
                  </a:lnTo>
                  <a:lnTo>
                    <a:pt x="971" y="2012"/>
                  </a:lnTo>
                  <a:lnTo>
                    <a:pt x="973" y="2018"/>
                  </a:lnTo>
                  <a:lnTo>
                    <a:pt x="974" y="2024"/>
                  </a:lnTo>
                  <a:lnTo>
                    <a:pt x="974" y="2029"/>
                  </a:lnTo>
                  <a:lnTo>
                    <a:pt x="972" y="2034"/>
                  </a:lnTo>
                  <a:lnTo>
                    <a:pt x="969" y="2038"/>
                  </a:lnTo>
                  <a:lnTo>
                    <a:pt x="965" y="2042"/>
                  </a:lnTo>
                  <a:lnTo>
                    <a:pt x="958" y="2047"/>
                  </a:lnTo>
                  <a:close/>
                  <a:moveTo>
                    <a:pt x="945" y="2347"/>
                  </a:moveTo>
                  <a:lnTo>
                    <a:pt x="934" y="2353"/>
                  </a:lnTo>
                  <a:lnTo>
                    <a:pt x="924" y="2359"/>
                  </a:lnTo>
                  <a:lnTo>
                    <a:pt x="913" y="2363"/>
                  </a:lnTo>
                  <a:lnTo>
                    <a:pt x="902" y="2366"/>
                  </a:lnTo>
                  <a:lnTo>
                    <a:pt x="891" y="2369"/>
                  </a:lnTo>
                  <a:lnTo>
                    <a:pt x="880" y="2370"/>
                  </a:lnTo>
                  <a:lnTo>
                    <a:pt x="871" y="2370"/>
                  </a:lnTo>
                  <a:lnTo>
                    <a:pt x="860" y="2369"/>
                  </a:lnTo>
                  <a:lnTo>
                    <a:pt x="850" y="2366"/>
                  </a:lnTo>
                  <a:lnTo>
                    <a:pt x="840" y="2363"/>
                  </a:lnTo>
                  <a:lnTo>
                    <a:pt x="831" y="2358"/>
                  </a:lnTo>
                  <a:lnTo>
                    <a:pt x="822" y="2352"/>
                  </a:lnTo>
                  <a:lnTo>
                    <a:pt x="812" y="2345"/>
                  </a:lnTo>
                  <a:lnTo>
                    <a:pt x="805" y="2337"/>
                  </a:lnTo>
                  <a:lnTo>
                    <a:pt x="796" y="2328"/>
                  </a:lnTo>
                  <a:lnTo>
                    <a:pt x="788" y="2316"/>
                  </a:lnTo>
                  <a:lnTo>
                    <a:pt x="782" y="2305"/>
                  </a:lnTo>
                  <a:lnTo>
                    <a:pt x="777" y="2294"/>
                  </a:lnTo>
                  <a:lnTo>
                    <a:pt x="772" y="2283"/>
                  </a:lnTo>
                  <a:lnTo>
                    <a:pt x="770" y="2272"/>
                  </a:lnTo>
                  <a:lnTo>
                    <a:pt x="768" y="2263"/>
                  </a:lnTo>
                  <a:lnTo>
                    <a:pt x="768" y="2253"/>
                  </a:lnTo>
                  <a:lnTo>
                    <a:pt x="768" y="2243"/>
                  </a:lnTo>
                  <a:lnTo>
                    <a:pt x="770" y="2234"/>
                  </a:lnTo>
                  <a:lnTo>
                    <a:pt x="773" y="2225"/>
                  </a:lnTo>
                  <a:lnTo>
                    <a:pt x="778" y="2215"/>
                  </a:lnTo>
                  <a:lnTo>
                    <a:pt x="783" y="2207"/>
                  </a:lnTo>
                  <a:lnTo>
                    <a:pt x="790" y="2199"/>
                  </a:lnTo>
                  <a:lnTo>
                    <a:pt x="797" y="2190"/>
                  </a:lnTo>
                  <a:lnTo>
                    <a:pt x="806" y="2183"/>
                  </a:lnTo>
                  <a:lnTo>
                    <a:pt x="814" y="2175"/>
                  </a:lnTo>
                  <a:lnTo>
                    <a:pt x="825" y="2168"/>
                  </a:lnTo>
                  <a:lnTo>
                    <a:pt x="836" y="2161"/>
                  </a:lnTo>
                  <a:lnTo>
                    <a:pt x="847" y="2156"/>
                  </a:lnTo>
                  <a:lnTo>
                    <a:pt x="858" y="2151"/>
                  </a:lnTo>
                  <a:lnTo>
                    <a:pt x="868" y="2148"/>
                  </a:lnTo>
                  <a:lnTo>
                    <a:pt x="879" y="2146"/>
                  </a:lnTo>
                  <a:lnTo>
                    <a:pt x="890" y="2145"/>
                  </a:lnTo>
                  <a:lnTo>
                    <a:pt x="900" y="2145"/>
                  </a:lnTo>
                  <a:lnTo>
                    <a:pt x="911" y="2146"/>
                  </a:lnTo>
                  <a:lnTo>
                    <a:pt x="920" y="2148"/>
                  </a:lnTo>
                  <a:lnTo>
                    <a:pt x="930" y="2151"/>
                  </a:lnTo>
                  <a:lnTo>
                    <a:pt x="940" y="2157"/>
                  </a:lnTo>
                  <a:lnTo>
                    <a:pt x="948" y="2162"/>
                  </a:lnTo>
                  <a:lnTo>
                    <a:pt x="957" y="2170"/>
                  </a:lnTo>
                  <a:lnTo>
                    <a:pt x="966" y="2177"/>
                  </a:lnTo>
                  <a:lnTo>
                    <a:pt x="974" y="2187"/>
                  </a:lnTo>
                  <a:lnTo>
                    <a:pt x="982" y="2199"/>
                  </a:lnTo>
                  <a:lnTo>
                    <a:pt x="988" y="2210"/>
                  </a:lnTo>
                  <a:lnTo>
                    <a:pt x="994" y="2221"/>
                  </a:lnTo>
                  <a:lnTo>
                    <a:pt x="998" y="2231"/>
                  </a:lnTo>
                  <a:lnTo>
                    <a:pt x="1000" y="2242"/>
                  </a:lnTo>
                  <a:lnTo>
                    <a:pt x="1002" y="2252"/>
                  </a:lnTo>
                  <a:lnTo>
                    <a:pt x="1002" y="2262"/>
                  </a:lnTo>
                  <a:lnTo>
                    <a:pt x="1002" y="2271"/>
                  </a:lnTo>
                  <a:lnTo>
                    <a:pt x="1000" y="2281"/>
                  </a:lnTo>
                  <a:lnTo>
                    <a:pt x="997" y="2290"/>
                  </a:lnTo>
                  <a:lnTo>
                    <a:pt x="993" y="2299"/>
                  </a:lnTo>
                  <a:lnTo>
                    <a:pt x="987" y="2308"/>
                  </a:lnTo>
                  <a:lnTo>
                    <a:pt x="981" y="2316"/>
                  </a:lnTo>
                  <a:lnTo>
                    <a:pt x="973" y="2324"/>
                  </a:lnTo>
                  <a:lnTo>
                    <a:pt x="965" y="2332"/>
                  </a:lnTo>
                  <a:lnTo>
                    <a:pt x="956" y="2339"/>
                  </a:lnTo>
                  <a:lnTo>
                    <a:pt x="945" y="2347"/>
                  </a:lnTo>
                  <a:close/>
                  <a:moveTo>
                    <a:pt x="912" y="2299"/>
                  </a:moveTo>
                  <a:lnTo>
                    <a:pt x="924" y="2291"/>
                  </a:lnTo>
                  <a:lnTo>
                    <a:pt x="933" y="2282"/>
                  </a:lnTo>
                  <a:lnTo>
                    <a:pt x="942" y="2274"/>
                  </a:lnTo>
                  <a:lnTo>
                    <a:pt x="947" y="2264"/>
                  </a:lnTo>
                  <a:lnTo>
                    <a:pt x="949" y="2259"/>
                  </a:lnTo>
                  <a:lnTo>
                    <a:pt x="951" y="2254"/>
                  </a:lnTo>
                  <a:lnTo>
                    <a:pt x="952" y="2249"/>
                  </a:lnTo>
                  <a:lnTo>
                    <a:pt x="952" y="2243"/>
                  </a:lnTo>
                  <a:lnTo>
                    <a:pt x="951" y="2238"/>
                  </a:lnTo>
                  <a:lnTo>
                    <a:pt x="948" y="2232"/>
                  </a:lnTo>
                  <a:lnTo>
                    <a:pt x="946" y="2227"/>
                  </a:lnTo>
                  <a:lnTo>
                    <a:pt x="943" y="2221"/>
                  </a:lnTo>
                  <a:lnTo>
                    <a:pt x="940" y="2216"/>
                  </a:lnTo>
                  <a:lnTo>
                    <a:pt x="935" y="2212"/>
                  </a:lnTo>
                  <a:lnTo>
                    <a:pt x="931" y="2208"/>
                  </a:lnTo>
                  <a:lnTo>
                    <a:pt x="927" y="2204"/>
                  </a:lnTo>
                  <a:lnTo>
                    <a:pt x="922" y="2202"/>
                  </a:lnTo>
                  <a:lnTo>
                    <a:pt x="918" y="2200"/>
                  </a:lnTo>
                  <a:lnTo>
                    <a:pt x="913" y="2199"/>
                  </a:lnTo>
                  <a:lnTo>
                    <a:pt x="907" y="2199"/>
                  </a:lnTo>
                  <a:lnTo>
                    <a:pt x="897" y="2200"/>
                  </a:lnTo>
                  <a:lnTo>
                    <a:pt x="885" y="2202"/>
                  </a:lnTo>
                  <a:lnTo>
                    <a:pt x="872" y="2208"/>
                  </a:lnTo>
                  <a:lnTo>
                    <a:pt x="859" y="2215"/>
                  </a:lnTo>
                  <a:lnTo>
                    <a:pt x="847" y="2224"/>
                  </a:lnTo>
                  <a:lnTo>
                    <a:pt x="837" y="2232"/>
                  </a:lnTo>
                  <a:lnTo>
                    <a:pt x="830" y="2241"/>
                  </a:lnTo>
                  <a:lnTo>
                    <a:pt x="823" y="2251"/>
                  </a:lnTo>
                  <a:lnTo>
                    <a:pt x="821" y="2255"/>
                  </a:lnTo>
                  <a:lnTo>
                    <a:pt x="820" y="2261"/>
                  </a:lnTo>
                  <a:lnTo>
                    <a:pt x="819" y="2266"/>
                  </a:lnTo>
                  <a:lnTo>
                    <a:pt x="820" y="2271"/>
                  </a:lnTo>
                  <a:lnTo>
                    <a:pt x="820" y="2277"/>
                  </a:lnTo>
                  <a:lnTo>
                    <a:pt x="822" y="2282"/>
                  </a:lnTo>
                  <a:lnTo>
                    <a:pt x="824" y="2288"/>
                  </a:lnTo>
                  <a:lnTo>
                    <a:pt x="827" y="2294"/>
                  </a:lnTo>
                  <a:lnTo>
                    <a:pt x="832" y="2298"/>
                  </a:lnTo>
                  <a:lnTo>
                    <a:pt x="835" y="2303"/>
                  </a:lnTo>
                  <a:lnTo>
                    <a:pt x="839" y="2307"/>
                  </a:lnTo>
                  <a:lnTo>
                    <a:pt x="844" y="2310"/>
                  </a:lnTo>
                  <a:lnTo>
                    <a:pt x="848" y="2312"/>
                  </a:lnTo>
                  <a:lnTo>
                    <a:pt x="853" y="2315"/>
                  </a:lnTo>
                  <a:lnTo>
                    <a:pt x="858" y="2316"/>
                  </a:lnTo>
                  <a:lnTo>
                    <a:pt x="863" y="2316"/>
                  </a:lnTo>
                  <a:lnTo>
                    <a:pt x="874" y="2315"/>
                  </a:lnTo>
                  <a:lnTo>
                    <a:pt x="886" y="2312"/>
                  </a:lnTo>
                  <a:lnTo>
                    <a:pt x="899" y="2307"/>
                  </a:lnTo>
                  <a:lnTo>
                    <a:pt x="912" y="2299"/>
                  </a:lnTo>
                  <a:close/>
                  <a:moveTo>
                    <a:pt x="985" y="2600"/>
                  </a:moveTo>
                  <a:lnTo>
                    <a:pt x="983" y="2601"/>
                  </a:lnTo>
                  <a:lnTo>
                    <a:pt x="981" y="2601"/>
                  </a:lnTo>
                  <a:lnTo>
                    <a:pt x="979" y="2600"/>
                  </a:lnTo>
                  <a:lnTo>
                    <a:pt x="976" y="2599"/>
                  </a:lnTo>
                  <a:lnTo>
                    <a:pt x="973" y="2596"/>
                  </a:lnTo>
                  <a:lnTo>
                    <a:pt x="970" y="2592"/>
                  </a:lnTo>
                  <a:lnTo>
                    <a:pt x="967" y="2587"/>
                  </a:lnTo>
                  <a:lnTo>
                    <a:pt x="962" y="2580"/>
                  </a:lnTo>
                  <a:lnTo>
                    <a:pt x="958" y="2574"/>
                  </a:lnTo>
                  <a:lnTo>
                    <a:pt x="955" y="2569"/>
                  </a:lnTo>
                  <a:lnTo>
                    <a:pt x="953" y="2564"/>
                  </a:lnTo>
                  <a:lnTo>
                    <a:pt x="952" y="2561"/>
                  </a:lnTo>
                  <a:lnTo>
                    <a:pt x="952" y="2558"/>
                  </a:lnTo>
                  <a:lnTo>
                    <a:pt x="952" y="2556"/>
                  </a:lnTo>
                  <a:lnTo>
                    <a:pt x="953" y="2553"/>
                  </a:lnTo>
                  <a:lnTo>
                    <a:pt x="955" y="2552"/>
                  </a:lnTo>
                  <a:lnTo>
                    <a:pt x="1051" y="2491"/>
                  </a:lnTo>
                  <a:lnTo>
                    <a:pt x="1062" y="2483"/>
                  </a:lnTo>
                  <a:lnTo>
                    <a:pt x="1069" y="2477"/>
                  </a:lnTo>
                  <a:lnTo>
                    <a:pt x="1074" y="2470"/>
                  </a:lnTo>
                  <a:lnTo>
                    <a:pt x="1078" y="2464"/>
                  </a:lnTo>
                  <a:lnTo>
                    <a:pt x="1079" y="2456"/>
                  </a:lnTo>
                  <a:lnTo>
                    <a:pt x="1080" y="2450"/>
                  </a:lnTo>
                  <a:lnTo>
                    <a:pt x="1078" y="2442"/>
                  </a:lnTo>
                  <a:lnTo>
                    <a:pt x="1075" y="2436"/>
                  </a:lnTo>
                  <a:lnTo>
                    <a:pt x="1072" y="2431"/>
                  </a:lnTo>
                  <a:lnTo>
                    <a:pt x="1067" y="2427"/>
                  </a:lnTo>
                  <a:lnTo>
                    <a:pt x="1062" y="2424"/>
                  </a:lnTo>
                  <a:lnTo>
                    <a:pt x="1056" y="2422"/>
                  </a:lnTo>
                  <a:lnTo>
                    <a:pt x="1050" y="2419"/>
                  </a:lnTo>
                  <a:lnTo>
                    <a:pt x="1042" y="2417"/>
                  </a:lnTo>
                  <a:lnTo>
                    <a:pt x="1034" y="2415"/>
                  </a:lnTo>
                  <a:lnTo>
                    <a:pt x="1025" y="2414"/>
                  </a:lnTo>
                  <a:lnTo>
                    <a:pt x="913" y="2486"/>
                  </a:lnTo>
                  <a:lnTo>
                    <a:pt x="911" y="2487"/>
                  </a:lnTo>
                  <a:lnTo>
                    <a:pt x="908" y="2487"/>
                  </a:lnTo>
                  <a:lnTo>
                    <a:pt x="906" y="2486"/>
                  </a:lnTo>
                  <a:lnTo>
                    <a:pt x="903" y="2484"/>
                  </a:lnTo>
                  <a:lnTo>
                    <a:pt x="901" y="2482"/>
                  </a:lnTo>
                  <a:lnTo>
                    <a:pt x="898" y="2479"/>
                  </a:lnTo>
                  <a:lnTo>
                    <a:pt x="893" y="2473"/>
                  </a:lnTo>
                  <a:lnTo>
                    <a:pt x="889" y="2467"/>
                  </a:lnTo>
                  <a:lnTo>
                    <a:pt x="886" y="2460"/>
                  </a:lnTo>
                  <a:lnTo>
                    <a:pt x="882" y="2455"/>
                  </a:lnTo>
                  <a:lnTo>
                    <a:pt x="880" y="2451"/>
                  </a:lnTo>
                  <a:lnTo>
                    <a:pt x="879" y="2447"/>
                  </a:lnTo>
                  <a:lnTo>
                    <a:pt x="879" y="2444"/>
                  </a:lnTo>
                  <a:lnTo>
                    <a:pt x="879" y="2442"/>
                  </a:lnTo>
                  <a:lnTo>
                    <a:pt x="880" y="2440"/>
                  </a:lnTo>
                  <a:lnTo>
                    <a:pt x="881" y="2439"/>
                  </a:lnTo>
                  <a:lnTo>
                    <a:pt x="1051" y="2331"/>
                  </a:lnTo>
                  <a:lnTo>
                    <a:pt x="1053" y="2330"/>
                  </a:lnTo>
                  <a:lnTo>
                    <a:pt x="1054" y="2330"/>
                  </a:lnTo>
                  <a:lnTo>
                    <a:pt x="1056" y="2330"/>
                  </a:lnTo>
                  <a:lnTo>
                    <a:pt x="1060" y="2331"/>
                  </a:lnTo>
                  <a:lnTo>
                    <a:pt x="1062" y="2333"/>
                  </a:lnTo>
                  <a:lnTo>
                    <a:pt x="1065" y="2336"/>
                  </a:lnTo>
                  <a:lnTo>
                    <a:pt x="1068" y="2341"/>
                  </a:lnTo>
                  <a:lnTo>
                    <a:pt x="1072" y="2346"/>
                  </a:lnTo>
                  <a:lnTo>
                    <a:pt x="1075" y="2351"/>
                  </a:lnTo>
                  <a:lnTo>
                    <a:pt x="1077" y="2357"/>
                  </a:lnTo>
                  <a:lnTo>
                    <a:pt x="1079" y="2360"/>
                  </a:lnTo>
                  <a:lnTo>
                    <a:pt x="1080" y="2363"/>
                  </a:lnTo>
                  <a:lnTo>
                    <a:pt x="1080" y="2365"/>
                  </a:lnTo>
                  <a:lnTo>
                    <a:pt x="1079" y="2368"/>
                  </a:lnTo>
                  <a:lnTo>
                    <a:pt x="1078" y="2370"/>
                  </a:lnTo>
                  <a:lnTo>
                    <a:pt x="1077" y="2371"/>
                  </a:lnTo>
                  <a:lnTo>
                    <a:pt x="1058" y="2384"/>
                  </a:lnTo>
                  <a:lnTo>
                    <a:pt x="1069" y="2386"/>
                  </a:lnTo>
                  <a:lnTo>
                    <a:pt x="1079" y="2389"/>
                  </a:lnTo>
                  <a:lnTo>
                    <a:pt x="1089" y="2393"/>
                  </a:lnTo>
                  <a:lnTo>
                    <a:pt x="1099" y="2398"/>
                  </a:lnTo>
                  <a:lnTo>
                    <a:pt x="1106" y="2403"/>
                  </a:lnTo>
                  <a:lnTo>
                    <a:pt x="1114" y="2409"/>
                  </a:lnTo>
                  <a:lnTo>
                    <a:pt x="1119" y="2415"/>
                  </a:lnTo>
                  <a:lnTo>
                    <a:pt x="1126" y="2423"/>
                  </a:lnTo>
                  <a:lnTo>
                    <a:pt x="1130" y="2431"/>
                  </a:lnTo>
                  <a:lnTo>
                    <a:pt x="1134" y="2440"/>
                  </a:lnTo>
                  <a:lnTo>
                    <a:pt x="1136" y="2447"/>
                  </a:lnTo>
                  <a:lnTo>
                    <a:pt x="1137" y="2456"/>
                  </a:lnTo>
                  <a:lnTo>
                    <a:pt x="1139" y="2464"/>
                  </a:lnTo>
                  <a:lnTo>
                    <a:pt x="1139" y="2470"/>
                  </a:lnTo>
                  <a:lnTo>
                    <a:pt x="1136" y="2478"/>
                  </a:lnTo>
                  <a:lnTo>
                    <a:pt x="1134" y="2484"/>
                  </a:lnTo>
                  <a:lnTo>
                    <a:pt x="1132" y="2491"/>
                  </a:lnTo>
                  <a:lnTo>
                    <a:pt x="1128" y="2497"/>
                  </a:lnTo>
                  <a:lnTo>
                    <a:pt x="1123" y="2504"/>
                  </a:lnTo>
                  <a:lnTo>
                    <a:pt x="1119" y="2510"/>
                  </a:lnTo>
                  <a:lnTo>
                    <a:pt x="1113" y="2516"/>
                  </a:lnTo>
                  <a:lnTo>
                    <a:pt x="1106" y="2521"/>
                  </a:lnTo>
                  <a:lnTo>
                    <a:pt x="1097" y="2527"/>
                  </a:lnTo>
                  <a:lnTo>
                    <a:pt x="1089" y="2533"/>
                  </a:lnTo>
                  <a:lnTo>
                    <a:pt x="985" y="2600"/>
                  </a:lnTo>
                  <a:close/>
                  <a:moveTo>
                    <a:pt x="688" y="242"/>
                  </a:moveTo>
                  <a:lnTo>
                    <a:pt x="676" y="244"/>
                  </a:lnTo>
                  <a:lnTo>
                    <a:pt x="665" y="244"/>
                  </a:lnTo>
                  <a:lnTo>
                    <a:pt x="654" y="244"/>
                  </a:lnTo>
                  <a:lnTo>
                    <a:pt x="644" y="242"/>
                  </a:lnTo>
                  <a:lnTo>
                    <a:pt x="634" y="240"/>
                  </a:lnTo>
                  <a:lnTo>
                    <a:pt x="625" y="236"/>
                  </a:lnTo>
                  <a:lnTo>
                    <a:pt x="617" y="231"/>
                  </a:lnTo>
                  <a:lnTo>
                    <a:pt x="609" y="226"/>
                  </a:lnTo>
                  <a:lnTo>
                    <a:pt x="602" y="219"/>
                  </a:lnTo>
                  <a:lnTo>
                    <a:pt x="595" y="212"/>
                  </a:lnTo>
                  <a:lnTo>
                    <a:pt x="589" y="203"/>
                  </a:lnTo>
                  <a:lnTo>
                    <a:pt x="583" y="194"/>
                  </a:lnTo>
                  <a:lnTo>
                    <a:pt x="579" y="183"/>
                  </a:lnTo>
                  <a:lnTo>
                    <a:pt x="575" y="172"/>
                  </a:lnTo>
                  <a:lnTo>
                    <a:pt x="570" y="160"/>
                  </a:lnTo>
                  <a:lnTo>
                    <a:pt x="568" y="146"/>
                  </a:lnTo>
                  <a:lnTo>
                    <a:pt x="564" y="122"/>
                  </a:lnTo>
                  <a:lnTo>
                    <a:pt x="472" y="138"/>
                  </a:lnTo>
                  <a:lnTo>
                    <a:pt x="470" y="138"/>
                  </a:lnTo>
                  <a:lnTo>
                    <a:pt x="468" y="137"/>
                  </a:lnTo>
                  <a:lnTo>
                    <a:pt x="466" y="136"/>
                  </a:lnTo>
                  <a:lnTo>
                    <a:pt x="464" y="133"/>
                  </a:lnTo>
                  <a:lnTo>
                    <a:pt x="462" y="129"/>
                  </a:lnTo>
                  <a:lnTo>
                    <a:pt x="461" y="124"/>
                  </a:lnTo>
                  <a:lnTo>
                    <a:pt x="459" y="118"/>
                  </a:lnTo>
                  <a:lnTo>
                    <a:pt x="458" y="110"/>
                  </a:lnTo>
                  <a:lnTo>
                    <a:pt x="457" y="102"/>
                  </a:lnTo>
                  <a:lnTo>
                    <a:pt x="456" y="96"/>
                  </a:lnTo>
                  <a:lnTo>
                    <a:pt x="456" y="91"/>
                  </a:lnTo>
                  <a:lnTo>
                    <a:pt x="457" y="87"/>
                  </a:lnTo>
                  <a:lnTo>
                    <a:pt x="457" y="84"/>
                  </a:lnTo>
                  <a:lnTo>
                    <a:pt x="458" y="82"/>
                  </a:lnTo>
                  <a:lnTo>
                    <a:pt x="460" y="81"/>
                  </a:lnTo>
                  <a:lnTo>
                    <a:pt x="462" y="80"/>
                  </a:lnTo>
                  <a:lnTo>
                    <a:pt x="719" y="34"/>
                  </a:lnTo>
                  <a:lnTo>
                    <a:pt x="725" y="33"/>
                  </a:lnTo>
                  <a:lnTo>
                    <a:pt x="729" y="34"/>
                  </a:lnTo>
                  <a:lnTo>
                    <a:pt x="733" y="35"/>
                  </a:lnTo>
                  <a:lnTo>
                    <a:pt x="737" y="37"/>
                  </a:lnTo>
                  <a:lnTo>
                    <a:pt x="739" y="40"/>
                  </a:lnTo>
                  <a:lnTo>
                    <a:pt x="741" y="43"/>
                  </a:lnTo>
                  <a:lnTo>
                    <a:pt x="743" y="46"/>
                  </a:lnTo>
                  <a:lnTo>
                    <a:pt x="744" y="51"/>
                  </a:lnTo>
                  <a:lnTo>
                    <a:pt x="756" y="118"/>
                  </a:lnTo>
                  <a:lnTo>
                    <a:pt x="757" y="128"/>
                  </a:lnTo>
                  <a:lnTo>
                    <a:pt x="758" y="137"/>
                  </a:lnTo>
                  <a:lnTo>
                    <a:pt x="759" y="148"/>
                  </a:lnTo>
                  <a:lnTo>
                    <a:pt x="759" y="160"/>
                  </a:lnTo>
                  <a:lnTo>
                    <a:pt x="758" y="174"/>
                  </a:lnTo>
                  <a:lnTo>
                    <a:pt x="754" y="188"/>
                  </a:lnTo>
                  <a:lnTo>
                    <a:pt x="752" y="194"/>
                  </a:lnTo>
                  <a:lnTo>
                    <a:pt x="748" y="202"/>
                  </a:lnTo>
                  <a:lnTo>
                    <a:pt x="745" y="207"/>
                  </a:lnTo>
                  <a:lnTo>
                    <a:pt x="741" y="214"/>
                  </a:lnTo>
                  <a:lnTo>
                    <a:pt x="737" y="219"/>
                  </a:lnTo>
                  <a:lnTo>
                    <a:pt x="731" y="223"/>
                  </a:lnTo>
                  <a:lnTo>
                    <a:pt x="725" y="228"/>
                  </a:lnTo>
                  <a:lnTo>
                    <a:pt x="719" y="232"/>
                  </a:lnTo>
                  <a:lnTo>
                    <a:pt x="712" y="235"/>
                  </a:lnTo>
                  <a:lnTo>
                    <a:pt x="704" y="239"/>
                  </a:lnTo>
                  <a:lnTo>
                    <a:pt x="697" y="241"/>
                  </a:lnTo>
                  <a:lnTo>
                    <a:pt x="688" y="242"/>
                  </a:lnTo>
                  <a:close/>
                  <a:moveTo>
                    <a:pt x="673" y="182"/>
                  </a:moveTo>
                  <a:lnTo>
                    <a:pt x="680" y="180"/>
                  </a:lnTo>
                  <a:lnTo>
                    <a:pt x="687" y="178"/>
                  </a:lnTo>
                  <a:lnTo>
                    <a:pt x="692" y="176"/>
                  </a:lnTo>
                  <a:lnTo>
                    <a:pt x="697" y="173"/>
                  </a:lnTo>
                  <a:lnTo>
                    <a:pt x="701" y="168"/>
                  </a:lnTo>
                  <a:lnTo>
                    <a:pt x="704" y="165"/>
                  </a:lnTo>
                  <a:lnTo>
                    <a:pt x="707" y="161"/>
                  </a:lnTo>
                  <a:lnTo>
                    <a:pt x="710" y="156"/>
                  </a:lnTo>
                  <a:lnTo>
                    <a:pt x="712" y="148"/>
                  </a:lnTo>
                  <a:lnTo>
                    <a:pt x="712" y="139"/>
                  </a:lnTo>
                  <a:lnTo>
                    <a:pt x="712" y="131"/>
                  </a:lnTo>
                  <a:lnTo>
                    <a:pt x="711" y="122"/>
                  </a:lnTo>
                  <a:lnTo>
                    <a:pt x="706" y="97"/>
                  </a:lnTo>
                  <a:lnTo>
                    <a:pt x="608" y="113"/>
                  </a:lnTo>
                  <a:lnTo>
                    <a:pt x="613" y="140"/>
                  </a:lnTo>
                  <a:lnTo>
                    <a:pt x="614" y="147"/>
                  </a:lnTo>
                  <a:lnTo>
                    <a:pt x="617" y="153"/>
                  </a:lnTo>
                  <a:lnTo>
                    <a:pt x="619" y="159"/>
                  </a:lnTo>
                  <a:lnTo>
                    <a:pt x="621" y="163"/>
                  </a:lnTo>
                  <a:lnTo>
                    <a:pt x="624" y="167"/>
                  </a:lnTo>
                  <a:lnTo>
                    <a:pt x="627" y="171"/>
                  </a:lnTo>
                  <a:lnTo>
                    <a:pt x="631" y="174"/>
                  </a:lnTo>
                  <a:lnTo>
                    <a:pt x="634" y="177"/>
                  </a:lnTo>
                  <a:lnTo>
                    <a:pt x="643" y="180"/>
                  </a:lnTo>
                  <a:lnTo>
                    <a:pt x="652" y="182"/>
                  </a:lnTo>
                  <a:lnTo>
                    <a:pt x="662" y="183"/>
                  </a:lnTo>
                  <a:lnTo>
                    <a:pt x="673" y="182"/>
                  </a:lnTo>
                  <a:close/>
                  <a:moveTo>
                    <a:pt x="533" y="473"/>
                  </a:moveTo>
                  <a:lnTo>
                    <a:pt x="531" y="473"/>
                  </a:lnTo>
                  <a:lnTo>
                    <a:pt x="528" y="472"/>
                  </a:lnTo>
                  <a:lnTo>
                    <a:pt x="526" y="469"/>
                  </a:lnTo>
                  <a:lnTo>
                    <a:pt x="524" y="466"/>
                  </a:lnTo>
                  <a:lnTo>
                    <a:pt x="523" y="459"/>
                  </a:lnTo>
                  <a:lnTo>
                    <a:pt x="520" y="451"/>
                  </a:lnTo>
                  <a:lnTo>
                    <a:pt x="518" y="443"/>
                  </a:lnTo>
                  <a:lnTo>
                    <a:pt x="517" y="437"/>
                  </a:lnTo>
                  <a:lnTo>
                    <a:pt x="517" y="433"/>
                  </a:lnTo>
                  <a:lnTo>
                    <a:pt x="518" y="430"/>
                  </a:lnTo>
                  <a:lnTo>
                    <a:pt x="520" y="428"/>
                  </a:lnTo>
                  <a:lnTo>
                    <a:pt x="523" y="427"/>
                  </a:lnTo>
                  <a:lnTo>
                    <a:pt x="539" y="423"/>
                  </a:lnTo>
                  <a:lnTo>
                    <a:pt x="531" y="419"/>
                  </a:lnTo>
                  <a:lnTo>
                    <a:pt x="524" y="414"/>
                  </a:lnTo>
                  <a:lnTo>
                    <a:pt x="518" y="407"/>
                  </a:lnTo>
                  <a:lnTo>
                    <a:pt x="512" y="401"/>
                  </a:lnTo>
                  <a:lnTo>
                    <a:pt x="508" y="393"/>
                  </a:lnTo>
                  <a:lnTo>
                    <a:pt x="503" y="386"/>
                  </a:lnTo>
                  <a:lnTo>
                    <a:pt x="500" y="377"/>
                  </a:lnTo>
                  <a:lnTo>
                    <a:pt x="497" y="368"/>
                  </a:lnTo>
                  <a:lnTo>
                    <a:pt x="496" y="361"/>
                  </a:lnTo>
                  <a:lnTo>
                    <a:pt x="495" y="353"/>
                  </a:lnTo>
                  <a:lnTo>
                    <a:pt x="495" y="346"/>
                  </a:lnTo>
                  <a:lnTo>
                    <a:pt x="495" y="338"/>
                  </a:lnTo>
                  <a:lnTo>
                    <a:pt x="496" y="332"/>
                  </a:lnTo>
                  <a:lnTo>
                    <a:pt x="497" y="325"/>
                  </a:lnTo>
                  <a:lnTo>
                    <a:pt x="499" y="319"/>
                  </a:lnTo>
                  <a:lnTo>
                    <a:pt x="501" y="313"/>
                  </a:lnTo>
                  <a:lnTo>
                    <a:pt x="504" y="308"/>
                  </a:lnTo>
                  <a:lnTo>
                    <a:pt x="509" y="302"/>
                  </a:lnTo>
                  <a:lnTo>
                    <a:pt x="513" y="298"/>
                  </a:lnTo>
                  <a:lnTo>
                    <a:pt x="518" y="294"/>
                  </a:lnTo>
                  <a:lnTo>
                    <a:pt x="524" y="290"/>
                  </a:lnTo>
                  <a:lnTo>
                    <a:pt x="530" y="287"/>
                  </a:lnTo>
                  <a:lnTo>
                    <a:pt x="537" y="284"/>
                  </a:lnTo>
                  <a:lnTo>
                    <a:pt x="544" y="282"/>
                  </a:lnTo>
                  <a:lnTo>
                    <a:pt x="553" y="281"/>
                  </a:lnTo>
                  <a:lnTo>
                    <a:pt x="560" y="281"/>
                  </a:lnTo>
                  <a:lnTo>
                    <a:pt x="568" y="281"/>
                  </a:lnTo>
                  <a:lnTo>
                    <a:pt x="576" y="282"/>
                  </a:lnTo>
                  <a:lnTo>
                    <a:pt x="582" y="284"/>
                  </a:lnTo>
                  <a:lnTo>
                    <a:pt x="589" y="287"/>
                  </a:lnTo>
                  <a:lnTo>
                    <a:pt x="595" y="292"/>
                  </a:lnTo>
                  <a:lnTo>
                    <a:pt x="600" y="297"/>
                  </a:lnTo>
                  <a:lnTo>
                    <a:pt x="606" y="303"/>
                  </a:lnTo>
                  <a:lnTo>
                    <a:pt x="611" y="310"/>
                  </a:lnTo>
                  <a:lnTo>
                    <a:pt x="617" y="319"/>
                  </a:lnTo>
                  <a:lnTo>
                    <a:pt x="621" y="327"/>
                  </a:lnTo>
                  <a:lnTo>
                    <a:pt x="624" y="337"/>
                  </a:lnTo>
                  <a:lnTo>
                    <a:pt x="629" y="348"/>
                  </a:lnTo>
                  <a:lnTo>
                    <a:pt x="632" y="360"/>
                  </a:lnTo>
                  <a:lnTo>
                    <a:pt x="635" y="372"/>
                  </a:lnTo>
                  <a:lnTo>
                    <a:pt x="639" y="391"/>
                  </a:lnTo>
                  <a:lnTo>
                    <a:pt x="651" y="389"/>
                  </a:lnTo>
                  <a:lnTo>
                    <a:pt x="660" y="386"/>
                  </a:lnTo>
                  <a:lnTo>
                    <a:pt x="667" y="382"/>
                  </a:lnTo>
                  <a:lnTo>
                    <a:pt x="673" y="379"/>
                  </a:lnTo>
                  <a:lnTo>
                    <a:pt x="677" y="374"/>
                  </a:lnTo>
                  <a:lnTo>
                    <a:pt x="680" y="368"/>
                  </a:lnTo>
                  <a:lnTo>
                    <a:pt x="681" y="361"/>
                  </a:lnTo>
                  <a:lnTo>
                    <a:pt x="681" y="353"/>
                  </a:lnTo>
                  <a:lnTo>
                    <a:pt x="679" y="343"/>
                  </a:lnTo>
                  <a:lnTo>
                    <a:pt x="676" y="330"/>
                  </a:lnTo>
                  <a:lnTo>
                    <a:pt x="671" y="319"/>
                  </a:lnTo>
                  <a:lnTo>
                    <a:pt x="665" y="310"/>
                  </a:lnTo>
                  <a:lnTo>
                    <a:pt x="660" y="301"/>
                  </a:lnTo>
                  <a:lnTo>
                    <a:pt x="654" y="295"/>
                  </a:lnTo>
                  <a:lnTo>
                    <a:pt x="649" y="289"/>
                  </a:lnTo>
                  <a:lnTo>
                    <a:pt x="646" y="285"/>
                  </a:lnTo>
                  <a:lnTo>
                    <a:pt x="645" y="281"/>
                  </a:lnTo>
                  <a:lnTo>
                    <a:pt x="644" y="279"/>
                  </a:lnTo>
                  <a:lnTo>
                    <a:pt x="645" y="276"/>
                  </a:lnTo>
                  <a:lnTo>
                    <a:pt x="646" y="274"/>
                  </a:lnTo>
                  <a:lnTo>
                    <a:pt x="648" y="272"/>
                  </a:lnTo>
                  <a:lnTo>
                    <a:pt x="651" y="270"/>
                  </a:lnTo>
                  <a:lnTo>
                    <a:pt x="656" y="269"/>
                  </a:lnTo>
                  <a:lnTo>
                    <a:pt x="659" y="267"/>
                  </a:lnTo>
                  <a:lnTo>
                    <a:pt x="664" y="266"/>
                  </a:lnTo>
                  <a:lnTo>
                    <a:pt x="671" y="265"/>
                  </a:lnTo>
                  <a:lnTo>
                    <a:pt x="675" y="265"/>
                  </a:lnTo>
                  <a:lnTo>
                    <a:pt x="679" y="266"/>
                  </a:lnTo>
                  <a:lnTo>
                    <a:pt x="683" y="267"/>
                  </a:lnTo>
                  <a:lnTo>
                    <a:pt x="687" y="270"/>
                  </a:lnTo>
                  <a:lnTo>
                    <a:pt x="692" y="276"/>
                  </a:lnTo>
                  <a:lnTo>
                    <a:pt x="698" y="284"/>
                  </a:lnTo>
                  <a:lnTo>
                    <a:pt x="704" y="293"/>
                  </a:lnTo>
                  <a:lnTo>
                    <a:pt x="710" y="302"/>
                  </a:lnTo>
                  <a:lnTo>
                    <a:pt x="714" y="313"/>
                  </a:lnTo>
                  <a:lnTo>
                    <a:pt x="719" y="326"/>
                  </a:lnTo>
                  <a:lnTo>
                    <a:pt x="723" y="338"/>
                  </a:lnTo>
                  <a:lnTo>
                    <a:pt x="725" y="350"/>
                  </a:lnTo>
                  <a:lnTo>
                    <a:pt x="726" y="360"/>
                  </a:lnTo>
                  <a:lnTo>
                    <a:pt x="727" y="369"/>
                  </a:lnTo>
                  <a:lnTo>
                    <a:pt x="727" y="379"/>
                  </a:lnTo>
                  <a:lnTo>
                    <a:pt x="726" y="387"/>
                  </a:lnTo>
                  <a:lnTo>
                    <a:pt x="725" y="395"/>
                  </a:lnTo>
                  <a:lnTo>
                    <a:pt x="723" y="402"/>
                  </a:lnTo>
                  <a:lnTo>
                    <a:pt x="719" y="408"/>
                  </a:lnTo>
                  <a:lnTo>
                    <a:pt x="715" y="415"/>
                  </a:lnTo>
                  <a:lnTo>
                    <a:pt x="711" y="420"/>
                  </a:lnTo>
                  <a:lnTo>
                    <a:pt x="705" y="426"/>
                  </a:lnTo>
                  <a:lnTo>
                    <a:pt x="699" y="430"/>
                  </a:lnTo>
                  <a:lnTo>
                    <a:pt x="691" y="433"/>
                  </a:lnTo>
                  <a:lnTo>
                    <a:pt x="684" y="436"/>
                  </a:lnTo>
                  <a:lnTo>
                    <a:pt x="675" y="440"/>
                  </a:lnTo>
                  <a:lnTo>
                    <a:pt x="665" y="443"/>
                  </a:lnTo>
                  <a:lnTo>
                    <a:pt x="533" y="473"/>
                  </a:lnTo>
                  <a:close/>
                  <a:moveTo>
                    <a:pt x="605" y="399"/>
                  </a:moveTo>
                  <a:lnTo>
                    <a:pt x="600" y="378"/>
                  </a:lnTo>
                  <a:lnTo>
                    <a:pt x="597" y="366"/>
                  </a:lnTo>
                  <a:lnTo>
                    <a:pt x="593" y="355"/>
                  </a:lnTo>
                  <a:lnTo>
                    <a:pt x="589" y="348"/>
                  </a:lnTo>
                  <a:lnTo>
                    <a:pt x="583" y="342"/>
                  </a:lnTo>
                  <a:lnTo>
                    <a:pt x="578" y="338"/>
                  </a:lnTo>
                  <a:lnTo>
                    <a:pt x="572" y="336"/>
                  </a:lnTo>
                  <a:lnTo>
                    <a:pt x="566" y="335"/>
                  </a:lnTo>
                  <a:lnTo>
                    <a:pt x="558" y="336"/>
                  </a:lnTo>
                  <a:lnTo>
                    <a:pt x="553" y="337"/>
                  </a:lnTo>
                  <a:lnTo>
                    <a:pt x="548" y="340"/>
                  </a:lnTo>
                  <a:lnTo>
                    <a:pt x="544" y="343"/>
                  </a:lnTo>
                  <a:lnTo>
                    <a:pt x="541" y="348"/>
                  </a:lnTo>
                  <a:lnTo>
                    <a:pt x="539" y="353"/>
                  </a:lnTo>
                  <a:lnTo>
                    <a:pt x="538" y="359"/>
                  </a:lnTo>
                  <a:lnTo>
                    <a:pt x="538" y="364"/>
                  </a:lnTo>
                  <a:lnTo>
                    <a:pt x="539" y="372"/>
                  </a:lnTo>
                  <a:lnTo>
                    <a:pt x="541" y="377"/>
                  </a:lnTo>
                  <a:lnTo>
                    <a:pt x="543" y="381"/>
                  </a:lnTo>
                  <a:lnTo>
                    <a:pt x="546" y="387"/>
                  </a:lnTo>
                  <a:lnTo>
                    <a:pt x="550" y="391"/>
                  </a:lnTo>
                  <a:lnTo>
                    <a:pt x="559" y="400"/>
                  </a:lnTo>
                  <a:lnTo>
                    <a:pt x="571" y="407"/>
                  </a:lnTo>
                  <a:lnTo>
                    <a:pt x="605" y="399"/>
                  </a:lnTo>
                  <a:close/>
                  <a:moveTo>
                    <a:pt x="563" y="637"/>
                  </a:moveTo>
                  <a:lnTo>
                    <a:pt x="489" y="630"/>
                  </a:lnTo>
                  <a:lnTo>
                    <a:pt x="486" y="629"/>
                  </a:lnTo>
                  <a:lnTo>
                    <a:pt x="483" y="627"/>
                  </a:lnTo>
                  <a:lnTo>
                    <a:pt x="481" y="624"/>
                  </a:lnTo>
                  <a:lnTo>
                    <a:pt x="478" y="620"/>
                  </a:lnTo>
                  <a:lnTo>
                    <a:pt x="474" y="610"/>
                  </a:lnTo>
                  <a:lnTo>
                    <a:pt x="470" y="595"/>
                  </a:lnTo>
                  <a:lnTo>
                    <a:pt x="469" y="588"/>
                  </a:lnTo>
                  <a:lnTo>
                    <a:pt x="468" y="581"/>
                  </a:lnTo>
                  <a:lnTo>
                    <a:pt x="468" y="577"/>
                  </a:lnTo>
                  <a:lnTo>
                    <a:pt x="469" y="573"/>
                  </a:lnTo>
                  <a:lnTo>
                    <a:pt x="470" y="570"/>
                  </a:lnTo>
                  <a:lnTo>
                    <a:pt x="472" y="569"/>
                  </a:lnTo>
                  <a:lnTo>
                    <a:pt x="475" y="568"/>
                  </a:lnTo>
                  <a:lnTo>
                    <a:pt x="478" y="569"/>
                  </a:lnTo>
                  <a:lnTo>
                    <a:pt x="550" y="580"/>
                  </a:lnTo>
                  <a:lnTo>
                    <a:pt x="551" y="577"/>
                  </a:lnTo>
                  <a:lnTo>
                    <a:pt x="553" y="574"/>
                  </a:lnTo>
                  <a:lnTo>
                    <a:pt x="555" y="571"/>
                  </a:lnTo>
                  <a:lnTo>
                    <a:pt x="558" y="569"/>
                  </a:lnTo>
                  <a:lnTo>
                    <a:pt x="721" y="460"/>
                  </a:lnTo>
                  <a:lnTo>
                    <a:pt x="728" y="457"/>
                  </a:lnTo>
                  <a:lnTo>
                    <a:pt x="733" y="455"/>
                  </a:lnTo>
                  <a:lnTo>
                    <a:pt x="737" y="455"/>
                  </a:lnTo>
                  <a:lnTo>
                    <a:pt x="740" y="456"/>
                  </a:lnTo>
                  <a:lnTo>
                    <a:pt x="743" y="459"/>
                  </a:lnTo>
                  <a:lnTo>
                    <a:pt x="745" y="464"/>
                  </a:lnTo>
                  <a:lnTo>
                    <a:pt x="747" y="471"/>
                  </a:lnTo>
                  <a:lnTo>
                    <a:pt x="750" y="481"/>
                  </a:lnTo>
                  <a:lnTo>
                    <a:pt x="752" y="488"/>
                  </a:lnTo>
                  <a:lnTo>
                    <a:pt x="753" y="495"/>
                  </a:lnTo>
                  <a:lnTo>
                    <a:pt x="754" y="500"/>
                  </a:lnTo>
                  <a:lnTo>
                    <a:pt x="754" y="504"/>
                  </a:lnTo>
                  <a:lnTo>
                    <a:pt x="753" y="507"/>
                  </a:lnTo>
                  <a:lnTo>
                    <a:pt x="751" y="510"/>
                  </a:lnTo>
                  <a:lnTo>
                    <a:pt x="747" y="512"/>
                  </a:lnTo>
                  <a:lnTo>
                    <a:pt x="743" y="514"/>
                  </a:lnTo>
                  <a:lnTo>
                    <a:pt x="623" y="591"/>
                  </a:lnTo>
                  <a:lnTo>
                    <a:pt x="623" y="592"/>
                  </a:lnTo>
                  <a:lnTo>
                    <a:pt x="767" y="603"/>
                  </a:lnTo>
                  <a:lnTo>
                    <a:pt x="771" y="603"/>
                  </a:lnTo>
                  <a:lnTo>
                    <a:pt x="774" y="604"/>
                  </a:lnTo>
                  <a:lnTo>
                    <a:pt x="777" y="607"/>
                  </a:lnTo>
                  <a:lnTo>
                    <a:pt x="779" y="610"/>
                  </a:lnTo>
                  <a:lnTo>
                    <a:pt x="781" y="617"/>
                  </a:lnTo>
                  <a:lnTo>
                    <a:pt x="784" y="628"/>
                  </a:lnTo>
                  <a:lnTo>
                    <a:pt x="785" y="636"/>
                  </a:lnTo>
                  <a:lnTo>
                    <a:pt x="786" y="643"/>
                  </a:lnTo>
                  <a:lnTo>
                    <a:pt x="786" y="649"/>
                  </a:lnTo>
                  <a:lnTo>
                    <a:pt x="785" y="654"/>
                  </a:lnTo>
                  <a:lnTo>
                    <a:pt x="783" y="656"/>
                  </a:lnTo>
                  <a:lnTo>
                    <a:pt x="780" y="658"/>
                  </a:lnTo>
                  <a:lnTo>
                    <a:pt x="775" y="658"/>
                  </a:lnTo>
                  <a:lnTo>
                    <a:pt x="770" y="658"/>
                  </a:lnTo>
                  <a:lnTo>
                    <a:pt x="563" y="637"/>
                  </a:lnTo>
                  <a:close/>
                  <a:moveTo>
                    <a:pt x="686" y="1040"/>
                  </a:moveTo>
                  <a:lnTo>
                    <a:pt x="684" y="1040"/>
                  </a:lnTo>
                  <a:lnTo>
                    <a:pt x="681" y="1040"/>
                  </a:lnTo>
                  <a:lnTo>
                    <a:pt x="679" y="1038"/>
                  </a:lnTo>
                  <a:lnTo>
                    <a:pt x="677" y="1036"/>
                  </a:lnTo>
                  <a:lnTo>
                    <a:pt x="676" y="1033"/>
                  </a:lnTo>
                  <a:lnTo>
                    <a:pt x="674" y="1029"/>
                  </a:lnTo>
                  <a:lnTo>
                    <a:pt x="672" y="1023"/>
                  </a:lnTo>
                  <a:lnTo>
                    <a:pt x="670" y="1016"/>
                  </a:lnTo>
                  <a:lnTo>
                    <a:pt x="667" y="1008"/>
                  </a:lnTo>
                  <a:lnTo>
                    <a:pt x="666" y="1002"/>
                  </a:lnTo>
                  <a:lnTo>
                    <a:pt x="665" y="997"/>
                  </a:lnTo>
                  <a:lnTo>
                    <a:pt x="665" y="993"/>
                  </a:lnTo>
                  <a:lnTo>
                    <a:pt x="665" y="991"/>
                  </a:lnTo>
                  <a:lnTo>
                    <a:pt x="666" y="989"/>
                  </a:lnTo>
                  <a:lnTo>
                    <a:pt x="669" y="986"/>
                  </a:lnTo>
                  <a:lnTo>
                    <a:pt x="670" y="985"/>
                  </a:lnTo>
                  <a:lnTo>
                    <a:pt x="784" y="953"/>
                  </a:lnTo>
                  <a:lnTo>
                    <a:pt x="794" y="950"/>
                  </a:lnTo>
                  <a:lnTo>
                    <a:pt x="801" y="946"/>
                  </a:lnTo>
                  <a:lnTo>
                    <a:pt x="808" y="942"/>
                  </a:lnTo>
                  <a:lnTo>
                    <a:pt x="813" y="937"/>
                  </a:lnTo>
                  <a:lnTo>
                    <a:pt x="818" y="931"/>
                  </a:lnTo>
                  <a:lnTo>
                    <a:pt x="820" y="925"/>
                  </a:lnTo>
                  <a:lnTo>
                    <a:pt x="821" y="918"/>
                  </a:lnTo>
                  <a:lnTo>
                    <a:pt x="819" y="911"/>
                  </a:lnTo>
                  <a:lnTo>
                    <a:pt x="818" y="905"/>
                  </a:lnTo>
                  <a:lnTo>
                    <a:pt x="814" y="901"/>
                  </a:lnTo>
                  <a:lnTo>
                    <a:pt x="811" y="897"/>
                  </a:lnTo>
                  <a:lnTo>
                    <a:pt x="806" y="892"/>
                  </a:lnTo>
                  <a:lnTo>
                    <a:pt x="794" y="885"/>
                  </a:lnTo>
                  <a:lnTo>
                    <a:pt x="778" y="877"/>
                  </a:lnTo>
                  <a:lnTo>
                    <a:pt x="650" y="914"/>
                  </a:lnTo>
                  <a:lnTo>
                    <a:pt x="648" y="914"/>
                  </a:lnTo>
                  <a:lnTo>
                    <a:pt x="646" y="914"/>
                  </a:lnTo>
                  <a:lnTo>
                    <a:pt x="644" y="913"/>
                  </a:lnTo>
                  <a:lnTo>
                    <a:pt x="642" y="910"/>
                  </a:lnTo>
                  <a:lnTo>
                    <a:pt x="639" y="906"/>
                  </a:lnTo>
                  <a:lnTo>
                    <a:pt x="637" y="902"/>
                  </a:lnTo>
                  <a:lnTo>
                    <a:pt x="635" y="897"/>
                  </a:lnTo>
                  <a:lnTo>
                    <a:pt x="633" y="889"/>
                  </a:lnTo>
                  <a:lnTo>
                    <a:pt x="632" y="882"/>
                  </a:lnTo>
                  <a:lnTo>
                    <a:pt x="630" y="876"/>
                  </a:lnTo>
                  <a:lnTo>
                    <a:pt x="630" y="871"/>
                  </a:lnTo>
                  <a:lnTo>
                    <a:pt x="630" y="868"/>
                  </a:lnTo>
                  <a:lnTo>
                    <a:pt x="630" y="864"/>
                  </a:lnTo>
                  <a:lnTo>
                    <a:pt x="631" y="862"/>
                  </a:lnTo>
                  <a:lnTo>
                    <a:pt x="632" y="861"/>
                  </a:lnTo>
                  <a:lnTo>
                    <a:pt x="634" y="860"/>
                  </a:lnTo>
                  <a:lnTo>
                    <a:pt x="748" y="828"/>
                  </a:lnTo>
                  <a:lnTo>
                    <a:pt x="757" y="824"/>
                  </a:lnTo>
                  <a:lnTo>
                    <a:pt x="766" y="820"/>
                  </a:lnTo>
                  <a:lnTo>
                    <a:pt x="772" y="816"/>
                  </a:lnTo>
                  <a:lnTo>
                    <a:pt x="778" y="810"/>
                  </a:lnTo>
                  <a:lnTo>
                    <a:pt x="782" y="805"/>
                  </a:lnTo>
                  <a:lnTo>
                    <a:pt x="784" y="798"/>
                  </a:lnTo>
                  <a:lnTo>
                    <a:pt x="784" y="792"/>
                  </a:lnTo>
                  <a:lnTo>
                    <a:pt x="783" y="784"/>
                  </a:lnTo>
                  <a:lnTo>
                    <a:pt x="781" y="779"/>
                  </a:lnTo>
                  <a:lnTo>
                    <a:pt x="779" y="775"/>
                  </a:lnTo>
                  <a:lnTo>
                    <a:pt x="774" y="770"/>
                  </a:lnTo>
                  <a:lnTo>
                    <a:pt x="770" y="766"/>
                  </a:lnTo>
                  <a:lnTo>
                    <a:pt x="758" y="758"/>
                  </a:lnTo>
                  <a:lnTo>
                    <a:pt x="742" y="751"/>
                  </a:lnTo>
                  <a:lnTo>
                    <a:pt x="613" y="788"/>
                  </a:lnTo>
                  <a:lnTo>
                    <a:pt x="611" y="789"/>
                  </a:lnTo>
                  <a:lnTo>
                    <a:pt x="609" y="788"/>
                  </a:lnTo>
                  <a:lnTo>
                    <a:pt x="608" y="786"/>
                  </a:lnTo>
                  <a:lnTo>
                    <a:pt x="606" y="784"/>
                  </a:lnTo>
                  <a:lnTo>
                    <a:pt x="604" y="781"/>
                  </a:lnTo>
                  <a:lnTo>
                    <a:pt x="602" y="777"/>
                  </a:lnTo>
                  <a:lnTo>
                    <a:pt x="599" y="770"/>
                  </a:lnTo>
                  <a:lnTo>
                    <a:pt x="597" y="763"/>
                  </a:lnTo>
                  <a:lnTo>
                    <a:pt x="595" y="756"/>
                  </a:lnTo>
                  <a:lnTo>
                    <a:pt x="594" y="750"/>
                  </a:lnTo>
                  <a:lnTo>
                    <a:pt x="593" y="745"/>
                  </a:lnTo>
                  <a:lnTo>
                    <a:pt x="593" y="741"/>
                  </a:lnTo>
                  <a:lnTo>
                    <a:pt x="594" y="738"/>
                  </a:lnTo>
                  <a:lnTo>
                    <a:pt x="595" y="736"/>
                  </a:lnTo>
                  <a:lnTo>
                    <a:pt x="596" y="735"/>
                  </a:lnTo>
                  <a:lnTo>
                    <a:pt x="598" y="734"/>
                  </a:lnTo>
                  <a:lnTo>
                    <a:pt x="791" y="678"/>
                  </a:lnTo>
                  <a:lnTo>
                    <a:pt x="793" y="678"/>
                  </a:lnTo>
                  <a:lnTo>
                    <a:pt x="795" y="678"/>
                  </a:lnTo>
                  <a:lnTo>
                    <a:pt x="797" y="680"/>
                  </a:lnTo>
                  <a:lnTo>
                    <a:pt x="799" y="682"/>
                  </a:lnTo>
                  <a:lnTo>
                    <a:pt x="800" y="685"/>
                  </a:lnTo>
                  <a:lnTo>
                    <a:pt x="803" y="688"/>
                  </a:lnTo>
                  <a:lnTo>
                    <a:pt x="805" y="694"/>
                  </a:lnTo>
                  <a:lnTo>
                    <a:pt x="807" y="699"/>
                  </a:lnTo>
                  <a:lnTo>
                    <a:pt x="808" y="705"/>
                  </a:lnTo>
                  <a:lnTo>
                    <a:pt x="809" y="711"/>
                  </a:lnTo>
                  <a:lnTo>
                    <a:pt x="810" y="715"/>
                  </a:lnTo>
                  <a:lnTo>
                    <a:pt x="810" y="718"/>
                  </a:lnTo>
                  <a:lnTo>
                    <a:pt x="809" y="721"/>
                  </a:lnTo>
                  <a:lnTo>
                    <a:pt x="808" y="723"/>
                  </a:lnTo>
                  <a:lnTo>
                    <a:pt x="806" y="724"/>
                  </a:lnTo>
                  <a:lnTo>
                    <a:pt x="805" y="725"/>
                  </a:lnTo>
                  <a:lnTo>
                    <a:pt x="782" y="731"/>
                  </a:lnTo>
                  <a:lnTo>
                    <a:pt x="793" y="737"/>
                  </a:lnTo>
                  <a:lnTo>
                    <a:pt x="801" y="743"/>
                  </a:lnTo>
                  <a:lnTo>
                    <a:pt x="810" y="750"/>
                  </a:lnTo>
                  <a:lnTo>
                    <a:pt x="817" y="756"/>
                  </a:lnTo>
                  <a:lnTo>
                    <a:pt x="823" y="763"/>
                  </a:lnTo>
                  <a:lnTo>
                    <a:pt x="828" y="770"/>
                  </a:lnTo>
                  <a:lnTo>
                    <a:pt x="832" y="778"/>
                  </a:lnTo>
                  <a:lnTo>
                    <a:pt x="835" y="786"/>
                  </a:lnTo>
                  <a:lnTo>
                    <a:pt x="838" y="798"/>
                  </a:lnTo>
                  <a:lnTo>
                    <a:pt x="839" y="809"/>
                  </a:lnTo>
                  <a:lnTo>
                    <a:pt x="838" y="819"/>
                  </a:lnTo>
                  <a:lnTo>
                    <a:pt x="836" y="828"/>
                  </a:lnTo>
                  <a:lnTo>
                    <a:pt x="834" y="836"/>
                  </a:lnTo>
                  <a:lnTo>
                    <a:pt x="830" y="844"/>
                  </a:lnTo>
                  <a:lnTo>
                    <a:pt x="824" y="850"/>
                  </a:lnTo>
                  <a:lnTo>
                    <a:pt x="818" y="857"/>
                  </a:lnTo>
                  <a:lnTo>
                    <a:pt x="828" y="863"/>
                  </a:lnTo>
                  <a:lnTo>
                    <a:pt x="838" y="870"/>
                  </a:lnTo>
                  <a:lnTo>
                    <a:pt x="847" y="876"/>
                  </a:lnTo>
                  <a:lnTo>
                    <a:pt x="853" y="883"/>
                  </a:lnTo>
                  <a:lnTo>
                    <a:pt x="860" y="889"/>
                  </a:lnTo>
                  <a:lnTo>
                    <a:pt x="864" y="897"/>
                  </a:lnTo>
                  <a:lnTo>
                    <a:pt x="868" y="905"/>
                  </a:lnTo>
                  <a:lnTo>
                    <a:pt x="872" y="913"/>
                  </a:lnTo>
                  <a:lnTo>
                    <a:pt x="874" y="923"/>
                  </a:lnTo>
                  <a:lnTo>
                    <a:pt x="875" y="931"/>
                  </a:lnTo>
                  <a:lnTo>
                    <a:pt x="875" y="940"/>
                  </a:lnTo>
                  <a:lnTo>
                    <a:pt x="874" y="948"/>
                  </a:lnTo>
                  <a:lnTo>
                    <a:pt x="873" y="955"/>
                  </a:lnTo>
                  <a:lnTo>
                    <a:pt x="869" y="962"/>
                  </a:lnTo>
                  <a:lnTo>
                    <a:pt x="866" y="968"/>
                  </a:lnTo>
                  <a:lnTo>
                    <a:pt x="862" y="973"/>
                  </a:lnTo>
                  <a:lnTo>
                    <a:pt x="858" y="979"/>
                  </a:lnTo>
                  <a:lnTo>
                    <a:pt x="852" y="984"/>
                  </a:lnTo>
                  <a:lnTo>
                    <a:pt x="847" y="989"/>
                  </a:lnTo>
                  <a:lnTo>
                    <a:pt x="839" y="993"/>
                  </a:lnTo>
                  <a:lnTo>
                    <a:pt x="825" y="999"/>
                  </a:lnTo>
                  <a:lnTo>
                    <a:pt x="809" y="1005"/>
                  </a:lnTo>
                  <a:lnTo>
                    <a:pt x="686" y="1040"/>
                  </a:lnTo>
                  <a:close/>
                  <a:moveTo>
                    <a:pt x="875" y="1224"/>
                  </a:moveTo>
                  <a:lnTo>
                    <a:pt x="871" y="1225"/>
                  </a:lnTo>
                  <a:lnTo>
                    <a:pt x="866" y="1226"/>
                  </a:lnTo>
                  <a:lnTo>
                    <a:pt x="862" y="1226"/>
                  </a:lnTo>
                  <a:lnTo>
                    <a:pt x="859" y="1225"/>
                  </a:lnTo>
                  <a:lnTo>
                    <a:pt x="857" y="1223"/>
                  </a:lnTo>
                  <a:lnTo>
                    <a:pt x="853" y="1221"/>
                  </a:lnTo>
                  <a:lnTo>
                    <a:pt x="851" y="1219"/>
                  </a:lnTo>
                  <a:lnTo>
                    <a:pt x="850" y="1216"/>
                  </a:lnTo>
                  <a:lnTo>
                    <a:pt x="805" y="1102"/>
                  </a:lnTo>
                  <a:lnTo>
                    <a:pt x="794" y="1106"/>
                  </a:lnTo>
                  <a:lnTo>
                    <a:pt x="784" y="1113"/>
                  </a:lnTo>
                  <a:lnTo>
                    <a:pt x="780" y="1116"/>
                  </a:lnTo>
                  <a:lnTo>
                    <a:pt x="777" y="1120"/>
                  </a:lnTo>
                  <a:lnTo>
                    <a:pt x="773" y="1124"/>
                  </a:lnTo>
                  <a:lnTo>
                    <a:pt x="771" y="1128"/>
                  </a:lnTo>
                  <a:lnTo>
                    <a:pt x="769" y="1133"/>
                  </a:lnTo>
                  <a:lnTo>
                    <a:pt x="768" y="1138"/>
                  </a:lnTo>
                  <a:lnTo>
                    <a:pt x="768" y="1143"/>
                  </a:lnTo>
                  <a:lnTo>
                    <a:pt x="768" y="1149"/>
                  </a:lnTo>
                  <a:lnTo>
                    <a:pt x="768" y="1154"/>
                  </a:lnTo>
                  <a:lnTo>
                    <a:pt x="769" y="1160"/>
                  </a:lnTo>
                  <a:lnTo>
                    <a:pt x="771" y="1167"/>
                  </a:lnTo>
                  <a:lnTo>
                    <a:pt x="773" y="1173"/>
                  </a:lnTo>
                  <a:lnTo>
                    <a:pt x="779" y="1186"/>
                  </a:lnTo>
                  <a:lnTo>
                    <a:pt x="785" y="1196"/>
                  </a:lnTo>
                  <a:lnTo>
                    <a:pt x="791" y="1206"/>
                  </a:lnTo>
                  <a:lnTo>
                    <a:pt x="796" y="1212"/>
                  </a:lnTo>
                  <a:lnTo>
                    <a:pt x="801" y="1219"/>
                  </a:lnTo>
                  <a:lnTo>
                    <a:pt x="806" y="1224"/>
                  </a:lnTo>
                  <a:lnTo>
                    <a:pt x="809" y="1227"/>
                  </a:lnTo>
                  <a:lnTo>
                    <a:pt x="811" y="1231"/>
                  </a:lnTo>
                  <a:lnTo>
                    <a:pt x="811" y="1233"/>
                  </a:lnTo>
                  <a:lnTo>
                    <a:pt x="811" y="1235"/>
                  </a:lnTo>
                  <a:lnTo>
                    <a:pt x="811" y="1236"/>
                  </a:lnTo>
                  <a:lnTo>
                    <a:pt x="810" y="1237"/>
                  </a:lnTo>
                  <a:lnTo>
                    <a:pt x="808" y="1239"/>
                  </a:lnTo>
                  <a:lnTo>
                    <a:pt x="805" y="1240"/>
                  </a:lnTo>
                  <a:lnTo>
                    <a:pt x="801" y="1243"/>
                  </a:lnTo>
                  <a:lnTo>
                    <a:pt x="796" y="1245"/>
                  </a:lnTo>
                  <a:lnTo>
                    <a:pt x="792" y="1246"/>
                  </a:lnTo>
                  <a:lnTo>
                    <a:pt x="788" y="1248"/>
                  </a:lnTo>
                  <a:lnTo>
                    <a:pt x="785" y="1248"/>
                  </a:lnTo>
                  <a:lnTo>
                    <a:pt x="783" y="1249"/>
                  </a:lnTo>
                  <a:lnTo>
                    <a:pt x="780" y="1249"/>
                  </a:lnTo>
                  <a:lnTo>
                    <a:pt x="779" y="1249"/>
                  </a:lnTo>
                  <a:lnTo>
                    <a:pt x="777" y="1249"/>
                  </a:lnTo>
                  <a:lnTo>
                    <a:pt x="774" y="1248"/>
                  </a:lnTo>
                  <a:lnTo>
                    <a:pt x="771" y="1247"/>
                  </a:lnTo>
                  <a:lnTo>
                    <a:pt x="768" y="1243"/>
                  </a:lnTo>
                  <a:lnTo>
                    <a:pt x="763" y="1236"/>
                  </a:lnTo>
                  <a:lnTo>
                    <a:pt x="756" y="1228"/>
                  </a:lnTo>
                  <a:lnTo>
                    <a:pt x="750" y="1220"/>
                  </a:lnTo>
                  <a:lnTo>
                    <a:pt x="743" y="1209"/>
                  </a:lnTo>
                  <a:lnTo>
                    <a:pt x="738" y="1197"/>
                  </a:lnTo>
                  <a:lnTo>
                    <a:pt x="731" y="1184"/>
                  </a:lnTo>
                  <a:lnTo>
                    <a:pt x="727" y="1172"/>
                  </a:lnTo>
                  <a:lnTo>
                    <a:pt x="724" y="1160"/>
                  </a:lnTo>
                  <a:lnTo>
                    <a:pt x="721" y="1149"/>
                  </a:lnTo>
                  <a:lnTo>
                    <a:pt x="720" y="1138"/>
                  </a:lnTo>
                  <a:lnTo>
                    <a:pt x="720" y="1128"/>
                  </a:lnTo>
                  <a:lnTo>
                    <a:pt x="721" y="1118"/>
                  </a:lnTo>
                  <a:lnTo>
                    <a:pt x="724" y="1109"/>
                  </a:lnTo>
                  <a:lnTo>
                    <a:pt x="727" y="1099"/>
                  </a:lnTo>
                  <a:lnTo>
                    <a:pt x="731" y="1091"/>
                  </a:lnTo>
                  <a:lnTo>
                    <a:pt x="737" y="1083"/>
                  </a:lnTo>
                  <a:lnTo>
                    <a:pt x="744" y="1075"/>
                  </a:lnTo>
                  <a:lnTo>
                    <a:pt x="752" y="1067"/>
                  </a:lnTo>
                  <a:lnTo>
                    <a:pt x="760" y="1061"/>
                  </a:lnTo>
                  <a:lnTo>
                    <a:pt x="771" y="1055"/>
                  </a:lnTo>
                  <a:lnTo>
                    <a:pt x="782" y="1049"/>
                  </a:lnTo>
                  <a:lnTo>
                    <a:pt x="795" y="1044"/>
                  </a:lnTo>
                  <a:lnTo>
                    <a:pt x="807" y="1039"/>
                  </a:lnTo>
                  <a:lnTo>
                    <a:pt x="819" y="1036"/>
                  </a:lnTo>
                  <a:lnTo>
                    <a:pt x="831" y="1034"/>
                  </a:lnTo>
                  <a:lnTo>
                    <a:pt x="842" y="1032"/>
                  </a:lnTo>
                  <a:lnTo>
                    <a:pt x="853" y="1032"/>
                  </a:lnTo>
                  <a:lnTo>
                    <a:pt x="864" y="1033"/>
                  </a:lnTo>
                  <a:lnTo>
                    <a:pt x="874" y="1035"/>
                  </a:lnTo>
                  <a:lnTo>
                    <a:pt x="884" y="1037"/>
                  </a:lnTo>
                  <a:lnTo>
                    <a:pt x="892" y="1042"/>
                  </a:lnTo>
                  <a:lnTo>
                    <a:pt x="901" y="1047"/>
                  </a:lnTo>
                  <a:lnTo>
                    <a:pt x="909" y="1052"/>
                  </a:lnTo>
                  <a:lnTo>
                    <a:pt x="917" y="1059"/>
                  </a:lnTo>
                  <a:lnTo>
                    <a:pt x="924" y="1067"/>
                  </a:lnTo>
                  <a:lnTo>
                    <a:pt x="930" y="1076"/>
                  </a:lnTo>
                  <a:lnTo>
                    <a:pt x="935" y="1086"/>
                  </a:lnTo>
                  <a:lnTo>
                    <a:pt x="940" y="1097"/>
                  </a:lnTo>
                  <a:lnTo>
                    <a:pt x="944" y="1107"/>
                  </a:lnTo>
                  <a:lnTo>
                    <a:pt x="946" y="1118"/>
                  </a:lnTo>
                  <a:lnTo>
                    <a:pt x="948" y="1129"/>
                  </a:lnTo>
                  <a:lnTo>
                    <a:pt x="948" y="1139"/>
                  </a:lnTo>
                  <a:lnTo>
                    <a:pt x="948" y="1149"/>
                  </a:lnTo>
                  <a:lnTo>
                    <a:pt x="946" y="1157"/>
                  </a:lnTo>
                  <a:lnTo>
                    <a:pt x="944" y="1166"/>
                  </a:lnTo>
                  <a:lnTo>
                    <a:pt x="941" y="1173"/>
                  </a:lnTo>
                  <a:lnTo>
                    <a:pt x="935" y="1181"/>
                  </a:lnTo>
                  <a:lnTo>
                    <a:pt x="931" y="1189"/>
                  </a:lnTo>
                  <a:lnTo>
                    <a:pt x="925" y="1195"/>
                  </a:lnTo>
                  <a:lnTo>
                    <a:pt x="918" y="1201"/>
                  </a:lnTo>
                  <a:lnTo>
                    <a:pt x="909" y="1207"/>
                  </a:lnTo>
                  <a:lnTo>
                    <a:pt x="902" y="1211"/>
                  </a:lnTo>
                  <a:lnTo>
                    <a:pt x="893" y="1217"/>
                  </a:lnTo>
                  <a:lnTo>
                    <a:pt x="884" y="1221"/>
                  </a:lnTo>
                  <a:lnTo>
                    <a:pt x="875" y="1224"/>
                  </a:lnTo>
                  <a:close/>
                  <a:moveTo>
                    <a:pt x="869" y="1167"/>
                  </a:moveTo>
                  <a:lnTo>
                    <a:pt x="880" y="1163"/>
                  </a:lnTo>
                  <a:lnTo>
                    <a:pt x="889" y="1157"/>
                  </a:lnTo>
                  <a:lnTo>
                    <a:pt x="895" y="1151"/>
                  </a:lnTo>
                  <a:lnTo>
                    <a:pt x="901" y="1144"/>
                  </a:lnTo>
                  <a:lnTo>
                    <a:pt x="903" y="1141"/>
                  </a:lnTo>
                  <a:lnTo>
                    <a:pt x="904" y="1137"/>
                  </a:lnTo>
                  <a:lnTo>
                    <a:pt x="905" y="1132"/>
                  </a:lnTo>
                  <a:lnTo>
                    <a:pt x="905" y="1128"/>
                  </a:lnTo>
                  <a:lnTo>
                    <a:pt x="905" y="1119"/>
                  </a:lnTo>
                  <a:lnTo>
                    <a:pt x="902" y="1110"/>
                  </a:lnTo>
                  <a:lnTo>
                    <a:pt x="900" y="1105"/>
                  </a:lnTo>
                  <a:lnTo>
                    <a:pt x="898" y="1101"/>
                  </a:lnTo>
                  <a:lnTo>
                    <a:pt x="894" y="1097"/>
                  </a:lnTo>
                  <a:lnTo>
                    <a:pt x="891" y="1093"/>
                  </a:lnTo>
                  <a:lnTo>
                    <a:pt x="885" y="1089"/>
                  </a:lnTo>
                  <a:lnTo>
                    <a:pt x="876" y="1086"/>
                  </a:lnTo>
                  <a:lnTo>
                    <a:pt x="867" y="1084"/>
                  </a:lnTo>
                  <a:lnTo>
                    <a:pt x="859" y="1084"/>
                  </a:lnTo>
                  <a:lnTo>
                    <a:pt x="848" y="1086"/>
                  </a:lnTo>
                  <a:lnTo>
                    <a:pt x="838" y="1088"/>
                  </a:lnTo>
                  <a:lnTo>
                    <a:pt x="869" y="1167"/>
                  </a:lnTo>
                  <a:close/>
                  <a:moveTo>
                    <a:pt x="867" y="1481"/>
                  </a:moveTo>
                  <a:lnTo>
                    <a:pt x="866" y="1481"/>
                  </a:lnTo>
                  <a:lnTo>
                    <a:pt x="864" y="1481"/>
                  </a:lnTo>
                  <a:lnTo>
                    <a:pt x="862" y="1480"/>
                  </a:lnTo>
                  <a:lnTo>
                    <a:pt x="860" y="1478"/>
                  </a:lnTo>
                  <a:lnTo>
                    <a:pt x="857" y="1475"/>
                  </a:lnTo>
                  <a:lnTo>
                    <a:pt x="854" y="1472"/>
                  </a:lnTo>
                  <a:lnTo>
                    <a:pt x="851" y="1465"/>
                  </a:lnTo>
                  <a:lnTo>
                    <a:pt x="848" y="1459"/>
                  </a:lnTo>
                  <a:lnTo>
                    <a:pt x="845" y="1452"/>
                  </a:lnTo>
                  <a:lnTo>
                    <a:pt x="842" y="1446"/>
                  </a:lnTo>
                  <a:lnTo>
                    <a:pt x="841" y="1441"/>
                  </a:lnTo>
                  <a:lnTo>
                    <a:pt x="840" y="1437"/>
                  </a:lnTo>
                  <a:lnTo>
                    <a:pt x="840" y="1435"/>
                  </a:lnTo>
                  <a:lnTo>
                    <a:pt x="841" y="1433"/>
                  </a:lnTo>
                  <a:lnTo>
                    <a:pt x="842" y="1431"/>
                  </a:lnTo>
                  <a:lnTo>
                    <a:pt x="845" y="1429"/>
                  </a:lnTo>
                  <a:lnTo>
                    <a:pt x="948" y="1382"/>
                  </a:lnTo>
                  <a:lnTo>
                    <a:pt x="960" y="1377"/>
                  </a:lnTo>
                  <a:lnTo>
                    <a:pt x="969" y="1371"/>
                  </a:lnTo>
                  <a:lnTo>
                    <a:pt x="974" y="1366"/>
                  </a:lnTo>
                  <a:lnTo>
                    <a:pt x="980" y="1359"/>
                  </a:lnTo>
                  <a:lnTo>
                    <a:pt x="982" y="1353"/>
                  </a:lnTo>
                  <a:lnTo>
                    <a:pt x="983" y="1346"/>
                  </a:lnTo>
                  <a:lnTo>
                    <a:pt x="983" y="1339"/>
                  </a:lnTo>
                  <a:lnTo>
                    <a:pt x="980" y="1331"/>
                  </a:lnTo>
                  <a:lnTo>
                    <a:pt x="978" y="1327"/>
                  </a:lnTo>
                  <a:lnTo>
                    <a:pt x="974" y="1323"/>
                  </a:lnTo>
                  <a:lnTo>
                    <a:pt x="970" y="1318"/>
                  </a:lnTo>
                  <a:lnTo>
                    <a:pt x="965" y="1315"/>
                  </a:lnTo>
                  <a:lnTo>
                    <a:pt x="958" y="1312"/>
                  </a:lnTo>
                  <a:lnTo>
                    <a:pt x="951" y="1308"/>
                  </a:lnTo>
                  <a:lnTo>
                    <a:pt x="943" y="1305"/>
                  </a:lnTo>
                  <a:lnTo>
                    <a:pt x="934" y="1303"/>
                  </a:lnTo>
                  <a:lnTo>
                    <a:pt x="812" y="1358"/>
                  </a:lnTo>
                  <a:lnTo>
                    <a:pt x="810" y="1358"/>
                  </a:lnTo>
                  <a:lnTo>
                    <a:pt x="808" y="1358"/>
                  </a:lnTo>
                  <a:lnTo>
                    <a:pt x="806" y="1357"/>
                  </a:lnTo>
                  <a:lnTo>
                    <a:pt x="804" y="1355"/>
                  </a:lnTo>
                  <a:lnTo>
                    <a:pt x="801" y="1353"/>
                  </a:lnTo>
                  <a:lnTo>
                    <a:pt x="798" y="1348"/>
                  </a:lnTo>
                  <a:lnTo>
                    <a:pt x="796" y="1343"/>
                  </a:lnTo>
                  <a:lnTo>
                    <a:pt x="793" y="1335"/>
                  </a:lnTo>
                  <a:lnTo>
                    <a:pt x="790" y="1329"/>
                  </a:lnTo>
                  <a:lnTo>
                    <a:pt x="787" y="1324"/>
                  </a:lnTo>
                  <a:lnTo>
                    <a:pt x="786" y="1318"/>
                  </a:lnTo>
                  <a:lnTo>
                    <a:pt x="785" y="1315"/>
                  </a:lnTo>
                  <a:lnTo>
                    <a:pt x="785" y="1312"/>
                  </a:lnTo>
                  <a:lnTo>
                    <a:pt x="786" y="1310"/>
                  </a:lnTo>
                  <a:lnTo>
                    <a:pt x="787" y="1307"/>
                  </a:lnTo>
                  <a:lnTo>
                    <a:pt x="790" y="1306"/>
                  </a:lnTo>
                  <a:lnTo>
                    <a:pt x="972" y="1224"/>
                  </a:lnTo>
                  <a:lnTo>
                    <a:pt x="974" y="1223"/>
                  </a:lnTo>
                  <a:lnTo>
                    <a:pt x="975" y="1223"/>
                  </a:lnTo>
                  <a:lnTo>
                    <a:pt x="978" y="1224"/>
                  </a:lnTo>
                  <a:lnTo>
                    <a:pt x="980" y="1225"/>
                  </a:lnTo>
                  <a:lnTo>
                    <a:pt x="982" y="1228"/>
                  </a:lnTo>
                  <a:lnTo>
                    <a:pt x="985" y="1232"/>
                  </a:lnTo>
                  <a:lnTo>
                    <a:pt x="987" y="1236"/>
                  </a:lnTo>
                  <a:lnTo>
                    <a:pt x="991" y="1243"/>
                  </a:lnTo>
                  <a:lnTo>
                    <a:pt x="993" y="1248"/>
                  </a:lnTo>
                  <a:lnTo>
                    <a:pt x="995" y="1253"/>
                  </a:lnTo>
                  <a:lnTo>
                    <a:pt x="996" y="1258"/>
                  </a:lnTo>
                  <a:lnTo>
                    <a:pt x="996" y="1261"/>
                  </a:lnTo>
                  <a:lnTo>
                    <a:pt x="996" y="1263"/>
                  </a:lnTo>
                  <a:lnTo>
                    <a:pt x="995" y="1265"/>
                  </a:lnTo>
                  <a:lnTo>
                    <a:pt x="994" y="1266"/>
                  </a:lnTo>
                  <a:lnTo>
                    <a:pt x="992" y="1267"/>
                  </a:lnTo>
                  <a:lnTo>
                    <a:pt x="971" y="1277"/>
                  </a:lnTo>
                  <a:lnTo>
                    <a:pt x="982" y="1281"/>
                  </a:lnTo>
                  <a:lnTo>
                    <a:pt x="992" y="1286"/>
                  </a:lnTo>
                  <a:lnTo>
                    <a:pt x="1001" y="1291"/>
                  </a:lnTo>
                  <a:lnTo>
                    <a:pt x="1009" y="1298"/>
                  </a:lnTo>
                  <a:lnTo>
                    <a:pt x="1016" y="1303"/>
                  </a:lnTo>
                  <a:lnTo>
                    <a:pt x="1023" y="1311"/>
                  </a:lnTo>
                  <a:lnTo>
                    <a:pt x="1027" y="1318"/>
                  </a:lnTo>
                  <a:lnTo>
                    <a:pt x="1032" y="1326"/>
                  </a:lnTo>
                  <a:lnTo>
                    <a:pt x="1036" y="1335"/>
                  </a:lnTo>
                  <a:lnTo>
                    <a:pt x="1038" y="1344"/>
                  </a:lnTo>
                  <a:lnTo>
                    <a:pt x="1040" y="1353"/>
                  </a:lnTo>
                  <a:lnTo>
                    <a:pt x="1040" y="1360"/>
                  </a:lnTo>
                  <a:lnTo>
                    <a:pt x="1039" y="1368"/>
                  </a:lnTo>
                  <a:lnTo>
                    <a:pt x="1038" y="1375"/>
                  </a:lnTo>
                  <a:lnTo>
                    <a:pt x="1036" y="1382"/>
                  </a:lnTo>
                  <a:lnTo>
                    <a:pt x="1033" y="1388"/>
                  </a:lnTo>
                  <a:lnTo>
                    <a:pt x="1029" y="1395"/>
                  </a:lnTo>
                  <a:lnTo>
                    <a:pt x="1024" y="1400"/>
                  </a:lnTo>
                  <a:lnTo>
                    <a:pt x="1019" y="1406"/>
                  </a:lnTo>
                  <a:lnTo>
                    <a:pt x="1013" y="1411"/>
                  </a:lnTo>
                  <a:lnTo>
                    <a:pt x="1007" y="1415"/>
                  </a:lnTo>
                  <a:lnTo>
                    <a:pt x="999" y="1421"/>
                  </a:lnTo>
                  <a:lnTo>
                    <a:pt x="991" y="1425"/>
                  </a:lnTo>
                  <a:lnTo>
                    <a:pt x="981" y="1429"/>
                  </a:lnTo>
                  <a:lnTo>
                    <a:pt x="867" y="1481"/>
                  </a:lnTo>
                  <a:close/>
                  <a:moveTo>
                    <a:pt x="956" y="1627"/>
                  </a:moveTo>
                  <a:lnTo>
                    <a:pt x="947" y="1631"/>
                  </a:lnTo>
                  <a:lnTo>
                    <a:pt x="942" y="1633"/>
                  </a:lnTo>
                  <a:lnTo>
                    <a:pt x="936" y="1633"/>
                  </a:lnTo>
                  <a:lnTo>
                    <a:pt x="933" y="1633"/>
                  </a:lnTo>
                  <a:lnTo>
                    <a:pt x="931" y="1632"/>
                  </a:lnTo>
                  <a:lnTo>
                    <a:pt x="928" y="1628"/>
                  </a:lnTo>
                  <a:lnTo>
                    <a:pt x="925" y="1625"/>
                  </a:lnTo>
                  <a:lnTo>
                    <a:pt x="921" y="1622"/>
                  </a:lnTo>
                  <a:lnTo>
                    <a:pt x="918" y="1618"/>
                  </a:lnTo>
                  <a:lnTo>
                    <a:pt x="915" y="1612"/>
                  </a:lnTo>
                  <a:lnTo>
                    <a:pt x="912" y="1607"/>
                  </a:lnTo>
                  <a:lnTo>
                    <a:pt x="908" y="1601"/>
                  </a:lnTo>
                  <a:lnTo>
                    <a:pt x="906" y="1594"/>
                  </a:lnTo>
                  <a:lnTo>
                    <a:pt x="903" y="1586"/>
                  </a:lnTo>
                  <a:lnTo>
                    <a:pt x="902" y="1579"/>
                  </a:lnTo>
                  <a:lnTo>
                    <a:pt x="901" y="1572"/>
                  </a:lnTo>
                  <a:lnTo>
                    <a:pt x="901" y="1566"/>
                  </a:lnTo>
                  <a:lnTo>
                    <a:pt x="901" y="1560"/>
                  </a:lnTo>
                  <a:lnTo>
                    <a:pt x="902" y="1554"/>
                  </a:lnTo>
                  <a:lnTo>
                    <a:pt x="904" y="1548"/>
                  </a:lnTo>
                  <a:lnTo>
                    <a:pt x="907" y="1543"/>
                  </a:lnTo>
                  <a:lnTo>
                    <a:pt x="911" y="1538"/>
                  </a:lnTo>
                  <a:lnTo>
                    <a:pt x="915" y="1533"/>
                  </a:lnTo>
                  <a:lnTo>
                    <a:pt x="920" y="1528"/>
                  </a:lnTo>
                  <a:lnTo>
                    <a:pt x="926" y="1524"/>
                  </a:lnTo>
                  <a:lnTo>
                    <a:pt x="932" y="1519"/>
                  </a:lnTo>
                  <a:lnTo>
                    <a:pt x="940" y="1516"/>
                  </a:lnTo>
                  <a:lnTo>
                    <a:pt x="947" y="1512"/>
                  </a:lnTo>
                  <a:lnTo>
                    <a:pt x="1041" y="1469"/>
                  </a:lnTo>
                  <a:lnTo>
                    <a:pt x="1030" y="1447"/>
                  </a:lnTo>
                  <a:lnTo>
                    <a:pt x="1030" y="1446"/>
                  </a:lnTo>
                  <a:lnTo>
                    <a:pt x="1030" y="1444"/>
                  </a:lnTo>
                  <a:lnTo>
                    <a:pt x="1032" y="1441"/>
                  </a:lnTo>
                  <a:lnTo>
                    <a:pt x="1033" y="1439"/>
                  </a:lnTo>
                  <a:lnTo>
                    <a:pt x="1039" y="1435"/>
                  </a:lnTo>
                  <a:lnTo>
                    <a:pt x="1048" y="1429"/>
                  </a:lnTo>
                  <a:lnTo>
                    <a:pt x="1054" y="1427"/>
                  </a:lnTo>
                  <a:lnTo>
                    <a:pt x="1059" y="1425"/>
                  </a:lnTo>
                  <a:lnTo>
                    <a:pt x="1063" y="1424"/>
                  </a:lnTo>
                  <a:lnTo>
                    <a:pt x="1066" y="1424"/>
                  </a:lnTo>
                  <a:lnTo>
                    <a:pt x="1068" y="1424"/>
                  </a:lnTo>
                  <a:lnTo>
                    <a:pt x="1070" y="1425"/>
                  </a:lnTo>
                  <a:lnTo>
                    <a:pt x="1072" y="1426"/>
                  </a:lnTo>
                  <a:lnTo>
                    <a:pt x="1073" y="1428"/>
                  </a:lnTo>
                  <a:lnTo>
                    <a:pt x="1082" y="1450"/>
                  </a:lnTo>
                  <a:lnTo>
                    <a:pt x="1123" y="1432"/>
                  </a:lnTo>
                  <a:lnTo>
                    <a:pt x="1126" y="1432"/>
                  </a:lnTo>
                  <a:lnTo>
                    <a:pt x="1128" y="1432"/>
                  </a:lnTo>
                  <a:lnTo>
                    <a:pt x="1130" y="1433"/>
                  </a:lnTo>
                  <a:lnTo>
                    <a:pt x="1132" y="1434"/>
                  </a:lnTo>
                  <a:lnTo>
                    <a:pt x="1135" y="1437"/>
                  </a:lnTo>
                  <a:lnTo>
                    <a:pt x="1137" y="1441"/>
                  </a:lnTo>
                  <a:lnTo>
                    <a:pt x="1141" y="1447"/>
                  </a:lnTo>
                  <a:lnTo>
                    <a:pt x="1144" y="1453"/>
                  </a:lnTo>
                  <a:lnTo>
                    <a:pt x="1147" y="1461"/>
                  </a:lnTo>
                  <a:lnTo>
                    <a:pt x="1149" y="1466"/>
                  </a:lnTo>
                  <a:lnTo>
                    <a:pt x="1150" y="1472"/>
                  </a:lnTo>
                  <a:lnTo>
                    <a:pt x="1152" y="1475"/>
                  </a:lnTo>
                  <a:lnTo>
                    <a:pt x="1150" y="1478"/>
                  </a:lnTo>
                  <a:lnTo>
                    <a:pt x="1150" y="1480"/>
                  </a:lnTo>
                  <a:lnTo>
                    <a:pt x="1148" y="1482"/>
                  </a:lnTo>
                  <a:lnTo>
                    <a:pt x="1147" y="1484"/>
                  </a:lnTo>
                  <a:lnTo>
                    <a:pt x="1106" y="1502"/>
                  </a:lnTo>
                  <a:lnTo>
                    <a:pt x="1124" y="1542"/>
                  </a:lnTo>
                  <a:lnTo>
                    <a:pt x="1124" y="1544"/>
                  </a:lnTo>
                  <a:lnTo>
                    <a:pt x="1124" y="1546"/>
                  </a:lnTo>
                  <a:lnTo>
                    <a:pt x="1123" y="1547"/>
                  </a:lnTo>
                  <a:lnTo>
                    <a:pt x="1122" y="1549"/>
                  </a:lnTo>
                  <a:lnTo>
                    <a:pt x="1120" y="1552"/>
                  </a:lnTo>
                  <a:lnTo>
                    <a:pt x="1117" y="1554"/>
                  </a:lnTo>
                  <a:lnTo>
                    <a:pt x="1113" y="1557"/>
                  </a:lnTo>
                  <a:lnTo>
                    <a:pt x="1107" y="1559"/>
                  </a:lnTo>
                  <a:lnTo>
                    <a:pt x="1096" y="1563"/>
                  </a:lnTo>
                  <a:lnTo>
                    <a:pt x="1090" y="1565"/>
                  </a:lnTo>
                  <a:lnTo>
                    <a:pt x="1087" y="1565"/>
                  </a:lnTo>
                  <a:lnTo>
                    <a:pt x="1085" y="1563"/>
                  </a:lnTo>
                  <a:lnTo>
                    <a:pt x="1083" y="1562"/>
                  </a:lnTo>
                  <a:lnTo>
                    <a:pt x="1082" y="1561"/>
                  </a:lnTo>
                  <a:lnTo>
                    <a:pt x="1064" y="1521"/>
                  </a:lnTo>
                  <a:lnTo>
                    <a:pt x="979" y="1560"/>
                  </a:lnTo>
                  <a:lnTo>
                    <a:pt x="971" y="1563"/>
                  </a:lnTo>
                  <a:lnTo>
                    <a:pt x="966" y="1567"/>
                  </a:lnTo>
                  <a:lnTo>
                    <a:pt x="961" y="1571"/>
                  </a:lnTo>
                  <a:lnTo>
                    <a:pt x="958" y="1574"/>
                  </a:lnTo>
                  <a:lnTo>
                    <a:pt x="956" y="1579"/>
                  </a:lnTo>
                  <a:lnTo>
                    <a:pt x="955" y="1584"/>
                  </a:lnTo>
                  <a:lnTo>
                    <a:pt x="956" y="1589"/>
                  </a:lnTo>
                  <a:lnTo>
                    <a:pt x="958" y="1595"/>
                  </a:lnTo>
                  <a:lnTo>
                    <a:pt x="960" y="1598"/>
                  </a:lnTo>
                  <a:lnTo>
                    <a:pt x="962" y="1601"/>
                  </a:lnTo>
                  <a:lnTo>
                    <a:pt x="965" y="1605"/>
                  </a:lnTo>
                  <a:lnTo>
                    <a:pt x="967" y="1607"/>
                  </a:lnTo>
                  <a:lnTo>
                    <a:pt x="968" y="1609"/>
                  </a:lnTo>
                  <a:lnTo>
                    <a:pt x="970" y="1610"/>
                  </a:lnTo>
                  <a:lnTo>
                    <a:pt x="971" y="1612"/>
                  </a:lnTo>
                  <a:lnTo>
                    <a:pt x="972" y="1613"/>
                  </a:lnTo>
                  <a:lnTo>
                    <a:pt x="972" y="1614"/>
                  </a:lnTo>
                  <a:lnTo>
                    <a:pt x="972" y="1616"/>
                  </a:lnTo>
                  <a:lnTo>
                    <a:pt x="972" y="1618"/>
                  </a:lnTo>
                  <a:lnTo>
                    <a:pt x="970" y="1619"/>
                  </a:lnTo>
                  <a:lnTo>
                    <a:pt x="968" y="1621"/>
                  </a:lnTo>
                  <a:lnTo>
                    <a:pt x="965" y="1623"/>
                  </a:lnTo>
                  <a:lnTo>
                    <a:pt x="961" y="1625"/>
                  </a:lnTo>
                  <a:lnTo>
                    <a:pt x="956" y="1627"/>
                  </a:lnTo>
                  <a:close/>
                  <a:moveTo>
                    <a:pt x="1085" y="1914"/>
                  </a:moveTo>
                  <a:lnTo>
                    <a:pt x="1081" y="1914"/>
                  </a:lnTo>
                  <a:lnTo>
                    <a:pt x="1079" y="1914"/>
                  </a:lnTo>
                  <a:lnTo>
                    <a:pt x="1076" y="1911"/>
                  </a:lnTo>
                  <a:lnTo>
                    <a:pt x="1074" y="1908"/>
                  </a:lnTo>
                  <a:lnTo>
                    <a:pt x="1070" y="1903"/>
                  </a:lnTo>
                  <a:lnTo>
                    <a:pt x="1066" y="1896"/>
                  </a:lnTo>
                  <a:lnTo>
                    <a:pt x="1062" y="1888"/>
                  </a:lnTo>
                  <a:lnTo>
                    <a:pt x="1060" y="1882"/>
                  </a:lnTo>
                  <a:lnTo>
                    <a:pt x="1059" y="1878"/>
                  </a:lnTo>
                  <a:lnTo>
                    <a:pt x="1060" y="1876"/>
                  </a:lnTo>
                  <a:lnTo>
                    <a:pt x="1061" y="1874"/>
                  </a:lnTo>
                  <a:lnTo>
                    <a:pt x="1063" y="1871"/>
                  </a:lnTo>
                  <a:lnTo>
                    <a:pt x="1077" y="1864"/>
                  </a:lnTo>
                  <a:lnTo>
                    <a:pt x="1068" y="1862"/>
                  </a:lnTo>
                  <a:lnTo>
                    <a:pt x="1061" y="1857"/>
                  </a:lnTo>
                  <a:lnTo>
                    <a:pt x="1053" y="1853"/>
                  </a:lnTo>
                  <a:lnTo>
                    <a:pt x="1046" y="1849"/>
                  </a:lnTo>
                  <a:lnTo>
                    <a:pt x="1039" y="1842"/>
                  </a:lnTo>
                  <a:lnTo>
                    <a:pt x="1033" y="1836"/>
                  </a:lnTo>
                  <a:lnTo>
                    <a:pt x="1027" y="1829"/>
                  </a:lnTo>
                  <a:lnTo>
                    <a:pt x="1023" y="1821"/>
                  </a:lnTo>
                  <a:lnTo>
                    <a:pt x="1020" y="1814"/>
                  </a:lnTo>
                  <a:lnTo>
                    <a:pt x="1016" y="1807"/>
                  </a:lnTo>
                  <a:lnTo>
                    <a:pt x="1014" y="1800"/>
                  </a:lnTo>
                  <a:lnTo>
                    <a:pt x="1013" y="1793"/>
                  </a:lnTo>
                  <a:lnTo>
                    <a:pt x="1012" y="1786"/>
                  </a:lnTo>
                  <a:lnTo>
                    <a:pt x="1012" y="1780"/>
                  </a:lnTo>
                  <a:lnTo>
                    <a:pt x="1012" y="1773"/>
                  </a:lnTo>
                  <a:lnTo>
                    <a:pt x="1013" y="1767"/>
                  </a:lnTo>
                  <a:lnTo>
                    <a:pt x="1015" y="1760"/>
                  </a:lnTo>
                  <a:lnTo>
                    <a:pt x="1018" y="1755"/>
                  </a:lnTo>
                  <a:lnTo>
                    <a:pt x="1021" y="1749"/>
                  </a:lnTo>
                  <a:lnTo>
                    <a:pt x="1025" y="1744"/>
                  </a:lnTo>
                  <a:lnTo>
                    <a:pt x="1029" y="1739"/>
                  </a:lnTo>
                  <a:lnTo>
                    <a:pt x="1035" y="1734"/>
                  </a:lnTo>
                  <a:lnTo>
                    <a:pt x="1040" y="1730"/>
                  </a:lnTo>
                  <a:lnTo>
                    <a:pt x="1048" y="1726"/>
                  </a:lnTo>
                  <a:lnTo>
                    <a:pt x="1055" y="1722"/>
                  </a:lnTo>
                  <a:lnTo>
                    <a:pt x="1063" y="1720"/>
                  </a:lnTo>
                  <a:lnTo>
                    <a:pt x="1070" y="1718"/>
                  </a:lnTo>
                  <a:lnTo>
                    <a:pt x="1078" y="1718"/>
                  </a:lnTo>
                  <a:lnTo>
                    <a:pt x="1085" y="1719"/>
                  </a:lnTo>
                  <a:lnTo>
                    <a:pt x="1092" y="1720"/>
                  </a:lnTo>
                  <a:lnTo>
                    <a:pt x="1099" y="1723"/>
                  </a:lnTo>
                  <a:lnTo>
                    <a:pt x="1106" y="1727"/>
                  </a:lnTo>
                  <a:lnTo>
                    <a:pt x="1113" y="1731"/>
                  </a:lnTo>
                  <a:lnTo>
                    <a:pt x="1119" y="1736"/>
                  </a:lnTo>
                  <a:lnTo>
                    <a:pt x="1126" y="1743"/>
                  </a:lnTo>
                  <a:lnTo>
                    <a:pt x="1132" y="1750"/>
                  </a:lnTo>
                  <a:lnTo>
                    <a:pt x="1139" y="1759"/>
                  </a:lnTo>
                  <a:lnTo>
                    <a:pt x="1145" y="1769"/>
                  </a:lnTo>
                  <a:lnTo>
                    <a:pt x="1152" y="1780"/>
                  </a:lnTo>
                  <a:lnTo>
                    <a:pt x="1158" y="1790"/>
                  </a:lnTo>
                  <a:lnTo>
                    <a:pt x="1167" y="1808"/>
                  </a:lnTo>
                  <a:lnTo>
                    <a:pt x="1177" y="1802"/>
                  </a:lnTo>
                  <a:lnTo>
                    <a:pt x="1185" y="1798"/>
                  </a:lnTo>
                  <a:lnTo>
                    <a:pt x="1191" y="1793"/>
                  </a:lnTo>
                  <a:lnTo>
                    <a:pt x="1196" y="1788"/>
                  </a:lnTo>
                  <a:lnTo>
                    <a:pt x="1199" y="1782"/>
                  </a:lnTo>
                  <a:lnTo>
                    <a:pt x="1200" y="1775"/>
                  </a:lnTo>
                  <a:lnTo>
                    <a:pt x="1200" y="1769"/>
                  </a:lnTo>
                  <a:lnTo>
                    <a:pt x="1198" y="1760"/>
                  </a:lnTo>
                  <a:lnTo>
                    <a:pt x="1194" y="1752"/>
                  </a:lnTo>
                  <a:lnTo>
                    <a:pt x="1186" y="1740"/>
                  </a:lnTo>
                  <a:lnTo>
                    <a:pt x="1179" y="1731"/>
                  </a:lnTo>
                  <a:lnTo>
                    <a:pt x="1171" y="1722"/>
                  </a:lnTo>
                  <a:lnTo>
                    <a:pt x="1163" y="1716"/>
                  </a:lnTo>
                  <a:lnTo>
                    <a:pt x="1157" y="1710"/>
                  </a:lnTo>
                  <a:lnTo>
                    <a:pt x="1152" y="1707"/>
                  </a:lnTo>
                  <a:lnTo>
                    <a:pt x="1146" y="1703"/>
                  </a:lnTo>
                  <a:lnTo>
                    <a:pt x="1144" y="1700"/>
                  </a:lnTo>
                  <a:lnTo>
                    <a:pt x="1143" y="1698"/>
                  </a:lnTo>
                  <a:lnTo>
                    <a:pt x="1143" y="1695"/>
                  </a:lnTo>
                  <a:lnTo>
                    <a:pt x="1144" y="1693"/>
                  </a:lnTo>
                  <a:lnTo>
                    <a:pt x="1146" y="1691"/>
                  </a:lnTo>
                  <a:lnTo>
                    <a:pt x="1148" y="1688"/>
                  </a:lnTo>
                  <a:lnTo>
                    <a:pt x="1152" y="1686"/>
                  </a:lnTo>
                  <a:lnTo>
                    <a:pt x="1155" y="1683"/>
                  </a:lnTo>
                  <a:lnTo>
                    <a:pt x="1159" y="1680"/>
                  </a:lnTo>
                  <a:lnTo>
                    <a:pt x="1166" y="1678"/>
                  </a:lnTo>
                  <a:lnTo>
                    <a:pt x="1170" y="1677"/>
                  </a:lnTo>
                  <a:lnTo>
                    <a:pt x="1174" y="1676"/>
                  </a:lnTo>
                  <a:lnTo>
                    <a:pt x="1179" y="1677"/>
                  </a:lnTo>
                  <a:lnTo>
                    <a:pt x="1183" y="1679"/>
                  </a:lnTo>
                  <a:lnTo>
                    <a:pt x="1189" y="1683"/>
                  </a:lnTo>
                  <a:lnTo>
                    <a:pt x="1197" y="1689"/>
                  </a:lnTo>
                  <a:lnTo>
                    <a:pt x="1204" y="1696"/>
                  </a:lnTo>
                  <a:lnTo>
                    <a:pt x="1212" y="1705"/>
                  </a:lnTo>
                  <a:lnTo>
                    <a:pt x="1220" y="1715"/>
                  </a:lnTo>
                  <a:lnTo>
                    <a:pt x="1227" y="1725"/>
                  </a:lnTo>
                  <a:lnTo>
                    <a:pt x="1234" y="1736"/>
                  </a:lnTo>
                  <a:lnTo>
                    <a:pt x="1239" y="1746"/>
                  </a:lnTo>
                  <a:lnTo>
                    <a:pt x="1242" y="1756"/>
                  </a:lnTo>
                  <a:lnTo>
                    <a:pt x="1246" y="1766"/>
                  </a:lnTo>
                  <a:lnTo>
                    <a:pt x="1248" y="1774"/>
                  </a:lnTo>
                  <a:lnTo>
                    <a:pt x="1250" y="1783"/>
                  </a:lnTo>
                  <a:lnTo>
                    <a:pt x="1250" y="1790"/>
                  </a:lnTo>
                  <a:lnTo>
                    <a:pt x="1250" y="1798"/>
                  </a:lnTo>
                  <a:lnTo>
                    <a:pt x="1248" y="1806"/>
                  </a:lnTo>
                  <a:lnTo>
                    <a:pt x="1246" y="1812"/>
                  </a:lnTo>
                  <a:lnTo>
                    <a:pt x="1242" y="1819"/>
                  </a:lnTo>
                  <a:lnTo>
                    <a:pt x="1239" y="1825"/>
                  </a:lnTo>
                  <a:lnTo>
                    <a:pt x="1234" y="1830"/>
                  </a:lnTo>
                  <a:lnTo>
                    <a:pt x="1227" y="1836"/>
                  </a:lnTo>
                  <a:lnTo>
                    <a:pt x="1221" y="1841"/>
                  </a:lnTo>
                  <a:lnTo>
                    <a:pt x="1213" y="1847"/>
                  </a:lnTo>
                  <a:lnTo>
                    <a:pt x="1204" y="1851"/>
                  </a:lnTo>
                  <a:lnTo>
                    <a:pt x="1085" y="1914"/>
                  </a:lnTo>
                  <a:close/>
                  <a:moveTo>
                    <a:pt x="1135" y="1824"/>
                  </a:moveTo>
                  <a:lnTo>
                    <a:pt x="1126" y="1806"/>
                  </a:lnTo>
                  <a:lnTo>
                    <a:pt x="1119" y="1794"/>
                  </a:lnTo>
                  <a:lnTo>
                    <a:pt x="1113" y="1785"/>
                  </a:lnTo>
                  <a:lnTo>
                    <a:pt x="1106" y="1779"/>
                  </a:lnTo>
                  <a:lnTo>
                    <a:pt x="1100" y="1774"/>
                  </a:lnTo>
                  <a:lnTo>
                    <a:pt x="1094" y="1771"/>
                  </a:lnTo>
                  <a:lnTo>
                    <a:pt x="1088" y="1771"/>
                  </a:lnTo>
                  <a:lnTo>
                    <a:pt x="1081" y="1772"/>
                  </a:lnTo>
                  <a:lnTo>
                    <a:pt x="1075" y="1774"/>
                  </a:lnTo>
                  <a:lnTo>
                    <a:pt x="1069" y="1777"/>
                  </a:lnTo>
                  <a:lnTo>
                    <a:pt x="1065" y="1781"/>
                  </a:lnTo>
                  <a:lnTo>
                    <a:pt x="1063" y="1785"/>
                  </a:lnTo>
                  <a:lnTo>
                    <a:pt x="1061" y="1790"/>
                  </a:lnTo>
                  <a:lnTo>
                    <a:pt x="1060" y="1796"/>
                  </a:lnTo>
                  <a:lnTo>
                    <a:pt x="1060" y="1801"/>
                  </a:lnTo>
                  <a:lnTo>
                    <a:pt x="1062" y="1808"/>
                  </a:lnTo>
                  <a:lnTo>
                    <a:pt x="1064" y="1813"/>
                  </a:lnTo>
                  <a:lnTo>
                    <a:pt x="1067" y="1819"/>
                  </a:lnTo>
                  <a:lnTo>
                    <a:pt x="1070" y="1823"/>
                  </a:lnTo>
                  <a:lnTo>
                    <a:pt x="1075" y="1827"/>
                  </a:lnTo>
                  <a:lnTo>
                    <a:pt x="1080" y="1830"/>
                  </a:lnTo>
                  <a:lnTo>
                    <a:pt x="1091" y="1836"/>
                  </a:lnTo>
                  <a:lnTo>
                    <a:pt x="1105" y="1840"/>
                  </a:lnTo>
                  <a:lnTo>
                    <a:pt x="1135" y="1824"/>
                  </a:lnTo>
                  <a:close/>
                  <a:moveTo>
                    <a:pt x="1210" y="2129"/>
                  </a:moveTo>
                  <a:lnTo>
                    <a:pt x="1208" y="2130"/>
                  </a:lnTo>
                  <a:lnTo>
                    <a:pt x="1206" y="2130"/>
                  </a:lnTo>
                  <a:lnTo>
                    <a:pt x="1203" y="2129"/>
                  </a:lnTo>
                  <a:lnTo>
                    <a:pt x="1201" y="2128"/>
                  </a:lnTo>
                  <a:lnTo>
                    <a:pt x="1199" y="2124"/>
                  </a:lnTo>
                  <a:lnTo>
                    <a:pt x="1196" y="2120"/>
                  </a:lnTo>
                  <a:lnTo>
                    <a:pt x="1193" y="2116"/>
                  </a:lnTo>
                  <a:lnTo>
                    <a:pt x="1188" y="2109"/>
                  </a:lnTo>
                  <a:lnTo>
                    <a:pt x="1185" y="2103"/>
                  </a:lnTo>
                  <a:lnTo>
                    <a:pt x="1182" y="2096"/>
                  </a:lnTo>
                  <a:lnTo>
                    <a:pt x="1180" y="2092"/>
                  </a:lnTo>
                  <a:lnTo>
                    <a:pt x="1179" y="2089"/>
                  </a:lnTo>
                  <a:lnTo>
                    <a:pt x="1179" y="2085"/>
                  </a:lnTo>
                  <a:lnTo>
                    <a:pt x="1180" y="2083"/>
                  </a:lnTo>
                  <a:lnTo>
                    <a:pt x="1181" y="2081"/>
                  </a:lnTo>
                  <a:lnTo>
                    <a:pt x="1182" y="2080"/>
                  </a:lnTo>
                  <a:lnTo>
                    <a:pt x="1281" y="2023"/>
                  </a:lnTo>
                  <a:lnTo>
                    <a:pt x="1292" y="2016"/>
                  </a:lnTo>
                  <a:lnTo>
                    <a:pt x="1300" y="2010"/>
                  </a:lnTo>
                  <a:lnTo>
                    <a:pt x="1306" y="2003"/>
                  </a:lnTo>
                  <a:lnTo>
                    <a:pt x="1309" y="1997"/>
                  </a:lnTo>
                  <a:lnTo>
                    <a:pt x="1311" y="1990"/>
                  </a:lnTo>
                  <a:lnTo>
                    <a:pt x="1313" y="1984"/>
                  </a:lnTo>
                  <a:lnTo>
                    <a:pt x="1311" y="1976"/>
                  </a:lnTo>
                  <a:lnTo>
                    <a:pt x="1308" y="1969"/>
                  </a:lnTo>
                  <a:lnTo>
                    <a:pt x="1305" y="1964"/>
                  </a:lnTo>
                  <a:lnTo>
                    <a:pt x="1301" y="1961"/>
                  </a:lnTo>
                  <a:lnTo>
                    <a:pt x="1295" y="1957"/>
                  </a:lnTo>
                  <a:lnTo>
                    <a:pt x="1290" y="1955"/>
                  </a:lnTo>
                  <a:lnTo>
                    <a:pt x="1283" y="1951"/>
                  </a:lnTo>
                  <a:lnTo>
                    <a:pt x="1276" y="1949"/>
                  </a:lnTo>
                  <a:lnTo>
                    <a:pt x="1268" y="1947"/>
                  </a:lnTo>
                  <a:lnTo>
                    <a:pt x="1258" y="1946"/>
                  </a:lnTo>
                  <a:lnTo>
                    <a:pt x="1143" y="2012"/>
                  </a:lnTo>
                  <a:lnTo>
                    <a:pt x="1141" y="2013"/>
                  </a:lnTo>
                  <a:lnTo>
                    <a:pt x="1139" y="2013"/>
                  </a:lnTo>
                  <a:lnTo>
                    <a:pt x="1136" y="2012"/>
                  </a:lnTo>
                  <a:lnTo>
                    <a:pt x="1134" y="2010"/>
                  </a:lnTo>
                  <a:lnTo>
                    <a:pt x="1132" y="2008"/>
                  </a:lnTo>
                  <a:lnTo>
                    <a:pt x="1129" y="2003"/>
                  </a:lnTo>
                  <a:lnTo>
                    <a:pt x="1126" y="1998"/>
                  </a:lnTo>
                  <a:lnTo>
                    <a:pt x="1121" y="1991"/>
                  </a:lnTo>
                  <a:lnTo>
                    <a:pt x="1118" y="1985"/>
                  </a:lnTo>
                  <a:lnTo>
                    <a:pt x="1115" y="1980"/>
                  </a:lnTo>
                  <a:lnTo>
                    <a:pt x="1113" y="1975"/>
                  </a:lnTo>
                  <a:lnTo>
                    <a:pt x="1113" y="1971"/>
                  </a:lnTo>
                  <a:lnTo>
                    <a:pt x="1112" y="1969"/>
                  </a:lnTo>
                  <a:lnTo>
                    <a:pt x="1113" y="1966"/>
                  </a:lnTo>
                  <a:lnTo>
                    <a:pt x="1114" y="1964"/>
                  </a:lnTo>
                  <a:lnTo>
                    <a:pt x="1115" y="1962"/>
                  </a:lnTo>
                  <a:lnTo>
                    <a:pt x="1289" y="1863"/>
                  </a:lnTo>
                  <a:lnTo>
                    <a:pt x="1291" y="1863"/>
                  </a:lnTo>
                  <a:lnTo>
                    <a:pt x="1293" y="1862"/>
                  </a:lnTo>
                  <a:lnTo>
                    <a:pt x="1295" y="1863"/>
                  </a:lnTo>
                  <a:lnTo>
                    <a:pt x="1297" y="1864"/>
                  </a:lnTo>
                  <a:lnTo>
                    <a:pt x="1300" y="1867"/>
                  </a:lnTo>
                  <a:lnTo>
                    <a:pt x="1303" y="1870"/>
                  </a:lnTo>
                  <a:lnTo>
                    <a:pt x="1306" y="1875"/>
                  </a:lnTo>
                  <a:lnTo>
                    <a:pt x="1309" y="1880"/>
                  </a:lnTo>
                  <a:lnTo>
                    <a:pt x="1313" y="1886"/>
                  </a:lnTo>
                  <a:lnTo>
                    <a:pt x="1315" y="1890"/>
                  </a:lnTo>
                  <a:lnTo>
                    <a:pt x="1316" y="1894"/>
                  </a:lnTo>
                  <a:lnTo>
                    <a:pt x="1317" y="1897"/>
                  </a:lnTo>
                  <a:lnTo>
                    <a:pt x="1317" y="1900"/>
                  </a:lnTo>
                  <a:lnTo>
                    <a:pt x="1316" y="1902"/>
                  </a:lnTo>
                  <a:lnTo>
                    <a:pt x="1315" y="1904"/>
                  </a:lnTo>
                  <a:lnTo>
                    <a:pt x="1314" y="1905"/>
                  </a:lnTo>
                  <a:lnTo>
                    <a:pt x="1293" y="1917"/>
                  </a:lnTo>
                  <a:lnTo>
                    <a:pt x="1305" y="1920"/>
                  </a:lnTo>
                  <a:lnTo>
                    <a:pt x="1315" y="1923"/>
                  </a:lnTo>
                  <a:lnTo>
                    <a:pt x="1324" y="1928"/>
                  </a:lnTo>
                  <a:lnTo>
                    <a:pt x="1333" y="1933"/>
                  </a:lnTo>
                  <a:lnTo>
                    <a:pt x="1341" y="1938"/>
                  </a:lnTo>
                  <a:lnTo>
                    <a:pt x="1348" y="1945"/>
                  </a:lnTo>
                  <a:lnTo>
                    <a:pt x="1354" y="1951"/>
                  </a:lnTo>
                  <a:lnTo>
                    <a:pt x="1359" y="1959"/>
                  </a:lnTo>
                  <a:lnTo>
                    <a:pt x="1363" y="1968"/>
                  </a:lnTo>
                  <a:lnTo>
                    <a:pt x="1367" y="1976"/>
                  </a:lnTo>
                  <a:lnTo>
                    <a:pt x="1369" y="1985"/>
                  </a:lnTo>
                  <a:lnTo>
                    <a:pt x="1370" y="1993"/>
                  </a:lnTo>
                  <a:lnTo>
                    <a:pt x="1370" y="2000"/>
                  </a:lnTo>
                  <a:lnTo>
                    <a:pt x="1370" y="2008"/>
                  </a:lnTo>
                  <a:lnTo>
                    <a:pt x="1368" y="2014"/>
                  </a:lnTo>
                  <a:lnTo>
                    <a:pt x="1365" y="2022"/>
                  </a:lnTo>
                  <a:lnTo>
                    <a:pt x="1362" y="2028"/>
                  </a:lnTo>
                  <a:lnTo>
                    <a:pt x="1358" y="2034"/>
                  </a:lnTo>
                  <a:lnTo>
                    <a:pt x="1354" y="2040"/>
                  </a:lnTo>
                  <a:lnTo>
                    <a:pt x="1348" y="2045"/>
                  </a:lnTo>
                  <a:lnTo>
                    <a:pt x="1342" y="2051"/>
                  </a:lnTo>
                  <a:lnTo>
                    <a:pt x="1334" y="2056"/>
                  </a:lnTo>
                  <a:lnTo>
                    <a:pt x="1327" y="2062"/>
                  </a:lnTo>
                  <a:lnTo>
                    <a:pt x="1318" y="2067"/>
                  </a:lnTo>
                  <a:lnTo>
                    <a:pt x="1210" y="2129"/>
                  </a:lnTo>
                  <a:close/>
                  <a:moveTo>
                    <a:pt x="1346" y="2333"/>
                  </a:moveTo>
                  <a:lnTo>
                    <a:pt x="1344" y="2334"/>
                  </a:lnTo>
                  <a:lnTo>
                    <a:pt x="1342" y="2335"/>
                  </a:lnTo>
                  <a:lnTo>
                    <a:pt x="1340" y="2334"/>
                  </a:lnTo>
                  <a:lnTo>
                    <a:pt x="1337" y="2333"/>
                  </a:lnTo>
                  <a:lnTo>
                    <a:pt x="1335" y="2331"/>
                  </a:lnTo>
                  <a:lnTo>
                    <a:pt x="1332" y="2328"/>
                  </a:lnTo>
                  <a:lnTo>
                    <a:pt x="1330" y="2323"/>
                  </a:lnTo>
                  <a:lnTo>
                    <a:pt x="1325" y="2319"/>
                  </a:lnTo>
                  <a:lnTo>
                    <a:pt x="1322" y="2312"/>
                  </a:lnTo>
                  <a:lnTo>
                    <a:pt x="1320" y="2308"/>
                  </a:lnTo>
                  <a:lnTo>
                    <a:pt x="1318" y="2305"/>
                  </a:lnTo>
                  <a:lnTo>
                    <a:pt x="1317" y="2302"/>
                  </a:lnTo>
                  <a:lnTo>
                    <a:pt x="1317" y="2298"/>
                  </a:lnTo>
                  <a:lnTo>
                    <a:pt x="1318" y="2296"/>
                  </a:lnTo>
                  <a:lnTo>
                    <a:pt x="1319" y="2295"/>
                  </a:lnTo>
                  <a:lnTo>
                    <a:pt x="1320" y="2293"/>
                  </a:lnTo>
                  <a:lnTo>
                    <a:pt x="1340" y="2281"/>
                  </a:lnTo>
                  <a:lnTo>
                    <a:pt x="1329" y="2279"/>
                  </a:lnTo>
                  <a:lnTo>
                    <a:pt x="1318" y="2276"/>
                  </a:lnTo>
                  <a:lnTo>
                    <a:pt x="1308" y="2272"/>
                  </a:lnTo>
                  <a:lnTo>
                    <a:pt x="1300" y="2268"/>
                  </a:lnTo>
                  <a:lnTo>
                    <a:pt x="1292" y="2263"/>
                  </a:lnTo>
                  <a:lnTo>
                    <a:pt x="1284" y="2256"/>
                  </a:lnTo>
                  <a:lnTo>
                    <a:pt x="1278" y="2249"/>
                  </a:lnTo>
                  <a:lnTo>
                    <a:pt x="1271" y="2241"/>
                  </a:lnTo>
                  <a:lnTo>
                    <a:pt x="1266" y="2231"/>
                  </a:lnTo>
                  <a:lnTo>
                    <a:pt x="1262" y="2222"/>
                  </a:lnTo>
                  <a:lnTo>
                    <a:pt x="1260" y="2213"/>
                  </a:lnTo>
                  <a:lnTo>
                    <a:pt x="1258" y="2203"/>
                  </a:lnTo>
                  <a:lnTo>
                    <a:pt x="1258" y="2195"/>
                  </a:lnTo>
                  <a:lnTo>
                    <a:pt x="1260" y="2186"/>
                  </a:lnTo>
                  <a:lnTo>
                    <a:pt x="1262" y="2177"/>
                  </a:lnTo>
                  <a:lnTo>
                    <a:pt x="1264" y="2169"/>
                  </a:lnTo>
                  <a:lnTo>
                    <a:pt x="1268" y="2161"/>
                  </a:lnTo>
                  <a:lnTo>
                    <a:pt x="1274" y="2152"/>
                  </a:lnTo>
                  <a:lnTo>
                    <a:pt x="1279" y="2145"/>
                  </a:lnTo>
                  <a:lnTo>
                    <a:pt x="1287" y="2137"/>
                  </a:lnTo>
                  <a:lnTo>
                    <a:pt x="1294" y="2131"/>
                  </a:lnTo>
                  <a:lnTo>
                    <a:pt x="1302" y="2123"/>
                  </a:lnTo>
                  <a:lnTo>
                    <a:pt x="1310" y="2117"/>
                  </a:lnTo>
                  <a:lnTo>
                    <a:pt x="1319" y="2111"/>
                  </a:lnTo>
                  <a:lnTo>
                    <a:pt x="1331" y="2104"/>
                  </a:lnTo>
                  <a:lnTo>
                    <a:pt x="1342" y="2098"/>
                  </a:lnTo>
                  <a:lnTo>
                    <a:pt x="1352" y="2094"/>
                  </a:lnTo>
                  <a:lnTo>
                    <a:pt x="1363" y="2090"/>
                  </a:lnTo>
                  <a:lnTo>
                    <a:pt x="1373" y="2087"/>
                  </a:lnTo>
                  <a:lnTo>
                    <a:pt x="1383" y="2085"/>
                  </a:lnTo>
                  <a:lnTo>
                    <a:pt x="1392" y="2084"/>
                  </a:lnTo>
                  <a:lnTo>
                    <a:pt x="1402" y="2084"/>
                  </a:lnTo>
                  <a:lnTo>
                    <a:pt x="1412" y="2085"/>
                  </a:lnTo>
                  <a:lnTo>
                    <a:pt x="1421" y="2088"/>
                  </a:lnTo>
                  <a:lnTo>
                    <a:pt x="1429" y="2091"/>
                  </a:lnTo>
                  <a:lnTo>
                    <a:pt x="1437" y="2095"/>
                  </a:lnTo>
                  <a:lnTo>
                    <a:pt x="1444" y="2100"/>
                  </a:lnTo>
                  <a:lnTo>
                    <a:pt x="1452" y="2106"/>
                  </a:lnTo>
                  <a:lnTo>
                    <a:pt x="1458" y="2114"/>
                  </a:lnTo>
                  <a:lnTo>
                    <a:pt x="1464" y="2122"/>
                  </a:lnTo>
                  <a:lnTo>
                    <a:pt x="1468" y="2130"/>
                  </a:lnTo>
                  <a:lnTo>
                    <a:pt x="1471" y="2136"/>
                  </a:lnTo>
                  <a:lnTo>
                    <a:pt x="1473" y="2144"/>
                  </a:lnTo>
                  <a:lnTo>
                    <a:pt x="1475" y="2151"/>
                  </a:lnTo>
                  <a:lnTo>
                    <a:pt x="1476" y="2159"/>
                  </a:lnTo>
                  <a:lnTo>
                    <a:pt x="1475" y="2168"/>
                  </a:lnTo>
                  <a:lnTo>
                    <a:pt x="1475" y="2176"/>
                  </a:lnTo>
                  <a:lnTo>
                    <a:pt x="1472" y="2185"/>
                  </a:lnTo>
                  <a:lnTo>
                    <a:pt x="1564" y="2127"/>
                  </a:lnTo>
                  <a:lnTo>
                    <a:pt x="1565" y="2125"/>
                  </a:lnTo>
                  <a:lnTo>
                    <a:pt x="1567" y="2125"/>
                  </a:lnTo>
                  <a:lnTo>
                    <a:pt x="1570" y="2127"/>
                  </a:lnTo>
                  <a:lnTo>
                    <a:pt x="1573" y="2128"/>
                  </a:lnTo>
                  <a:lnTo>
                    <a:pt x="1576" y="2131"/>
                  </a:lnTo>
                  <a:lnTo>
                    <a:pt x="1579" y="2134"/>
                  </a:lnTo>
                  <a:lnTo>
                    <a:pt x="1583" y="2138"/>
                  </a:lnTo>
                  <a:lnTo>
                    <a:pt x="1587" y="2145"/>
                  </a:lnTo>
                  <a:lnTo>
                    <a:pt x="1591" y="2151"/>
                  </a:lnTo>
                  <a:lnTo>
                    <a:pt x="1593" y="2157"/>
                  </a:lnTo>
                  <a:lnTo>
                    <a:pt x="1596" y="2161"/>
                  </a:lnTo>
                  <a:lnTo>
                    <a:pt x="1597" y="2165"/>
                  </a:lnTo>
                  <a:lnTo>
                    <a:pt x="1597" y="2169"/>
                  </a:lnTo>
                  <a:lnTo>
                    <a:pt x="1597" y="2171"/>
                  </a:lnTo>
                  <a:lnTo>
                    <a:pt x="1596" y="2173"/>
                  </a:lnTo>
                  <a:lnTo>
                    <a:pt x="1595" y="2174"/>
                  </a:lnTo>
                  <a:lnTo>
                    <a:pt x="1346" y="2333"/>
                  </a:lnTo>
                  <a:close/>
                  <a:moveTo>
                    <a:pt x="1428" y="2214"/>
                  </a:moveTo>
                  <a:lnTo>
                    <a:pt x="1434" y="2197"/>
                  </a:lnTo>
                  <a:lnTo>
                    <a:pt x="1436" y="2182"/>
                  </a:lnTo>
                  <a:lnTo>
                    <a:pt x="1436" y="2175"/>
                  </a:lnTo>
                  <a:lnTo>
                    <a:pt x="1435" y="2169"/>
                  </a:lnTo>
                  <a:lnTo>
                    <a:pt x="1432" y="2163"/>
                  </a:lnTo>
                  <a:lnTo>
                    <a:pt x="1430" y="2158"/>
                  </a:lnTo>
                  <a:lnTo>
                    <a:pt x="1427" y="2154"/>
                  </a:lnTo>
                  <a:lnTo>
                    <a:pt x="1423" y="2149"/>
                  </a:lnTo>
                  <a:lnTo>
                    <a:pt x="1419" y="2147"/>
                  </a:lnTo>
                  <a:lnTo>
                    <a:pt x="1415" y="2145"/>
                  </a:lnTo>
                  <a:lnTo>
                    <a:pt x="1411" y="2143"/>
                  </a:lnTo>
                  <a:lnTo>
                    <a:pt x="1405" y="2142"/>
                  </a:lnTo>
                  <a:lnTo>
                    <a:pt x="1401" y="2142"/>
                  </a:lnTo>
                  <a:lnTo>
                    <a:pt x="1396" y="2142"/>
                  </a:lnTo>
                  <a:lnTo>
                    <a:pt x="1385" y="2144"/>
                  </a:lnTo>
                  <a:lnTo>
                    <a:pt x="1374" y="2147"/>
                  </a:lnTo>
                  <a:lnTo>
                    <a:pt x="1363" y="2151"/>
                  </a:lnTo>
                  <a:lnTo>
                    <a:pt x="1354" y="2157"/>
                  </a:lnTo>
                  <a:lnTo>
                    <a:pt x="1344" y="2164"/>
                  </a:lnTo>
                  <a:lnTo>
                    <a:pt x="1334" y="2172"/>
                  </a:lnTo>
                  <a:lnTo>
                    <a:pt x="1327" y="2181"/>
                  </a:lnTo>
                  <a:lnTo>
                    <a:pt x="1320" y="2189"/>
                  </a:lnTo>
                  <a:lnTo>
                    <a:pt x="1318" y="2194"/>
                  </a:lnTo>
                  <a:lnTo>
                    <a:pt x="1316" y="2198"/>
                  </a:lnTo>
                  <a:lnTo>
                    <a:pt x="1315" y="2203"/>
                  </a:lnTo>
                  <a:lnTo>
                    <a:pt x="1314" y="2208"/>
                  </a:lnTo>
                  <a:lnTo>
                    <a:pt x="1314" y="2213"/>
                  </a:lnTo>
                  <a:lnTo>
                    <a:pt x="1315" y="2217"/>
                  </a:lnTo>
                  <a:lnTo>
                    <a:pt x="1317" y="2222"/>
                  </a:lnTo>
                  <a:lnTo>
                    <a:pt x="1320" y="2227"/>
                  </a:lnTo>
                  <a:lnTo>
                    <a:pt x="1323" y="2231"/>
                  </a:lnTo>
                  <a:lnTo>
                    <a:pt x="1328" y="2236"/>
                  </a:lnTo>
                  <a:lnTo>
                    <a:pt x="1332" y="2239"/>
                  </a:lnTo>
                  <a:lnTo>
                    <a:pt x="1337" y="2242"/>
                  </a:lnTo>
                  <a:lnTo>
                    <a:pt x="1345" y="2244"/>
                  </a:lnTo>
                  <a:lnTo>
                    <a:pt x="1352" y="2246"/>
                  </a:lnTo>
                  <a:lnTo>
                    <a:pt x="1362" y="2249"/>
                  </a:lnTo>
                  <a:lnTo>
                    <a:pt x="1373" y="2250"/>
                  </a:lnTo>
                  <a:lnTo>
                    <a:pt x="1428" y="2214"/>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nvGrpSpPr>
            <p:cNvPr id="36" name="439 Grupo">
              <a:extLst>
                <a:ext uri="{FF2B5EF4-FFF2-40B4-BE49-F238E27FC236}">
                  <a16:creationId xmlns:a16="http://schemas.microsoft.com/office/drawing/2014/main" xmlns="" id="{1E2F4EF1-3D25-4C38-B051-B75B210A2FAA}"/>
                </a:ext>
              </a:extLst>
            </p:cNvPr>
            <p:cNvGrpSpPr/>
            <p:nvPr/>
          </p:nvGrpSpPr>
          <p:grpSpPr>
            <a:xfrm>
              <a:off x="1398720" y="2257635"/>
              <a:ext cx="1220675" cy="1247697"/>
              <a:chOff x="3509963" y="846138"/>
              <a:chExt cx="1649413" cy="1685925"/>
            </a:xfrm>
          </p:grpSpPr>
          <p:sp>
            <p:nvSpPr>
              <p:cNvPr id="109" name="Freeform 415">
                <a:extLst>
                  <a:ext uri="{FF2B5EF4-FFF2-40B4-BE49-F238E27FC236}">
                    <a16:creationId xmlns:a16="http://schemas.microsoft.com/office/drawing/2014/main" xmlns="" id="{9A84973F-EF24-4BE0-8513-CD4FEBB0BBB4}"/>
                  </a:ext>
                </a:extLst>
              </p:cNvPr>
              <p:cNvSpPr>
                <a:spLocks noEditPoints="1"/>
              </p:cNvSpPr>
              <p:nvPr/>
            </p:nvSpPr>
            <p:spPr bwMode="auto">
              <a:xfrm>
                <a:off x="3509963" y="1008063"/>
                <a:ext cx="1344613" cy="1524000"/>
              </a:xfrm>
              <a:custGeom>
                <a:avLst/>
                <a:gdLst>
                  <a:gd name="T0" fmla="*/ 264 w 3387"/>
                  <a:gd name="T1" fmla="*/ 3672 h 3840"/>
                  <a:gd name="T2" fmla="*/ 317 w 3387"/>
                  <a:gd name="T3" fmla="*/ 3836 h 3840"/>
                  <a:gd name="T4" fmla="*/ 62 w 3387"/>
                  <a:gd name="T5" fmla="*/ 3558 h 3840"/>
                  <a:gd name="T6" fmla="*/ 210 w 3387"/>
                  <a:gd name="T7" fmla="*/ 3553 h 3840"/>
                  <a:gd name="T8" fmla="*/ 390 w 3387"/>
                  <a:gd name="T9" fmla="*/ 3599 h 3840"/>
                  <a:gd name="T10" fmla="*/ 179 w 3387"/>
                  <a:gd name="T11" fmla="*/ 3658 h 3840"/>
                  <a:gd name="T12" fmla="*/ 508 w 3387"/>
                  <a:gd name="T13" fmla="*/ 3375 h 3840"/>
                  <a:gd name="T14" fmla="*/ 192 w 3387"/>
                  <a:gd name="T15" fmla="*/ 3232 h 3840"/>
                  <a:gd name="T16" fmla="*/ 314 w 3387"/>
                  <a:gd name="T17" fmla="*/ 3305 h 3840"/>
                  <a:gd name="T18" fmla="*/ 463 w 3387"/>
                  <a:gd name="T19" fmla="*/ 3348 h 3840"/>
                  <a:gd name="T20" fmla="*/ 578 w 3387"/>
                  <a:gd name="T21" fmla="*/ 3228 h 3840"/>
                  <a:gd name="T22" fmla="*/ 243 w 3387"/>
                  <a:gd name="T23" fmla="*/ 3123 h 3840"/>
                  <a:gd name="T24" fmla="*/ 356 w 3387"/>
                  <a:gd name="T25" fmla="*/ 2902 h 3840"/>
                  <a:gd name="T26" fmla="*/ 673 w 3387"/>
                  <a:gd name="T27" fmla="*/ 3009 h 3840"/>
                  <a:gd name="T28" fmla="*/ 499 w 3387"/>
                  <a:gd name="T29" fmla="*/ 2676 h 3840"/>
                  <a:gd name="T30" fmla="*/ 616 w 3387"/>
                  <a:gd name="T31" fmla="*/ 2766 h 3840"/>
                  <a:gd name="T32" fmla="*/ 941 w 3387"/>
                  <a:gd name="T33" fmla="*/ 2528 h 3840"/>
                  <a:gd name="T34" fmla="*/ 665 w 3387"/>
                  <a:gd name="T35" fmla="*/ 2591 h 3840"/>
                  <a:gd name="T36" fmla="*/ 835 w 3387"/>
                  <a:gd name="T37" fmla="*/ 2733 h 3840"/>
                  <a:gd name="T38" fmla="*/ 526 w 3387"/>
                  <a:gd name="T39" fmla="*/ 2576 h 3840"/>
                  <a:gd name="T40" fmla="*/ 847 w 3387"/>
                  <a:gd name="T41" fmla="*/ 2541 h 3840"/>
                  <a:gd name="T42" fmla="*/ 665 w 3387"/>
                  <a:gd name="T43" fmla="*/ 2361 h 3840"/>
                  <a:gd name="T44" fmla="*/ 1113 w 3387"/>
                  <a:gd name="T45" fmla="*/ 2323 h 3840"/>
                  <a:gd name="T46" fmla="*/ 729 w 3387"/>
                  <a:gd name="T47" fmla="*/ 2280 h 3840"/>
                  <a:gd name="T48" fmla="*/ 960 w 3387"/>
                  <a:gd name="T49" fmla="*/ 2355 h 3840"/>
                  <a:gd name="T50" fmla="*/ 1059 w 3387"/>
                  <a:gd name="T51" fmla="*/ 2282 h 3840"/>
                  <a:gd name="T52" fmla="*/ 874 w 3387"/>
                  <a:gd name="T53" fmla="*/ 2057 h 3840"/>
                  <a:gd name="T54" fmla="*/ 1213 w 3387"/>
                  <a:gd name="T55" fmla="*/ 2176 h 3840"/>
                  <a:gd name="T56" fmla="*/ 1066 w 3387"/>
                  <a:gd name="T57" fmla="*/ 1818 h 3840"/>
                  <a:gd name="T58" fmla="*/ 1170 w 3387"/>
                  <a:gd name="T59" fmla="*/ 1921 h 3840"/>
                  <a:gd name="T60" fmla="*/ 1307 w 3387"/>
                  <a:gd name="T61" fmla="*/ 2001 h 3840"/>
                  <a:gd name="T62" fmla="*/ 1450 w 3387"/>
                  <a:gd name="T63" fmla="*/ 1427 h 3840"/>
                  <a:gd name="T64" fmla="*/ 1485 w 3387"/>
                  <a:gd name="T65" fmla="*/ 1816 h 3840"/>
                  <a:gd name="T66" fmla="*/ 1198 w 3387"/>
                  <a:gd name="T67" fmla="*/ 1650 h 3840"/>
                  <a:gd name="T68" fmla="*/ 1390 w 3387"/>
                  <a:gd name="T69" fmla="*/ 1434 h 3840"/>
                  <a:gd name="T70" fmla="*/ 1977 w 3387"/>
                  <a:gd name="T71" fmla="*/ 1319 h 3840"/>
                  <a:gd name="T72" fmla="*/ 1790 w 3387"/>
                  <a:gd name="T73" fmla="*/ 1502 h 3840"/>
                  <a:gd name="T74" fmla="*/ 1621 w 3387"/>
                  <a:gd name="T75" fmla="*/ 1181 h 3840"/>
                  <a:gd name="T76" fmla="*/ 2214 w 3387"/>
                  <a:gd name="T77" fmla="*/ 1104 h 3840"/>
                  <a:gd name="T78" fmla="*/ 1906 w 3387"/>
                  <a:gd name="T79" fmla="*/ 1067 h 3840"/>
                  <a:gd name="T80" fmla="*/ 1799 w 3387"/>
                  <a:gd name="T81" fmla="*/ 1040 h 3840"/>
                  <a:gd name="T82" fmla="*/ 2048 w 3387"/>
                  <a:gd name="T83" fmla="*/ 1037 h 3840"/>
                  <a:gd name="T84" fmla="*/ 1975 w 3387"/>
                  <a:gd name="T85" fmla="*/ 854 h 3840"/>
                  <a:gd name="T86" fmla="*/ 2466 w 3387"/>
                  <a:gd name="T87" fmla="*/ 900 h 3840"/>
                  <a:gd name="T88" fmla="*/ 2262 w 3387"/>
                  <a:gd name="T89" fmla="*/ 1060 h 3840"/>
                  <a:gd name="T90" fmla="*/ 2206 w 3387"/>
                  <a:gd name="T91" fmla="*/ 669 h 3840"/>
                  <a:gd name="T92" fmla="*/ 2579 w 3387"/>
                  <a:gd name="T93" fmla="*/ 474 h 3840"/>
                  <a:gd name="T94" fmla="*/ 2461 w 3387"/>
                  <a:gd name="T95" fmla="*/ 636 h 3840"/>
                  <a:gd name="T96" fmla="*/ 2648 w 3387"/>
                  <a:gd name="T97" fmla="*/ 697 h 3840"/>
                  <a:gd name="T98" fmla="*/ 2632 w 3387"/>
                  <a:gd name="T99" fmla="*/ 530 h 3840"/>
                  <a:gd name="T100" fmla="*/ 2703 w 3387"/>
                  <a:gd name="T101" fmla="*/ 727 h 3840"/>
                  <a:gd name="T102" fmla="*/ 2412 w 3387"/>
                  <a:gd name="T103" fmla="*/ 698 h 3840"/>
                  <a:gd name="T104" fmla="*/ 2514 w 3387"/>
                  <a:gd name="T105" fmla="*/ 432 h 3840"/>
                  <a:gd name="T106" fmla="*/ 2831 w 3387"/>
                  <a:gd name="T107" fmla="*/ 626 h 3840"/>
                  <a:gd name="T108" fmla="*/ 2801 w 3387"/>
                  <a:gd name="T109" fmla="*/ 238 h 3840"/>
                  <a:gd name="T110" fmla="*/ 2863 w 3387"/>
                  <a:gd name="T111" fmla="*/ 368 h 3840"/>
                  <a:gd name="T112" fmla="*/ 2965 w 3387"/>
                  <a:gd name="T113" fmla="*/ 488 h 3840"/>
                  <a:gd name="T114" fmla="*/ 3328 w 3387"/>
                  <a:gd name="T115" fmla="*/ 315 h 3840"/>
                  <a:gd name="T116" fmla="*/ 2953 w 3387"/>
                  <a:gd name="T117" fmla="*/ 208 h 3840"/>
                  <a:gd name="T118" fmla="*/ 2878 w 3387"/>
                  <a:gd name="T119" fmla="*/ 212 h 3840"/>
                  <a:gd name="T120" fmla="*/ 3128 w 3387"/>
                  <a:gd name="T121" fmla="*/ 76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87" h="3840">
                    <a:moveTo>
                      <a:pt x="404" y="3600"/>
                    </a:moveTo>
                    <a:lnTo>
                      <a:pt x="406" y="3603"/>
                    </a:lnTo>
                    <a:lnTo>
                      <a:pt x="408" y="3604"/>
                    </a:lnTo>
                    <a:lnTo>
                      <a:pt x="409" y="3606"/>
                    </a:lnTo>
                    <a:lnTo>
                      <a:pt x="409" y="3609"/>
                    </a:lnTo>
                    <a:lnTo>
                      <a:pt x="408" y="3614"/>
                    </a:lnTo>
                    <a:lnTo>
                      <a:pt x="406" y="3621"/>
                    </a:lnTo>
                    <a:lnTo>
                      <a:pt x="404" y="3630"/>
                    </a:lnTo>
                    <a:lnTo>
                      <a:pt x="399" y="3641"/>
                    </a:lnTo>
                    <a:lnTo>
                      <a:pt x="395" y="3650"/>
                    </a:lnTo>
                    <a:lnTo>
                      <a:pt x="392" y="3658"/>
                    </a:lnTo>
                    <a:lnTo>
                      <a:pt x="389" y="3663"/>
                    </a:lnTo>
                    <a:lnTo>
                      <a:pt x="385" y="3666"/>
                    </a:lnTo>
                    <a:lnTo>
                      <a:pt x="383" y="3668"/>
                    </a:lnTo>
                    <a:lnTo>
                      <a:pt x="380" y="3671"/>
                    </a:lnTo>
                    <a:lnTo>
                      <a:pt x="378" y="3671"/>
                    </a:lnTo>
                    <a:lnTo>
                      <a:pt x="375" y="3671"/>
                    </a:lnTo>
                    <a:lnTo>
                      <a:pt x="290" y="3671"/>
                    </a:lnTo>
                    <a:lnTo>
                      <a:pt x="277" y="3671"/>
                    </a:lnTo>
                    <a:lnTo>
                      <a:pt x="264" y="3672"/>
                    </a:lnTo>
                    <a:lnTo>
                      <a:pt x="254" y="3674"/>
                    </a:lnTo>
                    <a:lnTo>
                      <a:pt x="244" y="3677"/>
                    </a:lnTo>
                    <a:lnTo>
                      <a:pt x="236" y="3681"/>
                    </a:lnTo>
                    <a:lnTo>
                      <a:pt x="229" y="3687"/>
                    </a:lnTo>
                    <a:lnTo>
                      <a:pt x="223" y="3694"/>
                    </a:lnTo>
                    <a:lnTo>
                      <a:pt x="218" y="3704"/>
                    </a:lnTo>
                    <a:lnTo>
                      <a:pt x="210" y="3725"/>
                    </a:lnTo>
                    <a:lnTo>
                      <a:pt x="334" y="3774"/>
                    </a:lnTo>
                    <a:lnTo>
                      <a:pt x="336" y="3775"/>
                    </a:lnTo>
                    <a:lnTo>
                      <a:pt x="337" y="3778"/>
                    </a:lnTo>
                    <a:lnTo>
                      <a:pt x="338" y="3781"/>
                    </a:lnTo>
                    <a:lnTo>
                      <a:pt x="338" y="3784"/>
                    </a:lnTo>
                    <a:lnTo>
                      <a:pt x="338" y="3790"/>
                    </a:lnTo>
                    <a:lnTo>
                      <a:pt x="336" y="3795"/>
                    </a:lnTo>
                    <a:lnTo>
                      <a:pt x="334" y="3802"/>
                    </a:lnTo>
                    <a:lnTo>
                      <a:pt x="330" y="3811"/>
                    </a:lnTo>
                    <a:lnTo>
                      <a:pt x="327" y="3820"/>
                    </a:lnTo>
                    <a:lnTo>
                      <a:pt x="323" y="3826"/>
                    </a:lnTo>
                    <a:lnTo>
                      <a:pt x="321" y="3832"/>
                    </a:lnTo>
                    <a:lnTo>
                      <a:pt x="317" y="3836"/>
                    </a:lnTo>
                    <a:lnTo>
                      <a:pt x="314" y="3838"/>
                    </a:lnTo>
                    <a:lnTo>
                      <a:pt x="312" y="3839"/>
                    </a:lnTo>
                    <a:lnTo>
                      <a:pt x="310" y="3840"/>
                    </a:lnTo>
                    <a:lnTo>
                      <a:pt x="307" y="3839"/>
                    </a:lnTo>
                    <a:lnTo>
                      <a:pt x="15" y="3721"/>
                    </a:lnTo>
                    <a:lnTo>
                      <a:pt x="9" y="3719"/>
                    </a:lnTo>
                    <a:lnTo>
                      <a:pt x="6" y="3716"/>
                    </a:lnTo>
                    <a:lnTo>
                      <a:pt x="3" y="3713"/>
                    </a:lnTo>
                    <a:lnTo>
                      <a:pt x="1" y="3710"/>
                    </a:lnTo>
                    <a:lnTo>
                      <a:pt x="0" y="3706"/>
                    </a:lnTo>
                    <a:lnTo>
                      <a:pt x="0" y="3702"/>
                    </a:lnTo>
                    <a:lnTo>
                      <a:pt x="1" y="3698"/>
                    </a:lnTo>
                    <a:lnTo>
                      <a:pt x="2" y="3694"/>
                    </a:lnTo>
                    <a:lnTo>
                      <a:pt x="35" y="3610"/>
                    </a:lnTo>
                    <a:lnTo>
                      <a:pt x="41" y="3599"/>
                    </a:lnTo>
                    <a:lnTo>
                      <a:pt x="44" y="3590"/>
                    </a:lnTo>
                    <a:lnTo>
                      <a:pt x="48" y="3582"/>
                    </a:lnTo>
                    <a:lnTo>
                      <a:pt x="52" y="3576"/>
                    </a:lnTo>
                    <a:lnTo>
                      <a:pt x="57" y="3567"/>
                    </a:lnTo>
                    <a:lnTo>
                      <a:pt x="62" y="3558"/>
                    </a:lnTo>
                    <a:lnTo>
                      <a:pt x="69" y="3551"/>
                    </a:lnTo>
                    <a:lnTo>
                      <a:pt x="75" y="3544"/>
                    </a:lnTo>
                    <a:lnTo>
                      <a:pt x="82" y="3539"/>
                    </a:lnTo>
                    <a:lnTo>
                      <a:pt x="88" y="3533"/>
                    </a:lnTo>
                    <a:lnTo>
                      <a:pt x="96" y="3529"/>
                    </a:lnTo>
                    <a:lnTo>
                      <a:pt x="103" y="3525"/>
                    </a:lnTo>
                    <a:lnTo>
                      <a:pt x="111" y="3523"/>
                    </a:lnTo>
                    <a:lnTo>
                      <a:pt x="119" y="3520"/>
                    </a:lnTo>
                    <a:lnTo>
                      <a:pt x="127" y="3519"/>
                    </a:lnTo>
                    <a:lnTo>
                      <a:pt x="136" y="3518"/>
                    </a:lnTo>
                    <a:lnTo>
                      <a:pt x="144" y="3519"/>
                    </a:lnTo>
                    <a:lnTo>
                      <a:pt x="153" y="3520"/>
                    </a:lnTo>
                    <a:lnTo>
                      <a:pt x="162" y="3524"/>
                    </a:lnTo>
                    <a:lnTo>
                      <a:pt x="171" y="3527"/>
                    </a:lnTo>
                    <a:lnTo>
                      <a:pt x="179" y="3530"/>
                    </a:lnTo>
                    <a:lnTo>
                      <a:pt x="187" y="3534"/>
                    </a:lnTo>
                    <a:lnTo>
                      <a:pt x="193" y="3538"/>
                    </a:lnTo>
                    <a:lnTo>
                      <a:pt x="200" y="3543"/>
                    </a:lnTo>
                    <a:lnTo>
                      <a:pt x="205" y="3547"/>
                    </a:lnTo>
                    <a:lnTo>
                      <a:pt x="210" y="3553"/>
                    </a:lnTo>
                    <a:lnTo>
                      <a:pt x="215" y="3558"/>
                    </a:lnTo>
                    <a:lnTo>
                      <a:pt x="218" y="3565"/>
                    </a:lnTo>
                    <a:lnTo>
                      <a:pt x="221" y="3570"/>
                    </a:lnTo>
                    <a:lnTo>
                      <a:pt x="224" y="3578"/>
                    </a:lnTo>
                    <a:lnTo>
                      <a:pt x="227" y="3584"/>
                    </a:lnTo>
                    <a:lnTo>
                      <a:pt x="229" y="3592"/>
                    </a:lnTo>
                    <a:lnTo>
                      <a:pt x="230" y="3599"/>
                    </a:lnTo>
                    <a:lnTo>
                      <a:pt x="230" y="3607"/>
                    </a:lnTo>
                    <a:lnTo>
                      <a:pt x="231" y="3614"/>
                    </a:lnTo>
                    <a:lnTo>
                      <a:pt x="230" y="3623"/>
                    </a:lnTo>
                    <a:lnTo>
                      <a:pt x="236" y="3618"/>
                    </a:lnTo>
                    <a:lnTo>
                      <a:pt x="244" y="3612"/>
                    </a:lnTo>
                    <a:lnTo>
                      <a:pt x="253" y="3609"/>
                    </a:lnTo>
                    <a:lnTo>
                      <a:pt x="261" y="3606"/>
                    </a:lnTo>
                    <a:lnTo>
                      <a:pt x="271" y="3604"/>
                    </a:lnTo>
                    <a:lnTo>
                      <a:pt x="282" y="3601"/>
                    </a:lnTo>
                    <a:lnTo>
                      <a:pt x="294" y="3600"/>
                    </a:lnTo>
                    <a:lnTo>
                      <a:pt x="305" y="3600"/>
                    </a:lnTo>
                    <a:lnTo>
                      <a:pt x="380" y="3598"/>
                    </a:lnTo>
                    <a:lnTo>
                      <a:pt x="390" y="3599"/>
                    </a:lnTo>
                    <a:lnTo>
                      <a:pt x="396" y="3599"/>
                    </a:lnTo>
                    <a:lnTo>
                      <a:pt x="401" y="3600"/>
                    </a:lnTo>
                    <a:lnTo>
                      <a:pt x="404" y="3600"/>
                    </a:lnTo>
                    <a:close/>
                    <a:moveTo>
                      <a:pt x="151" y="3597"/>
                    </a:moveTo>
                    <a:lnTo>
                      <a:pt x="143" y="3595"/>
                    </a:lnTo>
                    <a:lnTo>
                      <a:pt x="136" y="3593"/>
                    </a:lnTo>
                    <a:lnTo>
                      <a:pt x="128" y="3593"/>
                    </a:lnTo>
                    <a:lnTo>
                      <a:pt x="122" y="3594"/>
                    </a:lnTo>
                    <a:lnTo>
                      <a:pt x="114" y="3596"/>
                    </a:lnTo>
                    <a:lnTo>
                      <a:pt x="108" y="3599"/>
                    </a:lnTo>
                    <a:lnTo>
                      <a:pt x="102" y="3605"/>
                    </a:lnTo>
                    <a:lnTo>
                      <a:pt x="97" y="3611"/>
                    </a:lnTo>
                    <a:lnTo>
                      <a:pt x="94" y="3616"/>
                    </a:lnTo>
                    <a:lnTo>
                      <a:pt x="89" y="3622"/>
                    </a:lnTo>
                    <a:lnTo>
                      <a:pt x="86" y="3628"/>
                    </a:lnTo>
                    <a:lnTo>
                      <a:pt x="82" y="3639"/>
                    </a:lnTo>
                    <a:lnTo>
                      <a:pt x="70" y="3668"/>
                    </a:lnTo>
                    <a:lnTo>
                      <a:pt x="162" y="3705"/>
                    </a:lnTo>
                    <a:lnTo>
                      <a:pt x="175" y="3672"/>
                    </a:lnTo>
                    <a:lnTo>
                      <a:pt x="179" y="3658"/>
                    </a:lnTo>
                    <a:lnTo>
                      <a:pt x="181" y="3646"/>
                    </a:lnTo>
                    <a:lnTo>
                      <a:pt x="181" y="3640"/>
                    </a:lnTo>
                    <a:lnTo>
                      <a:pt x="181" y="3635"/>
                    </a:lnTo>
                    <a:lnTo>
                      <a:pt x="180" y="3630"/>
                    </a:lnTo>
                    <a:lnTo>
                      <a:pt x="179" y="3624"/>
                    </a:lnTo>
                    <a:lnTo>
                      <a:pt x="177" y="3620"/>
                    </a:lnTo>
                    <a:lnTo>
                      <a:pt x="175" y="3616"/>
                    </a:lnTo>
                    <a:lnTo>
                      <a:pt x="171" y="3612"/>
                    </a:lnTo>
                    <a:lnTo>
                      <a:pt x="168" y="3608"/>
                    </a:lnTo>
                    <a:lnTo>
                      <a:pt x="161" y="3603"/>
                    </a:lnTo>
                    <a:lnTo>
                      <a:pt x="151" y="3597"/>
                    </a:lnTo>
                    <a:close/>
                    <a:moveTo>
                      <a:pt x="487" y="3354"/>
                    </a:moveTo>
                    <a:lnTo>
                      <a:pt x="493" y="3357"/>
                    </a:lnTo>
                    <a:lnTo>
                      <a:pt x="499" y="3359"/>
                    </a:lnTo>
                    <a:lnTo>
                      <a:pt x="502" y="3363"/>
                    </a:lnTo>
                    <a:lnTo>
                      <a:pt x="505" y="3365"/>
                    </a:lnTo>
                    <a:lnTo>
                      <a:pt x="508" y="3367"/>
                    </a:lnTo>
                    <a:lnTo>
                      <a:pt x="509" y="3370"/>
                    </a:lnTo>
                    <a:lnTo>
                      <a:pt x="509" y="3372"/>
                    </a:lnTo>
                    <a:lnTo>
                      <a:pt x="508" y="3375"/>
                    </a:lnTo>
                    <a:lnTo>
                      <a:pt x="437" y="3533"/>
                    </a:lnTo>
                    <a:lnTo>
                      <a:pt x="435" y="3538"/>
                    </a:lnTo>
                    <a:lnTo>
                      <a:pt x="433" y="3540"/>
                    </a:lnTo>
                    <a:lnTo>
                      <a:pt x="430" y="3543"/>
                    </a:lnTo>
                    <a:lnTo>
                      <a:pt x="426" y="3545"/>
                    </a:lnTo>
                    <a:lnTo>
                      <a:pt x="422" y="3546"/>
                    </a:lnTo>
                    <a:lnTo>
                      <a:pt x="418" y="3546"/>
                    </a:lnTo>
                    <a:lnTo>
                      <a:pt x="413" y="3545"/>
                    </a:lnTo>
                    <a:lnTo>
                      <a:pt x="408" y="3543"/>
                    </a:lnTo>
                    <a:lnTo>
                      <a:pt x="131" y="3420"/>
                    </a:lnTo>
                    <a:lnTo>
                      <a:pt x="127" y="3418"/>
                    </a:lnTo>
                    <a:lnTo>
                      <a:pt x="123" y="3415"/>
                    </a:lnTo>
                    <a:lnTo>
                      <a:pt x="121" y="3411"/>
                    </a:lnTo>
                    <a:lnTo>
                      <a:pt x="119" y="3408"/>
                    </a:lnTo>
                    <a:lnTo>
                      <a:pt x="119" y="3404"/>
                    </a:lnTo>
                    <a:lnTo>
                      <a:pt x="119" y="3400"/>
                    </a:lnTo>
                    <a:lnTo>
                      <a:pt x="119" y="3396"/>
                    </a:lnTo>
                    <a:lnTo>
                      <a:pt x="121" y="3392"/>
                    </a:lnTo>
                    <a:lnTo>
                      <a:pt x="191" y="3234"/>
                    </a:lnTo>
                    <a:lnTo>
                      <a:pt x="192" y="3232"/>
                    </a:lnTo>
                    <a:lnTo>
                      <a:pt x="194" y="3231"/>
                    </a:lnTo>
                    <a:lnTo>
                      <a:pt x="196" y="3230"/>
                    </a:lnTo>
                    <a:lnTo>
                      <a:pt x="200" y="3230"/>
                    </a:lnTo>
                    <a:lnTo>
                      <a:pt x="204" y="3230"/>
                    </a:lnTo>
                    <a:lnTo>
                      <a:pt x="208" y="3231"/>
                    </a:lnTo>
                    <a:lnTo>
                      <a:pt x="214" y="3233"/>
                    </a:lnTo>
                    <a:lnTo>
                      <a:pt x="220" y="3236"/>
                    </a:lnTo>
                    <a:lnTo>
                      <a:pt x="227" y="3239"/>
                    </a:lnTo>
                    <a:lnTo>
                      <a:pt x="232" y="3242"/>
                    </a:lnTo>
                    <a:lnTo>
                      <a:pt x="236" y="3245"/>
                    </a:lnTo>
                    <a:lnTo>
                      <a:pt x="238" y="3247"/>
                    </a:lnTo>
                    <a:lnTo>
                      <a:pt x="241" y="3249"/>
                    </a:lnTo>
                    <a:lnTo>
                      <a:pt x="242" y="3252"/>
                    </a:lnTo>
                    <a:lnTo>
                      <a:pt x="242" y="3255"/>
                    </a:lnTo>
                    <a:lnTo>
                      <a:pt x="242" y="3257"/>
                    </a:lnTo>
                    <a:lnTo>
                      <a:pt x="191" y="3369"/>
                    </a:lnTo>
                    <a:lnTo>
                      <a:pt x="268" y="3404"/>
                    </a:lnTo>
                    <a:lnTo>
                      <a:pt x="311" y="3309"/>
                    </a:lnTo>
                    <a:lnTo>
                      <a:pt x="312" y="3306"/>
                    </a:lnTo>
                    <a:lnTo>
                      <a:pt x="314" y="3305"/>
                    </a:lnTo>
                    <a:lnTo>
                      <a:pt x="316" y="3304"/>
                    </a:lnTo>
                    <a:lnTo>
                      <a:pt x="319" y="3304"/>
                    </a:lnTo>
                    <a:lnTo>
                      <a:pt x="323" y="3304"/>
                    </a:lnTo>
                    <a:lnTo>
                      <a:pt x="328" y="3305"/>
                    </a:lnTo>
                    <a:lnTo>
                      <a:pt x="334" y="3308"/>
                    </a:lnTo>
                    <a:lnTo>
                      <a:pt x="340" y="3311"/>
                    </a:lnTo>
                    <a:lnTo>
                      <a:pt x="347" y="3313"/>
                    </a:lnTo>
                    <a:lnTo>
                      <a:pt x="351" y="3316"/>
                    </a:lnTo>
                    <a:lnTo>
                      <a:pt x="355" y="3318"/>
                    </a:lnTo>
                    <a:lnTo>
                      <a:pt x="357" y="3322"/>
                    </a:lnTo>
                    <a:lnTo>
                      <a:pt x="359" y="3324"/>
                    </a:lnTo>
                    <a:lnTo>
                      <a:pt x="361" y="3326"/>
                    </a:lnTo>
                    <a:lnTo>
                      <a:pt x="361" y="3328"/>
                    </a:lnTo>
                    <a:lnTo>
                      <a:pt x="359" y="3330"/>
                    </a:lnTo>
                    <a:lnTo>
                      <a:pt x="317" y="3426"/>
                    </a:lnTo>
                    <a:lnTo>
                      <a:pt x="407" y="3465"/>
                    </a:lnTo>
                    <a:lnTo>
                      <a:pt x="458" y="3352"/>
                    </a:lnTo>
                    <a:lnTo>
                      <a:pt x="459" y="3350"/>
                    </a:lnTo>
                    <a:lnTo>
                      <a:pt x="460" y="3349"/>
                    </a:lnTo>
                    <a:lnTo>
                      <a:pt x="463" y="3348"/>
                    </a:lnTo>
                    <a:lnTo>
                      <a:pt x="466" y="3348"/>
                    </a:lnTo>
                    <a:lnTo>
                      <a:pt x="470" y="3348"/>
                    </a:lnTo>
                    <a:lnTo>
                      <a:pt x="475" y="3349"/>
                    </a:lnTo>
                    <a:lnTo>
                      <a:pt x="480" y="3351"/>
                    </a:lnTo>
                    <a:lnTo>
                      <a:pt x="487" y="3354"/>
                    </a:lnTo>
                    <a:close/>
                    <a:moveTo>
                      <a:pt x="606" y="3147"/>
                    </a:moveTo>
                    <a:lnTo>
                      <a:pt x="608" y="3150"/>
                    </a:lnTo>
                    <a:lnTo>
                      <a:pt x="610" y="3153"/>
                    </a:lnTo>
                    <a:lnTo>
                      <a:pt x="611" y="3156"/>
                    </a:lnTo>
                    <a:lnTo>
                      <a:pt x="611" y="3161"/>
                    </a:lnTo>
                    <a:lnTo>
                      <a:pt x="609" y="3167"/>
                    </a:lnTo>
                    <a:lnTo>
                      <a:pt x="607" y="3174"/>
                    </a:lnTo>
                    <a:lnTo>
                      <a:pt x="603" y="3182"/>
                    </a:lnTo>
                    <a:lnTo>
                      <a:pt x="597" y="3193"/>
                    </a:lnTo>
                    <a:lnTo>
                      <a:pt x="593" y="3202"/>
                    </a:lnTo>
                    <a:lnTo>
                      <a:pt x="589" y="3209"/>
                    </a:lnTo>
                    <a:lnTo>
                      <a:pt x="585" y="3216"/>
                    </a:lnTo>
                    <a:lnTo>
                      <a:pt x="582" y="3221"/>
                    </a:lnTo>
                    <a:lnTo>
                      <a:pt x="580" y="3225"/>
                    </a:lnTo>
                    <a:lnTo>
                      <a:pt x="578" y="3228"/>
                    </a:lnTo>
                    <a:lnTo>
                      <a:pt x="574" y="3230"/>
                    </a:lnTo>
                    <a:lnTo>
                      <a:pt x="572" y="3232"/>
                    </a:lnTo>
                    <a:lnTo>
                      <a:pt x="570" y="3233"/>
                    </a:lnTo>
                    <a:lnTo>
                      <a:pt x="567" y="3233"/>
                    </a:lnTo>
                    <a:lnTo>
                      <a:pt x="565" y="3233"/>
                    </a:lnTo>
                    <a:lnTo>
                      <a:pt x="562" y="3233"/>
                    </a:lnTo>
                    <a:lnTo>
                      <a:pt x="240" y="3186"/>
                    </a:lnTo>
                    <a:lnTo>
                      <a:pt x="231" y="3185"/>
                    </a:lnTo>
                    <a:lnTo>
                      <a:pt x="224" y="3183"/>
                    </a:lnTo>
                    <a:lnTo>
                      <a:pt x="222" y="3182"/>
                    </a:lnTo>
                    <a:lnTo>
                      <a:pt x="220" y="3181"/>
                    </a:lnTo>
                    <a:lnTo>
                      <a:pt x="219" y="3179"/>
                    </a:lnTo>
                    <a:lnTo>
                      <a:pt x="218" y="3177"/>
                    </a:lnTo>
                    <a:lnTo>
                      <a:pt x="218" y="3172"/>
                    </a:lnTo>
                    <a:lnTo>
                      <a:pt x="220" y="3165"/>
                    </a:lnTo>
                    <a:lnTo>
                      <a:pt x="224" y="3156"/>
                    </a:lnTo>
                    <a:lnTo>
                      <a:pt x="230" y="3144"/>
                    </a:lnTo>
                    <a:lnTo>
                      <a:pt x="235" y="3135"/>
                    </a:lnTo>
                    <a:lnTo>
                      <a:pt x="238" y="3128"/>
                    </a:lnTo>
                    <a:lnTo>
                      <a:pt x="243" y="3123"/>
                    </a:lnTo>
                    <a:lnTo>
                      <a:pt x="245" y="3119"/>
                    </a:lnTo>
                    <a:lnTo>
                      <a:pt x="248" y="3117"/>
                    </a:lnTo>
                    <a:lnTo>
                      <a:pt x="251" y="3116"/>
                    </a:lnTo>
                    <a:lnTo>
                      <a:pt x="255" y="3116"/>
                    </a:lnTo>
                    <a:lnTo>
                      <a:pt x="259" y="3116"/>
                    </a:lnTo>
                    <a:lnTo>
                      <a:pt x="536" y="3162"/>
                    </a:lnTo>
                    <a:lnTo>
                      <a:pt x="536" y="3162"/>
                    </a:lnTo>
                    <a:lnTo>
                      <a:pt x="335" y="2968"/>
                    </a:lnTo>
                    <a:lnTo>
                      <a:pt x="331" y="2965"/>
                    </a:lnTo>
                    <a:lnTo>
                      <a:pt x="329" y="2962"/>
                    </a:lnTo>
                    <a:lnTo>
                      <a:pt x="328" y="2958"/>
                    </a:lnTo>
                    <a:lnTo>
                      <a:pt x="328" y="2955"/>
                    </a:lnTo>
                    <a:lnTo>
                      <a:pt x="329" y="2950"/>
                    </a:lnTo>
                    <a:lnTo>
                      <a:pt x="331" y="2944"/>
                    </a:lnTo>
                    <a:lnTo>
                      <a:pt x="335" y="2937"/>
                    </a:lnTo>
                    <a:lnTo>
                      <a:pt x="340" y="2926"/>
                    </a:lnTo>
                    <a:lnTo>
                      <a:pt x="344" y="2916"/>
                    </a:lnTo>
                    <a:lnTo>
                      <a:pt x="349" y="2910"/>
                    </a:lnTo>
                    <a:lnTo>
                      <a:pt x="353" y="2904"/>
                    </a:lnTo>
                    <a:lnTo>
                      <a:pt x="356" y="2902"/>
                    </a:lnTo>
                    <a:lnTo>
                      <a:pt x="361" y="2903"/>
                    </a:lnTo>
                    <a:lnTo>
                      <a:pt x="365" y="2906"/>
                    </a:lnTo>
                    <a:lnTo>
                      <a:pt x="370" y="2910"/>
                    </a:lnTo>
                    <a:lnTo>
                      <a:pt x="377" y="2915"/>
                    </a:lnTo>
                    <a:lnTo>
                      <a:pt x="606" y="3147"/>
                    </a:lnTo>
                    <a:close/>
                    <a:moveTo>
                      <a:pt x="757" y="2824"/>
                    </a:moveTo>
                    <a:lnTo>
                      <a:pt x="764" y="2829"/>
                    </a:lnTo>
                    <a:lnTo>
                      <a:pt x="768" y="2832"/>
                    </a:lnTo>
                    <a:lnTo>
                      <a:pt x="772" y="2835"/>
                    </a:lnTo>
                    <a:lnTo>
                      <a:pt x="774" y="2837"/>
                    </a:lnTo>
                    <a:lnTo>
                      <a:pt x="777" y="2841"/>
                    </a:lnTo>
                    <a:lnTo>
                      <a:pt x="777" y="2843"/>
                    </a:lnTo>
                    <a:lnTo>
                      <a:pt x="777" y="2845"/>
                    </a:lnTo>
                    <a:lnTo>
                      <a:pt x="777" y="2847"/>
                    </a:lnTo>
                    <a:lnTo>
                      <a:pt x="689" y="2998"/>
                    </a:lnTo>
                    <a:lnTo>
                      <a:pt x="687" y="3002"/>
                    </a:lnTo>
                    <a:lnTo>
                      <a:pt x="684" y="3005"/>
                    </a:lnTo>
                    <a:lnTo>
                      <a:pt x="680" y="3007"/>
                    </a:lnTo>
                    <a:lnTo>
                      <a:pt x="677" y="3008"/>
                    </a:lnTo>
                    <a:lnTo>
                      <a:pt x="673" y="3009"/>
                    </a:lnTo>
                    <a:lnTo>
                      <a:pt x="668" y="3009"/>
                    </a:lnTo>
                    <a:lnTo>
                      <a:pt x="664" y="3008"/>
                    </a:lnTo>
                    <a:lnTo>
                      <a:pt x="659" y="3005"/>
                    </a:lnTo>
                    <a:lnTo>
                      <a:pt x="397" y="2854"/>
                    </a:lnTo>
                    <a:lnTo>
                      <a:pt x="393" y="2850"/>
                    </a:lnTo>
                    <a:lnTo>
                      <a:pt x="390" y="2847"/>
                    </a:lnTo>
                    <a:lnTo>
                      <a:pt x="388" y="2844"/>
                    </a:lnTo>
                    <a:lnTo>
                      <a:pt x="385" y="2840"/>
                    </a:lnTo>
                    <a:lnTo>
                      <a:pt x="385" y="2836"/>
                    </a:lnTo>
                    <a:lnTo>
                      <a:pt x="385" y="2832"/>
                    </a:lnTo>
                    <a:lnTo>
                      <a:pt x="386" y="2829"/>
                    </a:lnTo>
                    <a:lnTo>
                      <a:pt x="389" y="2824"/>
                    </a:lnTo>
                    <a:lnTo>
                      <a:pt x="475" y="2674"/>
                    </a:lnTo>
                    <a:lnTo>
                      <a:pt x="477" y="2673"/>
                    </a:lnTo>
                    <a:lnTo>
                      <a:pt x="478" y="2672"/>
                    </a:lnTo>
                    <a:lnTo>
                      <a:pt x="482" y="2671"/>
                    </a:lnTo>
                    <a:lnTo>
                      <a:pt x="485" y="2671"/>
                    </a:lnTo>
                    <a:lnTo>
                      <a:pt x="488" y="2672"/>
                    </a:lnTo>
                    <a:lnTo>
                      <a:pt x="492" y="2674"/>
                    </a:lnTo>
                    <a:lnTo>
                      <a:pt x="499" y="2676"/>
                    </a:lnTo>
                    <a:lnTo>
                      <a:pt x="504" y="2680"/>
                    </a:lnTo>
                    <a:lnTo>
                      <a:pt x="511" y="2684"/>
                    </a:lnTo>
                    <a:lnTo>
                      <a:pt x="515" y="2687"/>
                    </a:lnTo>
                    <a:lnTo>
                      <a:pt x="519" y="2690"/>
                    </a:lnTo>
                    <a:lnTo>
                      <a:pt x="522" y="2693"/>
                    </a:lnTo>
                    <a:lnTo>
                      <a:pt x="524" y="2696"/>
                    </a:lnTo>
                    <a:lnTo>
                      <a:pt x="525" y="2698"/>
                    </a:lnTo>
                    <a:lnTo>
                      <a:pt x="525" y="2700"/>
                    </a:lnTo>
                    <a:lnTo>
                      <a:pt x="524" y="2702"/>
                    </a:lnTo>
                    <a:lnTo>
                      <a:pt x="461" y="2809"/>
                    </a:lnTo>
                    <a:lnTo>
                      <a:pt x="535" y="2851"/>
                    </a:lnTo>
                    <a:lnTo>
                      <a:pt x="586" y="2762"/>
                    </a:lnTo>
                    <a:lnTo>
                      <a:pt x="589" y="2760"/>
                    </a:lnTo>
                    <a:lnTo>
                      <a:pt x="591" y="2759"/>
                    </a:lnTo>
                    <a:lnTo>
                      <a:pt x="593" y="2757"/>
                    </a:lnTo>
                    <a:lnTo>
                      <a:pt x="596" y="2757"/>
                    </a:lnTo>
                    <a:lnTo>
                      <a:pt x="599" y="2759"/>
                    </a:lnTo>
                    <a:lnTo>
                      <a:pt x="604" y="2761"/>
                    </a:lnTo>
                    <a:lnTo>
                      <a:pt x="609" y="2763"/>
                    </a:lnTo>
                    <a:lnTo>
                      <a:pt x="616" y="2766"/>
                    </a:lnTo>
                    <a:lnTo>
                      <a:pt x="622" y="2769"/>
                    </a:lnTo>
                    <a:lnTo>
                      <a:pt x="626" y="2773"/>
                    </a:lnTo>
                    <a:lnTo>
                      <a:pt x="630" y="2776"/>
                    </a:lnTo>
                    <a:lnTo>
                      <a:pt x="633" y="2779"/>
                    </a:lnTo>
                    <a:lnTo>
                      <a:pt x="634" y="2781"/>
                    </a:lnTo>
                    <a:lnTo>
                      <a:pt x="634" y="2784"/>
                    </a:lnTo>
                    <a:lnTo>
                      <a:pt x="634" y="2787"/>
                    </a:lnTo>
                    <a:lnTo>
                      <a:pt x="634" y="2789"/>
                    </a:lnTo>
                    <a:lnTo>
                      <a:pt x="581" y="2879"/>
                    </a:lnTo>
                    <a:lnTo>
                      <a:pt x="665" y="2928"/>
                    </a:lnTo>
                    <a:lnTo>
                      <a:pt x="728" y="2820"/>
                    </a:lnTo>
                    <a:lnTo>
                      <a:pt x="730" y="2818"/>
                    </a:lnTo>
                    <a:lnTo>
                      <a:pt x="731" y="2817"/>
                    </a:lnTo>
                    <a:lnTo>
                      <a:pt x="734" y="2816"/>
                    </a:lnTo>
                    <a:lnTo>
                      <a:pt x="738" y="2816"/>
                    </a:lnTo>
                    <a:lnTo>
                      <a:pt x="741" y="2817"/>
                    </a:lnTo>
                    <a:lnTo>
                      <a:pt x="745" y="2819"/>
                    </a:lnTo>
                    <a:lnTo>
                      <a:pt x="751" y="2821"/>
                    </a:lnTo>
                    <a:lnTo>
                      <a:pt x="757" y="2824"/>
                    </a:lnTo>
                    <a:close/>
                    <a:moveTo>
                      <a:pt x="941" y="2528"/>
                    </a:moveTo>
                    <a:lnTo>
                      <a:pt x="945" y="2532"/>
                    </a:lnTo>
                    <a:lnTo>
                      <a:pt x="948" y="2536"/>
                    </a:lnTo>
                    <a:lnTo>
                      <a:pt x="951" y="2540"/>
                    </a:lnTo>
                    <a:lnTo>
                      <a:pt x="952" y="2546"/>
                    </a:lnTo>
                    <a:lnTo>
                      <a:pt x="953" y="2550"/>
                    </a:lnTo>
                    <a:lnTo>
                      <a:pt x="952" y="2555"/>
                    </a:lnTo>
                    <a:lnTo>
                      <a:pt x="949" y="2560"/>
                    </a:lnTo>
                    <a:lnTo>
                      <a:pt x="947" y="2564"/>
                    </a:lnTo>
                    <a:lnTo>
                      <a:pt x="931" y="2589"/>
                    </a:lnTo>
                    <a:lnTo>
                      <a:pt x="926" y="2596"/>
                    </a:lnTo>
                    <a:lnTo>
                      <a:pt x="920" y="2602"/>
                    </a:lnTo>
                    <a:lnTo>
                      <a:pt x="915" y="2606"/>
                    </a:lnTo>
                    <a:lnTo>
                      <a:pt x="907" y="2608"/>
                    </a:lnTo>
                    <a:lnTo>
                      <a:pt x="900" y="2610"/>
                    </a:lnTo>
                    <a:lnTo>
                      <a:pt x="890" y="2610"/>
                    </a:lnTo>
                    <a:lnTo>
                      <a:pt x="879" y="2610"/>
                    </a:lnTo>
                    <a:lnTo>
                      <a:pt x="865" y="2609"/>
                    </a:lnTo>
                    <a:lnTo>
                      <a:pt x="683" y="2593"/>
                    </a:lnTo>
                    <a:lnTo>
                      <a:pt x="674" y="2592"/>
                    </a:lnTo>
                    <a:lnTo>
                      <a:pt x="665" y="2591"/>
                    </a:lnTo>
                    <a:lnTo>
                      <a:pt x="657" y="2590"/>
                    </a:lnTo>
                    <a:lnTo>
                      <a:pt x="648" y="2589"/>
                    </a:lnTo>
                    <a:lnTo>
                      <a:pt x="639" y="2587"/>
                    </a:lnTo>
                    <a:lnTo>
                      <a:pt x="630" y="2586"/>
                    </a:lnTo>
                    <a:lnTo>
                      <a:pt x="621" y="2585"/>
                    </a:lnTo>
                    <a:lnTo>
                      <a:pt x="613" y="2582"/>
                    </a:lnTo>
                    <a:lnTo>
                      <a:pt x="612" y="2582"/>
                    </a:lnTo>
                    <a:lnTo>
                      <a:pt x="621" y="2588"/>
                    </a:lnTo>
                    <a:lnTo>
                      <a:pt x="630" y="2592"/>
                    </a:lnTo>
                    <a:lnTo>
                      <a:pt x="638" y="2598"/>
                    </a:lnTo>
                    <a:lnTo>
                      <a:pt x="646" y="2603"/>
                    </a:lnTo>
                    <a:lnTo>
                      <a:pt x="654" y="2607"/>
                    </a:lnTo>
                    <a:lnTo>
                      <a:pt x="662" y="2613"/>
                    </a:lnTo>
                    <a:lnTo>
                      <a:pt x="671" y="2618"/>
                    </a:lnTo>
                    <a:lnTo>
                      <a:pt x="679" y="2623"/>
                    </a:lnTo>
                    <a:lnTo>
                      <a:pt x="832" y="2723"/>
                    </a:lnTo>
                    <a:lnTo>
                      <a:pt x="834" y="2724"/>
                    </a:lnTo>
                    <a:lnTo>
                      <a:pt x="835" y="2726"/>
                    </a:lnTo>
                    <a:lnTo>
                      <a:pt x="836" y="2729"/>
                    </a:lnTo>
                    <a:lnTo>
                      <a:pt x="835" y="2733"/>
                    </a:lnTo>
                    <a:lnTo>
                      <a:pt x="834" y="2737"/>
                    </a:lnTo>
                    <a:lnTo>
                      <a:pt x="832" y="2742"/>
                    </a:lnTo>
                    <a:lnTo>
                      <a:pt x="828" y="2749"/>
                    </a:lnTo>
                    <a:lnTo>
                      <a:pt x="824" y="2756"/>
                    </a:lnTo>
                    <a:lnTo>
                      <a:pt x="819" y="2763"/>
                    </a:lnTo>
                    <a:lnTo>
                      <a:pt x="814" y="2768"/>
                    </a:lnTo>
                    <a:lnTo>
                      <a:pt x="811" y="2773"/>
                    </a:lnTo>
                    <a:lnTo>
                      <a:pt x="808" y="2776"/>
                    </a:lnTo>
                    <a:lnTo>
                      <a:pt x="805" y="2777"/>
                    </a:lnTo>
                    <a:lnTo>
                      <a:pt x="801" y="2777"/>
                    </a:lnTo>
                    <a:lnTo>
                      <a:pt x="799" y="2777"/>
                    </a:lnTo>
                    <a:lnTo>
                      <a:pt x="797" y="2776"/>
                    </a:lnTo>
                    <a:lnTo>
                      <a:pt x="536" y="2606"/>
                    </a:lnTo>
                    <a:lnTo>
                      <a:pt x="531" y="2603"/>
                    </a:lnTo>
                    <a:lnTo>
                      <a:pt x="527" y="2599"/>
                    </a:lnTo>
                    <a:lnTo>
                      <a:pt x="525" y="2594"/>
                    </a:lnTo>
                    <a:lnTo>
                      <a:pt x="524" y="2590"/>
                    </a:lnTo>
                    <a:lnTo>
                      <a:pt x="524" y="2585"/>
                    </a:lnTo>
                    <a:lnTo>
                      <a:pt x="524" y="2580"/>
                    </a:lnTo>
                    <a:lnTo>
                      <a:pt x="526" y="2576"/>
                    </a:lnTo>
                    <a:lnTo>
                      <a:pt x="528" y="2571"/>
                    </a:lnTo>
                    <a:lnTo>
                      <a:pt x="549" y="2539"/>
                    </a:lnTo>
                    <a:lnTo>
                      <a:pt x="554" y="2532"/>
                    </a:lnTo>
                    <a:lnTo>
                      <a:pt x="559" y="2526"/>
                    </a:lnTo>
                    <a:lnTo>
                      <a:pt x="565" y="2522"/>
                    </a:lnTo>
                    <a:lnTo>
                      <a:pt x="571" y="2519"/>
                    </a:lnTo>
                    <a:lnTo>
                      <a:pt x="578" y="2516"/>
                    </a:lnTo>
                    <a:lnTo>
                      <a:pt x="586" y="2515"/>
                    </a:lnTo>
                    <a:lnTo>
                      <a:pt x="596" y="2516"/>
                    </a:lnTo>
                    <a:lnTo>
                      <a:pt x="607" y="2518"/>
                    </a:lnTo>
                    <a:lnTo>
                      <a:pt x="750" y="2529"/>
                    </a:lnTo>
                    <a:lnTo>
                      <a:pt x="762" y="2532"/>
                    </a:lnTo>
                    <a:lnTo>
                      <a:pt x="774" y="2533"/>
                    </a:lnTo>
                    <a:lnTo>
                      <a:pt x="787" y="2534"/>
                    </a:lnTo>
                    <a:lnTo>
                      <a:pt x="799" y="2535"/>
                    </a:lnTo>
                    <a:lnTo>
                      <a:pt x="812" y="2537"/>
                    </a:lnTo>
                    <a:lnTo>
                      <a:pt x="824" y="2538"/>
                    </a:lnTo>
                    <a:lnTo>
                      <a:pt x="835" y="2540"/>
                    </a:lnTo>
                    <a:lnTo>
                      <a:pt x="847" y="2541"/>
                    </a:lnTo>
                    <a:lnTo>
                      <a:pt x="847" y="2541"/>
                    </a:lnTo>
                    <a:lnTo>
                      <a:pt x="839" y="2537"/>
                    </a:lnTo>
                    <a:lnTo>
                      <a:pt x="831" y="2532"/>
                    </a:lnTo>
                    <a:lnTo>
                      <a:pt x="822" y="2526"/>
                    </a:lnTo>
                    <a:lnTo>
                      <a:pt x="813" y="2521"/>
                    </a:lnTo>
                    <a:lnTo>
                      <a:pt x="805" y="2515"/>
                    </a:lnTo>
                    <a:lnTo>
                      <a:pt x="797" y="2511"/>
                    </a:lnTo>
                    <a:lnTo>
                      <a:pt x="788" y="2506"/>
                    </a:lnTo>
                    <a:lnTo>
                      <a:pt x="781" y="2500"/>
                    </a:lnTo>
                    <a:lnTo>
                      <a:pt x="645" y="2412"/>
                    </a:lnTo>
                    <a:lnTo>
                      <a:pt x="643" y="2409"/>
                    </a:lnTo>
                    <a:lnTo>
                      <a:pt x="641" y="2407"/>
                    </a:lnTo>
                    <a:lnTo>
                      <a:pt x="640" y="2405"/>
                    </a:lnTo>
                    <a:lnTo>
                      <a:pt x="640" y="2401"/>
                    </a:lnTo>
                    <a:lnTo>
                      <a:pt x="643" y="2397"/>
                    </a:lnTo>
                    <a:lnTo>
                      <a:pt x="645" y="2391"/>
                    </a:lnTo>
                    <a:lnTo>
                      <a:pt x="648" y="2386"/>
                    </a:lnTo>
                    <a:lnTo>
                      <a:pt x="652" y="2378"/>
                    </a:lnTo>
                    <a:lnTo>
                      <a:pt x="658" y="2371"/>
                    </a:lnTo>
                    <a:lnTo>
                      <a:pt x="661" y="2365"/>
                    </a:lnTo>
                    <a:lnTo>
                      <a:pt x="665" y="2361"/>
                    </a:lnTo>
                    <a:lnTo>
                      <a:pt x="668" y="2359"/>
                    </a:lnTo>
                    <a:lnTo>
                      <a:pt x="672" y="2358"/>
                    </a:lnTo>
                    <a:lnTo>
                      <a:pt x="674" y="2357"/>
                    </a:lnTo>
                    <a:lnTo>
                      <a:pt x="677" y="2357"/>
                    </a:lnTo>
                    <a:lnTo>
                      <a:pt x="679" y="2358"/>
                    </a:lnTo>
                    <a:lnTo>
                      <a:pt x="941" y="2528"/>
                    </a:lnTo>
                    <a:close/>
                    <a:moveTo>
                      <a:pt x="1063" y="2170"/>
                    </a:moveTo>
                    <a:lnTo>
                      <a:pt x="1075" y="2179"/>
                    </a:lnTo>
                    <a:lnTo>
                      <a:pt x="1086" y="2189"/>
                    </a:lnTo>
                    <a:lnTo>
                      <a:pt x="1095" y="2200"/>
                    </a:lnTo>
                    <a:lnTo>
                      <a:pt x="1104" y="2211"/>
                    </a:lnTo>
                    <a:lnTo>
                      <a:pt x="1110" y="2221"/>
                    </a:lnTo>
                    <a:lnTo>
                      <a:pt x="1116" y="2233"/>
                    </a:lnTo>
                    <a:lnTo>
                      <a:pt x="1119" y="2245"/>
                    </a:lnTo>
                    <a:lnTo>
                      <a:pt x="1122" y="2257"/>
                    </a:lnTo>
                    <a:lnTo>
                      <a:pt x="1123" y="2270"/>
                    </a:lnTo>
                    <a:lnTo>
                      <a:pt x="1122" y="2283"/>
                    </a:lnTo>
                    <a:lnTo>
                      <a:pt x="1121" y="2296"/>
                    </a:lnTo>
                    <a:lnTo>
                      <a:pt x="1118" y="2310"/>
                    </a:lnTo>
                    <a:lnTo>
                      <a:pt x="1113" y="2323"/>
                    </a:lnTo>
                    <a:lnTo>
                      <a:pt x="1106" y="2337"/>
                    </a:lnTo>
                    <a:lnTo>
                      <a:pt x="1099" y="2351"/>
                    </a:lnTo>
                    <a:lnTo>
                      <a:pt x="1089" y="2365"/>
                    </a:lnTo>
                    <a:lnTo>
                      <a:pt x="1079" y="2378"/>
                    </a:lnTo>
                    <a:lnTo>
                      <a:pt x="1069" y="2389"/>
                    </a:lnTo>
                    <a:lnTo>
                      <a:pt x="1060" y="2400"/>
                    </a:lnTo>
                    <a:lnTo>
                      <a:pt x="1049" y="2408"/>
                    </a:lnTo>
                    <a:lnTo>
                      <a:pt x="1037" y="2416"/>
                    </a:lnTo>
                    <a:lnTo>
                      <a:pt x="1026" y="2421"/>
                    </a:lnTo>
                    <a:lnTo>
                      <a:pt x="1014" y="2427"/>
                    </a:lnTo>
                    <a:lnTo>
                      <a:pt x="1002" y="2430"/>
                    </a:lnTo>
                    <a:lnTo>
                      <a:pt x="990" y="2431"/>
                    </a:lnTo>
                    <a:lnTo>
                      <a:pt x="979" y="2432"/>
                    </a:lnTo>
                    <a:lnTo>
                      <a:pt x="966" y="2430"/>
                    </a:lnTo>
                    <a:lnTo>
                      <a:pt x="953" y="2428"/>
                    </a:lnTo>
                    <a:lnTo>
                      <a:pt x="940" y="2424"/>
                    </a:lnTo>
                    <a:lnTo>
                      <a:pt x="927" y="2418"/>
                    </a:lnTo>
                    <a:lnTo>
                      <a:pt x="914" y="2411"/>
                    </a:lnTo>
                    <a:lnTo>
                      <a:pt x="901" y="2402"/>
                    </a:lnTo>
                    <a:lnTo>
                      <a:pt x="729" y="2280"/>
                    </a:lnTo>
                    <a:lnTo>
                      <a:pt x="727" y="2278"/>
                    </a:lnTo>
                    <a:lnTo>
                      <a:pt x="726" y="2275"/>
                    </a:lnTo>
                    <a:lnTo>
                      <a:pt x="726" y="2272"/>
                    </a:lnTo>
                    <a:lnTo>
                      <a:pt x="726" y="2269"/>
                    </a:lnTo>
                    <a:lnTo>
                      <a:pt x="728" y="2264"/>
                    </a:lnTo>
                    <a:lnTo>
                      <a:pt x="731" y="2258"/>
                    </a:lnTo>
                    <a:lnTo>
                      <a:pt x="734" y="2252"/>
                    </a:lnTo>
                    <a:lnTo>
                      <a:pt x="740" y="2244"/>
                    </a:lnTo>
                    <a:lnTo>
                      <a:pt x="745" y="2237"/>
                    </a:lnTo>
                    <a:lnTo>
                      <a:pt x="751" y="2231"/>
                    </a:lnTo>
                    <a:lnTo>
                      <a:pt x="755" y="2227"/>
                    </a:lnTo>
                    <a:lnTo>
                      <a:pt x="758" y="2224"/>
                    </a:lnTo>
                    <a:lnTo>
                      <a:pt x="761" y="2221"/>
                    </a:lnTo>
                    <a:lnTo>
                      <a:pt x="765" y="2220"/>
                    </a:lnTo>
                    <a:lnTo>
                      <a:pt x="767" y="2221"/>
                    </a:lnTo>
                    <a:lnTo>
                      <a:pt x="769" y="2223"/>
                    </a:lnTo>
                    <a:lnTo>
                      <a:pt x="936" y="2341"/>
                    </a:lnTo>
                    <a:lnTo>
                      <a:pt x="945" y="2347"/>
                    </a:lnTo>
                    <a:lnTo>
                      <a:pt x="953" y="2351"/>
                    </a:lnTo>
                    <a:lnTo>
                      <a:pt x="960" y="2355"/>
                    </a:lnTo>
                    <a:lnTo>
                      <a:pt x="969" y="2358"/>
                    </a:lnTo>
                    <a:lnTo>
                      <a:pt x="976" y="2360"/>
                    </a:lnTo>
                    <a:lnTo>
                      <a:pt x="983" y="2361"/>
                    </a:lnTo>
                    <a:lnTo>
                      <a:pt x="990" y="2361"/>
                    </a:lnTo>
                    <a:lnTo>
                      <a:pt x="997" y="2361"/>
                    </a:lnTo>
                    <a:lnTo>
                      <a:pt x="1003" y="2359"/>
                    </a:lnTo>
                    <a:lnTo>
                      <a:pt x="1010" y="2357"/>
                    </a:lnTo>
                    <a:lnTo>
                      <a:pt x="1016" y="2354"/>
                    </a:lnTo>
                    <a:lnTo>
                      <a:pt x="1023" y="2351"/>
                    </a:lnTo>
                    <a:lnTo>
                      <a:pt x="1028" y="2347"/>
                    </a:lnTo>
                    <a:lnTo>
                      <a:pt x="1034" y="2341"/>
                    </a:lnTo>
                    <a:lnTo>
                      <a:pt x="1039" y="2336"/>
                    </a:lnTo>
                    <a:lnTo>
                      <a:pt x="1043" y="2330"/>
                    </a:lnTo>
                    <a:lnTo>
                      <a:pt x="1049" y="2323"/>
                    </a:lnTo>
                    <a:lnTo>
                      <a:pt x="1052" y="2315"/>
                    </a:lnTo>
                    <a:lnTo>
                      <a:pt x="1055" y="2309"/>
                    </a:lnTo>
                    <a:lnTo>
                      <a:pt x="1057" y="2303"/>
                    </a:lnTo>
                    <a:lnTo>
                      <a:pt x="1059" y="2295"/>
                    </a:lnTo>
                    <a:lnTo>
                      <a:pt x="1059" y="2288"/>
                    </a:lnTo>
                    <a:lnTo>
                      <a:pt x="1059" y="2282"/>
                    </a:lnTo>
                    <a:lnTo>
                      <a:pt x="1057" y="2275"/>
                    </a:lnTo>
                    <a:lnTo>
                      <a:pt x="1056" y="2269"/>
                    </a:lnTo>
                    <a:lnTo>
                      <a:pt x="1053" y="2263"/>
                    </a:lnTo>
                    <a:lnTo>
                      <a:pt x="1050" y="2256"/>
                    </a:lnTo>
                    <a:lnTo>
                      <a:pt x="1047" y="2250"/>
                    </a:lnTo>
                    <a:lnTo>
                      <a:pt x="1041" y="2244"/>
                    </a:lnTo>
                    <a:lnTo>
                      <a:pt x="1036" y="2238"/>
                    </a:lnTo>
                    <a:lnTo>
                      <a:pt x="1029" y="2232"/>
                    </a:lnTo>
                    <a:lnTo>
                      <a:pt x="1023" y="2227"/>
                    </a:lnTo>
                    <a:lnTo>
                      <a:pt x="852" y="2106"/>
                    </a:lnTo>
                    <a:lnTo>
                      <a:pt x="851" y="2104"/>
                    </a:lnTo>
                    <a:lnTo>
                      <a:pt x="850" y="2102"/>
                    </a:lnTo>
                    <a:lnTo>
                      <a:pt x="849" y="2098"/>
                    </a:lnTo>
                    <a:lnTo>
                      <a:pt x="850" y="2095"/>
                    </a:lnTo>
                    <a:lnTo>
                      <a:pt x="852" y="2091"/>
                    </a:lnTo>
                    <a:lnTo>
                      <a:pt x="854" y="2084"/>
                    </a:lnTo>
                    <a:lnTo>
                      <a:pt x="859" y="2078"/>
                    </a:lnTo>
                    <a:lnTo>
                      <a:pt x="864" y="2070"/>
                    </a:lnTo>
                    <a:lnTo>
                      <a:pt x="869" y="2063"/>
                    </a:lnTo>
                    <a:lnTo>
                      <a:pt x="874" y="2057"/>
                    </a:lnTo>
                    <a:lnTo>
                      <a:pt x="878" y="2053"/>
                    </a:lnTo>
                    <a:lnTo>
                      <a:pt x="882" y="2050"/>
                    </a:lnTo>
                    <a:lnTo>
                      <a:pt x="886" y="2047"/>
                    </a:lnTo>
                    <a:lnTo>
                      <a:pt x="888" y="2047"/>
                    </a:lnTo>
                    <a:lnTo>
                      <a:pt x="891" y="2047"/>
                    </a:lnTo>
                    <a:lnTo>
                      <a:pt x="893" y="2049"/>
                    </a:lnTo>
                    <a:lnTo>
                      <a:pt x="1063" y="2170"/>
                    </a:lnTo>
                    <a:close/>
                    <a:moveTo>
                      <a:pt x="1312" y="2005"/>
                    </a:moveTo>
                    <a:lnTo>
                      <a:pt x="1318" y="2010"/>
                    </a:lnTo>
                    <a:lnTo>
                      <a:pt x="1323" y="2014"/>
                    </a:lnTo>
                    <a:lnTo>
                      <a:pt x="1327" y="2017"/>
                    </a:lnTo>
                    <a:lnTo>
                      <a:pt x="1329" y="2020"/>
                    </a:lnTo>
                    <a:lnTo>
                      <a:pt x="1330" y="2024"/>
                    </a:lnTo>
                    <a:lnTo>
                      <a:pt x="1330" y="2026"/>
                    </a:lnTo>
                    <a:lnTo>
                      <a:pt x="1330" y="2028"/>
                    </a:lnTo>
                    <a:lnTo>
                      <a:pt x="1329" y="2030"/>
                    </a:lnTo>
                    <a:lnTo>
                      <a:pt x="1222" y="2169"/>
                    </a:lnTo>
                    <a:lnTo>
                      <a:pt x="1220" y="2172"/>
                    </a:lnTo>
                    <a:lnTo>
                      <a:pt x="1216" y="2174"/>
                    </a:lnTo>
                    <a:lnTo>
                      <a:pt x="1213" y="2176"/>
                    </a:lnTo>
                    <a:lnTo>
                      <a:pt x="1209" y="2177"/>
                    </a:lnTo>
                    <a:lnTo>
                      <a:pt x="1204" y="2177"/>
                    </a:lnTo>
                    <a:lnTo>
                      <a:pt x="1200" y="2176"/>
                    </a:lnTo>
                    <a:lnTo>
                      <a:pt x="1196" y="2174"/>
                    </a:lnTo>
                    <a:lnTo>
                      <a:pt x="1191" y="2171"/>
                    </a:lnTo>
                    <a:lnTo>
                      <a:pt x="953" y="1986"/>
                    </a:lnTo>
                    <a:lnTo>
                      <a:pt x="948" y="1983"/>
                    </a:lnTo>
                    <a:lnTo>
                      <a:pt x="945" y="1979"/>
                    </a:lnTo>
                    <a:lnTo>
                      <a:pt x="943" y="1975"/>
                    </a:lnTo>
                    <a:lnTo>
                      <a:pt x="943" y="1971"/>
                    </a:lnTo>
                    <a:lnTo>
                      <a:pt x="943" y="1967"/>
                    </a:lnTo>
                    <a:lnTo>
                      <a:pt x="944" y="1963"/>
                    </a:lnTo>
                    <a:lnTo>
                      <a:pt x="945" y="1960"/>
                    </a:lnTo>
                    <a:lnTo>
                      <a:pt x="947" y="1957"/>
                    </a:lnTo>
                    <a:lnTo>
                      <a:pt x="1053" y="1819"/>
                    </a:lnTo>
                    <a:lnTo>
                      <a:pt x="1055" y="1817"/>
                    </a:lnTo>
                    <a:lnTo>
                      <a:pt x="1057" y="1816"/>
                    </a:lnTo>
                    <a:lnTo>
                      <a:pt x="1060" y="1816"/>
                    </a:lnTo>
                    <a:lnTo>
                      <a:pt x="1063" y="1817"/>
                    </a:lnTo>
                    <a:lnTo>
                      <a:pt x="1066" y="1818"/>
                    </a:lnTo>
                    <a:lnTo>
                      <a:pt x="1070" y="1821"/>
                    </a:lnTo>
                    <a:lnTo>
                      <a:pt x="1076" y="1824"/>
                    </a:lnTo>
                    <a:lnTo>
                      <a:pt x="1081" y="1828"/>
                    </a:lnTo>
                    <a:lnTo>
                      <a:pt x="1087" y="1832"/>
                    </a:lnTo>
                    <a:lnTo>
                      <a:pt x="1091" y="1837"/>
                    </a:lnTo>
                    <a:lnTo>
                      <a:pt x="1094" y="1840"/>
                    </a:lnTo>
                    <a:lnTo>
                      <a:pt x="1096" y="1843"/>
                    </a:lnTo>
                    <a:lnTo>
                      <a:pt x="1099" y="1846"/>
                    </a:lnTo>
                    <a:lnTo>
                      <a:pt x="1099" y="1849"/>
                    </a:lnTo>
                    <a:lnTo>
                      <a:pt x="1099" y="1851"/>
                    </a:lnTo>
                    <a:lnTo>
                      <a:pt x="1097" y="1853"/>
                    </a:lnTo>
                    <a:lnTo>
                      <a:pt x="1022" y="1951"/>
                    </a:lnTo>
                    <a:lnTo>
                      <a:pt x="1089" y="2003"/>
                    </a:lnTo>
                    <a:lnTo>
                      <a:pt x="1153" y="1920"/>
                    </a:lnTo>
                    <a:lnTo>
                      <a:pt x="1154" y="1919"/>
                    </a:lnTo>
                    <a:lnTo>
                      <a:pt x="1156" y="1918"/>
                    </a:lnTo>
                    <a:lnTo>
                      <a:pt x="1159" y="1917"/>
                    </a:lnTo>
                    <a:lnTo>
                      <a:pt x="1161" y="1918"/>
                    </a:lnTo>
                    <a:lnTo>
                      <a:pt x="1166" y="1919"/>
                    </a:lnTo>
                    <a:lnTo>
                      <a:pt x="1170" y="1921"/>
                    </a:lnTo>
                    <a:lnTo>
                      <a:pt x="1174" y="1924"/>
                    </a:lnTo>
                    <a:lnTo>
                      <a:pt x="1180" y="1929"/>
                    </a:lnTo>
                    <a:lnTo>
                      <a:pt x="1185" y="1933"/>
                    </a:lnTo>
                    <a:lnTo>
                      <a:pt x="1189" y="1937"/>
                    </a:lnTo>
                    <a:lnTo>
                      <a:pt x="1193" y="1940"/>
                    </a:lnTo>
                    <a:lnTo>
                      <a:pt x="1195" y="1944"/>
                    </a:lnTo>
                    <a:lnTo>
                      <a:pt x="1196" y="1946"/>
                    </a:lnTo>
                    <a:lnTo>
                      <a:pt x="1197" y="1949"/>
                    </a:lnTo>
                    <a:lnTo>
                      <a:pt x="1196" y="1951"/>
                    </a:lnTo>
                    <a:lnTo>
                      <a:pt x="1195" y="1953"/>
                    </a:lnTo>
                    <a:lnTo>
                      <a:pt x="1131" y="2036"/>
                    </a:lnTo>
                    <a:lnTo>
                      <a:pt x="1209" y="2095"/>
                    </a:lnTo>
                    <a:lnTo>
                      <a:pt x="1284" y="1997"/>
                    </a:lnTo>
                    <a:lnTo>
                      <a:pt x="1287" y="1995"/>
                    </a:lnTo>
                    <a:lnTo>
                      <a:pt x="1289" y="1995"/>
                    </a:lnTo>
                    <a:lnTo>
                      <a:pt x="1291" y="1993"/>
                    </a:lnTo>
                    <a:lnTo>
                      <a:pt x="1294" y="1995"/>
                    </a:lnTo>
                    <a:lnTo>
                      <a:pt x="1297" y="1996"/>
                    </a:lnTo>
                    <a:lnTo>
                      <a:pt x="1302" y="1998"/>
                    </a:lnTo>
                    <a:lnTo>
                      <a:pt x="1307" y="2001"/>
                    </a:lnTo>
                    <a:lnTo>
                      <a:pt x="1312" y="2005"/>
                    </a:lnTo>
                    <a:close/>
                    <a:moveTo>
                      <a:pt x="1707" y="1562"/>
                    </a:moveTo>
                    <a:lnTo>
                      <a:pt x="1709" y="1564"/>
                    </a:lnTo>
                    <a:lnTo>
                      <a:pt x="1710" y="1567"/>
                    </a:lnTo>
                    <a:lnTo>
                      <a:pt x="1710" y="1569"/>
                    </a:lnTo>
                    <a:lnTo>
                      <a:pt x="1709" y="1573"/>
                    </a:lnTo>
                    <a:lnTo>
                      <a:pt x="1707" y="1577"/>
                    </a:lnTo>
                    <a:lnTo>
                      <a:pt x="1704" y="1582"/>
                    </a:lnTo>
                    <a:lnTo>
                      <a:pt x="1699" y="1588"/>
                    </a:lnTo>
                    <a:lnTo>
                      <a:pt x="1694" y="1595"/>
                    </a:lnTo>
                    <a:lnTo>
                      <a:pt x="1687" y="1601"/>
                    </a:lnTo>
                    <a:lnTo>
                      <a:pt x="1682" y="1607"/>
                    </a:lnTo>
                    <a:lnTo>
                      <a:pt x="1678" y="1610"/>
                    </a:lnTo>
                    <a:lnTo>
                      <a:pt x="1673" y="1613"/>
                    </a:lnTo>
                    <a:lnTo>
                      <a:pt x="1670" y="1614"/>
                    </a:lnTo>
                    <a:lnTo>
                      <a:pt x="1668" y="1614"/>
                    </a:lnTo>
                    <a:lnTo>
                      <a:pt x="1665" y="1614"/>
                    </a:lnTo>
                    <a:lnTo>
                      <a:pt x="1663" y="1613"/>
                    </a:lnTo>
                    <a:lnTo>
                      <a:pt x="1450" y="1427"/>
                    </a:lnTo>
                    <a:lnTo>
                      <a:pt x="1450" y="1427"/>
                    </a:lnTo>
                    <a:lnTo>
                      <a:pt x="1597" y="1689"/>
                    </a:lnTo>
                    <a:lnTo>
                      <a:pt x="1598" y="1692"/>
                    </a:lnTo>
                    <a:lnTo>
                      <a:pt x="1599" y="1695"/>
                    </a:lnTo>
                    <a:lnTo>
                      <a:pt x="1599" y="1698"/>
                    </a:lnTo>
                    <a:lnTo>
                      <a:pt x="1598" y="1703"/>
                    </a:lnTo>
                    <a:lnTo>
                      <a:pt x="1594" y="1706"/>
                    </a:lnTo>
                    <a:lnTo>
                      <a:pt x="1591" y="1711"/>
                    </a:lnTo>
                    <a:lnTo>
                      <a:pt x="1587" y="1717"/>
                    </a:lnTo>
                    <a:lnTo>
                      <a:pt x="1582" y="1723"/>
                    </a:lnTo>
                    <a:lnTo>
                      <a:pt x="1576" y="1730"/>
                    </a:lnTo>
                    <a:lnTo>
                      <a:pt x="1571" y="1734"/>
                    </a:lnTo>
                    <a:lnTo>
                      <a:pt x="1566" y="1738"/>
                    </a:lnTo>
                    <a:lnTo>
                      <a:pt x="1562" y="1742"/>
                    </a:lnTo>
                    <a:lnTo>
                      <a:pt x="1559" y="1743"/>
                    </a:lnTo>
                    <a:lnTo>
                      <a:pt x="1556" y="1744"/>
                    </a:lnTo>
                    <a:lnTo>
                      <a:pt x="1552" y="1744"/>
                    </a:lnTo>
                    <a:lnTo>
                      <a:pt x="1549" y="1743"/>
                    </a:lnTo>
                    <a:lnTo>
                      <a:pt x="1274" y="1630"/>
                    </a:lnTo>
                    <a:lnTo>
                      <a:pt x="1272" y="1631"/>
                    </a:lnTo>
                    <a:lnTo>
                      <a:pt x="1485" y="1816"/>
                    </a:lnTo>
                    <a:lnTo>
                      <a:pt x="1488" y="1818"/>
                    </a:lnTo>
                    <a:lnTo>
                      <a:pt x="1489" y="1821"/>
                    </a:lnTo>
                    <a:lnTo>
                      <a:pt x="1489" y="1824"/>
                    </a:lnTo>
                    <a:lnTo>
                      <a:pt x="1488" y="1827"/>
                    </a:lnTo>
                    <a:lnTo>
                      <a:pt x="1485" y="1831"/>
                    </a:lnTo>
                    <a:lnTo>
                      <a:pt x="1482" y="1837"/>
                    </a:lnTo>
                    <a:lnTo>
                      <a:pt x="1478" y="1842"/>
                    </a:lnTo>
                    <a:lnTo>
                      <a:pt x="1472" y="1849"/>
                    </a:lnTo>
                    <a:lnTo>
                      <a:pt x="1466" y="1856"/>
                    </a:lnTo>
                    <a:lnTo>
                      <a:pt x="1461" y="1861"/>
                    </a:lnTo>
                    <a:lnTo>
                      <a:pt x="1456" y="1865"/>
                    </a:lnTo>
                    <a:lnTo>
                      <a:pt x="1453" y="1867"/>
                    </a:lnTo>
                    <a:lnTo>
                      <a:pt x="1450" y="1869"/>
                    </a:lnTo>
                    <a:lnTo>
                      <a:pt x="1446" y="1869"/>
                    </a:lnTo>
                    <a:lnTo>
                      <a:pt x="1444" y="1868"/>
                    </a:lnTo>
                    <a:lnTo>
                      <a:pt x="1442" y="1867"/>
                    </a:lnTo>
                    <a:lnTo>
                      <a:pt x="1209" y="1664"/>
                    </a:lnTo>
                    <a:lnTo>
                      <a:pt x="1204" y="1660"/>
                    </a:lnTo>
                    <a:lnTo>
                      <a:pt x="1200" y="1655"/>
                    </a:lnTo>
                    <a:lnTo>
                      <a:pt x="1198" y="1650"/>
                    </a:lnTo>
                    <a:lnTo>
                      <a:pt x="1198" y="1644"/>
                    </a:lnTo>
                    <a:lnTo>
                      <a:pt x="1198" y="1640"/>
                    </a:lnTo>
                    <a:lnTo>
                      <a:pt x="1199" y="1635"/>
                    </a:lnTo>
                    <a:lnTo>
                      <a:pt x="1201" y="1630"/>
                    </a:lnTo>
                    <a:lnTo>
                      <a:pt x="1204" y="1626"/>
                    </a:lnTo>
                    <a:lnTo>
                      <a:pt x="1235" y="1590"/>
                    </a:lnTo>
                    <a:lnTo>
                      <a:pt x="1243" y="1583"/>
                    </a:lnTo>
                    <a:lnTo>
                      <a:pt x="1251" y="1576"/>
                    </a:lnTo>
                    <a:lnTo>
                      <a:pt x="1258" y="1572"/>
                    </a:lnTo>
                    <a:lnTo>
                      <a:pt x="1266" y="1569"/>
                    </a:lnTo>
                    <a:lnTo>
                      <a:pt x="1274" y="1568"/>
                    </a:lnTo>
                    <a:lnTo>
                      <a:pt x="1282" y="1569"/>
                    </a:lnTo>
                    <a:lnTo>
                      <a:pt x="1291" y="1571"/>
                    </a:lnTo>
                    <a:lnTo>
                      <a:pt x="1302" y="1575"/>
                    </a:lnTo>
                    <a:lnTo>
                      <a:pt x="1506" y="1655"/>
                    </a:lnTo>
                    <a:lnTo>
                      <a:pt x="1507" y="1654"/>
                    </a:lnTo>
                    <a:lnTo>
                      <a:pt x="1402" y="1461"/>
                    </a:lnTo>
                    <a:lnTo>
                      <a:pt x="1397" y="1451"/>
                    </a:lnTo>
                    <a:lnTo>
                      <a:pt x="1392" y="1442"/>
                    </a:lnTo>
                    <a:lnTo>
                      <a:pt x="1390" y="1434"/>
                    </a:lnTo>
                    <a:lnTo>
                      <a:pt x="1389" y="1426"/>
                    </a:lnTo>
                    <a:lnTo>
                      <a:pt x="1390" y="1420"/>
                    </a:lnTo>
                    <a:lnTo>
                      <a:pt x="1392" y="1412"/>
                    </a:lnTo>
                    <a:lnTo>
                      <a:pt x="1397" y="1406"/>
                    </a:lnTo>
                    <a:lnTo>
                      <a:pt x="1403" y="1398"/>
                    </a:lnTo>
                    <a:lnTo>
                      <a:pt x="1435" y="1361"/>
                    </a:lnTo>
                    <a:lnTo>
                      <a:pt x="1439" y="1357"/>
                    </a:lnTo>
                    <a:lnTo>
                      <a:pt x="1443" y="1354"/>
                    </a:lnTo>
                    <a:lnTo>
                      <a:pt x="1449" y="1352"/>
                    </a:lnTo>
                    <a:lnTo>
                      <a:pt x="1454" y="1350"/>
                    </a:lnTo>
                    <a:lnTo>
                      <a:pt x="1458" y="1352"/>
                    </a:lnTo>
                    <a:lnTo>
                      <a:pt x="1464" y="1353"/>
                    </a:lnTo>
                    <a:lnTo>
                      <a:pt x="1468" y="1356"/>
                    </a:lnTo>
                    <a:lnTo>
                      <a:pt x="1473" y="1359"/>
                    </a:lnTo>
                    <a:lnTo>
                      <a:pt x="1707" y="1562"/>
                    </a:lnTo>
                    <a:close/>
                    <a:moveTo>
                      <a:pt x="1959" y="1303"/>
                    </a:moveTo>
                    <a:lnTo>
                      <a:pt x="1967" y="1307"/>
                    </a:lnTo>
                    <a:lnTo>
                      <a:pt x="1973" y="1312"/>
                    </a:lnTo>
                    <a:lnTo>
                      <a:pt x="1976" y="1315"/>
                    </a:lnTo>
                    <a:lnTo>
                      <a:pt x="1977" y="1319"/>
                    </a:lnTo>
                    <a:lnTo>
                      <a:pt x="1976" y="1323"/>
                    </a:lnTo>
                    <a:lnTo>
                      <a:pt x="1972" y="1329"/>
                    </a:lnTo>
                    <a:lnTo>
                      <a:pt x="1965" y="1335"/>
                    </a:lnTo>
                    <a:lnTo>
                      <a:pt x="1958" y="1343"/>
                    </a:lnTo>
                    <a:lnTo>
                      <a:pt x="1949" y="1352"/>
                    </a:lnTo>
                    <a:lnTo>
                      <a:pt x="1941" y="1358"/>
                    </a:lnTo>
                    <a:lnTo>
                      <a:pt x="1936" y="1362"/>
                    </a:lnTo>
                    <a:lnTo>
                      <a:pt x="1932" y="1364"/>
                    </a:lnTo>
                    <a:lnTo>
                      <a:pt x="1928" y="1366"/>
                    </a:lnTo>
                    <a:lnTo>
                      <a:pt x="1925" y="1366"/>
                    </a:lnTo>
                    <a:lnTo>
                      <a:pt x="1923" y="1366"/>
                    </a:lnTo>
                    <a:lnTo>
                      <a:pt x="1920" y="1363"/>
                    </a:lnTo>
                    <a:lnTo>
                      <a:pt x="1855" y="1330"/>
                    </a:lnTo>
                    <a:lnTo>
                      <a:pt x="1761" y="1421"/>
                    </a:lnTo>
                    <a:lnTo>
                      <a:pt x="1791" y="1484"/>
                    </a:lnTo>
                    <a:lnTo>
                      <a:pt x="1793" y="1488"/>
                    </a:lnTo>
                    <a:lnTo>
                      <a:pt x="1794" y="1491"/>
                    </a:lnTo>
                    <a:lnTo>
                      <a:pt x="1794" y="1494"/>
                    </a:lnTo>
                    <a:lnTo>
                      <a:pt x="1792" y="1497"/>
                    </a:lnTo>
                    <a:lnTo>
                      <a:pt x="1790" y="1502"/>
                    </a:lnTo>
                    <a:lnTo>
                      <a:pt x="1786" y="1507"/>
                    </a:lnTo>
                    <a:lnTo>
                      <a:pt x="1780" y="1513"/>
                    </a:lnTo>
                    <a:lnTo>
                      <a:pt x="1773" y="1520"/>
                    </a:lnTo>
                    <a:lnTo>
                      <a:pt x="1765" y="1528"/>
                    </a:lnTo>
                    <a:lnTo>
                      <a:pt x="1759" y="1533"/>
                    </a:lnTo>
                    <a:lnTo>
                      <a:pt x="1753" y="1536"/>
                    </a:lnTo>
                    <a:lnTo>
                      <a:pt x="1749" y="1536"/>
                    </a:lnTo>
                    <a:lnTo>
                      <a:pt x="1745" y="1535"/>
                    </a:lnTo>
                    <a:lnTo>
                      <a:pt x="1741" y="1532"/>
                    </a:lnTo>
                    <a:lnTo>
                      <a:pt x="1738" y="1527"/>
                    </a:lnTo>
                    <a:lnTo>
                      <a:pt x="1734" y="1518"/>
                    </a:lnTo>
                    <a:lnTo>
                      <a:pt x="1598" y="1222"/>
                    </a:lnTo>
                    <a:lnTo>
                      <a:pt x="1597" y="1218"/>
                    </a:lnTo>
                    <a:lnTo>
                      <a:pt x="1596" y="1214"/>
                    </a:lnTo>
                    <a:lnTo>
                      <a:pt x="1596" y="1210"/>
                    </a:lnTo>
                    <a:lnTo>
                      <a:pt x="1598" y="1207"/>
                    </a:lnTo>
                    <a:lnTo>
                      <a:pt x="1601" y="1201"/>
                    </a:lnTo>
                    <a:lnTo>
                      <a:pt x="1605" y="1196"/>
                    </a:lnTo>
                    <a:lnTo>
                      <a:pt x="1613" y="1189"/>
                    </a:lnTo>
                    <a:lnTo>
                      <a:pt x="1621" y="1181"/>
                    </a:lnTo>
                    <a:lnTo>
                      <a:pt x="1631" y="1171"/>
                    </a:lnTo>
                    <a:lnTo>
                      <a:pt x="1640" y="1163"/>
                    </a:lnTo>
                    <a:lnTo>
                      <a:pt x="1646" y="1158"/>
                    </a:lnTo>
                    <a:lnTo>
                      <a:pt x="1652" y="1155"/>
                    </a:lnTo>
                    <a:lnTo>
                      <a:pt x="1656" y="1153"/>
                    </a:lnTo>
                    <a:lnTo>
                      <a:pt x="1660" y="1153"/>
                    </a:lnTo>
                    <a:lnTo>
                      <a:pt x="1664" y="1154"/>
                    </a:lnTo>
                    <a:lnTo>
                      <a:pt x="1668" y="1156"/>
                    </a:lnTo>
                    <a:lnTo>
                      <a:pt x="1959" y="1303"/>
                    </a:lnTo>
                    <a:close/>
                    <a:moveTo>
                      <a:pt x="1668" y="1229"/>
                    </a:moveTo>
                    <a:lnTo>
                      <a:pt x="1667" y="1229"/>
                    </a:lnTo>
                    <a:lnTo>
                      <a:pt x="1735" y="1370"/>
                    </a:lnTo>
                    <a:lnTo>
                      <a:pt x="1805" y="1302"/>
                    </a:lnTo>
                    <a:lnTo>
                      <a:pt x="1668" y="1229"/>
                    </a:lnTo>
                    <a:close/>
                    <a:moveTo>
                      <a:pt x="2208" y="1079"/>
                    </a:moveTo>
                    <a:lnTo>
                      <a:pt x="2213" y="1085"/>
                    </a:lnTo>
                    <a:lnTo>
                      <a:pt x="2215" y="1090"/>
                    </a:lnTo>
                    <a:lnTo>
                      <a:pt x="2215" y="1094"/>
                    </a:lnTo>
                    <a:lnTo>
                      <a:pt x="2215" y="1100"/>
                    </a:lnTo>
                    <a:lnTo>
                      <a:pt x="2214" y="1104"/>
                    </a:lnTo>
                    <a:lnTo>
                      <a:pt x="2211" y="1108"/>
                    </a:lnTo>
                    <a:lnTo>
                      <a:pt x="2208" y="1113"/>
                    </a:lnTo>
                    <a:lnTo>
                      <a:pt x="2205" y="1116"/>
                    </a:lnTo>
                    <a:lnTo>
                      <a:pt x="2182" y="1135"/>
                    </a:lnTo>
                    <a:lnTo>
                      <a:pt x="2175" y="1141"/>
                    </a:lnTo>
                    <a:lnTo>
                      <a:pt x="2168" y="1145"/>
                    </a:lnTo>
                    <a:lnTo>
                      <a:pt x="2162" y="1147"/>
                    </a:lnTo>
                    <a:lnTo>
                      <a:pt x="2154" y="1148"/>
                    </a:lnTo>
                    <a:lnTo>
                      <a:pt x="2147" y="1147"/>
                    </a:lnTo>
                    <a:lnTo>
                      <a:pt x="2137" y="1145"/>
                    </a:lnTo>
                    <a:lnTo>
                      <a:pt x="2127" y="1141"/>
                    </a:lnTo>
                    <a:lnTo>
                      <a:pt x="2114" y="1136"/>
                    </a:lnTo>
                    <a:lnTo>
                      <a:pt x="1943" y="1068"/>
                    </a:lnTo>
                    <a:lnTo>
                      <a:pt x="1927" y="1062"/>
                    </a:lnTo>
                    <a:lnTo>
                      <a:pt x="1911" y="1055"/>
                    </a:lnTo>
                    <a:lnTo>
                      <a:pt x="1895" y="1047"/>
                    </a:lnTo>
                    <a:lnTo>
                      <a:pt x="1880" y="1039"/>
                    </a:lnTo>
                    <a:lnTo>
                      <a:pt x="1879" y="1039"/>
                    </a:lnTo>
                    <a:lnTo>
                      <a:pt x="1893" y="1053"/>
                    </a:lnTo>
                    <a:lnTo>
                      <a:pt x="1906" y="1067"/>
                    </a:lnTo>
                    <a:lnTo>
                      <a:pt x="1919" y="1082"/>
                    </a:lnTo>
                    <a:lnTo>
                      <a:pt x="1932" y="1098"/>
                    </a:lnTo>
                    <a:lnTo>
                      <a:pt x="2049" y="1236"/>
                    </a:lnTo>
                    <a:lnTo>
                      <a:pt x="2050" y="1238"/>
                    </a:lnTo>
                    <a:lnTo>
                      <a:pt x="2052" y="1240"/>
                    </a:lnTo>
                    <a:lnTo>
                      <a:pt x="2052" y="1242"/>
                    </a:lnTo>
                    <a:lnTo>
                      <a:pt x="2049" y="1246"/>
                    </a:lnTo>
                    <a:lnTo>
                      <a:pt x="2047" y="1250"/>
                    </a:lnTo>
                    <a:lnTo>
                      <a:pt x="2044" y="1254"/>
                    </a:lnTo>
                    <a:lnTo>
                      <a:pt x="2039" y="1260"/>
                    </a:lnTo>
                    <a:lnTo>
                      <a:pt x="2032" y="1265"/>
                    </a:lnTo>
                    <a:lnTo>
                      <a:pt x="2026" y="1270"/>
                    </a:lnTo>
                    <a:lnTo>
                      <a:pt x="2020" y="1275"/>
                    </a:lnTo>
                    <a:lnTo>
                      <a:pt x="2015" y="1278"/>
                    </a:lnTo>
                    <a:lnTo>
                      <a:pt x="2012" y="1279"/>
                    </a:lnTo>
                    <a:lnTo>
                      <a:pt x="2008" y="1280"/>
                    </a:lnTo>
                    <a:lnTo>
                      <a:pt x="2005" y="1279"/>
                    </a:lnTo>
                    <a:lnTo>
                      <a:pt x="2003" y="1278"/>
                    </a:lnTo>
                    <a:lnTo>
                      <a:pt x="2001" y="1277"/>
                    </a:lnTo>
                    <a:lnTo>
                      <a:pt x="1799" y="1040"/>
                    </a:lnTo>
                    <a:lnTo>
                      <a:pt x="1794" y="1035"/>
                    </a:lnTo>
                    <a:lnTo>
                      <a:pt x="1792" y="1031"/>
                    </a:lnTo>
                    <a:lnTo>
                      <a:pt x="1791" y="1025"/>
                    </a:lnTo>
                    <a:lnTo>
                      <a:pt x="1791" y="1021"/>
                    </a:lnTo>
                    <a:lnTo>
                      <a:pt x="1793" y="1017"/>
                    </a:lnTo>
                    <a:lnTo>
                      <a:pt x="1794" y="1012"/>
                    </a:lnTo>
                    <a:lnTo>
                      <a:pt x="1798" y="1008"/>
                    </a:lnTo>
                    <a:lnTo>
                      <a:pt x="1801" y="1005"/>
                    </a:lnTo>
                    <a:lnTo>
                      <a:pt x="1830" y="980"/>
                    </a:lnTo>
                    <a:lnTo>
                      <a:pt x="1838" y="973"/>
                    </a:lnTo>
                    <a:lnTo>
                      <a:pt x="1844" y="970"/>
                    </a:lnTo>
                    <a:lnTo>
                      <a:pt x="1851" y="967"/>
                    </a:lnTo>
                    <a:lnTo>
                      <a:pt x="1857" y="966"/>
                    </a:lnTo>
                    <a:lnTo>
                      <a:pt x="1865" y="966"/>
                    </a:lnTo>
                    <a:lnTo>
                      <a:pt x="1872" y="968"/>
                    </a:lnTo>
                    <a:lnTo>
                      <a:pt x="1882" y="971"/>
                    </a:lnTo>
                    <a:lnTo>
                      <a:pt x="1892" y="974"/>
                    </a:lnTo>
                    <a:lnTo>
                      <a:pt x="2026" y="1027"/>
                    </a:lnTo>
                    <a:lnTo>
                      <a:pt x="2037" y="1033"/>
                    </a:lnTo>
                    <a:lnTo>
                      <a:pt x="2048" y="1037"/>
                    </a:lnTo>
                    <a:lnTo>
                      <a:pt x="2060" y="1041"/>
                    </a:lnTo>
                    <a:lnTo>
                      <a:pt x="2072" y="1047"/>
                    </a:lnTo>
                    <a:lnTo>
                      <a:pt x="2083" y="1051"/>
                    </a:lnTo>
                    <a:lnTo>
                      <a:pt x="2094" y="1056"/>
                    </a:lnTo>
                    <a:lnTo>
                      <a:pt x="2104" y="1062"/>
                    </a:lnTo>
                    <a:lnTo>
                      <a:pt x="2115" y="1066"/>
                    </a:lnTo>
                    <a:lnTo>
                      <a:pt x="2115" y="1066"/>
                    </a:lnTo>
                    <a:lnTo>
                      <a:pt x="2102" y="1052"/>
                    </a:lnTo>
                    <a:lnTo>
                      <a:pt x="2089" y="1037"/>
                    </a:lnTo>
                    <a:lnTo>
                      <a:pt x="2076" y="1022"/>
                    </a:lnTo>
                    <a:lnTo>
                      <a:pt x="2063" y="1008"/>
                    </a:lnTo>
                    <a:lnTo>
                      <a:pt x="1958" y="884"/>
                    </a:lnTo>
                    <a:lnTo>
                      <a:pt x="1956" y="881"/>
                    </a:lnTo>
                    <a:lnTo>
                      <a:pt x="1955" y="879"/>
                    </a:lnTo>
                    <a:lnTo>
                      <a:pt x="1956" y="876"/>
                    </a:lnTo>
                    <a:lnTo>
                      <a:pt x="1958" y="873"/>
                    </a:lnTo>
                    <a:lnTo>
                      <a:pt x="1960" y="870"/>
                    </a:lnTo>
                    <a:lnTo>
                      <a:pt x="1963" y="865"/>
                    </a:lnTo>
                    <a:lnTo>
                      <a:pt x="1968" y="860"/>
                    </a:lnTo>
                    <a:lnTo>
                      <a:pt x="1975" y="854"/>
                    </a:lnTo>
                    <a:lnTo>
                      <a:pt x="1981" y="849"/>
                    </a:lnTo>
                    <a:lnTo>
                      <a:pt x="1987" y="845"/>
                    </a:lnTo>
                    <a:lnTo>
                      <a:pt x="1992" y="841"/>
                    </a:lnTo>
                    <a:lnTo>
                      <a:pt x="1995" y="840"/>
                    </a:lnTo>
                    <a:lnTo>
                      <a:pt x="2000" y="839"/>
                    </a:lnTo>
                    <a:lnTo>
                      <a:pt x="2002" y="840"/>
                    </a:lnTo>
                    <a:lnTo>
                      <a:pt x="2004" y="841"/>
                    </a:lnTo>
                    <a:lnTo>
                      <a:pt x="2006" y="843"/>
                    </a:lnTo>
                    <a:lnTo>
                      <a:pt x="2208" y="1079"/>
                    </a:lnTo>
                    <a:close/>
                    <a:moveTo>
                      <a:pt x="2489" y="847"/>
                    </a:moveTo>
                    <a:lnTo>
                      <a:pt x="2497" y="852"/>
                    </a:lnTo>
                    <a:lnTo>
                      <a:pt x="2502" y="857"/>
                    </a:lnTo>
                    <a:lnTo>
                      <a:pt x="2504" y="861"/>
                    </a:lnTo>
                    <a:lnTo>
                      <a:pt x="2505" y="865"/>
                    </a:lnTo>
                    <a:lnTo>
                      <a:pt x="2503" y="870"/>
                    </a:lnTo>
                    <a:lnTo>
                      <a:pt x="2499" y="874"/>
                    </a:lnTo>
                    <a:lnTo>
                      <a:pt x="2492" y="880"/>
                    </a:lnTo>
                    <a:lnTo>
                      <a:pt x="2484" y="887"/>
                    </a:lnTo>
                    <a:lnTo>
                      <a:pt x="2474" y="894"/>
                    </a:lnTo>
                    <a:lnTo>
                      <a:pt x="2466" y="900"/>
                    </a:lnTo>
                    <a:lnTo>
                      <a:pt x="2461" y="904"/>
                    </a:lnTo>
                    <a:lnTo>
                      <a:pt x="2457" y="906"/>
                    </a:lnTo>
                    <a:lnTo>
                      <a:pt x="2452" y="907"/>
                    </a:lnTo>
                    <a:lnTo>
                      <a:pt x="2450" y="907"/>
                    </a:lnTo>
                    <a:lnTo>
                      <a:pt x="2447" y="906"/>
                    </a:lnTo>
                    <a:lnTo>
                      <a:pt x="2444" y="904"/>
                    </a:lnTo>
                    <a:lnTo>
                      <a:pt x="2383" y="864"/>
                    </a:lnTo>
                    <a:lnTo>
                      <a:pt x="2280" y="945"/>
                    </a:lnTo>
                    <a:lnTo>
                      <a:pt x="2304" y="1012"/>
                    </a:lnTo>
                    <a:lnTo>
                      <a:pt x="2307" y="1015"/>
                    </a:lnTo>
                    <a:lnTo>
                      <a:pt x="2307" y="1019"/>
                    </a:lnTo>
                    <a:lnTo>
                      <a:pt x="2307" y="1022"/>
                    </a:lnTo>
                    <a:lnTo>
                      <a:pt x="2304" y="1025"/>
                    </a:lnTo>
                    <a:lnTo>
                      <a:pt x="2302" y="1028"/>
                    </a:lnTo>
                    <a:lnTo>
                      <a:pt x="2297" y="1034"/>
                    </a:lnTo>
                    <a:lnTo>
                      <a:pt x="2291" y="1039"/>
                    </a:lnTo>
                    <a:lnTo>
                      <a:pt x="2283" y="1046"/>
                    </a:lnTo>
                    <a:lnTo>
                      <a:pt x="2274" y="1052"/>
                    </a:lnTo>
                    <a:lnTo>
                      <a:pt x="2268" y="1056"/>
                    </a:lnTo>
                    <a:lnTo>
                      <a:pt x="2262" y="1060"/>
                    </a:lnTo>
                    <a:lnTo>
                      <a:pt x="2257" y="1060"/>
                    </a:lnTo>
                    <a:lnTo>
                      <a:pt x="2254" y="1058"/>
                    </a:lnTo>
                    <a:lnTo>
                      <a:pt x="2250" y="1054"/>
                    </a:lnTo>
                    <a:lnTo>
                      <a:pt x="2247" y="1048"/>
                    </a:lnTo>
                    <a:lnTo>
                      <a:pt x="2244" y="1039"/>
                    </a:lnTo>
                    <a:lnTo>
                      <a:pt x="2138" y="731"/>
                    </a:lnTo>
                    <a:lnTo>
                      <a:pt x="2137" y="727"/>
                    </a:lnTo>
                    <a:lnTo>
                      <a:pt x="2136" y="724"/>
                    </a:lnTo>
                    <a:lnTo>
                      <a:pt x="2137" y="719"/>
                    </a:lnTo>
                    <a:lnTo>
                      <a:pt x="2139" y="716"/>
                    </a:lnTo>
                    <a:lnTo>
                      <a:pt x="2142" y="712"/>
                    </a:lnTo>
                    <a:lnTo>
                      <a:pt x="2148" y="706"/>
                    </a:lnTo>
                    <a:lnTo>
                      <a:pt x="2155" y="700"/>
                    </a:lnTo>
                    <a:lnTo>
                      <a:pt x="2165" y="692"/>
                    </a:lnTo>
                    <a:lnTo>
                      <a:pt x="2176" y="684"/>
                    </a:lnTo>
                    <a:lnTo>
                      <a:pt x="2186" y="677"/>
                    </a:lnTo>
                    <a:lnTo>
                      <a:pt x="2192" y="673"/>
                    </a:lnTo>
                    <a:lnTo>
                      <a:pt x="2197" y="670"/>
                    </a:lnTo>
                    <a:lnTo>
                      <a:pt x="2203" y="669"/>
                    </a:lnTo>
                    <a:lnTo>
                      <a:pt x="2206" y="669"/>
                    </a:lnTo>
                    <a:lnTo>
                      <a:pt x="2210" y="670"/>
                    </a:lnTo>
                    <a:lnTo>
                      <a:pt x="2215" y="673"/>
                    </a:lnTo>
                    <a:lnTo>
                      <a:pt x="2489" y="847"/>
                    </a:lnTo>
                    <a:close/>
                    <a:moveTo>
                      <a:pt x="2206" y="746"/>
                    </a:moveTo>
                    <a:lnTo>
                      <a:pt x="2206" y="746"/>
                    </a:lnTo>
                    <a:lnTo>
                      <a:pt x="2259" y="892"/>
                    </a:lnTo>
                    <a:lnTo>
                      <a:pt x="2336" y="832"/>
                    </a:lnTo>
                    <a:lnTo>
                      <a:pt x="2206" y="746"/>
                    </a:lnTo>
                    <a:close/>
                    <a:moveTo>
                      <a:pt x="2592" y="442"/>
                    </a:moveTo>
                    <a:lnTo>
                      <a:pt x="2596" y="448"/>
                    </a:lnTo>
                    <a:lnTo>
                      <a:pt x="2599" y="453"/>
                    </a:lnTo>
                    <a:lnTo>
                      <a:pt x="2602" y="458"/>
                    </a:lnTo>
                    <a:lnTo>
                      <a:pt x="2604" y="461"/>
                    </a:lnTo>
                    <a:lnTo>
                      <a:pt x="2604" y="464"/>
                    </a:lnTo>
                    <a:lnTo>
                      <a:pt x="2604" y="466"/>
                    </a:lnTo>
                    <a:lnTo>
                      <a:pt x="2603" y="469"/>
                    </a:lnTo>
                    <a:lnTo>
                      <a:pt x="2600" y="471"/>
                    </a:lnTo>
                    <a:lnTo>
                      <a:pt x="2596" y="472"/>
                    </a:lnTo>
                    <a:lnTo>
                      <a:pt x="2589" y="473"/>
                    </a:lnTo>
                    <a:lnTo>
                      <a:pt x="2579" y="474"/>
                    </a:lnTo>
                    <a:lnTo>
                      <a:pt x="2566" y="476"/>
                    </a:lnTo>
                    <a:lnTo>
                      <a:pt x="2552" y="480"/>
                    </a:lnTo>
                    <a:lnTo>
                      <a:pt x="2536" y="486"/>
                    </a:lnTo>
                    <a:lnTo>
                      <a:pt x="2526" y="490"/>
                    </a:lnTo>
                    <a:lnTo>
                      <a:pt x="2517" y="495"/>
                    </a:lnTo>
                    <a:lnTo>
                      <a:pt x="2509" y="500"/>
                    </a:lnTo>
                    <a:lnTo>
                      <a:pt x="2499" y="506"/>
                    </a:lnTo>
                    <a:lnTo>
                      <a:pt x="2489" y="514"/>
                    </a:lnTo>
                    <a:lnTo>
                      <a:pt x="2480" y="522"/>
                    </a:lnTo>
                    <a:lnTo>
                      <a:pt x="2473" y="530"/>
                    </a:lnTo>
                    <a:lnTo>
                      <a:pt x="2466" y="540"/>
                    </a:lnTo>
                    <a:lnTo>
                      <a:pt x="2462" y="550"/>
                    </a:lnTo>
                    <a:lnTo>
                      <a:pt x="2458" y="559"/>
                    </a:lnTo>
                    <a:lnTo>
                      <a:pt x="2455" y="570"/>
                    </a:lnTo>
                    <a:lnTo>
                      <a:pt x="2453" y="580"/>
                    </a:lnTo>
                    <a:lnTo>
                      <a:pt x="2452" y="591"/>
                    </a:lnTo>
                    <a:lnTo>
                      <a:pt x="2452" y="603"/>
                    </a:lnTo>
                    <a:lnTo>
                      <a:pt x="2455" y="613"/>
                    </a:lnTo>
                    <a:lnTo>
                      <a:pt x="2458" y="624"/>
                    </a:lnTo>
                    <a:lnTo>
                      <a:pt x="2461" y="636"/>
                    </a:lnTo>
                    <a:lnTo>
                      <a:pt x="2466" y="647"/>
                    </a:lnTo>
                    <a:lnTo>
                      <a:pt x="2473" y="658"/>
                    </a:lnTo>
                    <a:lnTo>
                      <a:pt x="2480" y="670"/>
                    </a:lnTo>
                    <a:lnTo>
                      <a:pt x="2489" y="680"/>
                    </a:lnTo>
                    <a:lnTo>
                      <a:pt x="2498" y="691"/>
                    </a:lnTo>
                    <a:lnTo>
                      <a:pt x="2508" y="700"/>
                    </a:lnTo>
                    <a:lnTo>
                      <a:pt x="2517" y="707"/>
                    </a:lnTo>
                    <a:lnTo>
                      <a:pt x="2527" y="714"/>
                    </a:lnTo>
                    <a:lnTo>
                      <a:pt x="2537" y="718"/>
                    </a:lnTo>
                    <a:lnTo>
                      <a:pt x="2547" y="723"/>
                    </a:lnTo>
                    <a:lnTo>
                      <a:pt x="2557" y="725"/>
                    </a:lnTo>
                    <a:lnTo>
                      <a:pt x="2568" y="727"/>
                    </a:lnTo>
                    <a:lnTo>
                      <a:pt x="2578" y="727"/>
                    </a:lnTo>
                    <a:lnTo>
                      <a:pt x="2589" y="726"/>
                    </a:lnTo>
                    <a:lnTo>
                      <a:pt x="2598" y="724"/>
                    </a:lnTo>
                    <a:lnTo>
                      <a:pt x="2609" y="720"/>
                    </a:lnTo>
                    <a:lnTo>
                      <a:pt x="2619" y="716"/>
                    </a:lnTo>
                    <a:lnTo>
                      <a:pt x="2629" y="711"/>
                    </a:lnTo>
                    <a:lnTo>
                      <a:pt x="2638" y="704"/>
                    </a:lnTo>
                    <a:lnTo>
                      <a:pt x="2648" y="697"/>
                    </a:lnTo>
                    <a:lnTo>
                      <a:pt x="2657" y="689"/>
                    </a:lnTo>
                    <a:lnTo>
                      <a:pt x="2663" y="679"/>
                    </a:lnTo>
                    <a:lnTo>
                      <a:pt x="2669" y="670"/>
                    </a:lnTo>
                    <a:lnTo>
                      <a:pt x="2622" y="604"/>
                    </a:lnTo>
                    <a:lnTo>
                      <a:pt x="2568" y="643"/>
                    </a:lnTo>
                    <a:lnTo>
                      <a:pt x="2566" y="643"/>
                    </a:lnTo>
                    <a:lnTo>
                      <a:pt x="2564" y="644"/>
                    </a:lnTo>
                    <a:lnTo>
                      <a:pt x="2562" y="643"/>
                    </a:lnTo>
                    <a:lnTo>
                      <a:pt x="2558" y="642"/>
                    </a:lnTo>
                    <a:lnTo>
                      <a:pt x="2553" y="636"/>
                    </a:lnTo>
                    <a:lnTo>
                      <a:pt x="2544" y="626"/>
                    </a:lnTo>
                    <a:lnTo>
                      <a:pt x="2541" y="621"/>
                    </a:lnTo>
                    <a:lnTo>
                      <a:pt x="2538" y="616"/>
                    </a:lnTo>
                    <a:lnTo>
                      <a:pt x="2536" y="611"/>
                    </a:lnTo>
                    <a:lnTo>
                      <a:pt x="2535" y="608"/>
                    </a:lnTo>
                    <a:lnTo>
                      <a:pt x="2535" y="605"/>
                    </a:lnTo>
                    <a:lnTo>
                      <a:pt x="2535" y="603"/>
                    </a:lnTo>
                    <a:lnTo>
                      <a:pt x="2536" y="600"/>
                    </a:lnTo>
                    <a:lnTo>
                      <a:pt x="2538" y="599"/>
                    </a:lnTo>
                    <a:lnTo>
                      <a:pt x="2632" y="530"/>
                    </a:lnTo>
                    <a:lnTo>
                      <a:pt x="2636" y="528"/>
                    </a:lnTo>
                    <a:lnTo>
                      <a:pt x="2639" y="527"/>
                    </a:lnTo>
                    <a:lnTo>
                      <a:pt x="2643" y="527"/>
                    </a:lnTo>
                    <a:lnTo>
                      <a:pt x="2647" y="527"/>
                    </a:lnTo>
                    <a:lnTo>
                      <a:pt x="2650" y="529"/>
                    </a:lnTo>
                    <a:lnTo>
                      <a:pt x="2654" y="531"/>
                    </a:lnTo>
                    <a:lnTo>
                      <a:pt x="2658" y="533"/>
                    </a:lnTo>
                    <a:lnTo>
                      <a:pt x="2661" y="538"/>
                    </a:lnTo>
                    <a:lnTo>
                      <a:pt x="2742" y="650"/>
                    </a:lnTo>
                    <a:lnTo>
                      <a:pt x="2745" y="657"/>
                    </a:lnTo>
                    <a:lnTo>
                      <a:pt x="2747" y="663"/>
                    </a:lnTo>
                    <a:lnTo>
                      <a:pt x="2747" y="666"/>
                    </a:lnTo>
                    <a:lnTo>
                      <a:pt x="2747" y="670"/>
                    </a:lnTo>
                    <a:lnTo>
                      <a:pt x="2746" y="674"/>
                    </a:lnTo>
                    <a:lnTo>
                      <a:pt x="2744" y="677"/>
                    </a:lnTo>
                    <a:lnTo>
                      <a:pt x="2738" y="686"/>
                    </a:lnTo>
                    <a:lnTo>
                      <a:pt x="2730" y="697"/>
                    </a:lnTo>
                    <a:lnTo>
                      <a:pt x="2721" y="706"/>
                    </a:lnTo>
                    <a:lnTo>
                      <a:pt x="2713" y="717"/>
                    </a:lnTo>
                    <a:lnTo>
                      <a:pt x="2703" y="727"/>
                    </a:lnTo>
                    <a:lnTo>
                      <a:pt x="2692" y="737"/>
                    </a:lnTo>
                    <a:lnTo>
                      <a:pt x="2681" y="745"/>
                    </a:lnTo>
                    <a:lnTo>
                      <a:pt x="2670" y="754"/>
                    </a:lnTo>
                    <a:lnTo>
                      <a:pt x="2653" y="766"/>
                    </a:lnTo>
                    <a:lnTo>
                      <a:pt x="2636" y="774"/>
                    </a:lnTo>
                    <a:lnTo>
                      <a:pt x="2620" y="782"/>
                    </a:lnTo>
                    <a:lnTo>
                      <a:pt x="2603" y="788"/>
                    </a:lnTo>
                    <a:lnTo>
                      <a:pt x="2586" y="792"/>
                    </a:lnTo>
                    <a:lnTo>
                      <a:pt x="2569" y="794"/>
                    </a:lnTo>
                    <a:lnTo>
                      <a:pt x="2553" y="794"/>
                    </a:lnTo>
                    <a:lnTo>
                      <a:pt x="2538" y="793"/>
                    </a:lnTo>
                    <a:lnTo>
                      <a:pt x="2522" y="790"/>
                    </a:lnTo>
                    <a:lnTo>
                      <a:pt x="2506" y="784"/>
                    </a:lnTo>
                    <a:lnTo>
                      <a:pt x="2491" y="777"/>
                    </a:lnTo>
                    <a:lnTo>
                      <a:pt x="2477" y="768"/>
                    </a:lnTo>
                    <a:lnTo>
                      <a:pt x="2462" y="757"/>
                    </a:lnTo>
                    <a:lnTo>
                      <a:pt x="2449" y="745"/>
                    </a:lnTo>
                    <a:lnTo>
                      <a:pt x="2436" y="731"/>
                    </a:lnTo>
                    <a:lnTo>
                      <a:pt x="2423" y="715"/>
                    </a:lnTo>
                    <a:lnTo>
                      <a:pt x="2412" y="698"/>
                    </a:lnTo>
                    <a:lnTo>
                      <a:pt x="2403" y="680"/>
                    </a:lnTo>
                    <a:lnTo>
                      <a:pt x="2395" y="663"/>
                    </a:lnTo>
                    <a:lnTo>
                      <a:pt x="2390" y="646"/>
                    </a:lnTo>
                    <a:lnTo>
                      <a:pt x="2385" y="627"/>
                    </a:lnTo>
                    <a:lnTo>
                      <a:pt x="2383" y="611"/>
                    </a:lnTo>
                    <a:lnTo>
                      <a:pt x="2383" y="594"/>
                    </a:lnTo>
                    <a:lnTo>
                      <a:pt x="2385" y="578"/>
                    </a:lnTo>
                    <a:lnTo>
                      <a:pt x="2389" y="560"/>
                    </a:lnTo>
                    <a:lnTo>
                      <a:pt x="2394" y="545"/>
                    </a:lnTo>
                    <a:lnTo>
                      <a:pt x="2402" y="529"/>
                    </a:lnTo>
                    <a:lnTo>
                      <a:pt x="2410" y="514"/>
                    </a:lnTo>
                    <a:lnTo>
                      <a:pt x="2421" y="500"/>
                    </a:lnTo>
                    <a:lnTo>
                      <a:pt x="2433" y="486"/>
                    </a:lnTo>
                    <a:lnTo>
                      <a:pt x="2447" y="473"/>
                    </a:lnTo>
                    <a:lnTo>
                      <a:pt x="2463" y="461"/>
                    </a:lnTo>
                    <a:lnTo>
                      <a:pt x="2472" y="455"/>
                    </a:lnTo>
                    <a:lnTo>
                      <a:pt x="2482" y="449"/>
                    </a:lnTo>
                    <a:lnTo>
                      <a:pt x="2490" y="444"/>
                    </a:lnTo>
                    <a:lnTo>
                      <a:pt x="2498" y="439"/>
                    </a:lnTo>
                    <a:lnTo>
                      <a:pt x="2514" y="432"/>
                    </a:lnTo>
                    <a:lnTo>
                      <a:pt x="2529" y="426"/>
                    </a:lnTo>
                    <a:lnTo>
                      <a:pt x="2542" y="423"/>
                    </a:lnTo>
                    <a:lnTo>
                      <a:pt x="2553" y="421"/>
                    </a:lnTo>
                    <a:lnTo>
                      <a:pt x="2563" y="420"/>
                    </a:lnTo>
                    <a:lnTo>
                      <a:pt x="2569" y="421"/>
                    </a:lnTo>
                    <a:lnTo>
                      <a:pt x="2573" y="422"/>
                    </a:lnTo>
                    <a:lnTo>
                      <a:pt x="2579" y="426"/>
                    </a:lnTo>
                    <a:lnTo>
                      <a:pt x="2585" y="433"/>
                    </a:lnTo>
                    <a:lnTo>
                      <a:pt x="2592" y="442"/>
                    </a:lnTo>
                    <a:close/>
                    <a:moveTo>
                      <a:pt x="2975" y="502"/>
                    </a:moveTo>
                    <a:lnTo>
                      <a:pt x="2980" y="509"/>
                    </a:lnTo>
                    <a:lnTo>
                      <a:pt x="2982" y="513"/>
                    </a:lnTo>
                    <a:lnTo>
                      <a:pt x="2984" y="518"/>
                    </a:lnTo>
                    <a:lnTo>
                      <a:pt x="2985" y="522"/>
                    </a:lnTo>
                    <a:lnTo>
                      <a:pt x="2985" y="525"/>
                    </a:lnTo>
                    <a:lnTo>
                      <a:pt x="2985" y="527"/>
                    </a:lnTo>
                    <a:lnTo>
                      <a:pt x="2983" y="529"/>
                    </a:lnTo>
                    <a:lnTo>
                      <a:pt x="2982" y="531"/>
                    </a:lnTo>
                    <a:lnTo>
                      <a:pt x="2835" y="624"/>
                    </a:lnTo>
                    <a:lnTo>
                      <a:pt x="2831" y="626"/>
                    </a:lnTo>
                    <a:lnTo>
                      <a:pt x="2827" y="627"/>
                    </a:lnTo>
                    <a:lnTo>
                      <a:pt x="2823" y="627"/>
                    </a:lnTo>
                    <a:lnTo>
                      <a:pt x="2820" y="627"/>
                    </a:lnTo>
                    <a:lnTo>
                      <a:pt x="2815" y="626"/>
                    </a:lnTo>
                    <a:lnTo>
                      <a:pt x="2812" y="624"/>
                    </a:lnTo>
                    <a:lnTo>
                      <a:pt x="2809" y="621"/>
                    </a:lnTo>
                    <a:lnTo>
                      <a:pt x="2806" y="617"/>
                    </a:lnTo>
                    <a:lnTo>
                      <a:pt x="2644" y="362"/>
                    </a:lnTo>
                    <a:lnTo>
                      <a:pt x="2640" y="356"/>
                    </a:lnTo>
                    <a:lnTo>
                      <a:pt x="2639" y="352"/>
                    </a:lnTo>
                    <a:lnTo>
                      <a:pt x="2638" y="348"/>
                    </a:lnTo>
                    <a:lnTo>
                      <a:pt x="2639" y="343"/>
                    </a:lnTo>
                    <a:lnTo>
                      <a:pt x="2640" y="340"/>
                    </a:lnTo>
                    <a:lnTo>
                      <a:pt x="2643" y="337"/>
                    </a:lnTo>
                    <a:lnTo>
                      <a:pt x="2646" y="334"/>
                    </a:lnTo>
                    <a:lnTo>
                      <a:pt x="2649" y="331"/>
                    </a:lnTo>
                    <a:lnTo>
                      <a:pt x="2795" y="238"/>
                    </a:lnTo>
                    <a:lnTo>
                      <a:pt x="2797" y="237"/>
                    </a:lnTo>
                    <a:lnTo>
                      <a:pt x="2799" y="237"/>
                    </a:lnTo>
                    <a:lnTo>
                      <a:pt x="2801" y="238"/>
                    </a:lnTo>
                    <a:lnTo>
                      <a:pt x="2805" y="239"/>
                    </a:lnTo>
                    <a:lnTo>
                      <a:pt x="2808" y="243"/>
                    </a:lnTo>
                    <a:lnTo>
                      <a:pt x="2811" y="246"/>
                    </a:lnTo>
                    <a:lnTo>
                      <a:pt x="2814" y="250"/>
                    </a:lnTo>
                    <a:lnTo>
                      <a:pt x="2819" y="257"/>
                    </a:lnTo>
                    <a:lnTo>
                      <a:pt x="2822" y="262"/>
                    </a:lnTo>
                    <a:lnTo>
                      <a:pt x="2825" y="268"/>
                    </a:lnTo>
                    <a:lnTo>
                      <a:pt x="2827" y="272"/>
                    </a:lnTo>
                    <a:lnTo>
                      <a:pt x="2827" y="276"/>
                    </a:lnTo>
                    <a:lnTo>
                      <a:pt x="2828" y="279"/>
                    </a:lnTo>
                    <a:lnTo>
                      <a:pt x="2827" y="282"/>
                    </a:lnTo>
                    <a:lnTo>
                      <a:pt x="2826" y="284"/>
                    </a:lnTo>
                    <a:lnTo>
                      <a:pt x="2825" y="285"/>
                    </a:lnTo>
                    <a:lnTo>
                      <a:pt x="2720" y="352"/>
                    </a:lnTo>
                    <a:lnTo>
                      <a:pt x="2766" y="423"/>
                    </a:lnTo>
                    <a:lnTo>
                      <a:pt x="2853" y="367"/>
                    </a:lnTo>
                    <a:lnTo>
                      <a:pt x="2855" y="366"/>
                    </a:lnTo>
                    <a:lnTo>
                      <a:pt x="2859" y="366"/>
                    </a:lnTo>
                    <a:lnTo>
                      <a:pt x="2861" y="367"/>
                    </a:lnTo>
                    <a:lnTo>
                      <a:pt x="2863" y="368"/>
                    </a:lnTo>
                    <a:lnTo>
                      <a:pt x="2866" y="370"/>
                    </a:lnTo>
                    <a:lnTo>
                      <a:pt x="2869" y="374"/>
                    </a:lnTo>
                    <a:lnTo>
                      <a:pt x="2873" y="379"/>
                    </a:lnTo>
                    <a:lnTo>
                      <a:pt x="2877" y="384"/>
                    </a:lnTo>
                    <a:lnTo>
                      <a:pt x="2880" y="391"/>
                    </a:lnTo>
                    <a:lnTo>
                      <a:pt x="2884" y="395"/>
                    </a:lnTo>
                    <a:lnTo>
                      <a:pt x="2885" y="399"/>
                    </a:lnTo>
                    <a:lnTo>
                      <a:pt x="2886" y="404"/>
                    </a:lnTo>
                    <a:lnTo>
                      <a:pt x="2886" y="407"/>
                    </a:lnTo>
                    <a:lnTo>
                      <a:pt x="2886" y="409"/>
                    </a:lnTo>
                    <a:lnTo>
                      <a:pt x="2885" y="411"/>
                    </a:lnTo>
                    <a:lnTo>
                      <a:pt x="2882" y="412"/>
                    </a:lnTo>
                    <a:lnTo>
                      <a:pt x="2795" y="469"/>
                    </a:lnTo>
                    <a:lnTo>
                      <a:pt x="2847" y="551"/>
                    </a:lnTo>
                    <a:lnTo>
                      <a:pt x="2952" y="484"/>
                    </a:lnTo>
                    <a:lnTo>
                      <a:pt x="2954" y="483"/>
                    </a:lnTo>
                    <a:lnTo>
                      <a:pt x="2957" y="483"/>
                    </a:lnTo>
                    <a:lnTo>
                      <a:pt x="2959" y="484"/>
                    </a:lnTo>
                    <a:lnTo>
                      <a:pt x="2962" y="485"/>
                    </a:lnTo>
                    <a:lnTo>
                      <a:pt x="2965" y="488"/>
                    </a:lnTo>
                    <a:lnTo>
                      <a:pt x="2968" y="491"/>
                    </a:lnTo>
                    <a:lnTo>
                      <a:pt x="2972" y="496"/>
                    </a:lnTo>
                    <a:lnTo>
                      <a:pt x="2975" y="502"/>
                    </a:lnTo>
                    <a:close/>
                    <a:moveTo>
                      <a:pt x="3386" y="282"/>
                    </a:moveTo>
                    <a:lnTo>
                      <a:pt x="3387" y="284"/>
                    </a:lnTo>
                    <a:lnTo>
                      <a:pt x="3387" y="287"/>
                    </a:lnTo>
                    <a:lnTo>
                      <a:pt x="3386" y="289"/>
                    </a:lnTo>
                    <a:lnTo>
                      <a:pt x="3384" y="292"/>
                    </a:lnTo>
                    <a:lnTo>
                      <a:pt x="3381" y="296"/>
                    </a:lnTo>
                    <a:lnTo>
                      <a:pt x="3376" y="299"/>
                    </a:lnTo>
                    <a:lnTo>
                      <a:pt x="3370" y="303"/>
                    </a:lnTo>
                    <a:lnTo>
                      <a:pt x="3362" y="309"/>
                    </a:lnTo>
                    <a:lnTo>
                      <a:pt x="3355" y="313"/>
                    </a:lnTo>
                    <a:lnTo>
                      <a:pt x="3348" y="316"/>
                    </a:lnTo>
                    <a:lnTo>
                      <a:pt x="3343" y="318"/>
                    </a:lnTo>
                    <a:lnTo>
                      <a:pt x="3338" y="319"/>
                    </a:lnTo>
                    <a:lnTo>
                      <a:pt x="3334" y="319"/>
                    </a:lnTo>
                    <a:lnTo>
                      <a:pt x="3332" y="318"/>
                    </a:lnTo>
                    <a:lnTo>
                      <a:pt x="3330" y="317"/>
                    </a:lnTo>
                    <a:lnTo>
                      <a:pt x="3328" y="315"/>
                    </a:lnTo>
                    <a:lnTo>
                      <a:pt x="3185" y="72"/>
                    </a:lnTo>
                    <a:lnTo>
                      <a:pt x="3185" y="72"/>
                    </a:lnTo>
                    <a:lnTo>
                      <a:pt x="3241" y="366"/>
                    </a:lnTo>
                    <a:lnTo>
                      <a:pt x="3241" y="369"/>
                    </a:lnTo>
                    <a:lnTo>
                      <a:pt x="3241" y="372"/>
                    </a:lnTo>
                    <a:lnTo>
                      <a:pt x="3239" y="376"/>
                    </a:lnTo>
                    <a:lnTo>
                      <a:pt x="3237" y="379"/>
                    </a:lnTo>
                    <a:lnTo>
                      <a:pt x="3234" y="382"/>
                    </a:lnTo>
                    <a:lnTo>
                      <a:pt x="3228" y="386"/>
                    </a:lnTo>
                    <a:lnTo>
                      <a:pt x="3223" y="390"/>
                    </a:lnTo>
                    <a:lnTo>
                      <a:pt x="3215" y="394"/>
                    </a:lnTo>
                    <a:lnTo>
                      <a:pt x="3208" y="398"/>
                    </a:lnTo>
                    <a:lnTo>
                      <a:pt x="3201" y="402"/>
                    </a:lnTo>
                    <a:lnTo>
                      <a:pt x="3196" y="404"/>
                    </a:lnTo>
                    <a:lnTo>
                      <a:pt x="3191" y="405"/>
                    </a:lnTo>
                    <a:lnTo>
                      <a:pt x="3187" y="406"/>
                    </a:lnTo>
                    <a:lnTo>
                      <a:pt x="3184" y="405"/>
                    </a:lnTo>
                    <a:lnTo>
                      <a:pt x="3181" y="404"/>
                    </a:lnTo>
                    <a:lnTo>
                      <a:pt x="3178" y="403"/>
                    </a:lnTo>
                    <a:lnTo>
                      <a:pt x="2953" y="208"/>
                    </a:lnTo>
                    <a:lnTo>
                      <a:pt x="2953" y="208"/>
                    </a:lnTo>
                    <a:lnTo>
                      <a:pt x="3095" y="451"/>
                    </a:lnTo>
                    <a:lnTo>
                      <a:pt x="3095" y="455"/>
                    </a:lnTo>
                    <a:lnTo>
                      <a:pt x="3096" y="457"/>
                    </a:lnTo>
                    <a:lnTo>
                      <a:pt x="3095" y="460"/>
                    </a:lnTo>
                    <a:lnTo>
                      <a:pt x="3093" y="462"/>
                    </a:lnTo>
                    <a:lnTo>
                      <a:pt x="3090" y="465"/>
                    </a:lnTo>
                    <a:lnTo>
                      <a:pt x="3084" y="470"/>
                    </a:lnTo>
                    <a:lnTo>
                      <a:pt x="3079" y="474"/>
                    </a:lnTo>
                    <a:lnTo>
                      <a:pt x="3072" y="478"/>
                    </a:lnTo>
                    <a:lnTo>
                      <a:pt x="3064" y="483"/>
                    </a:lnTo>
                    <a:lnTo>
                      <a:pt x="3057" y="486"/>
                    </a:lnTo>
                    <a:lnTo>
                      <a:pt x="3052" y="488"/>
                    </a:lnTo>
                    <a:lnTo>
                      <a:pt x="3047" y="489"/>
                    </a:lnTo>
                    <a:lnTo>
                      <a:pt x="3043" y="489"/>
                    </a:lnTo>
                    <a:lnTo>
                      <a:pt x="3040" y="489"/>
                    </a:lnTo>
                    <a:lnTo>
                      <a:pt x="3038" y="488"/>
                    </a:lnTo>
                    <a:lnTo>
                      <a:pt x="3037" y="486"/>
                    </a:lnTo>
                    <a:lnTo>
                      <a:pt x="2881" y="219"/>
                    </a:lnTo>
                    <a:lnTo>
                      <a:pt x="2878" y="212"/>
                    </a:lnTo>
                    <a:lnTo>
                      <a:pt x="2876" y="207"/>
                    </a:lnTo>
                    <a:lnTo>
                      <a:pt x="2876" y="202"/>
                    </a:lnTo>
                    <a:lnTo>
                      <a:pt x="2877" y="197"/>
                    </a:lnTo>
                    <a:lnTo>
                      <a:pt x="2878" y="192"/>
                    </a:lnTo>
                    <a:lnTo>
                      <a:pt x="2881" y="188"/>
                    </a:lnTo>
                    <a:lnTo>
                      <a:pt x="2885" y="184"/>
                    </a:lnTo>
                    <a:lnTo>
                      <a:pt x="2890" y="181"/>
                    </a:lnTo>
                    <a:lnTo>
                      <a:pt x="2930" y="157"/>
                    </a:lnTo>
                    <a:lnTo>
                      <a:pt x="2940" y="152"/>
                    </a:lnTo>
                    <a:lnTo>
                      <a:pt x="2948" y="149"/>
                    </a:lnTo>
                    <a:lnTo>
                      <a:pt x="2957" y="147"/>
                    </a:lnTo>
                    <a:lnTo>
                      <a:pt x="2966" y="147"/>
                    </a:lnTo>
                    <a:lnTo>
                      <a:pt x="2973" y="149"/>
                    </a:lnTo>
                    <a:lnTo>
                      <a:pt x="2981" y="152"/>
                    </a:lnTo>
                    <a:lnTo>
                      <a:pt x="2988" y="157"/>
                    </a:lnTo>
                    <a:lnTo>
                      <a:pt x="2997" y="165"/>
                    </a:lnTo>
                    <a:lnTo>
                      <a:pt x="3166" y="305"/>
                    </a:lnTo>
                    <a:lnTo>
                      <a:pt x="3167" y="304"/>
                    </a:lnTo>
                    <a:lnTo>
                      <a:pt x="3130" y="87"/>
                    </a:lnTo>
                    <a:lnTo>
                      <a:pt x="3128" y="76"/>
                    </a:lnTo>
                    <a:lnTo>
                      <a:pt x="3127" y="68"/>
                    </a:lnTo>
                    <a:lnTo>
                      <a:pt x="3127" y="59"/>
                    </a:lnTo>
                    <a:lnTo>
                      <a:pt x="3129" y="51"/>
                    </a:lnTo>
                    <a:lnTo>
                      <a:pt x="3132" y="45"/>
                    </a:lnTo>
                    <a:lnTo>
                      <a:pt x="3136" y="40"/>
                    </a:lnTo>
                    <a:lnTo>
                      <a:pt x="3143" y="34"/>
                    </a:lnTo>
                    <a:lnTo>
                      <a:pt x="3150" y="29"/>
                    </a:lnTo>
                    <a:lnTo>
                      <a:pt x="3191" y="5"/>
                    </a:lnTo>
                    <a:lnTo>
                      <a:pt x="3198" y="2"/>
                    </a:lnTo>
                    <a:lnTo>
                      <a:pt x="3203" y="0"/>
                    </a:lnTo>
                    <a:lnTo>
                      <a:pt x="3209" y="0"/>
                    </a:lnTo>
                    <a:lnTo>
                      <a:pt x="3213" y="1"/>
                    </a:lnTo>
                    <a:lnTo>
                      <a:pt x="3217" y="2"/>
                    </a:lnTo>
                    <a:lnTo>
                      <a:pt x="3222" y="5"/>
                    </a:lnTo>
                    <a:lnTo>
                      <a:pt x="3226" y="9"/>
                    </a:lnTo>
                    <a:lnTo>
                      <a:pt x="3229" y="15"/>
                    </a:lnTo>
                    <a:lnTo>
                      <a:pt x="3386" y="282"/>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0" name="Freeform 416">
                <a:extLst>
                  <a:ext uri="{FF2B5EF4-FFF2-40B4-BE49-F238E27FC236}">
                    <a16:creationId xmlns:a16="http://schemas.microsoft.com/office/drawing/2014/main" xmlns="" id="{ED714DFF-22D4-489E-9279-169CDBCE71D4}"/>
                  </a:ext>
                </a:extLst>
              </p:cNvPr>
              <p:cNvSpPr>
                <a:spLocks noEditPoints="1"/>
              </p:cNvSpPr>
              <p:nvPr/>
            </p:nvSpPr>
            <p:spPr bwMode="auto">
              <a:xfrm>
                <a:off x="4826001" y="846138"/>
                <a:ext cx="333375" cy="260350"/>
              </a:xfrm>
              <a:custGeom>
                <a:avLst/>
                <a:gdLst>
                  <a:gd name="T0" fmla="*/ 326 w 839"/>
                  <a:gd name="T1" fmla="*/ 564 h 657"/>
                  <a:gd name="T2" fmla="*/ 324 w 839"/>
                  <a:gd name="T3" fmla="*/ 576 h 657"/>
                  <a:gd name="T4" fmla="*/ 158 w 839"/>
                  <a:gd name="T5" fmla="*/ 657 h 657"/>
                  <a:gd name="T6" fmla="*/ 143 w 839"/>
                  <a:gd name="T7" fmla="*/ 652 h 657"/>
                  <a:gd name="T8" fmla="*/ 1 w 839"/>
                  <a:gd name="T9" fmla="*/ 368 h 657"/>
                  <a:gd name="T10" fmla="*/ 3 w 839"/>
                  <a:gd name="T11" fmla="*/ 351 h 657"/>
                  <a:gd name="T12" fmla="*/ 167 w 839"/>
                  <a:gd name="T13" fmla="*/ 267 h 657"/>
                  <a:gd name="T14" fmla="*/ 177 w 839"/>
                  <a:gd name="T15" fmla="*/ 268 h 657"/>
                  <a:gd name="T16" fmla="*/ 189 w 839"/>
                  <a:gd name="T17" fmla="*/ 288 h 657"/>
                  <a:gd name="T18" fmla="*/ 195 w 839"/>
                  <a:gd name="T19" fmla="*/ 307 h 657"/>
                  <a:gd name="T20" fmla="*/ 192 w 839"/>
                  <a:gd name="T21" fmla="*/ 317 h 657"/>
                  <a:gd name="T22" fmla="*/ 214 w 839"/>
                  <a:gd name="T23" fmla="*/ 400 h 657"/>
                  <a:gd name="T24" fmla="*/ 224 w 839"/>
                  <a:gd name="T25" fmla="*/ 405 h 657"/>
                  <a:gd name="T26" fmla="*/ 236 w 839"/>
                  <a:gd name="T27" fmla="*/ 427 h 657"/>
                  <a:gd name="T28" fmla="*/ 240 w 839"/>
                  <a:gd name="T29" fmla="*/ 443 h 657"/>
                  <a:gd name="T30" fmla="*/ 142 w 839"/>
                  <a:gd name="T31" fmla="*/ 495 h 657"/>
                  <a:gd name="T32" fmla="*/ 302 w 839"/>
                  <a:gd name="T33" fmla="*/ 526 h 657"/>
                  <a:gd name="T34" fmla="*/ 313 w 839"/>
                  <a:gd name="T35" fmla="*/ 536 h 657"/>
                  <a:gd name="T36" fmla="*/ 640 w 839"/>
                  <a:gd name="T37" fmla="*/ 415 h 657"/>
                  <a:gd name="T38" fmla="*/ 637 w 839"/>
                  <a:gd name="T39" fmla="*/ 433 h 657"/>
                  <a:gd name="T40" fmla="*/ 597 w 839"/>
                  <a:gd name="T41" fmla="*/ 455 h 657"/>
                  <a:gd name="T42" fmla="*/ 568 w 839"/>
                  <a:gd name="T43" fmla="*/ 459 h 657"/>
                  <a:gd name="T44" fmla="*/ 532 w 839"/>
                  <a:gd name="T45" fmla="*/ 437 h 657"/>
                  <a:gd name="T46" fmla="*/ 346 w 839"/>
                  <a:gd name="T47" fmla="*/ 291 h 657"/>
                  <a:gd name="T48" fmla="*/ 342 w 839"/>
                  <a:gd name="T49" fmla="*/ 296 h 657"/>
                  <a:gd name="T50" fmla="*/ 359 w 839"/>
                  <a:gd name="T51" fmla="*/ 331 h 657"/>
                  <a:gd name="T52" fmla="*/ 443 w 839"/>
                  <a:gd name="T53" fmla="*/ 517 h 657"/>
                  <a:gd name="T54" fmla="*/ 436 w 839"/>
                  <a:gd name="T55" fmla="*/ 527 h 657"/>
                  <a:gd name="T56" fmla="*/ 409 w 839"/>
                  <a:gd name="T57" fmla="*/ 542 h 657"/>
                  <a:gd name="T58" fmla="*/ 390 w 839"/>
                  <a:gd name="T59" fmla="*/ 546 h 657"/>
                  <a:gd name="T60" fmla="*/ 256 w 839"/>
                  <a:gd name="T61" fmla="*/ 256 h 657"/>
                  <a:gd name="T62" fmla="*/ 255 w 839"/>
                  <a:gd name="T63" fmla="*/ 236 h 657"/>
                  <a:gd name="T64" fmla="*/ 269 w 839"/>
                  <a:gd name="T65" fmla="*/ 223 h 657"/>
                  <a:gd name="T66" fmla="*/ 326 w 839"/>
                  <a:gd name="T67" fmla="*/ 201 h 657"/>
                  <a:gd name="T68" fmla="*/ 355 w 839"/>
                  <a:gd name="T69" fmla="*/ 213 h 657"/>
                  <a:gd name="T70" fmla="*/ 497 w 839"/>
                  <a:gd name="T71" fmla="*/ 323 h 657"/>
                  <a:gd name="T72" fmla="*/ 534 w 839"/>
                  <a:gd name="T73" fmla="*/ 355 h 657"/>
                  <a:gd name="T74" fmla="*/ 549 w 839"/>
                  <a:gd name="T75" fmla="*/ 362 h 657"/>
                  <a:gd name="T76" fmla="*/ 531 w 839"/>
                  <a:gd name="T77" fmla="*/ 326 h 657"/>
                  <a:gd name="T78" fmla="*/ 452 w 839"/>
                  <a:gd name="T79" fmla="*/ 151 h 657"/>
                  <a:gd name="T80" fmla="*/ 455 w 839"/>
                  <a:gd name="T81" fmla="*/ 141 h 657"/>
                  <a:gd name="T82" fmla="*/ 477 w 839"/>
                  <a:gd name="T83" fmla="*/ 128 h 657"/>
                  <a:gd name="T84" fmla="*/ 501 w 839"/>
                  <a:gd name="T85" fmla="*/ 120 h 657"/>
                  <a:gd name="T86" fmla="*/ 510 w 839"/>
                  <a:gd name="T87" fmla="*/ 125 h 657"/>
                  <a:gd name="T88" fmla="*/ 823 w 839"/>
                  <a:gd name="T89" fmla="*/ 37 h 657"/>
                  <a:gd name="T90" fmla="*/ 823 w 839"/>
                  <a:gd name="T91" fmla="*/ 51 h 657"/>
                  <a:gd name="T92" fmla="*/ 839 w 839"/>
                  <a:gd name="T93" fmla="*/ 347 h 657"/>
                  <a:gd name="T94" fmla="*/ 835 w 839"/>
                  <a:gd name="T95" fmla="*/ 357 h 657"/>
                  <a:gd name="T96" fmla="*/ 810 w 839"/>
                  <a:gd name="T97" fmla="*/ 370 h 657"/>
                  <a:gd name="T98" fmla="*/ 783 w 839"/>
                  <a:gd name="T99" fmla="*/ 377 h 657"/>
                  <a:gd name="T100" fmla="*/ 772 w 839"/>
                  <a:gd name="T101" fmla="*/ 372 h 657"/>
                  <a:gd name="T102" fmla="*/ 586 w 839"/>
                  <a:gd name="T103" fmla="*/ 142 h 657"/>
                  <a:gd name="T104" fmla="*/ 577 w 839"/>
                  <a:gd name="T105" fmla="*/ 131 h 657"/>
                  <a:gd name="T106" fmla="*/ 567 w 839"/>
                  <a:gd name="T107" fmla="*/ 106 h 657"/>
                  <a:gd name="T108" fmla="*/ 567 w 839"/>
                  <a:gd name="T109" fmla="*/ 91 h 657"/>
                  <a:gd name="T110" fmla="*/ 800 w 839"/>
                  <a:gd name="T111" fmla="*/ 0 h 657"/>
                  <a:gd name="T112" fmla="*/ 811 w 839"/>
                  <a:gd name="T113" fmla="*/ 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9" h="657">
                    <a:moveTo>
                      <a:pt x="318" y="548"/>
                    </a:moveTo>
                    <a:lnTo>
                      <a:pt x="322" y="554"/>
                    </a:lnTo>
                    <a:lnTo>
                      <a:pt x="324" y="560"/>
                    </a:lnTo>
                    <a:lnTo>
                      <a:pt x="326" y="564"/>
                    </a:lnTo>
                    <a:lnTo>
                      <a:pt x="326" y="567"/>
                    </a:lnTo>
                    <a:lnTo>
                      <a:pt x="326" y="571"/>
                    </a:lnTo>
                    <a:lnTo>
                      <a:pt x="325" y="574"/>
                    </a:lnTo>
                    <a:lnTo>
                      <a:pt x="324" y="576"/>
                    </a:lnTo>
                    <a:lnTo>
                      <a:pt x="322" y="577"/>
                    </a:lnTo>
                    <a:lnTo>
                      <a:pt x="166" y="654"/>
                    </a:lnTo>
                    <a:lnTo>
                      <a:pt x="162" y="656"/>
                    </a:lnTo>
                    <a:lnTo>
                      <a:pt x="158" y="657"/>
                    </a:lnTo>
                    <a:lnTo>
                      <a:pt x="154" y="657"/>
                    </a:lnTo>
                    <a:lnTo>
                      <a:pt x="151" y="656"/>
                    </a:lnTo>
                    <a:lnTo>
                      <a:pt x="147" y="655"/>
                    </a:lnTo>
                    <a:lnTo>
                      <a:pt x="143" y="652"/>
                    </a:lnTo>
                    <a:lnTo>
                      <a:pt x="140" y="648"/>
                    </a:lnTo>
                    <a:lnTo>
                      <a:pt x="138" y="644"/>
                    </a:lnTo>
                    <a:lnTo>
                      <a:pt x="3" y="373"/>
                    </a:lnTo>
                    <a:lnTo>
                      <a:pt x="1" y="368"/>
                    </a:lnTo>
                    <a:lnTo>
                      <a:pt x="0" y="363"/>
                    </a:lnTo>
                    <a:lnTo>
                      <a:pt x="0" y="359"/>
                    </a:lnTo>
                    <a:lnTo>
                      <a:pt x="1" y="355"/>
                    </a:lnTo>
                    <a:lnTo>
                      <a:pt x="3" y="351"/>
                    </a:lnTo>
                    <a:lnTo>
                      <a:pt x="5" y="348"/>
                    </a:lnTo>
                    <a:lnTo>
                      <a:pt x="8" y="346"/>
                    </a:lnTo>
                    <a:lnTo>
                      <a:pt x="12" y="344"/>
                    </a:lnTo>
                    <a:lnTo>
                      <a:pt x="167" y="267"/>
                    </a:lnTo>
                    <a:lnTo>
                      <a:pt x="169" y="266"/>
                    </a:lnTo>
                    <a:lnTo>
                      <a:pt x="171" y="266"/>
                    </a:lnTo>
                    <a:lnTo>
                      <a:pt x="174" y="267"/>
                    </a:lnTo>
                    <a:lnTo>
                      <a:pt x="177" y="268"/>
                    </a:lnTo>
                    <a:lnTo>
                      <a:pt x="179" y="271"/>
                    </a:lnTo>
                    <a:lnTo>
                      <a:pt x="182" y="276"/>
                    </a:lnTo>
                    <a:lnTo>
                      <a:pt x="185" y="281"/>
                    </a:lnTo>
                    <a:lnTo>
                      <a:pt x="189" y="288"/>
                    </a:lnTo>
                    <a:lnTo>
                      <a:pt x="191" y="293"/>
                    </a:lnTo>
                    <a:lnTo>
                      <a:pt x="193" y="298"/>
                    </a:lnTo>
                    <a:lnTo>
                      <a:pt x="195" y="304"/>
                    </a:lnTo>
                    <a:lnTo>
                      <a:pt x="195" y="307"/>
                    </a:lnTo>
                    <a:lnTo>
                      <a:pt x="195" y="310"/>
                    </a:lnTo>
                    <a:lnTo>
                      <a:pt x="195" y="313"/>
                    </a:lnTo>
                    <a:lnTo>
                      <a:pt x="193" y="315"/>
                    </a:lnTo>
                    <a:lnTo>
                      <a:pt x="192" y="317"/>
                    </a:lnTo>
                    <a:lnTo>
                      <a:pt x="81" y="371"/>
                    </a:lnTo>
                    <a:lnTo>
                      <a:pt x="118" y="447"/>
                    </a:lnTo>
                    <a:lnTo>
                      <a:pt x="211" y="401"/>
                    </a:lnTo>
                    <a:lnTo>
                      <a:pt x="214" y="400"/>
                    </a:lnTo>
                    <a:lnTo>
                      <a:pt x="217" y="400"/>
                    </a:lnTo>
                    <a:lnTo>
                      <a:pt x="219" y="401"/>
                    </a:lnTo>
                    <a:lnTo>
                      <a:pt x="221" y="402"/>
                    </a:lnTo>
                    <a:lnTo>
                      <a:pt x="224" y="405"/>
                    </a:lnTo>
                    <a:lnTo>
                      <a:pt x="227" y="410"/>
                    </a:lnTo>
                    <a:lnTo>
                      <a:pt x="230" y="414"/>
                    </a:lnTo>
                    <a:lnTo>
                      <a:pt x="233" y="420"/>
                    </a:lnTo>
                    <a:lnTo>
                      <a:pt x="236" y="427"/>
                    </a:lnTo>
                    <a:lnTo>
                      <a:pt x="238" y="432"/>
                    </a:lnTo>
                    <a:lnTo>
                      <a:pt x="240" y="437"/>
                    </a:lnTo>
                    <a:lnTo>
                      <a:pt x="240" y="440"/>
                    </a:lnTo>
                    <a:lnTo>
                      <a:pt x="240" y="443"/>
                    </a:lnTo>
                    <a:lnTo>
                      <a:pt x="238" y="445"/>
                    </a:lnTo>
                    <a:lnTo>
                      <a:pt x="237" y="447"/>
                    </a:lnTo>
                    <a:lnTo>
                      <a:pt x="235" y="449"/>
                    </a:lnTo>
                    <a:lnTo>
                      <a:pt x="142" y="495"/>
                    </a:lnTo>
                    <a:lnTo>
                      <a:pt x="185" y="583"/>
                    </a:lnTo>
                    <a:lnTo>
                      <a:pt x="297" y="527"/>
                    </a:lnTo>
                    <a:lnTo>
                      <a:pt x="300" y="526"/>
                    </a:lnTo>
                    <a:lnTo>
                      <a:pt x="302" y="526"/>
                    </a:lnTo>
                    <a:lnTo>
                      <a:pt x="304" y="527"/>
                    </a:lnTo>
                    <a:lnTo>
                      <a:pt x="307" y="530"/>
                    </a:lnTo>
                    <a:lnTo>
                      <a:pt x="310" y="532"/>
                    </a:lnTo>
                    <a:lnTo>
                      <a:pt x="313" y="536"/>
                    </a:lnTo>
                    <a:lnTo>
                      <a:pt x="315" y="542"/>
                    </a:lnTo>
                    <a:lnTo>
                      <a:pt x="318" y="548"/>
                    </a:lnTo>
                    <a:close/>
                    <a:moveTo>
                      <a:pt x="638" y="410"/>
                    </a:moveTo>
                    <a:lnTo>
                      <a:pt x="640" y="415"/>
                    </a:lnTo>
                    <a:lnTo>
                      <a:pt x="641" y="420"/>
                    </a:lnTo>
                    <a:lnTo>
                      <a:pt x="640" y="425"/>
                    </a:lnTo>
                    <a:lnTo>
                      <a:pt x="639" y="430"/>
                    </a:lnTo>
                    <a:lnTo>
                      <a:pt x="637" y="433"/>
                    </a:lnTo>
                    <a:lnTo>
                      <a:pt x="634" y="438"/>
                    </a:lnTo>
                    <a:lnTo>
                      <a:pt x="630" y="441"/>
                    </a:lnTo>
                    <a:lnTo>
                      <a:pt x="625" y="443"/>
                    </a:lnTo>
                    <a:lnTo>
                      <a:pt x="597" y="455"/>
                    </a:lnTo>
                    <a:lnTo>
                      <a:pt x="590" y="458"/>
                    </a:lnTo>
                    <a:lnTo>
                      <a:pt x="582" y="460"/>
                    </a:lnTo>
                    <a:lnTo>
                      <a:pt x="574" y="460"/>
                    </a:lnTo>
                    <a:lnTo>
                      <a:pt x="568" y="459"/>
                    </a:lnTo>
                    <a:lnTo>
                      <a:pt x="560" y="456"/>
                    </a:lnTo>
                    <a:lnTo>
                      <a:pt x="552" y="452"/>
                    </a:lnTo>
                    <a:lnTo>
                      <a:pt x="543" y="445"/>
                    </a:lnTo>
                    <a:lnTo>
                      <a:pt x="532" y="437"/>
                    </a:lnTo>
                    <a:lnTo>
                      <a:pt x="386" y="324"/>
                    </a:lnTo>
                    <a:lnTo>
                      <a:pt x="373" y="313"/>
                    </a:lnTo>
                    <a:lnTo>
                      <a:pt x="359" y="303"/>
                    </a:lnTo>
                    <a:lnTo>
                      <a:pt x="346" y="291"/>
                    </a:lnTo>
                    <a:lnTo>
                      <a:pt x="334" y="279"/>
                    </a:lnTo>
                    <a:lnTo>
                      <a:pt x="334" y="279"/>
                    </a:lnTo>
                    <a:lnTo>
                      <a:pt x="338" y="288"/>
                    </a:lnTo>
                    <a:lnTo>
                      <a:pt x="342" y="296"/>
                    </a:lnTo>
                    <a:lnTo>
                      <a:pt x="346" y="305"/>
                    </a:lnTo>
                    <a:lnTo>
                      <a:pt x="351" y="313"/>
                    </a:lnTo>
                    <a:lnTo>
                      <a:pt x="355" y="322"/>
                    </a:lnTo>
                    <a:lnTo>
                      <a:pt x="359" y="331"/>
                    </a:lnTo>
                    <a:lnTo>
                      <a:pt x="363" y="339"/>
                    </a:lnTo>
                    <a:lnTo>
                      <a:pt x="367" y="349"/>
                    </a:lnTo>
                    <a:lnTo>
                      <a:pt x="443" y="514"/>
                    </a:lnTo>
                    <a:lnTo>
                      <a:pt x="443" y="517"/>
                    </a:lnTo>
                    <a:lnTo>
                      <a:pt x="443" y="519"/>
                    </a:lnTo>
                    <a:lnTo>
                      <a:pt x="442" y="522"/>
                    </a:lnTo>
                    <a:lnTo>
                      <a:pt x="439" y="524"/>
                    </a:lnTo>
                    <a:lnTo>
                      <a:pt x="436" y="527"/>
                    </a:lnTo>
                    <a:lnTo>
                      <a:pt x="432" y="531"/>
                    </a:lnTo>
                    <a:lnTo>
                      <a:pt x="425" y="534"/>
                    </a:lnTo>
                    <a:lnTo>
                      <a:pt x="418" y="538"/>
                    </a:lnTo>
                    <a:lnTo>
                      <a:pt x="409" y="542"/>
                    </a:lnTo>
                    <a:lnTo>
                      <a:pt x="403" y="544"/>
                    </a:lnTo>
                    <a:lnTo>
                      <a:pt x="397" y="545"/>
                    </a:lnTo>
                    <a:lnTo>
                      <a:pt x="393" y="546"/>
                    </a:lnTo>
                    <a:lnTo>
                      <a:pt x="390" y="546"/>
                    </a:lnTo>
                    <a:lnTo>
                      <a:pt x="388" y="545"/>
                    </a:lnTo>
                    <a:lnTo>
                      <a:pt x="385" y="543"/>
                    </a:lnTo>
                    <a:lnTo>
                      <a:pt x="384" y="540"/>
                    </a:lnTo>
                    <a:lnTo>
                      <a:pt x="256" y="256"/>
                    </a:lnTo>
                    <a:lnTo>
                      <a:pt x="254" y="251"/>
                    </a:lnTo>
                    <a:lnTo>
                      <a:pt x="252" y="245"/>
                    </a:lnTo>
                    <a:lnTo>
                      <a:pt x="254" y="241"/>
                    </a:lnTo>
                    <a:lnTo>
                      <a:pt x="255" y="236"/>
                    </a:lnTo>
                    <a:lnTo>
                      <a:pt x="257" y="232"/>
                    </a:lnTo>
                    <a:lnTo>
                      <a:pt x="260" y="228"/>
                    </a:lnTo>
                    <a:lnTo>
                      <a:pt x="264" y="226"/>
                    </a:lnTo>
                    <a:lnTo>
                      <a:pt x="269" y="223"/>
                    </a:lnTo>
                    <a:lnTo>
                      <a:pt x="303" y="208"/>
                    </a:lnTo>
                    <a:lnTo>
                      <a:pt x="312" y="204"/>
                    </a:lnTo>
                    <a:lnTo>
                      <a:pt x="319" y="202"/>
                    </a:lnTo>
                    <a:lnTo>
                      <a:pt x="326" y="201"/>
                    </a:lnTo>
                    <a:lnTo>
                      <a:pt x="334" y="202"/>
                    </a:lnTo>
                    <a:lnTo>
                      <a:pt x="340" y="204"/>
                    </a:lnTo>
                    <a:lnTo>
                      <a:pt x="348" y="208"/>
                    </a:lnTo>
                    <a:lnTo>
                      <a:pt x="355" y="213"/>
                    </a:lnTo>
                    <a:lnTo>
                      <a:pt x="364" y="219"/>
                    </a:lnTo>
                    <a:lnTo>
                      <a:pt x="477" y="308"/>
                    </a:lnTo>
                    <a:lnTo>
                      <a:pt x="487" y="316"/>
                    </a:lnTo>
                    <a:lnTo>
                      <a:pt x="497" y="323"/>
                    </a:lnTo>
                    <a:lnTo>
                      <a:pt x="506" y="331"/>
                    </a:lnTo>
                    <a:lnTo>
                      <a:pt x="516" y="339"/>
                    </a:lnTo>
                    <a:lnTo>
                      <a:pt x="526" y="347"/>
                    </a:lnTo>
                    <a:lnTo>
                      <a:pt x="534" y="355"/>
                    </a:lnTo>
                    <a:lnTo>
                      <a:pt x="544" y="362"/>
                    </a:lnTo>
                    <a:lnTo>
                      <a:pt x="553" y="371"/>
                    </a:lnTo>
                    <a:lnTo>
                      <a:pt x="553" y="370"/>
                    </a:lnTo>
                    <a:lnTo>
                      <a:pt x="549" y="362"/>
                    </a:lnTo>
                    <a:lnTo>
                      <a:pt x="544" y="353"/>
                    </a:lnTo>
                    <a:lnTo>
                      <a:pt x="540" y="344"/>
                    </a:lnTo>
                    <a:lnTo>
                      <a:pt x="536" y="335"/>
                    </a:lnTo>
                    <a:lnTo>
                      <a:pt x="531" y="326"/>
                    </a:lnTo>
                    <a:lnTo>
                      <a:pt x="527" y="317"/>
                    </a:lnTo>
                    <a:lnTo>
                      <a:pt x="523" y="308"/>
                    </a:lnTo>
                    <a:lnTo>
                      <a:pt x="519" y="299"/>
                    </a:lnTo>
                    <a:lnTo>
                      <a:pt x="452" y="151"/>
                    </a:lnTo>
                    <a:lnTo>
                      <a:pt x="451" y="149"/>
                    </a:lnTo>
                    <a:lnTo>
                      <a:pt x="451" y="146"/>
                    </a:lnTo>
                    <a:lnTo>
                      <a:pt x="452" y="144"/>
                    </a:lnTo>
                    <a:lnTo>
                      <a:pt x="455" y="141"/>
                    </a:lnTo>
                    <a:lnTo>
                      <a:pt x="459" y="137"/>
                    </a:lnTo>
                    <a:lnTo>
                      <a:pt x="463" y="134"/>
                    </a:lnTo>
                    <a:lnTo>
                      <a:pt x="470" y="131"/>
                    </a:lnTo>
                    <a:lnTo>
                      <a:pt x="477" y="128"/>
                    </a:lnTo>
                    <a:lnTo>
                      <a:pt x="485" y="124"/>
                    </a:lnTo>
                    <a:lnTo>
                      <a:pt x="491" y="121"/>
                    </a:lnTo>
                    <a:lnTo>
                      <a:pt x="497" y="120"/>
                    </a:lnTo>
                    <a:lnTo>
                      <a:pt x="501" y="120"/>
                    </a:lnTo>
                    <a:lnTo>
                      <a:pt x="504" y="120"/>
                    </a:lnTo>
                    <a:lnTo>
                      <a:pt x="506" y="121"/>
                    </a:lnTo>
                    <a:lnTo>
                      <a:pt x="509" y="123"/>
                    </a:lnTo>
                    <a:lnTo>
                      <a:pt x="510" y="125"/>
                    </a:lnTo>
                    <a:lnTo>
                      <a:pt x="638" y="410"/>
                    </a:lnTo>
                    <a:close/>
                    <a:moveTo>
                      <a:pt x="819" y="24"/>
                    </a:moveTo>
                    <a:lnTo>
                      <a:pt x="821" y="30"/>
                    </a:lnTo>
                    <a:lnTo>
                      <a:pt x="823" y="37"/>
                    </a:lnTo>
                    <a:lnTo>
                      <a:pt x="824" y="41"/>
                    </a:lnTo>
                    <a:lnTo>
                      <a:pt x="824" y="45"/>
                    </a:lnTo>
                    <a:lnTo>
                      <a:pt x="824" y="49"/>
                    </a:lnTo>
                    <a:lnTo>
                      <a:pt x="823" y="51"/>
                    </a:lnTo>
                    <a:lnTo>
                      <a:pt x="821" y="53"/>
                    </a:lnTo>
                    <a:lnTo>
                      <a:pt x="820" y="54"/>
                    </a:lnTo>
                    <a:lnTo>
                      <a:pt x="739" y="85"/>
                    </a:lnTo>
                    <a:lnTo>
                      <a:pt x="839" y="347"/>
                    </a:lnTo>
                    <a:lnTo>
                      <a:pt x="839" y="349"/>
                    </a:lnTo>
                    <a:lnTo>
                      <a:pt x="839" y="351"/>
                    </a:lnTo>
                    <a:lnTo>
                      <a:pt x="837" y="355"/>
                    </a:lnTo>
                    <a:lnTo>
                      <a:pt x="835" y="357"/>
                    </a:lnTo>
                    <a:lnTo>
                      <a:pt x="831" y="360"/>
                    </a:lnTo>
                    <a:lnTo>
                      <a:pt x="825" y="363"/>
                    </a:lnTo>
                    <a:lnTo>
                      <a:pt x="819" y="366"/>
                    </a:lnTo>
                    <a:lnTo>
                      <a:pt x="810" y="370"/>
                    </a:lnTo>
                    <a:lnTo>
                      <a:pt x="801" y="373"/>
                    </a:lnTo>
                    <a:lnTo>
                      <a:pt x="794" y="375"/>
                    </a:lnTo>
                    <a:lnTo>
                      <a:pt x="787" y="376"/>
                    </a:lnTo>
                    <a:lnTo>
                      <a:pt x="783" y="377"/>
                    </a:lnTo>
                    <a:lnTo>
                      <a:pt x="779" y="377"/>
                    </a:lnTo>
                    <a:lnTo>
                      <a:pt x="777" y="376"/>
                    </a:lnTo>
                    <a:lnTo>
                      <a:pt x="774" y="374"/>
                    </a:lnTo>
                    <a:lnTo>
                      <a:pt x="772" y="372"/>
                    </a:lnTo>
                    <a:lnTo>
                      <a:pt x="672" y="111"/>
                    </a:lnTo>
                    <a:lnTo>
                      <a:pt x="592" y="142"/>
                    </a:lnTo>
                    <a:lnTo>
                      <a:pt x="589" y="143"/>
                    </a:lnTo>
                    <a:lnTo>
                      <a:pt x="586" y="142"/>
                    </a:lnTo>
                    <a:lnTo>
                      <a:pt x="584" y="141"/>
                    </a:lnTo>
                    <a:lnTo>
                      <a:pt x="582" y="138"/>
                    </a:lnTo>
                    <a:lnTo>
                      <a:pt x="579" y="135"/>
                    </a:lnTo>
                    <a:lnTo>
                      <a:pt x="577" y="131"/>
                    </a:lnTo>
                    <a:lnTo>
                      <a:pt x="574" y="125"/>
                    </a:lnTo>
                    <a:lnTo>
                      <a:pt x="571" y="119"/>
                    </a:lnTo>
                    <a:lnTo>
                      <a:pt x="569" y="112"/>
                    </a:lnTo>
                    <a:lnTo>
                      <a:pt x="567" y="106"/>
                    </a:lnTo>
                    <a:lnTo>
                      <a:pt x="566" y="101"/>
                    </a:lnTo>
                    <a:lnTo>
                      <a:pt x="566" y="97"/>
                    </a:lnTo>
                    <a:lnTo>
                      <a:pt x="566" y="94"/>
                    </a:lnTo>
                    <a:lnTo>
                      <a:pt x="567" y="91"/>
                    </a:lnTo>
                    <a:lnTo>
                      <a:pt x="568" y="90"/>
                    </a:lnTo>
                    <a:lnTo>
                      <a:pt x="570" y="89"/>
                    </a:lnTo>
                    <a:lnTo>
                      <a:pt x="798" y="0"/>
                    </a:lnTo>
                    <a:lnTo>
                      <a:pt x="800" y="0"/>
                    </a:lnTo>
                    <a:lnTo>
                      <a:pt x="804" y="0"/>
                    </a:lnTo>
                    <a:lnTo>
                      <a:pt x="806" y="1"/>
                    </a:lnTo>
                    <a:lnTo>
                      <a:pt x="808" y="3"/>
                    </a:lnTo>
                    <a:lnTo>
                      <a:pt x="811" y="7"/>
                    </a:lnTo>
                    <a:lnTo>
                      <a:pt x="813" y="11"/>
                    </a:lnTo>
                    <a:lnTo>
                      <a:pt x="815" y="17"/>
                    </a:lnTo>
                    <a:lnTo>
                      <a:pt x="819" y="24"/>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7" name="Freeform 417">
              <a:extLst>
                <a:ext uri="{FF2B5EF4-FFF2-40B4-BE49-F238E27FC236}">
                  <a16:creationId xmlns:a16="http://schemas.microsoft.com/office/drawing/2014/main" xmlns="" id="{F0972AAA-CD2F-48C5-B9E6-6062761E9E18}"/>
                </a:ext>
              </a:extLst>
            </p:cNvPr>
            <p:cNvSpPr>
              <a:spLocks noEditPoints="1"/>
            </p:cNvSpPr>
            <p:nvPr/>
          </p:nvSpPr>
          <p:spPr bwMode="auto">
            <a:xfrm>
              <a:off x="2273988" y="5852694"/>
              <a:ext cx="634422" cy="310162"/>
            </a:xfrm>
            <a:custGeom>
              <a:avLst/>
              <a:gdLst>
                <a:gd name="T0" fmla="*/ 124 w 2157"/>
                <a:gd name="T1" fmla="*/ 340 h 1057"/>
                <a:gd name="T2" fmla="*/ 2 w 2157"/>
                <a:gd name="T3" fmla="*/ 255 h 1057"/>
                <a:gd name="T4" fmla="*/ 30 w 2157"/>
                <a:gd name="T5" fmla="*/ 200 h 1057"/>
                <a:gd name="T6" fmla="*/ 106 w 2157"/>
                <a:gd name="T7" fmla="*/ 276 h 1057"/>
                <a:gd name="T8" fmla="*/ 167 w 2157"/>
                <a:gd name="T9" fmla="*/ 228 h 1057"/>
                <a:gd name="T10" fmla="*/ 102 w 2157"/>
                <a:gd name="T11" fmla="*/ 108 h 1057"/>
                <a:gd name="T12" fmla="*/ 155 w 2157"/>
                <a:gd name="T13" fmla="*/ 10 h 1057"/>
                <a:gd name="T14" fmla="*/ 277 w 2157"/>
                <a:gd name="T15" fmla="*/ 27 h 1057"/>
                <a:gd name="T16" fmla="*/ 322 w 2157"/>
                <a:gd name="T17" fmla="*/ 92 h 1057"/>
                <a:gd name="T18" fmla="*/ 289 w 2157"/>
                <a:gd name="T19" fmla="*/ 123 h 1057"/>
                <a:gd name="T20" fmla="*/ 197 w 2157"/>
                <a:gd name="T21" fmla="*/ 63 h 1057"/>
                <a:gd name="T22" fmla="*/ 207 w 2157"/>
                <a:gd name="T23" fmla="*/ 155 h 1057"/>
                <a:gd name="T24" fmla="*/ 237 w 2157"/>
                <a:gd name="T25" fmla="*/ 279 h 1057"/>
                <a:gd name="T26" fmla="*/ 342 w 2157"/>
                <a:gd name="T27" fmla="*/ 456 h 1057"/>
                <a:gd name="T28" fmla="*/ 282 w 2157"/>
                <a:gd name="T29" fmla="*/ 435 h 1057"/>
                <a:gd name="T30" fmla="*/ 325 w 2157"/>
                <a:gd name="T31" fmla="*/ 117 h 1057"/>
                <a:gd name="T32" fmla="*/ 572 w 2157"/>
                <a:gd name="T33" fmla="*/ 195 h 1057"/>
                <a:gd name="T34" fmla="*/ 693 w 2157"/>
                <a:gd name="T35" fmla="*/ 626 h 1057"/>
                <a:gd name="T36" fmla="*/ 634 w 2157"/>
                <a:gd name="T37" fmla="*/ 589 h 1057"/>
                <a:gd name="T38" fmla="*/ 530 w 2157"/>
                <a:gd name="T39" fmla="*/ 546 h 1057"/>
                <a:gd name="T40" fmla="*/ 469 w 2157"/>
                <a:gd name="T41" fmla="*/ 523 h 1057"/>
                <a:gd name="T42" fmla="*/ 624 w 2157"/>
                <a:gd name="T43" fmla="*/ 215 h 1057"/>
                <a:gd name="T44" fmla="*/ 785 w 2157"/>
                <a:gd name="T45" fmla="*/ 316 h 1057"/>
                <a:gd name="T46" fmla="*/ 772 w 2157"/>
                <a:gd name="T47" fmla="*/ 413 h 1057"/>
                <a:gd name="T48" fmla="*/ 694 w 2157"/>
                <a:gd name="T49" fmla="*/ 446 h 1057"/>
                <a:gd name="T50" fmla="*/ 704 w 2157"/>
                <a:gd name="T51" fmla="*/ 613 h 1057"/>
                <a:gd name="T52" fmla="*/ 699 w 2157"/>
                <a:gd name="T53" fmla="*/ 309 h 1057"/>
                <a:gd name="T54" fmla="*/ 687 w 2157"/>
                <a:gd name="T55" fmla="*/ 394 h 1057"/>
                <a:gd name="T56" fmla="*/ 1008 w 2157"/>
                <a:gd name="T57" fmla="*/ 761 h 1057"/>
                <a:gd name="T58" fmla="*/ 953 w 2157"/>
                <a:gd name="T59" fmla="*/ 653 h 1057"/>
                <a:gd name="T60" fmla="*/ 728 w 2157"/>
                <a:gd name="T61" fmla="*/ 648 h 1057"/>
                <a:gd name="T62" fmla="*/ 966 w 2157"/>
                <a:gd name="T63" fmla="*/ 368 h 1057"/>
                <a:gd name="T64" fmla="*/ 1020 w 2157"/>
                <a:gd name="T65" fmla="*/ 737 h 1057"/>
                <a:gd name="T66" fmla="*/ 1331 w 2157"/>
                <a:gd name="T67" fmla="*/ 579 h 1057"/>
                <a:gd name="T68" fmla="*/ 1104 w 2157"/>
                <a:gd name="T69" fmla="*/ 803 h 1057"/>
                <a:gd name="T70" fmla="*/ 1096 w 2157"/>
                <a:gd name="T71" fmla="*/ 484 h 1057"/>
                <a:gd name="T72" fmla="*/ 1117 w 2157"/>
                <a:gd name="T73" fmla="*/ 433 h 1057"/>
                <a:gd name="T74" fmla="*/ 1473 w 2157"/>
                <a:gd name="T75" fmla="*/ 894 h 1057"/>
                <a:gd name="T76" fmla="*/ 1279 w 2157"/>
                <a:gd name="T77" fmla="*/ 856 h 1057"/>
                <a:gd name="T78" fmla="*/ 1390 w 2157"/>
                <a:gd name="T79" fmla="*/ 532 h 1057"/>
                <a:gd name="T80" fmla="*/ 1562 w 2157"/>
                <a:gd name="T81" fmla="*/ 624 h 1057"/>
                <a:gd name="T82" fmla="*/ 1505 w 2157"/>
                <a:gd name="T83" fmla="*/ 716 h 1057"/>
                <a:gd name="T84" fmla="*/ 1489 w 2157"/>
                <a:gd name="T85" fmla="*/ 765 h 1057"/>
                <a:gd name="T86" fmla="*/ 1476 w 2157"/>
                <a:gd name="T87" fmla="*/ 887 h 1057"/>
                <a:gd name="T88" fmla="*/ 1833 w 2157"/>
                <a:gd name="T89" fmla="*/ 745 h 1057"/>
                <a:gd name="T90" fmla="*/ 1705 w 2157"/>
                <a:gd name="T91" fmla="*/ 692 h 1057"/>
                <a:gd name="T92" fmla="*/ 1613 w 2157"/>
                <a:gd name="T93" fmla="*/ 782 h 1057"/>
                <a:gd name="T94" fmla="*/ 1644 w 2157"/>
                <a:gd name="T95" fmla="*/ 909 h 1057"/>
                <a:gd name="T96" fmla="*/ 1685 w 2157"/>
                <a:gd name="T97" fmla="*/ 832 h 1057"/>
                <a:gd name="T98" fmla="*/ 1704 w 2157"/>
                <a:gd name="T99" fmla="*/ 783 h 1057"/>
                <a:gd name="T100" fmla="*/ 1785 w 2157"/>
                <a:gd name="T101" fmla="*/ 988 h 1057"/>
                <a:gd name="T102" fmla="*/ 1665 w 2157"/>
                <a:gd name="T103" fmla="*/ 984 h 1057"/>
                <a:gd name="T104" fmla="*/ 1533 w 2157"/>
                <a:gd name="T105" fmla="*/ 842 h 1057"/>
                <a:gd name="T106" fmla="*/ 1625 w 2157"/>
                <a:gd name="T107" fmla="*/ 652 h 1057"/>
                <a:gd name="T108" fmla="*/ 1803 w 2157"/>
                <a:gd name="T109" fmla="*/ 653 h 1057"/>
                <a:gd name="T110" fmla="*/ 1983 w 2157"/>
                <a:gd name="T111" fmla="*/ 1050 h 1057"/>
                <a:gd name="T112" fmla="*/ 1920 w 2157"/>
                <a:gd name="T113" fmla="*/ 1044 h 1057"/>
                <a:gd name="T114" fmla="*/ 1894 w 2157"/>
                <a:gd name="T115" fmla="*/ 685 h 1057"/>
                <a:gd name="T116" fmla="*/ 1965 w 2157"/>
                <a:gd name="T117" fmla="*/ 711 h 1057"/>
                <a:gd name="T118" fmla="*/ 2085 w 2157"/>
                <a:gd name="T119" fmla="*/ 736 h 1057"/>
                <a:gd name="T120" fmla="*/ 2157 w 2157"/>
                <a:gd name="T121" fmla="*/ 74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7" h="1057">
                  <a:moveTo>
                    <a:pt x="232" y="289"/>
                  </a:moveTo>
                  <a:lnTo>
                    <a:pt x="226" y="299"/>
                  </a:lnTo>
                  <a:lnTo>
                    <a:pt x="217" y="309"/>
                  </a:lnTo>
                  <a:lnTo>
                    <a:pt x="208" y="318"/>
                  </a:lnTo>
                  <a:lnTo>
                    <a:pt x="200" y="324"/>
                  </a:lnTo>
                  <a:lnTo>
                    <a:pt x="190" y="331"/>
                  </a:lnTo>
                  <a:lnTo>
                    <a:pt x="179" y="335"/>
                  </a:lnTo>
                  <a:lnTo>
                    <a:pt x="169" y="338"/>
                  </a:lnTo>
                  <a:lnTo>
                    <a:pt x="159" y="340"/>
                  </a:lnTo>
                  <a:lnTo>
                    <a:pt x="147" y="341"/>
                  </a:lnTo>
                  <a:lnTo>
                    <a:pt x="136" y="341"/>
                  </a:lnTo>
                  <a:lnTo>
                    <a:pt x="124" y="340"/>
                  </a:lnTo>
                  <a:lnTo>
                    <a:pt x="112" y="338"/>
                  </a:lnTo>
                  <a:lnTo>
                    <a:pt x="101" y="335"/>
                  </a:lnTo>
                  <a:lnTo>
                    <a:pt x="89" y="331"/>
                  </a:lnTo>
                  <a:lnTo>
                    <a:pt x="77" y="325"/>
                  </a:lnTo>
                  <a:lnTo>
                    <a:pt x="66" y="319"/>
                  </a:lnTo>
                  <a:lnTo>
                    <a:pt x="52" y="310"/>
                  </a:lnTo>
                  <a:lnTo>
                    <a:pt x="39" y="299"/>
                  </a:lnTo>
                  <a:lnTo>
                    <a:pt x="28" y="290"/>
                  </a:lnTo>
                  <a:lnTo>
                    <a:pt x="19" y="280"/>
                  </a:lnTo>
                  <a:lnTo>
                    <a:pt x="12" y="270"/>
                  </a:lnTo>
                  <a:lnTo>
                    <a:pt x="6" y="263"/>
                  </a:lnTo>
                  <a:lnTo>
                    <a:pt x="2" y="255"/>
                  </a:lnTo>
                  <a:lnTo>
                    <a:pt x="0" y="250"/>
                  </a:lnTo>
                  <a:lnTo>
                    <a:pt x="0" y="244"/>
                  </a:lnTo>
                  <a:lnTo>
                    <a:pt x="1" y="238"/>
                  </a:lnTo>
                  <a:lnTo>
                    <a:pt x="4" y="231"/>
                  </a:lnTo>
                  <a:lnTo>
                    <a:pt x="9" y="222"/>
                  </a:lnTo>
                  <a:lnTo>
                    <a:pt x="13" y="215"/>
                  </a:lnTo>
                  <a:lnTo>
                    <a:pt x="17" y="210"/>
                  </a:lnTo>
                  <a:lnTo>
                    <a:pt x="20" y="205"/>
                  </a:lnTo>
                  <a:lnTo>
                    <a:pt x="22" y="202"/>
                  </a:lnTo>
                  <a:lnTo>
                    <a:pt x="26" y="201"/>
                  </a:lnTo>
                  <a:lnTo>
                    <a:pt x="28" y="200"/>
                  </a:lnTo>
                  <a:lnTo>
                    <a:pt x="30" y="200"/>
                  </a:lnTo>
                  <a:lnTo>
                    <a:pt x="33" y="201"/>
                  </a:lnTo>
                  <a:lnTo>
                    <a:pt x="36" y="204"/>
                  </a:lnTo>
                  <a:lnTo>
                    <a:pt x="40" y="210"/>
                  </a:lnTo>
                  <a:lnTo>
                    <a:pt x="44" y="218"/>
                  </a:lnTo>
                  <a:lnTo>
                    <a:pt x="50" y="227"/>
                  </a:lnTo>
                  <a:lnTo>
                    <a:pt x="58" y="238"/>
                  </a:lnTo>
                  <a:lnTo>
                    <a:pt x="68" y="249"/>
                  </a:lnTo>
                  <a:lnTo>
                    <a:pt x="73" y="254"/>
                  </a:lnTo>
                  <a:lnTo>
                    <a:pt x="80" y="259"/>
                  </a:lnTo>
                  <a:lnTo>
                    <a:pt x="87" y="265"/>
                  </a:lnTo>
                  <a:lnTo>
                    <a:pt x="95" y="270"/>
                  </a:lnTo>
                  <a:lnTo>
                    <a:pt x="106" y="276"/>
                  </a:lnTo>
                  <a:lnTo>
                    <a:pt x="116" y="279"/>
                  </a:lnTo>
                  <a:lnTo>
                    <a:pt x="126" y="280"/>
                  </a:lnTo>
                  <a:lnTo>
                    <a:pt x="136" y="280"/>
                  </a:lnTo>
                  <a:lnTo>
                    <a:pt x="144" y="278"/>
                  </a:lnTo>
                  <a:lnTo>
                    <a:pt x="152" y="273"/>
                  </a:lnTo>
                  <a:lnTo>
                    <a:pt x="159" y="267"/>
                  </a:lnTo>
                  <a:lnTo>
                    <a:pt x="165" y="259"/>
                  </a:lnTo>
                  <a:lnTo>
                    <a:pt x="167" y="254"/>
                  </a:lnTo>
                  <a:lnTo>
                    <a:pt x="168" y="250"/>
                  </a:lnTo>
                  <a:lnTo>
                    <a:pt x="169" y="244"/>
                  </a:lnTo>
                  <a:lnTo>
                    <a:pt x="169" y="239"/>
                  </a:lnTo>
                  <a:lnTo>
                    <a:pt x="167" y="228"/>
                  </a:lnTo>
                  <a:lnTo>
                    <a:pt x="162" y="217"/>
                  </a:lnTo>
                  <a:lnTo>
                    <a:pt x="155" y="206"/>
                  </a:lnTo>
                  <a:lnTo>
                    <a:pt x="148" y="195"/>
                  </a:lnTo>
                  <a:lnTo>
                    <a:pt x="139" y="183"/>
                  </a:lnTo>
                  <a:lnTo>
                    <a:pt x="130" y="171"/>
                  </a:lnTo>
                  <a:lnTo>
                    <a:pt x="122" y="158"/>
                  </a:lnTo>
                  <a:lnTo>
                    <a:pt x="114" y="145"/>
                  </a:lnTo>
                  <a:lnTo>
                    <a:pt x="111" y="137"/>
                  </a:lnTo>
                  <a:lnTo>
                    <a:pt x="108" y="131"/>
                  </a:lnTo>
                  <a:lnTo>
                    <a:pt x="106" y="123"/>
                  </a:lnTo>
                  <a:lnTo>
                    <a:pt x="104" y="116"/>
                  </a:lnTo>
                  <a:lnTo>
                    <a:pt x="102" y="108"/>
                  </a:lnTo>
                  <a:lnTo>
                    <a:pt x="102" y="100"/>
                  </a:lnTo>
                  <a:lnTo>
                    <a:pt x="102" y="92"/>
                  </a:lnTo>
                  <a:lnTo>
                    <a:pt x="103" y="84"/>
                  </a:lnTo>
                  <a:lnTo>
                    <a:pt x="104" y="76"/>
                  </a:lnTo>
                  <a:lnTo>
                    <a:pt x="108" y="67"/>
                  </a:lnTo>
                  <a:lnTo>
                    <a:pt x="111" y="58"/>
                  </a:lnTo>
                  <a:lnTo>
                    <a:pt x="116" y="49"/>
                  </a:lnTo>
                  <a:lnTo>
                    <a:pt x="123" y="39"/>
                  </a:lnTo>
                  <a:lnTo>
                    <a:pt x="129" y="29"/>
                  </a:lnTo>
                  <a:lnTo>
                    <a:pt x="138" y="22"/>
                  </a:lnTo>
                  <a:lnTo>
                    <a:pt x="146" y="15"/>
                  </a:lnTo>
                  <a:lnTo>
                    <a:pt x="155" y="10"/>
                  </a:lnTo>
                  <a:lnTo>
                    <a:pt x="164" y="5"/>
                  </a:lnTo>
                  <a:lnTo>
                    <a:pt x="174" y="3"/>
                  </a:lnTo>
                  <a:lnTo>
                    <a:pt x="183" y="1"/>
                  </a:lnTo>
                  <a:lnTo>
                    <a:pt x="193" y="0"/>
                  </a:lnTo>
                  <a:lnTo>
                    <a:pt x="204" y="0"/>
                  </a:lnTo>
                  <a:lnTo>
                    <a:pt x="214" y="1"/>
                  </a:lnTo>
                  <a:lnTo>
                    <a:pt x="224" y="3"/>
                  </a:lnTo>
                  <a:lnTo>
                    <a:pt x="235" y="6"/>
                  </a:lnTo>
                  <a:lnTo>
                    <a:pt x="246" y="10"/>
                  </a:lnTo>
                  <a:lnTo>
                    <a:pt x="257" y="15"/>
                  </a:lnTo>
                  <a:lnTo>
                    <a:pt x="267" y="21"/>
                  </a:lnTo>
                  <a:lnTo>
                    <a:pt x="277" y="27"/>
                  </a:lnTo>
                  <a:lnTo>
                    <a:pt x="287" y="35"/>
                  </a:lnTo>
                  <a:lnTo>
                    <a:pt x="297" y="42"/>
                  </a:lnTo>
                  <a:lnTo>
                    <a:pt x="304" y="51"/>
                  </a:lnTo>
                  <a:lnTo>
                    <a:pt x="312" y="58"/>
                  </a:lnTo>
                  <a:lnTo>
                    <a:pt x="317" y="66"/>
                  </a:lnTo>
                  <a:lnTo>
                    <a:pt x="322" y="73"/>
                  </a:lnTo>
                  <a:lnTo>
                    <a:pt x="324" y="78"/>
                  </a:lnTo>
                  <a:lnTo>
                    <a:pt x="324" y="81"/>
                  </a:lnTo>
                  <a:lnTo>
                    <a:pt x="324" y="83"/>
                  </a:lnTo>
                  <a:lnTo>
                    <a:pt x="324" y="85"/>
                  </a:lnTo>
                  <a:lnTo>
                    <a:pt x="323" y="89"/>
                  </a:lnTo>
                  <a:lnTo>
                    <a:pt x="322" y="92"/>
                  </a:lnTo>
                  <a:lnTo>
                    <a:pt x="321" y="96"/>
                  </a:lnTo>
                  <a:lnTo>
                    <a:pt x="317" y="100"/>
                  </a:lnTo>
                  <a:lnTo>
                    <a:pt x="314" y="106"/>
                  </a:lnTo>
                  <a:lnTo>
                    <a:pt x="311" y="112"/>
                  </a:lnTo>
                  <a:lnTo>
                    <a:pt x="308" y="117"/>
                  </a:lnTo>
                  <a:lnTo>
                    <a:pt x="304" y="121"/>
                  </a:lnTo>
                  <a:lnTo>
                    <a:pt x="302" y="124"/>
                  </a:lnTo>
                  <a:lnTo>
                    <a:pt x="299" y="126"/>
                  </a:lnTo>
                  <a:lnTo>
                    <a:pt x="297" y="128"/>
                  </a:lnTo>
                  <a:lnTo>
                    <a:pt x="295" y="128"/>
                  </a:lnTo>
                  <a:lnTo>
                    <a:pt x="293" y="126"/>
                  </a:lnTo>
                  <a:lnTo>
                    <a:pt x="289" y="123"/>
                  </a:lnTo>
                  <a:lnTo>
                    <a:pt x="286" y="118"/>
                  </a:lnTo>
                  <a:lnTo>
                    <a:pt x="282" y="111"/>
                  </a:lnTo>
                  <a:lnTo>
                    <a:pt x="276" y="103"/>
                  </a:lnTo>
                  <a:lnTo>
                    <a:pt x="270" y="94"/>
                  </a:lnTo>
                  <a:lnTo>
                    <a:pt x="261" y="85"/>
                  </a:lnTo>
                  <a:lnTo>
                    <a:pt x="251" y="77"/>
                  </a:lnTo>
                  <a:lnTo>
                    <a:pt x="240" y="68"/>
                  </a:lnTo>
                  <a:lnTo>
                    <a:pt x="230" y="64"/>
                  </a:lnTo>
                  <a:lnTo>
                    <a:pt x="221" y="61"/>
                  </a:lnTo>
                  <a:lnTo>
                    <a:pt x="213" y="59"/>
                  </a:lnTo>
                  <a:lnTo>
                    <a:pt x="205" y="61"/>
                  </a:lnTo>
                  <a:lnTo>
                    <a:pt x="197" y="63"/>
                  </a:lnTo>
                  <a:lnTo>
                    <a:pt x="192" y="66"/>
                  </a:lnTo>
                  <a:lnTo>
                    <a:pt x="187" y="71"/>
                  </a:lnTo>
                  <a:lnTo>
                    <a:pt x="181" y="78"/>
                  </a:lnTo>
                  <a:lnTo>
                    <a:pt x="179" y="83"/>
                  </a:lnTo>
                  <a:lnTo>
                    <a:pt x="178" y="88"/>
                  </a:lnTo>
                  <a:lnTo>
                    <a:pt x="177" y="93"/>
                  </a:lnTo>
                  <a:lnTo>
                    <a:pt x="177" y="98"/>
                  </a:lnTo>
                  <a:lnTo>
                    <a:pt x="179" y="109"/>
                  </a:lnTo>
                  <a:lnTo>
                    <a:pt x="184" y="120"/>
                  </a:lnTo>
                  <a:lnTo>
                    <a:pt x="191" y="131"/>
                  </a:lnTo>
                  <a:lnTo>
                    <a:pt x="198" y="143"/>
                  </a:lnTo>
                  <a:lnTo>
                    <a:pt x="207" y="155"/>
                  </a:lnTo>
                  <a:lnTo>
                    <a:pt x="217" y="166"/>
                  </a:lnTo>
                  <a:lnTo>
                    <a:pt x="226" y="179"/>
                  </a:lnTo>
                  <a:lnTo>
                    <a:pt x="233" y="193"/>
                  </a:lnTo>
                  <a:lnTo>
                    <a:pt x="240" y="207"/>
                  </a:lnTo>
                  <a:lnTo>
                    <a:pt x="244" y="222"/>
                  </a:lnTo>
                  <a:lnTo>
                    <a:pt x="245" y="229"/>
                  </a:lnTo>
                  <a:lnTo>
                    <a:pt x="246" y="238"/>
                  </a:lnTo>
                  <a:lnTo>
                    <a:pt x="246" y="245"/>
                  </a:lnTo>
                  <a:lnTo>
                    <a:pt x="245" y="254"/>
                  </a:lnTo>
                  <a:lnTo>
                    <a:pt x="243" y="262"/>
                  </a:lnTo>
                  <a:lnTo>
                    <a:pt x="241" y="270"/>
                  </a:lnTo>
                  <a:lnTo>
                    <a:pt x="237" y="279"/>
                  </a:lnTo>
                  <a:lnTo>
                    <a:pt x="232" y="289"/>
                  </a:lnTo>
                  <a:close/>
                  <a:moveTo>
                    <a:pt x="567" y="224"/>
                  </a:moveTo>
                  <a:lnTo>
                    <a:pt x="564" y="230"/>
                  </a:lnTo>
                  <a:lnTo>
                    <a:pt x="560" y="236"/>
                  </a:lnTo>
                  <a:lnTo>
                    <a:pt x="557" y="239"/>
                  </a:lnTo>
                  <a:lnTo>
                    <a:pt x="555" y="242"/>
                  </a:lnTo>
                  <a:lnTo>
                    <a:pt x="552" y="244"/>
                  </a:lnTo>
                  <a:lnTo>
                    <a:pt x="550" y="245"/>
                  </a:lnTo>
                  <a:lnTo>
                    <a:pt x="547" y="245"/>
                  </a:lnTo>
                  <a:lnTo>
                    <a:pt x="545" y="244"/>
                  </a:lnTo>
                  <a:lnTo>
                    <a:pt x="468" y="205"/>
                  </a:lnTo>
                  <a:lnTo>
                    <a:pt x="342" y="456"/>
                  </a:lnTo>
                  <a:lnTo>
                    <a:pt x="341" y="458"/>
                  </a:lnTo>
                  <a:lnTo>
                    <a:pt x="339" y="459"/>
                  </a:lnTo>
                  <a:lnTo>
                    <a:pt x="336" y="460"/>
                  </a:lnTo>
                  <a:lnTo>
                    <a:pt x="331" y="460"/>
                  </a:lnTo>
                  <a:lnTo>
                    <a:pt x="327" y="459"/>
                  </a:lnTo>
                  <a:lnTo>
                    <a:pt x="322" y="457"/>
                  </a:lnTo>
                  <a:lnTo>
                    <a:pt x="314" y="454"/>
                  </a:lnTo>
                  <a:lnTo>
                    <a:pt x="305" y="451"/>
                  </a:lnTo>
                  <a:lnTo>
                    <a:pt x="297" y="445"/>
                  </a:lnTo>
                  <a:lnTo>
                    <a:pt x="290" y="442"/>
                  </a:lnTo>
                  <a:lnTo>
                    <a:pt x="286" y="438"/>
                  </a:lnTo>
                  <a:lnTo>
                    <a:pt x="282" y="435"/>
                  </a:lnTo>
                  <a:lnTo>
                    <a:pt x="280" y="432"/>
                  </a:lnTo>
                  <a:lnTo>
                    <a:pt x="278" y="429"/>
                  </a:lnTo>
                  <a:lnTo>
                    <a:pt x="278" y="427"/>
                  </a:lnTo>
                  <a:lnTo>
                    <a:pt x="278" y="425"/>
                  </a:lnTo>
                  <a:lnTo>
                    <a:pt x="404" y="174"/>
                  </a:lnTo>
                  <a:lnTo>
                    <a:pt x="327" y="135"/>
                  </a:lnTo>
                  <a:lnTo>
                    <a:pt x="325" y="134"/>
                  </a:lnTo>
                  <a:lnTo>
                    <a:pt x="323" y="132"/>
                  </a:lnTo>
                  <a:lnTo>
                    <a:pt x="323" y="130"/>
                  </a:lnTo>
                  <a:lnTo>
                    <a:pt x="323" y="126"/>
                  </a:lnTo>
                  <a:lnTo>
                    <a:pt x="324" y="122"/>
                  </a:lnTo>
                  <a:lnTo>
                    <a:pt x="325" y="117"/>
                  </a:lnTo>
                  <a:lnTo>
                    <a:pt x="327" y="111"/>
                  </a:lnTo>
                  <a:lnTo>
                    <a:pt x="330" y="105"/>
                  </a:lnTo>
                  <a:lnTo>
                    <a:pt x="334" y="98"/>
                  </a:lnTo>
                  <a:lnTo>
                    <a:pt x="337" y="93"/>
                  </a:lnTo>
                  <a:lnTo>
                    <a:pt x="340" y="89"/>
                  </a:lnTo>
                  <a:lnTo>
                    <a:pt x="342" y="85"/>
                  </a:lnTo>
                  <a:lnTo>
                    <a:pt x="345" y="84"/>
                  </a:lnTo>
                  <a:lnTo>
                    <a:pt x="348" y="83"/>
                  </a:lnTo>
                  <a:lnTo>
                    <a:pt x="350" y="83"/>
                  </a:lnTo>
                  <a:lnTo>
                    <a:pt x="352" y="83"/>
                  </a:lnTo>
                  <a:lnTo>
                    <a:pt x="571" y="193"/>
                  </a:lnTo>
                  <a:lnTo>
                    <a:pt x="572" y="195"/>
                  </a:lnTo>
                  <a:lnTo>
                    <a:pt x="575" y="197"/>
                  </a:lnTo>
                  <a:lnTo>
                    <a:pt x="575" y="199"/>
                  </a:lnTo>
                  <a:lnTo>
                    <a:pt x="575" y="202"/>
                  </a:lnTo>
                  <a:lnTo>
                    <a:pt x="575" y="206"/>
                  </a:lnTo>
                  <a:lnTo>
                    <a:pt x="572" y="211"/>
                  </a:lnTo>
                  <a:lnTo>
                    <a:pt x="570" y="217"/>
                  </a:lnTo>
                  <a:lnTo>
                    <a:pt x="567" y="224"/>
                  </a:lnTo>
                  <a:close/>
                  <a:moveTo>
                    <a:pt x="703" y="620"/>
                  </a:moveTo>
                  <a:lnTo>
                    <a:pt x="701" y="622"/>
                  </a:lnTo>
                  <a:lnTo>
                    <a:pt x="700" y="625"/>
                  </a:lnTo>
                  <a:lnTo>
                    <a:pt x="698" y="626"/>
                  </a:lnTo>
                  <a:lnTo>
                    <a:pt x="693" y="626"/>
                  </a:lnTo>
                  <a:lnTo>
                    <a:pt x="689" y="625"/>
                  </a:lnTo>
                  <a:lnTo>
                    <a:pt x="683" y="622"/>
                  </a:lnTo>
                  <a:lnTo>
                    <a:pt x="674" y="619"/>
                  </a:lnTo>
                  <a:lnTo>
                    <a:pt x="663" y="614"/>
                  </a:lnTo>
                  <a:lnTo>
                    <a:pt x="653" y="609"/>
                  </a:lnTo>
                  <a:lnTo>
                    <a:pt x="647" y="606"/>
                  </a:lnTo>
                  <a:lnTo>
                    <a:pt x="642" y="603"/>
                  </a:lnTo>
                  <a:lnTo>
                    <a:pt x="637" y="600"/>
                  </a:lnTo>
                  <a:lnTo>
                    <a:pt x="635" y="598"/>
                  </a:lnTo>
                  <a:lnTo>
                    <a:pt x="634" y="594"/>
                  </a:lnTo>
                  <a:lnTo>
                    <a:pt x="634" y="592"/>
                  </a:lnTo>
                  <a:lnTo>
                    <a:pt x="634" y="589"/>
                  </a:lnTo>
                  <a:lnTo>
                    <a:pt x="637" y="505"/>
                  </a:lnTo>
                  <a:lnTo>
                    <a:pt x="637" y="492"/>
                  </a:lnTo>
                  <a:lnTo>
                    <a:pt x="636" y="479"/>
                  </a:lnTo>
                  <a:lnTo>
                    <a:pt x="635" y="468"/>
                  </a:lnTo>
                  <a:lnTo>
                    <a:pt x="633" y="458"/>
                  </a:lnTo>
                  <a:lnTo>
                    <a:pt x="629" y="450"/>
                  </a:lnTo>
                  <a:lnTo>
                    <a:pt x="623" y="443"/>
                  </a:lnTo>
                  <a:lnTo>
                    <a:pt x="616" y="437"/>
                  </a:lnTo>
                  <a:lnTo>
                    <a:pt x="606" y="431"/>
                  </a:lnTo>
                  <a:lnTo>
                    <a:pt x="585" y="423"/>
                  </a:lnTo>
                  <a:lnTo>
                    <a:pt x="532" y="544"/>
                  </a:lnTo>
                  <a:lnTo>
                    <a:pt x="530" y="546"/>
                  </a:lnTo>
                  <a:lnTo>
                    <a:pt x="528" y="548"/>
                  </a:lnTo>
                  <a:lnTo>
                    <a:pt x="526" y="548"/>
                  </a:lnTo>
                  <a:lnTo>
                    <a:pt x="522" y="548"/>
                  </a:lnTo>
                  <a:lnTo>
                    <a:pt x="517" y="548"/>
                  </a:lnTo>
                  <a:lnTo>
                    <a:pt x="511" y="546"/>
                  </a:lnTo>
                  <a:lnTo>
                    <a:pt x="504" y="544"/>
                  </a:lnTo>
                  <a:lnTo>
                    <a:pt x="496" y="539"/>
                  </a:lnTo>
                  <a:lnTo>
                    <a:pt x="487" y="536"/>
                  </a:lnTo>
                  <a:lnTo>
                    <a:pt x="479" y="532"/>
                  </a:lnTo>
                  <a:lnTo>
                    <a:pt x="475" y="528"/>
                  </a:lnTo>
                  <a:lnTo>
                    <a:pt x="471" y="525"/>
                  </a:lnTo>
                  <a:lnTo>
                    <a:pt x="469" y="523"/>
                  </a:lnTo>
                  <a:lnTo>
                    <a:pt x="468" y="520"/>
                  </a:lnTo>
                  <a:lnTo>
                    <a:pt x="468" y="518"/>
                  </a:lnTo>
                  <a:lnTo>
                    <a:pt x="468" y="515"/>
                  </a:lnTo>
                  <a:lnTo>
                    <a:pt x="596" y="227"/>
                  </a:lnTo>
                  <a:lnTo>
                    <a:pt x="598" y="223"/>
                  </a:lnTo>
                  <a:lnTo>
                    <a:pt x="602" y="218"/>
                  </a:lnTo>
                  <a:lnTo>
                    <a:pt x="605" y="216"/>
                  </a:lnTo>
                  <a:lnTo>
                    <a:pt x="608" y="214"/>
                  </a:lnTo>
                  <a:lnTo>
                    <a:pt x="612" y="213"/>
                  </a:lnTo>
                  <a:lnTo>
                    <a:pt x="616" y="213"/>
                  </a:lnTo>
                  <a:lnTo>
                    <a:pt x="620" y="214"/>
                  </a:lnTo>
                  <a:lnTo>
                    <a:pt x="624" y="215"/>
                  </a:lnTo>
                  <a:lnTo>
                    <a:pt x="706" y="252"/>
                  </a:lnTo>
                  <a:lnTo>
                    <a:pt x="717" y="257"/>
                  </a:lnTo>
                  <a:lnTo>
                    <a:pt x="726" y="262"/>
                  </a:lnTo>
                  <a:lnTo>
                    <a:pt x="733" y="266"/>
                  </a:lnTo>
                  <a:lnTo>
                    <a:pt x="741" y="269"/>
                  </a:lnTo>
                  <a:lnTo>
                    <a:pt x="748" y="276"/>
                  </a:lnTo>
                  <a:lnTo>
                    <a:pt x="757" y="281"/>
                  </a:lnTo>
                  <a:lnTo>
                    <a:pt x="764" y="287"/>
                  </a:lnTo>
                  <a:lnTo>
                    <a:pt x="770" y="294"/>
                  </a:lnTo>
                  <a:lnTo>
                    <a:pt x="777" y="300"/>
                  </a:lnTo>
                  <a:lnTo>
                    <a:pt x="781" y="308"/>
                  </a:lnTo>
                  <a:lnTo>
                    <a:pt x="785" y="316"/>
                  </a:lnTo>
                  <a:lnTo>
                    <a:pt x="788" y="323"/>
                  </a:lnTo>
                  <a:lnTo>
                    <a:pt x="792" y="331"/>
                  </a:lnTo>
                  <a:lnTo>
                    <a:pt x="793" y="338"/>
                  </a:lnTo>
                  <a:lnTo>
                    <a:pt x="794" y="347"/>
                  </a:lnTo>
                  <a:lnTo>
                    <a:pt x="794" y="356"/>
                  </a:lnTo>
                  <a:lnTo>
                    <a:pt x="793" y="364"/>
                  </a:lnTo>
                  <a:lnTo>
                    <a:pt x="792" y="373"/>
                  </a:lnTo>
                  <a:lnTo>
                    <a:pt x="788" y="381"/>
                  </a:lnTo>
                  <a:lnTo>
                    <a:pt x="785" y="391"/>
                  </a:lnTo>
                  <a:lnTo>
                    <a:pt x="781" y="399"/>
                  </a:lnTo>
                  <a:lnTo>
                    <a:pt x="777" y="406"/>
                  </a:lnTo>
                  <a:lnTo>
                    <a:pt x="772" y="413"/>
                  </a:lnTo>
                  <a:lnTo>
                    <a:pt x="768" y="418"/>
                  </a:lnTo>
                  <a:lnTo>
                    <a:pt x="763" y="424"/>
                  </a:lnTo>
                  <a:lnTo>
                    <a:pt x="757" y="428"/>
                  </a:lnTo>
                  <a:lnTo>
                    <a:pt x="752" y="432"/>
                  </a:lnTo>
                  <a:lnTo>
                    <a:pt x="745" y="437"/>
                  </a:lnTo>
                  <a:lnTo>
                    <a:pt x="739" y="440"/>
                  </a:lnTo>
                  <a:lnTo>
                    <a:pt x="732" y="442"/>
                  </a:lnTo>
                  <a:lnTo>
                    <a:pt x="726" y="444"/>
                  </a:lnTo>
                  <a:lnTo>
                    <a:pt x="718" y="445"/>
                  </a:lnTo>
                  <a:lnTo>
                    <a:pt x="711" y="446"/>
                  </a:lnTo>
                  <a:lnTo>
                    <a:pt x="703" y="447"/>
                  </a:lnTo>
                  <a:lnTo>
                    <a:pt x="694" y="446"/>
                  </a:lnTo>
                  <a:lnTo>
                    <a:pt x="687" y="446"/>
                  </a:lnTo>
                  <a:lnTo>
                    <a:pt x="692" y="453"/>
                  </a:lnTo>
                  <a:lnTo>
                    <a:pt x="697" y="460"/>
                  </a:lnTo>
                  <a:lnTo>
                    <a:pt x="700" y="469"/>
                  </a:lnTo>
                  <a:lnTo>
                    <a:pt x="703" y="478"/>
                  </a:lnTo>
                  <a:lnTo>
                    <a:pt x="705" y="487"/>
                  </a:lnTo>
                  <a:lnTo>
                    <a:pt x="706" y="498"/>
                  </a:lnTo>
                  <a:lnTo>
                    <a:pt x="706" y="510"/>
                  </a:lnTo>
                  <a:lnTo>
                    <a:pt x="706" y="523"/>
                  </a:lnTo>
                  <a:lnTo>
                    <a:pt x="705" y="598"/>
                  </a:lnTo>
                  <a:lnTo>
                    <a:pt x="705" y="606"/>
                  </a:lnTo>
                  <a:lnTo>
                    <a:pt x="704" y="613"/>
                  </a:lnTo>
                  <a:lnTo>
                    <a:pt x="704" y="617"/>
                  </a:lnTo>
                  <a:lnTo>
                    <a:pt x="703" y="620"/>
                  </a:lnTo>
                  <a:close/>
                  <a:moveTo>
                    <a:pt x="715" y="368"/>
                  </a:moveTo>
                  <a:lnTo>
                    <a:pt x="718" y="360"/>
                  </a:lnTo>
                  <a:lnTo>
                    <a:pt x="719" y="352"/>
                  </a:lnTo>
                  <a:lnTo>
                    <a:pt x="720" y="346"/>
                  </a:lnTo>
                  <a:lnTo>
                    <a:pt x="719" y="338"/>
                  </a:lnTo>
                  <a:lnTo>
                    <a:pt x="718" y="332"/>
                  </a:lnTo>
                  <a:lnTo>
                    <a:pt x="715" y="325"/>
                  </a:lnTo>
                  <a:lnTo>
                    <a:pt x="710" y="319"/>
                  </a:lnTo>
                  <a:lnTo>
                    <a:pt x="703" y="313"/>
                  </a:lnTo>
                  <a:lnTo>
                    <a:pt x="699" y="309"/>
                  </a:lnTo>
                  <a:lnTo>
                    <a:pt x="693" y="306"/>
                  </a:lnTo>
                  <a:lnTo>
                    <a:pt x="686" y="303"/>
                  </a:lnTo>
                  <a:lnTo>
                    <a:pt x="676" y="297"/>
                  </a:lnTo>
                  <a:lnTo>
                    <a:pt x="647" y="284"/>
                  </a:lnTo>
                  <a:lnTo>
                    <a:pt x="607" y="375"/>
                  </a:lnTo>
                  <a:lnTo>
                    <a:pt x="640" y="389"/>
                  </a:lnTo>
                  <a:lnTo>
                    <a:pt x="653" y="394"/>
                  </a:lnTo>
                  <a:lnTo>
                    <a:pt x="665" y="397"/>
                  </a:lnTo>
                  <a:lnTo>
                    <a:pt x="672" y="397"/>
                  </a:lnTo>
                  <a:lnTo>
                    <a:pt x="677" y="397"/>
                  </a:lnTo>
                  <a:lnTo>
                    <a:pt x="681" y="396"/>
                  </a:lnTo>
                  <a:lnTo>
                    <a:pt x="687" y="394"/>
                  </a:lnTo>
                  <a:lnTo>
                    <a:pt x="691" y="393"/>
                  </a:lnTo>
                  <a:lnTo>
                    <a:pt x="696" y="391"/>
                  </a:lnTo>
                  <a:lnTo>
                    <a:pt x="700" y="388"/>
                  </a:lnTo>
                  <a:lnTo>
                    <a:pt x="703" y="385"/>
                  </a:lnTo>
                  <a:lnTo>
                    <a:pt x="710" y="377"/>
                  </a:lnTo>
                  <a:lnTo>
                    <a:pt x="715" y="368"/>
                  </a:lnTo>
                  <a:close/>
                  <a:moveTo>
                    <a:pt x="1020" y="737"/>
                  </a:moveTo>
                  <a:lnTo>
                    <a:pt x="1019" y="746"/>
                  </a:lnTo>
                  <a:lnTo>
                    <a:pt x="1018" y="753"/>
                  </a:lnTo>
                  <a:lnTo>
                    <a:pt x="1015" y="758"/>
                  </a:lnTo>
                  <a:lnTo>
                    <a:pt x="1012" y="760"/>
                  </a:lnTo>
                  <a:lnTo>
                    <a:pt x="1008" y="761"/>
                  </a:lnTo>
                  <a:lnTo>
                    <a:pt x="1001" y="760"/>
                  </a:lnTo>
                  <a:lnTo>
                    <a:pt x="993" y="756"/>
                  </a:lnTo>
                  <a:lnTo>
                    <a:pt x="982" y="752"/>
                  </a:lnTo>
                  <a:lnTo>
                    <a:pt x="970" y="748"/>
                  </a:lnTo>
                  <a:lnTo>
                    <a:pt x="962" y="743"/>
                  </a:lnTo>
                  <a:lnTo>
                    <a:pt x="956" y="740"/>
                  </a:lnTo>
                  <a:lnTo>
                    <a:pt x="952" y="738"/>
                  </a:lnTo>
                  <a:lnTo>
                    <a:pt x="949" y="735"/>
                  </a:lnTo>
                  <a:lnTo>
                    <a:pt x="948" y="733"/>
                  </a:lnTo>
                  <a:lnTo>
                    <a:pt x="947" y="729"/>
                  </a:lnTo>
                  <a:lnTo>
                    <a:pt x="947" y="726"/>
                  </a:lnTo>
                  <a:lnTo>
                    <a:pt x="953" y="653"/>
                  </a:lnTo>
                  <a:lnTo>
                    <a:pt x="831" y="604"/>
                  </a:lnTo>
                  <a:lnTo>
                    <a:pt x="785" y="658"/>
                  </a:lnTo>
                  <a:lnTo>
                    <a:pt x="783" y="661"/>
                  </a:lnTo>
                  <a:lnTo>
                    <a:pt x="780" y="664"/>
                  </a:lnTo>
                  <a:lnTo>
                    <a:pt x="778" y="665"/>
                  </a:lnTo>
                  <a:lnTo>
                    <a:pt x="773" y="665"/>
                  </a:lnTo>
                  <a:lnTo>
                    <a:pt x="769" y="665"/>
                  </a:lnTo>
                  <a:lnTo>
                    <a:pt x="763" y="662"/>
                  </a:lnTo>
                  <a:lnTo>
                    <a:pt x="755" y="660"/>
                  </a:lnTo>
                  <a:lnTo>
                    <a:pt x="745" y="656"/>
                  </a:lnTo>
                  <a:lnTo>
                    <a:pt x="736" y="652"/>
                  </a:lnTo>
                  <a:lnTo>
                    <a:pt x="728" y="648"/>
                  </a:lnTo>
                  <a:lnTo>
                    <a:pt x="723" y="644"/>
                  </a:lnTo>
                  <a:lnTo>
                    <a:pt x="720" y="641"/>
                  </a:lnTo>
                  <a:lnTo>
                    <a:pt x="719" y="637"/>
                  </a:lnTo>
                  <a:lnTo>
                    <a:pt x="721" y="632"/>
                  </a:lnTo>
                  <a:lnTo>
                    <a:pt x="726" y="627"/>
                  </a:lnTo>
                  <a:lnTo>
                    <a:pt x="731" y="619"/>
                  </a:lnTo>
                  <a:lnTo>
                    <a:pt x="946" y="375"/>
                  </a:lnTo>
                  <a:lnTo>
                    <a:pt x="949" y="372"/>
                  </a:lnTo>
                  <a:lnTo>
                    <a:pt x="953" y="370"/>
                  </a:lnTo>
                  <a:lnTo>
                    <a:pt x="956" y="367"/>
                  </a:lnTo>
                  <a:lnTo>
                    <a:pt x="960" y="367"/>
                  </a:lnTo>
                  <a:lnTo>
                    <a:pt x="966" y="368"/>
                  </a:lnTo>
                  <a:lnTo>
                    <a:pt x="973" y="371"/>
                  </a:lnTo>
                  <a:lnTo>
                    <a:pt x="982" y="374"/>
                  </a:lnTo>
                  <a:lnTo>
                    <a:pt x="994" y="379"/>
                  </a:lnTo>
                  <a:lnTo>
                    <a:pt x="1007" y="385"/>
                  </a:lnTo>
                  <a:lnTo>
                    <a:pt x="1016" y="389"/>
                  </a:lnTo>
                  <a:lnTo>
                    <a:pt x="1024" y="392"/>
                  </a:lnTo>
                  <a:lnTo>
                    <a:pt x="1029" y="396"/>
                  </a:lnTo>
                  <a:lnTo>
                    <a:pt x="1033" y="399"/>
                  </a:lnTo>
                  <a:lnTo>
                    <a:pt x="1035" y="403"/>
                  </a:lnTo>
                  <a:lnTo>
                    <a:pt x="1035" y="406"/>
                  </a:lnTo>
                  <a:lnTo>
                    <a:pt x="1035" y="412"/>
                  </a:lnTo>
                  <a:lnTo>
                    <a:pt x="1020" y="737"/>
                  </a:lnTo>
                  <a:close/>
                  <a:moveTo>
                    <a:pt x="967" y="441"/>
                  </a:moveTo>
                  <a:lnTo>
                    <a:pt x="967" y="441"/>
                  </a:lnTo>
                  <a:lnTo>
                    <a:pt x="866" y="560"/>
                  </a:lnTo>
                  <a:lnTo>
                    <a:pt x="957" y="597"/>
                  </a:lnTo>
                  <a:lnTo>
                    <a:pt x="967" y="441"/>
                  </a:lnTo>
                  <a:close/>
                  <a:moveTo>
                    <a:pt x="1347" y="557"/>
                  </a:moveTo>
                  <a:lnTo>
                    <a:pt x="1344" y="563"/>
                  </a:lnTo>
                  <a:lnTo>
                    <a:pt x="1342" y="568"/>
                  </a:lnTo>
                  <a:lnTo>
                    <a:pt x="1338" y="573"/>
                  </a:lnTo>
                  <a:lnTo>
                    <a:pt x="1336" y="576"/>
                  </a:lnTo>
                  <a:lnTo>
                    <a:pt x="1333" y="578"/>
                  </a:lnTo>
                  <a:lnTo>
                    <a:pt x="1331" y="579"/>
                  </a:lnTo>
                  <a:lnTo>
                    <a:pt x="1329" y="579"/>
                  </a:lnTo>
                  <a:lnTo>
                    <a:pt x="1327" y="579"/>
                  </a:lnTo>
                  <a:lnTo>
                    <a:pt x="1246" y="547"/>
                  </a:lnTo>
                  <a:lnTo>
                    <a:pt x="1141" y="805"/>
                  </a:lnTo>
                  <a:lnTo>
                    <a:pt x="1140" y="807"/>
                  </a:lnTo>
                  <a:lnTo>
                    <a:pt x="1137" y="809"/>
                  </a:lnTo>
                  <a:lnTo>
                    <a:pt x="1134" y="810"/>
                  </a:lnTo>
                  <a:lnTo>
                    <a:pt x="1131" y="810"/>
                  </a:lnTo>
                  <a:lnTo>
                    <a:pt x="1126" y="809"/>
                  </a:lnTo>
                  <a:lnTo>
                    <a:pt x="1120" y="808"/>
                  </a:lnTo>
                  <a:lnTo>
                    <a:pt x="1113" y="806"/>
                  </a:lnTo>
                  <a:lnTo>
                    <a:pt x="1104" y="803"/>
                  </a:lnTo>
                  <a:lnTo>
                    <a:pt x="1095" y="799"/>
                  </a:lnTo>
                  <a:lnTo>
                    <a:pt x="1089" y="795"/>
                  </a:lnTo>
                  <a:lnTo>
                    <a:pt x="1083" y="792"/>
                  </a:lnTo>
                  <a:lnTo>
                    <a:pt x="1079" y="790"/>
                  </a:lnTo>
                  <a:lnTo>
                    <a:pt x="1077" y="787"/>
                  </a:lnTo>
                  <a:lnTo>
                    <a:pt x="1075" y="785"/>
                  </a:lnTo>
                  <a:lnTo>
                    <a:pt x="1075" y="781"/>
                  </a:lnTo>
                  <a:lnTo>
                    <a:pt x="1075" y="779"/>
                  </a:lnTo>
                  <a:lnTo>
                    <a:pt x="1181" y="520"/>
                  </a:lnTo>
                  <a:lnTo>
                    <a:pt x="1100" y="487"/>
                  </a:lnTo>
                  <a:lnTo>
                    <a:pt x="1097" y="486"/>
                  </a:lnTo>
                  <a:lnTo>
                    <a:pt x="1096" y="484"/>
                  </a:lnTo>
                  <a:lnTo>
                    <a:pt x="1095" y="482"/>
                  </a:lnTo>
                  <a:lnTo>
                    <a:pt x="1095" y="478"/>
                  </a:lnTo>
                  <a:lnTo>
                    <a:pt x="1095" y="474"/>
                  </a:lnTo>
                  <a:lnTo>
                    <a:pt x="1096" y="469"/>
                  </a:lnTo>
                  <a:lnTo>
                    <a:pt x="1099" y="464"/>
                  </a:lnTo>
                  <a:lnTo>
                    <a:pt x="1101" y="457"/>
                  </a:lnTo>
                  <a:lnTo>
                    <a:pt x="1104" y="450"/>
                  </a:lnTo>
                  <a:lnTo>
                    <a:pt x="1107" y="444"/>
                  </a:lnTo>
                  <a:lnTo>
                    <a:pt x="1109" y="440"/>
                  </a:lnTo>
                  <a:lnTo>
                    <a:pt x="1113" y="437"/>
                  </a:lnTo>
                  <a:lnTo>
                    <a:pt x="1115" y="434"/>
                  </a:lnTo>
                  <a:lnTo>
                    <a:pt x="1117" y="433"/>
                  </a:lnTo>
                  <a:lnTo>
                    <a:pt x="1119" y="433"/>
                  </a:lnTo>
                  <a:lnTo>
                    <a:pt x="1121" y="433"/>
                  </a:lnTo>
                  <a:lnTo>
                    <a:pt x="1348" y="525"/>
                  </a:lnTo>
                  <a:lnTo>
                    <a:pt x="1350" y="526"/>
                  </a:lnTo>
                  <a:lnTo>
                    <a:pt x="1351" y="528"/>
                  </a:lnTo>
                  <a:lnTo>
                    <a:pt x="1352" y="531"/>
                  </a:lnTo>
                  <a:lnTo>
                    <a:pt x="1352" y="535"/>
                  </a:lnTo>
                  <a:lnTo>
                    <a:pt x="1352" y="538"/>
                  </a:lnTo>
                  <a:lnTo>
                    <a:pt x="1351" y="544"/>
                  </a:lnTo>
                  <a:lnTo>
                    <a:pt x="1349" y="549"/>
                  </a:lnTo>
                  <a:lnTo>
                    <a:pt x="1347" y="557"/>
                  </a:lnTo>
                  <a:close/>
                  <a:moveTo>
                    <a:pt x="1473" y="894"/>
                  </a:moveTo>
                  <a:lnTo>
                    <a:pt x="1471" y="900"/>
                  </a:lnTo>
                  <a:lnTo>
                    <a:pt x="1468" y="906"/>
                  </a:lnTo>
                  <a:lnTo>
                    <a:pt x="1466" y="910"/>
                  </a:lnTo>
                  <a:lnTo>
                    <a:pt x="1464" y="913"/>
                  </a:lnTo>
                  <a:lnTo>
                    <a:pt x="1462" y="915"/>
                  </a:lnTo>
                  <a:lnTo>
                    <a:pt x="1459" y="916"/>
                  </a:lnTo>
                  <a:lnTo>
                    <a:pt x="1457" y="917"/>
                  </a:lnTo>
                  <a:lnTo>
                    <a:pt x="1455" y="916"/>
                  </a:lnTo>
                  <a:lnTo>
                    <a:pt x="1290" y="862"/>
                  </a:lnTo>
                  <a:lnTo>
                    <a:pt x="1285" y="860"/>
                  </a:lnTo>
                  <a:lnTo>
                    <a:pt x="1282" y="858"/>
                  </a:lnTo>
                  <a:lnTo>
                    <a:pt x="1279" y="856"/>
                  </a:lnTo>
                  <a:lnTo>
                    <a:pt x="1277" y="853"/>
                  </a:lnTo>
                  <a:lnTo>
                    <a:pt x="1276" y="848"/>
                  </a:lnTo>
                  <a:lnTo>
                    <a:pt x="1275" y="844"/>
                  </a:lnTo>
                  <a:lnTo>
                    <a:pt x="1276" y="840"/>
                  </a:lnTo>
                  <a:lnTo>
                    <a:pt x="1277" y="834"/>
                  </a:lnTo>
                  <a:lnTo>
                    <a:pt x="1372" y="547"/>
                  </a:lnTo>
                  <a:lnTo>
                    <a:pt x="1374" y="542"/>
                  </a:lnTo>
                  <a:lnTo>
                    <a:pt x="1376" y="538"/>
                  </a:lnTo>
                  <a:lnTo>
                    <a:pt x="1379" y="535"/>
                  </a:lnTo>
                  <a:lnTo>
                    <a:pt x="1383" y="533"/>
                  </a:lnTo>
                  <a:lnTo>
                    <a:pt x="1387" y="532"/>
                  </a:lnTo>
                  <a:lnTo>
                    <a:pt x="1390" y="532"/>
                  </a:lnTo>
                  <a:lnTo>
                    <a:pt x="1395" y="532"/>
                  </a:lnTo>
                  <a:lnTo>
                    <a:pt x="1399" y="533"/>
                  </a:lnTo>
                  <a:lnTo>
                    <a:pt x="1563" y="587"/>
                  </a:lnTo>
                  <a:lnTo>
                    <a:pt x="1565" y="588"/>
                  </a:lnTo>
                  <a:lnTo>
                    <a:pt x="1566" y="590"/>
                  </a:lnTo>
                  <a:lnTo>
                    <a:pt x="1567" y="592"/>
                  </a:lnTo>
                  <a:lnTo>
                    <a:pt x="1569" y="595"/>
                  </a:lnTo>
                  <a:lnTo>
                    <a:pt x="1569" y="600"/>
                  </a:lnTo>
                  <a:lnTo>
                    <a:pt x="1567" y="604"/>
                  </a:lnTo>
                  <a:lnTo>
                    <a:pt x="1566" y="609"/>
                  </a:lnTo>
                  <a:lnTo>
                    <a:pt x="1564" y="617"/>
                  </a:lnTo>
                  <a:lnTo>
                    <a:pt x="1562" y="624"/>
                  </a:lnTo>
                  <a:lnTo>
                    <a:pt x="1559" y="629"/>
                  </a:lnTo>
                  <a:lnTo>
                    <a:pt x="1557" y="633"/>
                  </a:lnTo>
                  <a:lnTo>
                    <a:pt x="1555" y="637"/>
                  </a:lnTo>
                  <a:lnTo>
                    <a:pt x="1552" y="639"/>
                  </a:lnTo>
                  <a:lnTo>
                    <a:pt x="1550" y="640"/>
                  </a:lnTo>
                  <a:lnTo>
                    <a:pt x="1548" y="640"/>
                  </a:lnTo>
                  <a:lnTo>
                    <a:pt x="1546" y="640"/>
                  </a:lnTo>
                  <a:lnTo>
                    <a:pt x="1428" y="601"/>
                  </a:lnTo>
                  <a:lnTo>
                    <a:pt x="1402" y="681"/>
                  </a:lnTo>
                  <a:lnTo>
                    <a:pt x="1500" y="714"/>
                  </a:lnTo>
                  <a:lnTo>
                    <a:pt x="1503" y="715"/>
                  </a:lnTo>
                  <a:lnTo>
                    <a:pt x="1505" y="716"/>
                  </a:lnTo>
                  <a:lnTo>
                    <a:pt x="1506" y="719"/>
                  </a:lnTo>
                  <a:lnTo>
                    <a:pt x="1506" y="722"/>
                  </a:lnTo>
                  <a:lnTo>
                    <a:pt x="1506" y="726"/>
                  </a:lnTo>
                  <a:lnTo>
                    <a:pt x="1506" y="731"/>
                  </a:lnTo>
                  <a:lnTo>
                    <a:pt x="1504" y="736"/>
                  </a:lnTo>
                  <a:lnTo>
                    <a:pt x="1502" y="742"/>
                  </a:lnTo>
                  <a:lnTo>
                    <a:pt x="1499" y="750"/>
                  </a:lnTo>
                  <a:lnTo>
                    <a:pt x="1497" y="755"/>
                  </a:lnTo>
                  <a:lnTo>
                    <a:pt x="1495" y="759"/>
                  </a:lnTo>
                  <a:lnTo>
                    <a:pt x="1493" y="762"/>
                  </a:lnTo>
                  <a:lnTo>
                    <a:pt x="1491" y="764"/>
                  </a:lnTo>
                  <a:lnTo>
                    <a:pt x="1489" y="765"/>
                  </a:lnTo>
                  <a:lnTo>
                    <a:pt x="1486" y="765"/>
                  </a:lnTo>
                  <a:lnTo>
                    <a:pt x="1483" y="765"/>
                  </a:lnTo>
                  <a:lnTo>
                    <a:pt x="1385" y="732"/>
                  </a:lnTo>
                  <a:lnTo>
                    <a:pt x="1354" y="825"/>
                  </a:lnTo>
                  <a:lnTo>
                    <a:pt x="1472" y="865"/>
                  </a:lnTo>
                  <a:lnTo>
                    <a:pt x="1475" y="866"/>
                  </a:lnTo>
                  <a:lnTo>
                    <a:pt x="1476" y="867"/>
                  </a:lnTo>
                  <a:lnTo>
                    <a:pt x="1477" y="869"/>
                  </a:lnTo>
                  <a:lnTo>
                    <a:pt x="1478" y="872"/>
                  </a:lnTo>
                  <a:lnTo>
                    <a:pt x="1478" y="876"/>
                  </a:lnTo>
                  <a:lnTo>
                    <a:pt x="1477" y="881"/>
                  </a:lnTo>
                  <a:lnTo>
                    <a:pt x="1476" y="887"/>
                  </a:lnTo>
                  <a:lnTo>
                    <a:pt x="1473" y="894"/>
                  </a:lnTo>
                  <a:close/>
                  <a:moveTo>
                    <a:pt x="1860" y="728"/>
                  </a:moveTo>
                  <a:lnTo>
                    <a:pt x="1858" y="735"/>
                  </a:lnTo>
                  <a:lnTo>
                    <a:pt x="1856" y="740"/>
                  </a:lnTo>
                  <a:lnTo>
                    <a:pt x="1854" y="746"/>
                  </a:lnTo>
                  <a:lnTo>
                    <a:pt x="1852" y="749"/>
                  </a:lnTo>
                  <a:lnTo>
                    <a:pt x="1850" y="751"/>
                  </a:lnTo>
                  <a:lnTo>
                    <a:pt x="1847" y="752"/>
                  </a:lnTo>
                  <a:lnTo>
                    <a:pt x="1845" y="753"/>
                  </a:lnTo>
                  <a:lnTo>
                    <a:pt x="1843" y="753"/>
                  </a:lnTo>
                  <a:lnTo>
                    <a:pt x="1839" y="750"/>
                  </a:lnTo>
                  <a:lnTo>
                    <a:pt x="1833" y="745"/>
                  </a:lnTo>
                  <a:lnTo>
                    <a:pt x="1826" y="738"/>
                  </a:lnTo>
                  <a:lnTo>
                    <a:pt x="1816" y="729"/>
                  </a:lnTo>
                  <a:lnTo>
                    <a:pt x="1804" y="721"/>
                  </a:lnTo>
                  <a:lnTo>
                    <a:pt x="1790" y="711"/>
                  </a:lnTo>
                  <a:lnTo>
                    <a:pt x="1781" y="707"/>
                  </a:lnTo>
                  <a:lnTo>
                    <a:pt x="1772" y="702"/>
                  </a:lnTo>
                  <a:lnTo>
                    <a:pt x="1762" y="699"/>
                  </a:lnTo>
                  <a:lnTo>
                    <a:pt x="1751" y="695"/>
                  </a:lnTo>
                  <a:lnTo>
                    <a:pt x="1739" y="693"/>
                  </a:lnTo>
                  <a:lnTo>
                    <a:pt x="1727" y="691"/>
                  </a:lnTo>
                  <a:lnTo>
                    <a:pt x="1717" y="691"/>
                  </a:lnTo>
                  <a:lnTo>
                    <a:pt x="1705" y="692"/>
                  </a:lnTo>
                  <a:lnTo>
                    <a:pt x="1694" y="694"/>
                  </a:lnTo>
                  <a:lnTo>
                    <a:pt x="1684" y="697"/>
                  </a:lnTo>
                  <a:lnTo>
                    <a:pt x="1674" y="701"/>
                  </a:lnTo>
                  <a:lnTo>
                    <a:pt x="1665" y="706"/>
                  </a:lnTo>
                  <a:lnTo>
                    <a:pt x="1656" y="712"/>
                  </a:lnTo>
                  <a:lnTo>
                    <a:pt x="1647" y="720"/>
                  </a:lnTo>
                  <a:lnTo>
                    <a:pt x="1640" y="728"/>
                  </a:lnTo>
                  <a:lnTo>
                    <a:pt x="1633" y="737"/>
                  </a:lnTo>
                  <a:lnTo>
                    <a:pt x="1627" y="747"/>
                  </a:lnTo>
                  <a:lnTo>
                    <a:pt x="1622" y="759"/>
                  </a:lnTo>
                  <a:lnTo>
                    <a:pt x="1616" y="771"/>
                  </a:lnTo>
                  <a:lnTo>
                    <a:pt x="1613" y="782"/>
                  </a:lnTo>
                  <a:lnTo>
                    <a:pt x="1609" y="796"/>
                  </a:lnTo>
                  <a:lnTo>
                    <a:pt x="1606" y="810"/>
                  </a:lnTo>
                  <a:lnTo>
                    <a:pt x="1605" y="823"/>
                  </a:lnTo>
                  <a:lnTo>
                    <a:pt x="1606" y="835"/>
                  </a:lnTo>
                  <a:lnTo>
                    <a:pt x="1607" y="847"/>
                  </a:lnTo>
                  <a:lnTo>
                    <a:pt x="1610" y="858"/>
                  </a:lnTo>
                  <a:lnTo>
                    <a:pt x="1613" y="869"/>
                  </a:lnTo>
                  <a:lnTo>
                    <a:pt x="1617" y="877"/>
                  </a:lnTo>
                  <a:lnTo>
                    <a:pt x="1623" y="887"/>
                  </a:lnTo>
                  <a:lnTo>
                    <a:pt x="1629" y="895"/>
                  </a:lnTo>
                  <a:lnTo>
                    <a:pt x="1636" y="902"/>
                  </a:lnTo>
                  <a:lnTo>
                    <a:pt x="1644" y="909"/>
                  </a:lnTo>
                  <a:lnTo>
                    <a:pt x="1653" y="915"/>
                  </a:lnTo>
                  <a:lnTo>
                    <a:pt x="1663" y="921"/>
                  </a:lnTo>
                  <a:lnTo>
                    <a:pt x="1673" y="925"/>
                  </a:lnTo>
                  <a:lnTo>
                    <a:pt x="1684" y="928"/>
                  </a:lnTo>
                  <a:lnTo>
                    <a:pt x="1696" y="932"/>
                  </a:lnTo>
                  <a:lnTo>
                    <a:pt x="1708" y="933"/>
                  </a:lnTo>
                  <a:lnTo>
                    <a:pt x="1719" y="932"/>
                  </a:lnTo>
                  <a:lnTo>
                    <a:pt x="1731" y="930"/>
                  </a:lnTo>
                  <a:lnTo>
                    <a:pt x="1752" y="853"/>
                  </a:lnTo>
                  <a:lnTo>
                    <a:pt x="1689" y="834"/>
                  </a:lnTo>
                  <a:lnTo>
                    <a:pt x="1686" y="833"/>
                  </a:lnTo>
                  <a:lnTo>
                    <a:pt x="1685" y="832"/>
                  </a:lnTo>
                  <a:lnTo>
                    <a:pt x="1684" y="830"/>
                  </a:lnTo>
                  <a:lnTo>
                    <a:pt x="1683" y="827"/>
                  </a:lnTo>
                  <a:lnTo>
                    <a:pt x="1683" y="818"/>
                  </a:lnTo>
                  <a:lnTo>
                    <a:pt x="1686" y="806"/>
                  </a:lnTo>
                  <a:lnTo>
                    <a:pt x="1689" y="800"/>
                  </a:lnTo>
                  <a:lnTo>
                    <a:pt x="1691" y="794"/>
                  </a:lnTo>
                  <a:lnTo>
                    <a:pt x="1692" y="790"/>
                  </a:lnTo>
                  <a:lnTo>
                    <a:pt x="1694" y="787"/>
                  </a:lnTo>
                  <a:lnTo>
                    <a:pt x="1696" y="785"/>
                  </a:lnTo>
                  <a:lnTo>
                    <a:pt x="1698" y="783"/>
                  </a:lnTo>
                  <a:lnTo>
                    <a:pt x="1700" y="783"/>
                  </a:lnTo>
                  <a:lnTo>
                    <a:pt x="1704" y="783"/>
                  </a:lnTo>
                  <a:lnTo>
                    <a:pt x="1816" y="815"/>
                  </a:lnTo>
                  <a:lnTo>
                    <a:pt x="1819" y="816"/>
                  </a:lnTo>
                  <a:lnTo>
                    <a:pt x="1822" y="818"/>
                  </a:lnTo>
                  <a:lnTo>
                    <a:pt x="1826" y="820"/>
                  </a:lnTo>
                  <a:lnTo>
                    <a:pt x="1828" y="825"/>
                  </a:lnTo>
                  <a:lnTo>
                    <a:pt x="1829" y="828"/>
                  </a:lnTo>
                  <a:lnTo>
                    <a:pt x="1829" y="832"/>
                  </a:lnTo>
                  <a:lnTo>
                    <a:pt x="1829" y="836"/>
                  </a:lnTo>
                  <a:lnTo>
                    <a:pt x="1828" y="842"/>
                  </a:lnTo>
                  <a:lnTo>
                    <a:pt x="1791" y="975"/>
                  </a:lnTo>
                  <a:lnTo>
                    <a:pt x="1788" y="982"/>
                  </a:lnTo>
                  <a:lnTo>
                    <a:pt x="1785" y="988"/>
                  </a:lnTo>
                  <a:lnTo>
                    <a:pt x="1783" y="990"/>
                  </a:lnTo>
                  <a:lnTo>
                    <a:pt x="1779" y="992"/>
                  </a:lnTo>
                  <a:lnTo>
                    <a:pt x="1775" y="993"/>
                  </a:lnTo>
                  <a:lnTo>
                    <a:pt x="1771" y="994"/>
                  </a:lnTo>
                  <a:lnTo>
                    <a:pt x="1761" y="994"/>
                  </a:lnTo>
                  <a:lnTo>
                    <a:pt x="1748" y="995"/>
                  </a:lnTo>
                  <a:lnTo>
                    <a:pt x="1735" y="995"/>
                  </a:lnTo>
                  <a:lnTo>
                    <a:pt x="1721" y="994"/>
                  </a:lnTo>
                  <a:lnTo>
                    <a:pt x="1707" y="993"/>
                  </a:lnTo>
                  <a:lnTo>
                    <a:pt x="1693" y="990"/>
                  </a:lnTo>
                  <a:lnTo>
                    <a:pt x="1679" y="988"/>
                  </a:lnTo>
                  <a:lnTo>
                    <a:pt x="1665" y="984"/>
                  </a:lnTo>
                  <a:lnTo>
                    <a:pt x="1645" y="978"/>
                  </a:lnTo>
                  <a:lnTo>
                    <a:pt x="1628" y="970"/>
                  </a:lnTo>
                  <a:lnTo>
                    <a:pt x="1612" y="962"/>
                  </a:lnTo>
                  <a:lnTo>
                    <a:pt x="1597" y="953"/>
                  </a:lnTo>
                  <a:lnTo>
                    <a:pt x="1583" y="942"/>
                  </a:lnTo>
                  <a:lnTo>
                    <a:pt x="1571" y="930"/>
                  </a:lnTo>
                  <a:lnTo>
                    <a:pt x="1561" y="919"/>
                  </a:lnTo>
                  <a:lnTo>
                    <a:pt x="1552" y="905"/>
                  </a:lnTo>
                  <a:lnTo>
                    <a:pt x="1545" y="890"/>
                  </a:lnTo>
                  <a:lnTo>
                    <a:pt x="1539" y="875"/>
                  </a:lnTo>
                  <a:lnTo>
                    <a:pt x="1536" y="859"/>
                  </a:lnTo>
                  <a:lnTo>
                    <a:pt x="1533" y="842"/>
                  </a:lnTo>
                  <a:lnTo>
                    <a:pt x="1533" y="825"/>
                  </a:lnTo>
                  <a:lnTo>
                    <a:pt x="1534" y="806"/>
                  </a:lnTo>
                  <a:lnTo>
                    <a:pt x="1537" y="787"/>
                  </a:lnTo>
                  <a:lnTo>
                    <a:pt x="1542" y="767"/>
                  </a:lnTo>
                  <a:lnTo>
                    <a:pt x="1548" y="748"/>
                  </a:lnTo>
                  <a:lnTo>
                    <a:pt x="1556" y="729"/>
                  </a:lnTo>
                  <a:lnTo>
                    <a:pt x="1564" y="712"/>
                  </a:lnTo>
                  <a:lnTo>
                    <a:pt x="1574" y="697"/>
                  </a:lnTo>
                  <a:lnTo>
                    <a:pt x="1586" y="683"/>
                  </a:lnTo>
                  <a:lnTo>
                    <a:pt x="1598" y="671"/>
                  </a:lnTo>
                  <a:lnTo>
                    <a:pt x="1611" y="660"/>
                  </a:lnTo>
                  <a:lnTo>
                    <a:pt x="1625" y="652"/>
                  </a:lnTo>
                  <a:lnTo>
                    <a:pt x="1640" y="644"/>
                  </a:lnTo>
                  <a:lnTo>
                    <a:pt x="1655" y="638"/>
                  </a:lnTo>
                  <a:lnTo>
                    <a:pt x="1672" y="634"/>
                  </a:lnTo>
                  <a:lnTo>
                    <a:pt x="1690" y="631"/>
                  </a:lnTo>
                  <a:lnTo>
                    <a:pt x="1708" y="631"/>
                  </a:lnTo>
                  <a:lnTo>
                    <a:pt x="1726" y="632"/>
                  </a:lnTo>
                  <a:lnTo>
                    <a:pt x="1745" y="634"/>
                  </a:lnTo>
                  <a:lnTo>
                    <a:pt x="1764" y="639"/>
                  </a:lnTo>
                  <a:lnTo>
                    <a:pt x="1775" y="642"/>
                  </a:lnTo>
                  <a:lnTo>
                    <a:pt x="1785" y="645"/>
                  </a:lnTo>
                  <a:lnTo>
                    <a:pt x="1794" y="649"/>
                  </a:lnTo>
                  <a:lnTo>
                    <a:pt x="1803" y="653"/>
                  </a:lnTo>
                  <a:lnTo>
                    <a:pt x="1819" y="661"/>
                  </a:lnTo>
                  <a:lnTo>
                    <a:pt x="1832" y="669"/>
                  </a:lnTo>
                  <a:lnTo>
                    <a:pt x="1843" y="676"/>
                  </a:lnTo>
                  <a:lnTo>
                    <a:pt x="1852" y="684"/>
                  </a:lnTo>
                  <a:lnTo>
                    <a:pt x="1858" y="692"/>
                  </a:lnTo>
                  <a:lnTo>
                    <a:pt x="1861" y="696"/>
                  </a:lnTo>
                  <a:lnTo>
                    <a:pt x="1864" y="701"/>
                  </a:lnTo>
                  <a:lnTo>
                    <a:pt x="1864" y="708"/>
                  </a:lnTo>
                  <a:lnTo>
                    <a:pt x="1862" y="716"/>
                  </a:lnTo>
                  <a:lnTo>
                    <a:pt x="1860" y="728"/>
                  </a:lnTo>
                  <a:close/>
                  <a:moveTo>
                    <a:pt x="2010" y="932"/>
                  </a:moveTo>
                  <a:lnTo>
                    <a:pt x="1983" y="1050"/>
                  </a:lnTo>
                  <a:lnTo>
                    <a:pt x="1982" y="1053"/>
                  </a:lnTo>
                  <a:lnTo>
                    <a:pt x="1980" y="1055"/>
                  </a:lnTo>
                  <a:lnTo>
                    <a:pt x="1978" y="1056"/>
                  </a:lnTo>
                  <a:lnTo>
                    <a:pt x="1974" y="1057"/>
                  </a:lnTo>
                  <a:lnTo>
                    <a:pt x="1969" y="1057"/>
                  </a:lnTo>
                  <a:lnTo>
                    <a:pt x="1963" y="1056"/>
                  </a:lnTo>
                  <a:lnTo>
                    <a:pt x="1955" y="1055"/>
                  </a:lnTo>
                  <a:lnTo>
                    <a:pt x="1946" y="1054"/>
                  </a:lnTo>
                  <a:lnTo>
                    <a:pt x="1937" y="1050"/>
                  </a:lnTo>
                  <a:lnTo>
                    <a:pt x="1929" y="1048"/>
                  </a:lnTo>
                  <a:lnTo>
                    <a:pt x="1924" y="1046"/>
                  </a:lnTo>
                  <a:lnTo>
                    <a:pt x="1920" y="1044"/>
                  </a:lnTo>
                  <a:lnTo>
                    <a:pt x="1916" y="1042"/>
                  </a:lnTo>
                  <a:lnTo>
                    <a:pt x="1914" y="1040"/>
                  </a:lnTo>
                  <a:lnTo>
                    <a:pt x="1914" y="1036"/>
                  </a:lnTo>
                  <a:lnTo>
                    <a:pt x="1914" y="1034"/>
                  </a:lnTo>
                  <a:lnTo>
                    <a:pt x="1942" y="915"/>
                  </a:lnTo>
                  <a:lnTo>
                    <a:pt x="1893" y="710"/>
                  </a:lnTo>
                  <a:lnTo>
                    <a:pt x="1891" y="700"/>
                  </a:lnTo>
                  <a:lnTo>
                    <a:pt x="1889" y="693"/>
                  </a:lnTo>
                  <a:lnTo>
                    <a:pt x="1889" y="691"/>
                  </a:lnTo>
                  <a:lnTo>
                    <a:pt x="1891" y="688"/>
                  </a:lnTo>
                  <a:lnTo>
                    <a:pt x="1892" y="686"/>
                  </a:lnTo>
                  <a:lnTo>
                    <a:pt x="1894" y="685"/>
                  </a:lnTo>
                  <a:lnTo>
                    <a:pt x="1898" y="684"/>
                  </a:lnTo>
                  <a:lnTo>
                    <a:pt x="1906" y="684"/>
                  </a:lnTo>
                  <a:lnTo>
                    <a:pt x="1915" y="686"/>
                  </a:lnTo>
                  <a:lnTo>
                    <a:pt x="1927" y="689"/>
                  </a:lnTo>
                  <a:lnTo>
                    <a:pt x="1938" y="692"/>
                  </a:lnTo>
                  <a:lnTo>
                    <a:pt x="1947" y="694"/>
                  </a:lnTo>
                  <a:lnTo>
                    <a:pt x="1953" y="696"/>
                  </a:lnTo>
                  <a:lnTo>
                    <a:pt x="1958" y="699"/>
                  </a:lnTo>
                  <a:lnTo>
                    <a:pt x="1961" y="701"/>
                  </a:lnTo>
                  <a:lnTo>
                    <a:pt x="1963" y="704"/>
                  </a:lnTo>
                  <a:lnTo>
                    <a:pt x="1964" y="707"/>
                  </a:lnTo>
                  <a:lnTo>
                    <a:pt x="1965" y="711"/>
                  </a:lnTo>
                  <a:lnTo>
                    <a:pt x="1983" y="803"/>
                  </a:lnTo>
                  <a:lnTo>
                    <a:pt x="1986" y="817"/>
                  </a:lnTo>
                  <a:lnTo>
                    <a:pt x="1989" y="831"/>
                  </a:lnTo>
                  <a:lnTo>
                    <a:pt x="1991" y="845"/>
                  </a:lnTo>
                  <a:lnTo>
                    <a:pt x="1993" y="861"/>
                  </a:lnTo>
                  <a:lnTo>
                    <a:pt x="1993" y="861"/>
                  </a:lnTo>
                  <a:lnTo>
                    <a:pt x="2002" y="848"/>
                  </a:lnTo>
                  <a:lnTo>
                    <a:pt x="2009" y="836"/>
                  </a:lnTo>
                  <a:lnTo>
                    <a:pt x="2018" y="825"/>
                  </a:lnTo>
                  <a:lnTo>
                    <a:pt x="2026" y="814"/>
                  </a:lnTo>
                  <a:lnTo>
                    <a:pt x="2083" y="739"/>
                  </a:lnTo>
                  <a:lnTo>
                    <a:pt x="2085" y="736"/>
                  </a:lnTo>
                  <a:lnTo>
                    <a:pt x="2087" y="734"/>
                  </a:lnTo>
                  <a:lnTo>
                    <a:pt x="2090" y="732"/>
                  </a:lnTo>
                  <a:lnTo>
                    <a:pt x="2094" y="731"/>
                  </a:lnTo>
                  <a:lnTo>
                    <a:pt x="2099" y="731"/>
                  </a:lnTo>
                  <a:lnTo>
                    <a:pt x="2106" y="732"/>
                  </a:lnTo>
                  <a:lnTo>
                    <a:pt x="2113" y="733"/>
                  </a:lnTo>
                  <a:lnTo>
                    <a:pt x="2124" y="735"/>
                  </a:lnTo>
                  <a:lnTo>
                    <a:pt x="2137" y="738"/>
                  </a:lnTo>
                  <a:lnTo>
                    <a:pt x="2147" y="741"/>
                  </a:lnTo>
                  <a:lnTo>
                    <a:pt x="2153" y="743"/>
                  </a:lnTo>
                  <a:lnTo>
                    <a:pt x="2156" y="747"/>
                  </a:lnTo>
                  <a:lnTo>
                    <a:pt x="2157" y="749"/>
                  </a:lnTo>
                  <a:lnTo>
                    <a:pt x="2157" y="751"/>
                  </a:lnTo>
                  <a:lnTo>
                    <a:pt x="2157" y="753"/>
                  </a:lnTo>
                  <a:lnTo>
                    <a:pt x="2156" y="755"/>
                  </a:lnTo>
                  <a:lnTo>
                    <a:pt x="2152" y="762"/>
                  </a:lnTo>
                  <a:lnTo>
                    <a:pt x="2147" y="769"/>
                  </a:lnTo>
                  <a:lnTo>
                    <a:pt x="2010" y="932"/>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nvGrpSpPr>
            <p:cNvPr id="38" name="441 Grupo">
              <a:extLst>
                <a:ext uri="{FF2B5EF4-FFF2-40B4-BE49-F238E27FC236}">
                  <a16:creationId xmlns:a16="http://schemas.microsoft.com/office/drawing/2014/main" xmlns="" id="{F18616F8-A278-415D-9ADF-76C2B8E57D94}"/>
                </a:ext>
              </a:extLst>
            </p:cNvPr>
            <p:cNvGrpSpPr/>
            <p:nvPr/>
          </p:nvGrpSpPr>
          <p:grpSpPr>
            <a:xfrm>
              <a:off x="4241871" y="3591096"/>
              <a:ext cx="1117288" cy="2370859"/>
              <a:chOff x="7351713" y="2647950"/>
              <a:chExt cx="1509713" cy="3203576"/>
            </a:xfrm>
          </p:grpSpPr>
          <p:sp>
            <p:nvSpPr>
              <p:cNvPr id="106" name="Freeform 418">
                <a:extLst>
                  <a:ext uri="{FF2B5EF4-FFF2-40B4-BE49-F238E27FC236}">
                    <a16:creationId xmlns:a16="http://schemas.microsoft.com/office/drawing/2014/main" xmlns="" id="{77FCD073-1162-47B5-9B67-5955B16BB72F}"/>
                  </a:ext>
                </a:extLst>
              </p:cNvPr>
              <p:cNvSpPr>
                <a:spLocks noEditPoints="1"/>
              </p:cNvSpPr>
              <p:nvPr/>
            </p:nvSpPr>
            <p:spPr bwMode="auto">
              <a:xfrm>
                <a:off x="7351713" y="4649788"/>
                <a:ext cx="1190625" cy="1201738"/>
              </a:xfrm>
              <a:custGeom>
                <a:avLst/>
                <a:gdLst>
                  <a:gd name="T0" fmla="*/ 208 w 3002"/>
                  <a:gd name="T1" fmla="*/ 3022 h 3028"/>
                  <a:gd name="T2" fmla="*/ 1 w 3002"/>
                  <a:gd name="T3" fmla="*/ 2806 h 3028"/>
                  <a:gd name="T4" fmla="*/ 176 w 3002"/>
                  <a:gd name="T5" fmla="*/ 2674 h 3028"/>
                  <a:gd name="T6" fmla="*/ 135 w 3002"/>
                  <a:gd name="T7" fmla="*/ 2730 h 3028"/>
                  <a:gd name="T8" fmla="*/ 104 w 3002"/>
                  <a:gd name="T9" fmla="*/ 2901 h 3028"/>
                  <a:gd name="T10" fmla="*/ 268 w 3002"/>
                  <a:gd name="T11" fmla="*/ 2915 h 3028"/>
                  <a:gd name="T12" fmla="*/ 579 w 3002"/>
                  <a:gd name="T13" fmla="*/ 2742 h 3028"/>
                  <a:gd name="T14" fmla="*/ 377 w 3002"/>
                  <a:gd name="T15" fmla="*/ 2874 h 3028"/>
                  <a:gd name="T16" fmla="*/ 256 w 3002"/>
                  <a:gd name="T17" fmla="*/ 2599 h 3028"/>
                  <a:gd name="T18" fmla="*/ 476 w 3002"/>
                  <a:gd name="T19" fmla="*/ 2805 h 3028"/>
                  <a:gd name="T20" fmla="*/ 383 w 3002"/>
                  <a:gd name="T21" fmla="*/ 2517 h 3028"/>
                  <a:gd name="T22" fmla="*/ 819 w 3002"/>
                  <a:gd name="T23" fmla="*/ 2581 h 3028"/>
                  <a:gd name="T24" fmla="*/ 663 w 3002"/>
                  <a:gd name="T25" fmla="*/ 2720 h 3028"/>
                  <a:gd name="T26" fmla="*/ 717 w 3002"/>
                  <a:gd name="T27" fmla="*/ 2648 h 3028"/>
                  <a:gd name="T28" fmla="*/ 634 w 3002"/>
                  <a:gd name="T29" fmla="*/ 2573 h 3028"/>
                  <a:gd name="T30" fmla="*/ 513 w 3002"/>
                  <a:gd name="T31" fmla="*/ 2462 h 3028"/>
                  <a:gd name="T32" fmla="*/ 650 w 3002"/>
                  <a:gd name="T33" fmla="*/ 2359 h 3028"/>
                  <a:gd name="T34" fmla="*/ 612 w 3002"/>
                  <a:gd name="T35" fmla="*/ 2421 h 3028"/>
                  <a:gd name="T36" fmla="*/ 695 w 3002"/>
                  <a:gd name="T37" fmla="*/ 2487 h 3028"/>
                  <a:gd name="T38" fmla="*/ 905 w 3002"/>
                  <a:gd name="T39" fmla="*/ 2218 h 3028"/>
                  <a:gd name="T40" fmla="*/ 707 w 3002"/>
                  <a:gd name="T41" fmla="*/ 2362 h 3028"/>
                  <a:gd name="T42" fmla="*/ 878 w 3002"/>
                  <a:gd name="T43" fmla="*/ 2171 h 3028"/>
                  <a:gd name="T44" fmla="*/ 1249 w 3002"/>
                  <a:gd name="T45" fmla="*/ 2315 h 3028"/>
                  <a:gd name="T46" fmla="*/ 961 w 3002"/>
                  <a:gd name="T47" fmla="*/ 2269 h 3028"/>
                  <a:gd name="T48" fmla="*/ 1094 w 3002"/>
                  <a:gd name="T49" fmla="*/ 2015 h 3028"/>
                  <a:gd name="T50" fmla="*/ 1104 w 3002"/>
                  <a:gd name="T51" fmla="*/ 2083 h 3028"/>
                  <a:gd name="T52" fmla="*/ 1020 w 3002"/>
                  <a:gd name="T53" fmla="*/ 2225 h 3028"/>
                  <a:gd name="T54" fmla="*/ 1196 w 3002"/>
                  <a:gd name="T55" fmla="*/ 2286 h 3028"/>
                  <a:gd name="T56" fmla="*/ 1680 w 3002"/>
                  <a:gd name="T57" fmla="*/ 1922 h 3028"/>
                  <a:gd name="T58" fmla="*/ 1554 w 3002"/>
                  <a:gd name="T59" fmla="*/ 2045 h 3028"/>
                  <a:gd name="T60" fmla="*/ 1431 w 3002"/>
                  <a:gd name="T61" fmla="*/ 2165 h 3028"/>
                  <a:gd name="T62" fmla="*/ 1207 w 3002"/>
                  <a:gd name="T63" fmla="*/ 1898 h 3028"/>
                  <a:gd name="T64" fmla="*/ 1425 w 3002"/>
                  <a:gd name="T65" fmla="*/ 1688 h 3028"/>
                  <a:gd name="T66" fmla="*/ 1753 w 3002"/>
                  <a:gd name="T67" fmla="*/ 1856 h 3028"/>
                  <a:gd name="T68" fmla="*/ 1633 w 3002"/>
                  <a:gd name="T69" fmla="*/ 1485 h 3028"/>
                  <a:gd name="T70" fmla="*/ 1723 w 3002"/>
                  <a:gd name="T71" fmla="*/ 1598 h 3028"/>
                  <a:gd name="T72" fmla="*/ 1851 w 3002"/>
                  <a:gd name="T73" fmla="*/ 1690 h 3028"/>
                  <a:gd name="T74" fmla="*/ 2043 w 3002"/>
                  <a:gd name="T75" fmla="*/ 1537 h 3028"/>
                  <a:gd name="T76" fmla="*/ 1950 w 3002"/>
                  <a:gd name="T77" fmla="*/ 1662 h 3028"/>
                  <a:gd name="T78" fmla="*/ 1764 w 3002"/>
                  <a:gd name="T79" fmla="*/ 1347 h 3028"/>
                  <a:gd name="T80" fmla="*/ 1915 w 3002"/>
                  <a:gd name="T81" fmla="*/ 1353 h 3028"/>
                  <a:gd name="T82" fmla="*/ 2072 w 3002"/>
                  <a:gd name="T83" fmla="*/ 1470 h 3028"/>
                  <a:gd name="T84" fmla="*/ 1854 w 3002"/>
                  <a:gd name="T85" fmla="*/ 1472 h 3028"/>
                  <a:gd name="T86" fmla="*/ 2356 w 3002"/>
                  <a:gd name="T87" fmla="*/ 1168 h 3028"/>
                  <a:gd name="T88" fmla="*/ 2249 w 3002"/>
                  <a:gd name="T89" fmla="*/ 1288 h 3028"/>
                  <a:gd name="T90" fmla="*/ 1948 w 3002"/>
                  <a:gd name="T91" fmla="*/ 1141 h 3028"/>
                  <a:gd name="T92" fmla="*/ 2112 w 3002"/>
                  <a:gd name="T93" fmla="*/ 986 h 3028"/>
                  <a:gd name="T94" fmla="*/ 2195 w 3002"/>
                  <a:gd name="T95" fmla="*/ 1100 h 3028"/>
                  <a:gd name="T96" fmla="*/ 2095 w 3002"/>
                  <a:gd name="T97" fmla="*/ 1058 h 3028"/>
                  <a:gd name="T98" fmla="*/ 2138 w 3002"/>
                  <a:gd name="T99" fmla="*/ 1089 h 3028"/>
                  <a:gd name="T100" fmla="*/ 2389 w 3002"/>
                  <a:gd name="T101" fmla="*/ 1097 h 3028"/>
                  <a:gd name="T102" fmla="*/ 2267 w 3002"/>
                  <a:gd name="T103" fmla="*/ 760 h 3028"/>
                  <a:gd name="T104" fmla="*/ 2373 w 3002"/>
                  <a:gd name="T105" fmla="*/ 860 h 3028"/>
                  <a:gd name="T106" fmla="*/ 2658 w 3002"/>
                  <a:gd name="T107" fmla="*/ 724 h 3028"/>
                  <a:gd name="T108" fmla="*/ 2283 w 3002"/>
                  <a:gd name="T109" fmla="*/ 680 h 3028"/>
                  <a:gd name="T110" fmla="*/ 2635 w 3002"/>
                  <a:gd name="T111" fmla="*/ 708 h 3028"/>
                  <a:gd name="T112" fmla="*/ 2730 w 3002"/>
                  <a:gd name="T113" fmla="*/ 491 h 3028"/>
                  <a:gd name="T114" fmla="*/ 2452 w 3002"/>
                  <a:gd name="T115" fmla="*/ 442 h 3028"/>
                  <a:gd name="T116" fmla="*/ 2675 w 3002"/>
                  <a:gd name="T117" fmla="*/ 476 h 3028"/>
                  <a:gd name="T118" fmla="*/ 2893 w 3002"/>
                  <a:gd name="T119" fmla="*/ 368 h 3028"/>
                  <a:gd name="T120" fmla="*/ 2539 w 3002"/>
                  <a:gd name="T121" fmla="*/ 315 h 3028"/>
                  <a:gd name="T122" fmla="*/ 3002 w 3002"/>
                  <a:gd name="T123" fmla="*/ 157 h 3028"/>
                  <a:gd name="T124" fmla="*/ 2675 w 3002"/>
                  <a:gd name="T125" fmla="*/ 35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2" h="3028">
                    <a:moveTo>
                      <a:pt x="313" y="2901"/>
                    </a:moveTo>
                    <a:lnTo>
                      <a:pt x="316" y="2907"/>
                    </a:lnTo>
                    <a:lnTo>
                      <a:pt x="318" y="2911"/>
                    </a:lnTo>
                    <a:lnTo>
                      <a:pt x="321" y="2915"/>
                    </a:lnTo>
                    <a:lnTo>
                      <a:pt x="322" y="2918"/>
                    </a:lnTo>
                    <a:lnTo>
                      <a:pt x="323" y="2922"/>
                    </a:lnTo>
                    <a:lnTo>
                      <a:pt x="323" y="2925"/>
                    </a:lnTo>
                    <a:lnTo>
                      <a:pt x="323" y="2928"/>
                    </a:lnTo>
                    <a:lnTo>
                      <a:pt x="322" y="2931"/>
                    </a:lnTo>
                    <a:lnTo>
                      <a:pt x="319" y="2937"/>
                    </a:lnTo>
                    <a:lnTo>
                      <a:pt x="316" y="2944"/>
                    </a:lnTo>
                    <a:lnTo>
                      <a:pt x="310" y="2953"/>
                    </a:lnTo>
                    <a:lnTo>
                      <a:pt x="302" y="2963"/>
                    </a:lnTo>
                    <a:lnTo>
                      <a:pt x="294" y="2972"/>
                    </a:lnTo>
                    <a:lnTo>
                      <a:pt x="283" y="2983"/>
                    </a:lnTo>
                    <a:lnTo>
                      <a:pt x="270" y="2993"/>
                    </a:lnTo>
                    <a:lnTo>
                      <a:pt x="255" y="3003"/>
                    </a:lnTo>
                    <a:lnTo>
                      <a:pt x="239" y="3010"/>
                    </a:lnTo>
                    <a:lnTo>
                      <a:pt x="224" y="3018"/>
                    </a:lnTo>
                    <a:lnTo>
                      <a:pt x="208" y="3022"/>
                    </a:lnTo>
                    <a:lnTo>
                      <a:pt x="193" y="3025"/>
                    </a:lnTo>
                    <a:lnTo>
                      <a:pt x="179" y="3028"/>
                    </a:lnTo>
                    <a:lnTo>
                      <a:pt x="164" y="3028"/>
                    </a:lnTo>
                    <a:lnTo>
                      <a:pt x="149" y="3025"/>
                    </a:lnTo>
                    <a:lnTo>
                      <a:pt x="135" y="3022"/>
                    </a:lnTo>
                    <a:lnTo>
                      <a:pt x="121" y="3017"/>
                    </a:lnTo>
                    <a:lnTo>
                      <a:pt x="107" y="3010"/>
                    </a:lnTo>
                    <a:lnTo>
                      <a:pt x="94" y="3002"/>
                    </a:lnTo>
                    <a:lnTo>
                      <a:pt x="81" y="2991"/>
                    </a:lnTo>
                    <a:lnTo>
                      <a:pt x="68" y="2978"/>
                    </a:lnTo>
                    <a:lnTo>
                      <a:pt x="56" y="2964"/>
                    </a:lnTo>
                    <a:lnTo>
                      <a:pt x="44" y="2949"/>
                    </a:lnTo>
                    <a:lnTo>
                      <a:pt x="33" y="2930"/>
                    </a:lnTo>
                    <a:lnTo>
                      <a:pt x="22" y="2912"/>
                    </a:lnTo>
                    <a:lnTo>
                      <a:pt x="15" y="2894"/>
                    </a:lnTo>
                    <a:lnTo>
                      <a:pt x="8" y="2875"/>
                    </a:lnTo>
                    <a:lnTo>
                      <a:pt x="3" y="2857"/>
                    </a:lnTo>
                    <a:lnTo>
                      <a:pt x="1" y="2840"/>
                    </a:lnTo>
                    <a:lnTo>
                      <a:pt x="0" y="2822"/>
                    </a:lnTo>
                    <a:lnTo>
                      <a:pt x="1" y="2806"/>
                    </a:lnTo>
                    <a:lnTo>
                      <a:pt x="3" y="2791"/>
                    </a:lnTo>
                    <a:lnTo>
                      <a:pt x="6" y="2776"/>
                    </a:lnTo>
                    <a:lnTo>
                      <a:pt x="13" y="2761"/>
                    </a:lnTo>
                    <a:lnTo>
                      <a:pt x="19" y="2748"/>
                    </a:lnTo>
                    <a:lnTo>
                      <a:pt x="29" y="2735"/>
                    </a:lnTo>
                    <a:lnTo>
                      <a:pt x="39" y="2722"/>
                    </a:lnTo>
                    <a:lnTo>
                      <a:pt x="50" y="2711"/>
                    </a:lnTo>
                    <a:lnTo>
                      <a:pt x="63" y="2700"/>
                    </a:lnTo>
                    <a:lnTo>
                      <a:pt x="79" y="2690"/>
                    </a:lnTo>
                    <a:lnTo>
                      <a:pt x="91" y="2684"/>
                    </a:lnTo>
                    <a:lnTo>
                      <a:pt x="103" y="2679"/>
                    </a:lnTo>
                    <a:lnTo>
                      <a:pt x="116" y="2674"/>
                    </a:lnTo>
                    <a:lnTo>
                      <a:pt x="128" y="2672"/>
                    </a:lnTo>
                    <a:lnTo>
                      <a:pt x="140" y="2670"/>
                    </a:lnTo>
                    <a:lnTo>
                      <a:pt x="151" y="2669"/>
                    </a:lnTo>
                    <a:lnTo>
                      <a:pt x="160" y="2670"/>
                    </a:lnTo>
                    <a:lnTo>
                      <a:pt x="166" y="2670"/>
                    </a:lnTo>
                    <a:lnTo>
                      <a:pt x="170" y="2672"/>
                    </a:lnTo>
                    <a:lnTo>
                      <a:pt x="174" y="2673"/>
                    </a:lnTo>
                    <a:lnTo>
                      <a:pt x="176" y="2674"/>
                    </a:lnTo>
                    <a:lnTo>
                      <a:pt x="178" y="2677"/>
                    </a:lnTo>
                    <a:lnTo>
                      <a:pt x="181" y="2681"/>
                    </a:lnTo>
                    <a:lnTo>
                      <a:pt x="183" y="2684"/>
                    </a:lnTo>
                    <a:lnTo>
                      <a:pt x="187" y="2689"/>
                    </a:lnTo>
                    <a:lnTo>
                      <a:pt x="191" y="2695"/>
                    </a:lnTo>
                    <a:lnTo>
                      <a:pt x="194" y="2701"/>
                    </a:lnTo>
                    <a:lnTo>
                      <a:pt x="197" y="2707"/>
                    </a:lnTo>
                    <a:lnTo>
                      <a:pt x="198" y="2712"/>
                    </a:lnTo>
                    <a:lnTo>
                      <a:pt x="200" y="2715"/>
                    </a:lnTo>
                    <a:lnTo>
                      <a:pt x="201" y="2719"/>
                    </a:lnTo>
                    <a:lnTo>
                      <a:pt x="200" y="2722"/>
                    </a:lnTo>
                    <a:lnTo>
                      <a:pt x="198" y="2724"/>
                    </a:lnTo>
                    <a:lnTo>
                      <a:pt x="196" y="2725"/>
                    </a:lnTo>
                    <a:lnTo>
                      <a:pt x="192" y="2726"/>
                    </a:lnTo>
                    <a:lnTo>
                      <a:pt x="185" y="2726"/>
                    </a:lnTo>
                    <a:lnTo>
                      <a:pt x="177" y="2726"/>
                    </a:lnTo>
                    <a:lnTo>
                      <a:pt x="167" y="2725"/>
                    </a:lnTo>
                    <a:lnTo>
                      <a:pt x="154" y="2726"/>
                    </a:lnTo>
                    <a:lnTo>
                      <a:pt x="141" y="2728"/>
                    </a:lnTo>
                    <a:lnTo>
                      <a:pt x="135" y="2730"/>
                    </a:lnTo>
                    <a:lnTo>
                      <a:pt x="127" y="2733"/>
                    </a:lnTo>
                    <a:lnTo>
                      <a:pt x="120" y="2736"/>
                    </a:lnTo>
                    <a:lnTo>
                      <a:pt x="111" y="2740"/>
                    </a:lnTo>
                    <a:lnTo>
                      <a:pt x="102" y="2746"/>
                    </a:lnTo>
                    <a:lnTo>
                      <a:pt x="96" y="2752"/>
                    </a:lnTo>
                    <a:lnTo>
                      <a:pt x="89" y="2758"/>
                    </a:lnTo>
                    <a:lnTo>
                      <a:pt x="84" y="2766"/>
                    </a:lnTo>
                    <a:lnTo>
                      <a:pt x="80" y="2775"/>
                    </a:lnTo>
                    <a:lnTo>
                      <a:pt x="76" y="2782"/>
                    </a:lnTo>
                    <a:lnTo>
                      <a:pt x="73" y="2792"/>
                    </a:lnTo>
                    <a:lnTo>
                      <a:pt x="72" y="2801"/>
                    </a:lnTo>
                    <a:lnTo>
                      <a:pt x="72" y="2810"/>
                    </a:lnTo>
                    <a:lnTo>
                      <a:pt x="72" y="2821"/>
                    </a:lnTo>
                    <a:lnTo>
                      <a:pt x="74" y="2832"/>
                    </a:lnTo>
                    <a:lnTo>
                      <a:pt x="76" y="2843"/>
                    </a:lnTo>
                    <a:lnTo>
                      <a:pt x="80" y="2854"/>
                    </a:lnTo>
                    <a:lnTo>
                      <a:pt x="85" y="2865"/>
                    </a:lnTo>
                    <a:lnTo>
                      <a:pt x="90" y="2876"/>
                    </a:lnTo>
                    <a:lnTo>
                      <a:pt x="97" y="2888"/>
                    </a:lnTo>
                    <a:lnTo>
                      <a:pt x="104" y="2901"/>
                    </a:lnTo>
                    <a:lnTo>
                      <a:pt x="113" y="2912"/>
                    </a:lnTo>
                    <a:lnTo>
                      <a:pt x="121" y="2923"/>
                    </a:lnTo>
                    <a:lnTo>
                      <a:pt x="129" y="2931"/>
                    </a:lnTo>
                    <a:lnTo>
                      <a:pt x="138" y="2939"/>
                    </a:lnTo>
                    <a:lnTo>
                      <a:pt x="145" y="2944"/>
                    </a:lnTo>
                    <a:lnTo>
                      <a:pt x="154" y="2950"/>
                    </a:lnTo>
                    <a:lnTo>
                      <a:pt x="163" y="2954"/>
                    </a:lnTo>
                    <a:lnTo>
                      <a:pt x="171" y="2956"/>
                    </a:lnTo>
                    <a:lnTo>
                      <a:pt x="180" y="2958"/>
                    </a:lnTo>
                    <a:lnTo>
                      <a:pt x="190" y="2958"/>
                    </a:lnTo>
                    <a:lnTo>
                      <a:pt x="198" y="2958"/>
                    </a:lnTo>
                    <a:lnTo>
                      <a:pt x="207" y="2956"/>
                    </a:lnTo>
                    <a:lnTo>
                      <a:pt x="216" y="2954"/>
                    </a:lnTo>
                    <a:lnTo>
                      <a:pt x="224" y="2950"/>
                    </a:lnTo>
                    <a:lnTo>
                      <a:pt x="234" y="2945"/>
                    </a:lnTo>
                    <a:lnTo>
                      <a:pt x="242" y="2940"/>
                    </a:lnTo>
                    <a:lnTo>
                      <a:pt x="248" y="2936"/>
                    </a:lnTo>
                    <a:lnTo>
                      <a:pt x="255" y="2930"/>
                    </a:lnTo>
                    <a:lnTo>
                      <a:pt x="259" y="2925"/>
                    </a:lnTo>
                    <a:lnTo>
                      <a:pt x="268" y="2915"/>
                    </a:lnTo>
                    <a:lnTo>
                      <a:pt x="275" y="2905"/>
                    </a:lnTo>
                    <a:lnTo>
                      <a:pt x="279" y="2896"/>
                    </a:lnTo>
                    <a:lnTo>
                      <a:pt x="284" y="2888"/>
                    </a:lnTo>
                    <a:lnTo>
                      <a:pt x="287" y="2883"/>
                    </a:lnTo>
                    <a:lnTo>
                      <a:pt x="290" y="2880"/>
                    </a:lnTo>
                    <a:lnTo>
                      <a:pt x="292" y="2878"/>
                    </a:lnTo>
                    <a:lnTo>
                      <a:pt x="295" y="2878"/>
                    </a:lnTo>
                    <a:lnTo>
                      <a:pt x="296" y="2880"/>
                    </a:lnTo>
                    <a:lnTo>
                      <a:pt x="299" y="2881"/>
                    </a:lnTo>
                    <a:lnTo>
                      <a:pt x="301" y="2884"/>
                    </a:lnTo>
                    <a:lnTo>
                      <a:pt x="304" y="2888"/>
                    </a:lnTo>
                    <a:lnTo>
                      <a:pt x="309" y="2894"/>
                    </a:lnTo>
                    <a:lnTo>
                      <a:pt x="313" y="2901"/>
                    </a:lnTo>
                    <a:close/>
                    <a:moveTo>
                      <a:pt x="554" y="2663"/>
                    </a:moveTo>
                    <a:lnTo>
                      <a:pt x="561" y="2677"/>
                    </a:lnTo>
                    <a:lnTo>
                      <a:pt x="568" y="2690"/>
                    </a:lnTo>
                    <a:lnTo>
                      <a:pt x="572" y="2703"/>
                    </a:lnTo>
                    <a:lnTo>
                      <a:pt x="577" y="2716"/>
                    </a:lnTo>
                    <a:lnTo>
                      <a:pt x="579" y="2729"/>
                    </a:lnTo>
                    <a:lnTo>
                      <a:pt x="579" y="2742"/>
                    </a:lnTo>
                    <a:lnTo>
                      <a:pt x="578" y="2755"/>
                    </a:lnTo>
                    <a:lnTo>
                      <a:pt x="576" y="2767"/>
                    </a:lnTo>
                    <a:lnTo>
                      <a:pt x="572" y="2780"/>
                    </a:lnTo>
                    <a:lnTo>
                      <a:pt x="567" y="2791"/>
                    </a:lnTo>
                    <a:lnTo>
                      <a:pt x="560" y="2803"/>
                    </a:lnTo>
                    <a:lnTo>
                      <a:pt x="552" y="2814"/>
                    </a:lnTo>
                    <a:lnTo>
                      <a:pt x="542" y="2824"/>
                    </a:lnTo>
                    <a:lnTo>
                      <a:pt x="531" y="2835"/>
                    </a:lnTo>
                    <a:lnTo>
                      <a:pt x="518" y="2845"/>
                    </a:lnTo>
                    <a:lnTo>
                      <a:pt x="505" y="2855"/>
                    </a:lnTo>
                    <a:lnTo>
                      <a:pt x="491" y="2863"/>
                    </a:lnTo>
                    <a:lnTo>
                      <a:pt x="477" y="2870"/>
                    </a:lnTo>
                    <a:lnTo>
                      <a:pt x="464" y="2875"/>
                    </a:lnTo>
                    <a:lnTo>
                      <a:pt x="451" y="2880"/>
                    </a:lnTo>
                    <a:lnTo>
                      <a:pt x="438" y="2882"/>
                    </a:lnTo>
                    <a:lnTo>
                      <a:pt x="425" y="2884"/>
                    </a:lnTo>
                    <a:lnTo>
                      <a:pt x="412" y="2883"/>
                    </a:lnTo>
                    <a:lnTo>
                      <a:pt x="400" y="2882"/>
                    </a:lnTo>
                    <a:lnTo>
                      <a:pt x="389" y="2878"/>
                    </a:lnTo>
                    <a:lnTo>
                      <a:pt x="377" y="2874"/>
                    </a:lnTo>
                    <a:lnTo>
                      <a:pt x="366" y="2869"/>
                    </a:lnTo>
                    <a:lnTo>
                      <a:pt x="355" y="2861"/>
                    </a:lnTo>
                    <a:lnTo>
                      <a:pt x="344" y="2853"/>
                    </a:lnTo>
                    <a:lnTo>
                      <a:pt x="335" y="2843"/>
                    </a:lnTo>
                    <a:lnTo>
                      <a:pt x="325" y="2831"/>
                    </a:lnTo>
                    <a:lnTo>
                      <a:pt x="316" y="2818"/>
                    </a:lnTo>
                    <a:lnTo>
                      <a:pt x="203" y="2640"/>
                    </a:lnTo>
                    <a:lnTo>
                      <a:pt x="202" y="2637"/>
                    </a:lnTo>
                    <a:lnTo>
                      <a:pt x="202" y="2634"/>
                    </a:lnTo>
                    <a:lnTo>
                      <a:pt x="203" y="2632"/>
                    </a:lnTo>
                    <a:lnTo>
                      <a:pt x="205" y="2629"/>
                    </a:lnTo>
                    <a:lnTo>
                      <a:pt x="208" y="2624"/>
                    </a:lnTo>
                    <a:lnTo>
                      <a:pt x="212" y="2621"/>
                    </a:lnTo>
                    <a:lnTo>
                      <a:pt x="219" y="2616"/>
                    </a:lnTo>
                    <a:lnTo>
                      <a:pt x="227" y="2610"/>
                    </a:lnTo>
                    <a:lnTo>
                      <a:pt x="235" y="2606"/>
                    </a:lnTo>
                    <a:lnTo>
                      <a:pt x="242" y="2603"/>
                    </a:lnTo>
                    <a:lnTo>
                      <a:pt x="247" y="2600"/>
                    </a:lnTo>
                    <a:lnTo>
                      <a:pt x="251" y="2599"/>
                    </a:lnTo>
                    <a:lnTo>
                      <a:pt x="256" y="2599"/>
                    </a:lnTo>
                    <a:lnTo>
                      <a:pt x="259" y="2599"/>
                    </a:lnTo>
                    <a:lnTo>
                      <a:pt x="261" y="2600"/>
                    </a:lnTo>
                    <a:lnTo>
                      <a:pt x="262" y="2602"/>
                    </a:lnTo>
                    <a:lnTo>
                      <a:pt x="372" y="2775"/>
                    </a:lnTo>
                    <a:lnTo>
                      <a:pt x="378" y="2783"/>
                    </a:lnTo>
                    <a:lnTo>
                      <a:pt x="383" y="2791"/>
                    </a:lnTo>
                    <a:lnTo>
                      <a:pt x="390" y="2797"/>
                    </a:lnTo>
                    <a:lnTo>
                      <a:pt x="396" y="2803"/>
                    </a:lnTo>
                    <a:lnTo>
                      <a:pt x="402" y="2807"/>
                    </a:lnTo>
                    <a:lnTo>
                      <a:pt x="408" y="2810"/>
                    </a:lnTo>
                    <a:lnTo>
                      <a:pt x="415" y="2814"/>
                    </a:lnTo>
                    <a:lnTo>
                      <a:pt x="421" y="2816"/>
                    </a:lnTo>
                    <a:lnTo>
                      <a:pt x="429" y="2817"/>
                    </a:lnTo>
                    <a:lnTo>
                      <a:pt x="435" y="2818"/>
                    </a:lnTo>
                    <a:lnTo>
                      <a:pt x="442" y="2817"/>
                    </a:lnTo>
                    <a:lnTo>
                      <a:pt x="449" y="2816"/>
                    </a:lnTo>
                    <a:lnTo>
                      <a:pt x="456" y="2815"/>
                    </a:lnTo>
                    <a:lnTo>
                      <a:pt x="462" y="2811"/>
                    </a:lnTo>
                    <a:lnTo>
                      <a:pt x="470" y="2808"/>
                    </a:lnTo>
                    <a:lnTo>
                      <a:pt x="476" y="2805"/>
                    </a:lnTo>
                    <a:lnTo>
                      <a:pt x="483" y="2800"/>
                    </a:lnTo>
                    <a:lnTo>
                      <a:pt x="489" y="2795"/>
                    </a:lnTo>
                    <a:lnTo>
                      <a:pt x="494" y="2790"/>
                    </a:lnTo>
                    <a:lnTo>
                      <a:pt x="499" y="2784"/>
                    </a:lnTo>
                    <a:lnTo>
                      <a:pt x="502" y="2778"/>
                    </a:lnTo>
                    <a:lnTo>
                      <a:pt x="505" y="2773"/>
                    </a:lnTo>
                    <a:lnTo>
                      <a:pt x="509" y="2766"/>
                    </a:lnTo>
                    <a:lnTo>
                      <a:pt x="510" y="2760"/>
                    </a:lnTo>
                    <a:lnTo>
                      <a:pt x="511" y="2753"/>
                    </a:lnTo>
                    <a:lnTo>
                      <a:pt x="511" y="2747"/>
                    </a:lnTo>
                    <a:lnTo>
                      <a:pt x="510" y="2739"/>
                    </a:lnTo>
                    <a:lnTo>
                      <a:pt x="509" y="2731"/>
                    </a:lnTo>
                    <a:lnTo>
                      <a:pt x="506" y="2724"/>
                    </a:lnTo>
                    <a:lnTo>
                      <a:pt x="503" y="2716"/>
                    </a:lnTo>
                    <a:lnTo>
                      <a:pt x="500" y="2709"/>
                    </a:lnTo>
                    <a:lnTo>
                      <a:pt x="496" y="2701"/>
                    </a:lnTo>
                    <a:lnTo>
                      <a:pt x="383" y="2525"/>
                    </a:lnTo>
                    <a:lnTo>
                      <a:pt x="382" y="2523"/>
                    </a:lnTo>
                    <a:lnTo>
                      <a:pt x="382" y="2520"/>
                    </a:lnTo>
                    <a:lnTo>
                      <a:pt x="383" y="2517"/>
                    </a:lnTo>
                    <a:lnTo>
                      <a:pt x="385" y="2514"/>
                    </a:lnTo>
                    <a:lnTo>
                      <a:pt x="389" y="2511"/>
                    </a:lnTo>
                    <a:lnTo>
                      <a:pt x="393" y="2507"/>
                    </a:lnTo>
                    <a:lnTo>
                      <a:pt x="399" y="2502"/>
                    </a:lnTo>
                    <a:lnTo>
                      <a:pt x="407" y="2497"/>
                    </a:lnTo>
                    <a:lnTo>
                      <a:pt x="416" y="2492"/>
                    </a:lnTo>
                    <a:lnTo>
                      <a:pt x="422" y="2488"/>
                    </a:lnTo>
                    <a:lnTo>
                      <a:pt x="428" y="2486"/>
                    </a:lnTo>
                    <a:lnTo>
                      <a:pt x="432" y="2485"/>
                    </a:lnTo>
                    <a:lnTo>
                      <a:pt x="436" y="2484"/>
                    </a:lnTo>
                    <a:lnTo>
                      <a:pt x="438" y="2484"/>
                    </a:lnTo>
                    <a:lnTo>
                      <a:pt x="440" y="2486"/>
                    </a:lnTo>
                    <a:lnTo>
                      <a:pt x="443" y="2487"/>
                    </a:lnTo>
                    <a:lnTo>
                      <a:pt x="554" y="2663"/>
                    </a:lnTo>
                    <a:close/>
                    <a:moveTo>
                      <a:pt x="797" y="2525"/>
                    </a:moveTo>
                    <a:lnTo>
                      <a:pt x="805" y="2536"/>
                    </a:lnTo>
                    <a:lnTo>
                      <a:pt x="810" y="2548"/>
                    </a:lnTo>
                    <a:lnTo>
                      <a:pt x="814" y="2559"/>
                    </a:lnTo>
                    <a:lnTo>
                      <a:pt x="818" y="2569"/>
                    </a:lnTo>
                    <a:lnTo>
                      <a:pt x="819" y="2581"/>
                    </a:lnTo>
                    <a:lnTo>
                      <a:pt x="819" y="2592"/>
                    </a:lnTo>
                    <a:lnTo>
                      <a:pt x="818" y="2603"/>
                    </a:lnTo>
                    <a:lnTo>
                      <a:pt x="815" y="2614"/>
                    </a:lnTo>
                    <a:lnTo>
                      <a:pt x="811" y="2624"/>
                    </a:lnTo>
                    <a:lnTo>
                      <a:pt x="807" y="2634"/>
                    </a:lnTo>
                    <a:lnTo>
                      <a:pt x="801" y="2645"/>
                    </a:lnTo>
                    <a:lnTo>
                      <a:pt x="794" y="2655"/>
                    </a:lnTo>
                    <a:lnTo>
                      <a:pt x="786" y="2664"/>
                    </a:lnTo>
                    <a:lnTo>
                      <a:pt x="778" y="2673"/>
                    </a:lnTo>
                    <a:lnTo>
                      <a:pt x="768" y="2682"/>
                    </a:lnTo>
                    <a:lnTo>
                      <a:pt x="758" y="2689"/>
                    </a:lnTo>
                    <a:lnTo>
                      <a:pt x="743" y="2699"/>
                    </a:lnTo>
                    <a:lnTo>
                      <a:pt x="729" y="2707"/>
                    </a:lnTo>
                    <a:lnTo>
                      <a:pt x="715" y="2712"/>
                    </a:lnTo>
                    <a:lnTo>
                      <a:pt x="703" y="2716"/>
                    </a:lnTo>
                    <a:lnTo>
                      <a:pt x="691" y="2720"/>
                    </a:lnTo>
                    <a:lnTo>
                      <a:pt x="681" y="2721"/>
                    </a:lnTo>
                    <a:lnTo>
                      <a:pt x="674" y="2722"/>
                    </a:lnTo>
                    <a:lnTo>
                      <a:pt x="667" y="2722"/>
                    </a:lnTo>
                    <a:lnTo>
                      <a:pt x="663" y="2720"/>
                    </a:lnTo>
                    <a:lnTo>
                      <a:pt x="658" y="2716"/>
                    </a:lnTo>
                    <a:lnTo>
                      <a:pt x="652" y="2710"/>
                    </a:lnTo>
                    <a:lnTo>
                      <a:pt x="646" y="2701"/>
                    </a:lnTo>
                    <a:lnTo>
                      <a:pt x="641" y="2695"/>
                    </a:lnTo>
                    <a:lnTo>
                      <a:pt x="638" y="2690"/>
                    </a:lnTo>
                    <a:lnTo>
                      <a:pt x="635" y="2685"/>
                    </a:lnTo>
                    <a:lnTo>
                      <a:pt x="634" y="2682"/>
                    </a:lnTo>
                    <a:lnTo>
                      <a:pt x="633" y="2679"/>
                    </a:lnTo>
                    <a:lnTo>
                      <a:pt x="634" y="2675"/>
                    </a:lnTo>
                    <a:lnTo>
                      <a:pt x="635" y="2673"/>
                    </a:lnTo>
                    <a:lnTo>
                      <a:pt x="636" y="2672"/>
                    </a:lnTo>
                    <a:lnTo>
                      <a:pt x="640" y="2670"/>
                    </a:lnTo>
                    <a:lnTo>
                      <a:pt x="648" y="2669"/>
                    </a:lnTo>
                    <a:lnTo>
                      <a:pt x="657" y="2668"/>
                    </a:lnTo>
                    <a:lnTo>
                      <a:pt x="667" y="2667"/>
                    </a:lnTo>
                    <a:lnTo>
                      <a:pt x="680" y="2664"/>
                    </a:lnTo>
                    <a:lnTo>
                      <a:pt x="694" y="2659"/>
                    </a:lnTo>
                    <a:lnTo>
                      <a:pt x="702" y="2657"/>
                    </a:lnTo>
                    <a:lnTo>
                      <a:pt x="710" y="2653"/>
                    </a:lnTo>
                    <a:lnTo>
                      <a:pt x="717" y="2648"/>
                    </a:lnTo>
                    <a:lnTo>
                      <a:pt x="725" y="2643"/>
                    </a:lnTo>
                    <a:lnTo>
                      <a:pt x="734" y="2635"/>
                    </a:lnTo>
                    <a:lnTo>
                      <a:pt x="742" y="2627"/>
                    </a:lnTo>
                    <a:lnTo>
                      <a:pt x="747" y="2618"/>
                    </a:lnTo>
                    <a:lnTo>
                      <a:pt x="751" y="2609"/>
                    </a:lnTo>
                    <a:lnTo>
                      <a:pt x="752" y="2601"/>
                    </a:lnTo>
                    <a:lnTo>
                      <a:pt x="752" y="2592"/>
                    </a:lnTo>
                    <a:lnTo>
                      <a:pt x="748" y="2583"/>
                    </a:lnTo>
                    <a:lnTo>
                      <a:pt x="744" y="2575"/>
                    </a:lnTo>
                    <a:lnTo>
                      <a:pt x="740" y="2570"/>
                    </a:lnTo>
                    <a:lnTo>
                      <a:pt x="735" y="2567"/>
                    </a:lnTo>
                    <a:lnTo>
                      <a:pt x="731" y="2564"/>
                    </a:lnTo>
                    <a:lnTo>
                      <a:pt x="727" y="2563"/>
                    </a:lnTo>
                    <a:lnTo>
                      <a:pt x="716" y="2561"/>
                    </a:lnTo>
                    <a:lnTo>
                      <a:pt x="704" y="2561"/>
                    </a:lnTo>
                    <a:lnTo>
                      <a:pt x="691" y="2562"/>
                    </a:lnTo>
                    <a:lnTo>
                      <a:pt x="678" y="2564"/>
                    </a:lnTo>
                    <a:lnTo>
                      <a:pt x="664" y="2567"/>
                    </a:lnTo>
                    <a:lnTo>
                      <a:pt x="649" y="2570"/>
                    </a:lnTo>
                    <a:lnTo>
                      <a:pt x="634" y="2573"/>
                    </a:lnTo>
                    <a:lnTo>
                      <a:pt x="619" y="2574"/>
                    </a:lnTo>
                    <a:lnTo>
                      <a:pt x="610" y="2575"/>
                    </a:lnTo>
                    <a:lnTo>
                      <a:pt x="603" y="2574"/>
                    </a:lnTo>
                    <a:lnTo>
                      <a:pt x="595" y="2574"/>
                    </a:lnTo>
                    <a:lnTo>
                      <a:pt x="587" y="2572"/>
                    </a:lnTo>
                    <a:lnTo>
                      <a:pt x="580" y="2570"/>
                    </a:lnTo>
                    <a:lnTo>
                      <a:pt x="573" y="2567"/>
                    </a:lnTo>
                    <a:lnTo>
                      <a:pt x="566" y="2564"/>
                    </a:lnTo>
                    <a:lnTo>
                      <a:pt x="558" y="2560"/>
                    </a:lnTo>
                    <a:lnTo>
                      <a:pt x="552" y="2555"/>
                    </a:lnTo>
                    <a:lnTo>
                      <a:pt x="544" y="2549"/>
                    </a:lnTo>
                    <a:lnTo>
                      <a:pt x="538" y="2541"/>
                    </a:lnTo>
                    <a:lnTo>
                      <a:pt x="531" y="2534"/>
                    </a:lnTo>
                    <a:lnTo>
                      <a:pt x="525" y="2523"/>
                    </a:lnTo>
                    <a:lnTo>
                      <a:pt x="519" y="2513"/>
                    </a:lnTo>
                    <a:lnTo>
                      <a:pt x="516" y="2503"/>
                    </a:lnTo>
                    <a:lnTo>
                      <a:pt x="513" y="2493"/>
                    </a:lnTo>
                    <a:lnTo>
                      <a:pt x="512" y="2483"/>
                    </a:lnTo>
                    <a:lnTo>
                      <a:pt x="512" y="2472"/>
                    </a:lnTo>
                    <a:lnTo>
                      <a:pt x="513" y="2462"/>
                    </a:lnTo>
                    <a:lnTo>
                      <a:pt x="515" y="2453"/>
                    </a:lnTo>
                    <a:lnTo>
                      <a:pt x="518" y="2443"/>
                    </a:lnTo>
                    <a:lnTo>
                      <a:pt x="523" y="2434"/>
                    </a:lnTo>
                    <a:lnTo>
                      <a:pt x="528" y="2425"/>
                    </a:lnTo>
                    <a:lnTo>
                      <a:pt x="534" y="2416"/>
                    </a:lnTo>
                    <a:lnTo>
                      <a:pt x="541" y="2407"/>
                    </a:lnTo>
                    <a:lnTo>
                      <a:pt x="550" y="2400"/>
                    </a:lnTo>
                    <a:lnTo>
                      <a:pt x="558" y="2392"/>
                    </a:lnTo>
                    <a:lnTo>
                      <a:pt x="567" y="2385"/>
                    </a:lnTo>
                    <a:lnTo>
                      <a:pt x="578" y="2378"/>
                    </a:lnTo>
                    <a:lnTo>
                      <a:pt x="588" y="2372"/>
                    </a:lnTo>
                    <a:lnTo>
                      <a:pt x="599" y="2366"/>
                    </a:lnTo>
                    <a:lnTo>
                      <a:pt x="610" y="2362"/>
                    </a:lnTo>
                    <a:lnTo>
                      <a:pt x="620" y="2359"/>
                    </a:lnTo>
                    <a:lnTo>
                      <a:pt x="630" y="2356"/>
                    </a:lnTo>
                    <a:lnTo>
                      <a:pt x="637" y="2355"/>
                    </a:lnTo>
                    <a:lnTo>
                      <a:pt x="643" y="2355"/>
                    </a:lnTo>
                    <a:lnTo>
                      <a:pt x="646" y="2356"/>
                    </a:lnTo>
                    <a:lnTo>
                      <a:pt x="648" y="2358"/>
                    </a:lnTo>
                    <a:lnTo>
                      <a:pt x="650" y="2359"/>
                    </a:lnTo>
                    <a:lnTo>
                      <a:pt x="652" y="2361"/>
                    </a:lnTo>
                    <a:lnTo>
                      <a:pt x="654" y="2363"/>
                    </a:lnTo>
                    <a:lnTo>
                      <a:pt x="658" y="2366"/>
                    </a:lnTo>
                    <a:lnTo>
                      <a:pt x="661" y="2371"/>
                    </a:lnTo>
                    <a:lnTo>
                      <a:pt x="664" y="2376"/>
                    </a:lnTo>
                    <a:lnTo>
                      <a:pt x="668" y="2381"/>
                    </a:lnTo>
                    <a:lnTo>
                      <a:pt x="672" y="2387"/>
                    </a:lnTo>
                    <a:lnTo>
                      <a:pt x="674" y="2391"/>
                    </a:lnTo>
                    <a:lnTo>
                      <a:pt x="676" y="2394"/>
                    </a:lnTo>
                    <a:lnTo>
                      <a:pt x="677" y="2398"/>
                    </a:lnTo>
                    <a:lnTo>
                      <a:pt x="677" y="2400"/>
                    </a:lnTo>
                    <a:lnTo>
                      <a:pt x="676" y="2402"/>
                    </a:lnTo>
                    <a:lnTo>
                      <a:pt x="674" y="2404"/>
                    </a:lnTo>
                    <a:lnTo>
                      <a:pt x="671" y="2405"/>
                    </a:lnTo>
                    <a:lnTo>
                      <a:pt x="664" y="2406"/>
                    </a:lnTo>
                    <a:lnTo>
                      <a:pt x="655" y="2407"/>
                    </a:lnTo>
                    <a:lnTo>
                      <a:pt x="647" y="2409"/>
                    </a:lnTo>
                    <a:lnTo>
                      <a:pt x="636" y="2412"/>
                    </a:lnTo>
                    <a:lnTo>
                      <a:pt x="624" y="2416"/>
                    </a:lnTo>
                    <a:lnTo>
                      <a:pt x="612" y="2421"/>
                    </a:lnTo>
                    <a:lnTo>
                      <a:pt x="600" y="2429"/>
                    </a:lnTo>
                    <a:lnTo>
                      <a:pt x="592" y="2435"/>
                    </a:lnTo>
                    <a:lnTo>
                      <a:pt x="585" y="2443"/>
                    </a:lnTo>
                    <a:lnTo>
                      <a:pt x="581" y="2449"/>
                    </a:lnTo>
                    <a:lnTo>
                      <a:pt x="579" y="2457"/>
                    </a:lnTo>
                    <a:lnTo>
                      <a:pt x="578" y="2465"/>
                    </a:lnTo>
                    <a:lnTo>
                      <a:pt x="579" y="2472"/>
                    </a:lnTo>
                    <a:lnTo>
                      <a:pt x="581" y="2479"/>
                    </a:lnTo>
                    <a:lnTo>
                      <a:pt x="584" y="2485"/>
                    </a:lnTo>
                    <a:lnTo>
                      <a:pt x="588" y="2489"/>
                    </a:lnTo>
                    <a:lnTo>
                      <a:pt x="592" y="2494"/>
                    </a:lnTo>
                    <a:lnTo>
                      <a:pt x="597" y="2496"/>
                    </a:lnTo>
                    <a:lnTo>
                      <a:pt x="601" y="2498"/>
                    </a:lnTo>
                    <a:lnTo>
                      <a:pt x="612" y="2500"/>
                    </a:lnTo>
                    <a:lnTo>
                      <a:pt x="624" y="2500"/>
                    </a:lnTo>
                    <a:lnTo>
                      <a:pt x="637" y="2499"/>
                    </a:lnTo>
                    <a:lnTo>
                      <a:pt x="651" y="2496"/>
                    </a:lnTo>
                    <a:lnTo>
                      <a:pt x="665" y="2493"/>
                    </a:lnTo>
                    <a:lnTo>
                      <a:pt x="680" y="2489"/>
                    </a:lnTo>
                    <a:lnTo>
                      <a:pt x="695" y="2487"/>
                    </a:lnTo>
                    <a:lnTo>
                      <a:pt x="711" y="2486"/>
                    </a:lnTo>
                    <a:lnTo>
                      <a:pt x="727" y="2485"/>
                    </a:lnTo>
                    <a:lnTo>
                      <a:pt x="742" y="2487"/>
                    </a:lnTo>
                    <a:lnTo>
                      <a:pt x="749" y="2489"/>
                    </a:lnTo>
                    <a:lnTo>
                      <a:pt x="757" y="2492"/>
                    </a:lnTo>
                    <a:lnTo>
                      <a:pt x="764" y="2495"/>
                    </a:lnTo>
                    <a:lnTo>
                      <a:pt x="771" y="2499"/>
                    </a:lnTo>
                    <a:lnTo>
                      <a:pt x="778" y="2505"/>
                    </a:lnTo>
                    <a:lnTo>
                      <a:pt x="785" y="2510"/>
                    </a:lnTo>
                    <a:lnTo>
                      <a:pt x="792" y="2517"/>
                    </a:lnTo>
                    <a:lnTo>
                      <a:pt x="797" y="2525"/>
                    </a:lnTo>
                    <a:close/>
                    <a:moveTo>
                      <a:pt x="896" y="2189"/>
                    </a:moveTo>
                    <a:lnTo>
                      <a:pt x="901" y="2194"/>
                    </a:lnTo>
                    <a:lnTo>
                      <a:pt x="904" y="2200"/>
                    </a:lnTo>
                    <a:lnTo>
                      <a:pt x="906" y="2204"/>
                    </a:lnTo>
                    <a:lnTo>
                      <a:pt x="907" y="2208"/>
                    </a:lnTo>
                    <a:lnTo>
                      <a:pt x="908" y="2212"/>
                    </a:lnTo>
                    <a:lnTo>
                      <a:pt x="907" y="2215"/>
                    </a:lnTo>
                    <a:lnTo>
                      <a:pt x="907" y="2217"/>
                    </a:lnTo>
                    <a:lnTo>
                      <a:pt x="905" y="2218"/>
                    </a:lnTo>
                    <a:lnTo>
                      <a:pt x="835" y="2269"/>
                    </a:lnTo>
                    <a:lnTo>
                      <a:pt x="999" y="2496"/>
                    </a:lnTo>
                    <a:lnTo>
                      <a:pt x="1000" y="2498"/>
                    </a:lnTo>
                    <a:lnTo>
                      <a:pt x="1000" y="2500"/>
                    </a:lnTo>
                    <a:lnTo>
                      <a:pt x="999" y="2503"/>
                    </a:lnTo>
                    <a:lnTo>
                      <a:pt x="998" y="2507"/>
                    </a:lnTo>
                    <a:lnTo>
                      <a:pt x="995" y="2511"/>
                    </a:lnTo>
                    <a:lnTo>
                      <a:pt x="990" y="2515"/>
                    </a:lnTo>
                    <a:lnTo>
                      <a:pt x="984" y="2520"/>
                    </a:lnTo>
                    <a:lnTo>
                      <a:pt x="976" y="2526"/>
                    </a:lnTo>
                    <a:lnTo>
                      <a:pt x="969" y="2530"/>
                    </a:lnTo>
                    <a:lnTo>
                      <a:pt x="962" y="2535"/>
                    </a:lnTo>
                    <a:lnTo>
                      <a:pt x="957" y="2538"/>
                    </a:lnTo>
                    <a:lnTo>
                      <a:pt x="953" y="2539"/>
                    </a:lnTo>
                    <a:lnTo>
                      <a:pt x="948" y="2540"/>
                    </a:lnTo>
                    <a:lnTo>
                      <a:pt x="946" y="2540"/>
                    </a:lnTo>
                    <a:lnTo>
                      <a:pt x="943" y="2539"/>
                    </a:lnTo>
                    <a:lnTo>
                      <a:pt x="942" y="2537"/>
                    </a:lnTo>
                    <a:lnTo>
                      <a:pt x="778" y="2311"/>
                    </a:lnTo>
                    <a:lnTo>
                      <a:pt x="707" y="2362"/>
                    </a:lnTo>
                    <a:lnTo>
                      <a:pt x="705" y="2363"/>
                    </a:lnTo>
                    <a:lnTo>
                      <a:pt x="703" y="2363"/>
                    </a:lnTo>
                    <a:lnTo>
                      <a:pt x="700" y="2362"/>
                    </a:lnTo>
                    <a:lnTo>
                      <a:pt x="698" y="2361"/>
                    </a:lnTo>
                    <a:lnTo>
                      <a:pt x="694" y="2359"/>
                    </a:lnTo>
                    <a:lnTo>
                      <a:pt x="690" y="2354"/>
                    </a:lnTo>
                    <a:lnTo>
                      <a:pt x="687" y="2350"/>
                    </a:lnTo>
                    <a:lnTo>
                      <a:pt x="682" y="2345"/>
                    </a:lnTo>
                    <a:lnTo>
                      <a:pt x="678" y="2338"/>
                    </a:lnTo>
                    <a:lnTo>
                      <a:pt x="675" y="2333"/>
                    </a:lnTo>
                    <a:lnTo>
                      <a:pt x="673" y="2328"/>
                    </a:lnTo>
                    <a:lnTo>
                      <a:pt x="671" y="2324"/>
                    </a:lnTo>
                    <a:lnTo>
                      <a:pt x="671" y="2321"/>
                    </a:lnTo>
                    <a:lnTo>
                      <a:pt x="671" y="2319"/>
                    </a:lnTo>
                    <a:lnTo>
                      <a:pt x="672" y="2316"/>
                    </a:lnTo>
                    <a:lnTo>
                      <a:pt x="674" y="2314"/>
                    </a:lnTo>
                    <a:lnTo>
                      <a:pt x="872" y="2172"/>
                    </a:lnTo>
                    <a:lnTo>
                      <a:pt x="874" y="2171"/>
                    </a:lnTo>
                    <a:lnTo>
                      <a:pt x="876" y="2171"/>
                    </a:lnTo>
                    <a:lnTo>
                      <a:pt x="878" y="2171"/>
                    </a:lnTo>
                    <a:lnTo>
                      <a:pt x="881" y="2172"/>
                    </a:lnTo>
                    <a:lnTo>
                      <a:pt x="885" y="2175"/>
                    </a:lnTo>
                    <a:lnTo>
                      <a:pt x="888" y="2178"/>
                    </a:lnTo>
                    <a:lnTo>
                      <a:pt x="892" y="2182"/>
                    </a:lnTo>
                    <a:lnTo>
                      <a:pt x="896" y="2189"/>
                    </a:lnTo>
                    <a:close/>
                    <a:moveTo>
                      <a:pt x="1238" y="2094"/>
                    </a:moveTo>
                    <a:lnTo>
                      <a:pt x="1251" y="2111"/>
                    </a:lnTo>
                    <a:lnTo>
                      <a:pt x="1261" y="2128"/>
                    </a:lnTo>
                    <a:lnTo>
                      <a:pt x="1270" y="2145"/>
                    </a:lnTo>
                    <a:lnTo>
                      <a:pt x="1277" y="2162"/>
                    </a:lnTo>
                    <a:lnTo>
                      <a:pt x="1282" y="2178"/>
                    </a:lnTo>
                    <a:lnTo>
                      <a:pt x="1286" y="2194"/>
                    </a:lnTo>
                    <a:lnTo>
                      <a:pt x="1288" y="2211"/>
                    </a:lnTo>
                    <a:lnTo>
                      <a:pt x="1288" y="2227"/>
                    </a:lnTo>
                    <a:lnTo>
                      <a:pt x="1286" y="2242"/>
                    </a:lnTo>
                    <a:lnTo>
                      <a:pt x="1282" y="2258"/>
                    </a:lnTo>
                    <a:lnTo>
                      <a:pt x="1277" y="2272"/>
                    </a:lnTo>
                    <a:lnTo>
                      <a:pt x="1269" y="2287"/>
                    </a:lnTo>
                    <a:lnTo>
                      <a:pt x="1259" y="2301"/>
                    </a:lnTo>
                    <a:lnTo>
                      <a:pt x="1249" y="2315"/>
                    </a:lnTo>
                    <a:lnTo>
                      <a:pt x="1236" y="2329"/>
                    </a:lnTo>
                    <a:lnTo>
                      <a:pt x="1221" y="2342"/>
                    </a:lnTo>
                    <a:lnTo>
                      <a:pt x="1204" y="2353"/>
                    </a:lnTo>
                    <a:lnTo>
                      <a:pt x="1189" y="2363"/>
                    </a:lnTo>
                    <a:lnTo>
                      <a:pt x="1173" y="2372"/>
                    </a:lnTo>
                    <a:lnTo>
                      <a:pt x="1158" y="2377"/>
                    </a:lnTo>
                    <a:lnTo>
                      <a:pt x="1143" y="2381"/>
                    </a:lnTo>
                    <a:lnTo>
                      <a:pt x="1129" y="2383"/>
                    </a:lnTo>
                    <a:lnTo>
                      <a:pt x="1114" y="2385"/>
                    </a:lnTo>
                    <a:lnTo>
                      <a:pt x="1098" y="2383"/>
                    </a:lnTo>
                    <a:lnTo>
                      <a:pt x="1084" y="2380"/>
                    </a:lnTo>
                    <a:lnTo>
                      <a:pt x="1069" y="2375"/>
                    </a:lnTo>
                    <a:lnTo>
                      <a:pt x="1055" y="2367"/>
                    </a:lnTo>
                    <a:lnTo>
                      <a:pt x="1041" y="2359"/>
                    </a:lnTo>
                    <a:lnTo>
                      <a:pt x="1027" y="2348"/>
                    </a:lnTo>
                    <a:lnTo>
                      <a:pt x="1012" y="2335"/>
                    </a:lnTo>
                    <a:lnTo>
                      <a:pt x="998" y="2320"/>
                    </a:lnTo>
                    <a:lnTo>
                      <a:pt x="984" y="2302"/>
                    </a:lnTo>
                    <a:lnTo>
                      <a:pt x="972" y="2286"/>
                    </a:lnTo>
                    <a:lnTo>
                      <a:pt x="961" y="2269"/>
                    </a:lnTo>
                    <a:lnTo>
                      <a:pt x="953" y="2253"/>
                    </a:lnTo>
                    <a:lnTo>
                      <a:pt x="945" y="2237"/>
                    </a:lnTo>
                    <a:lnTo>
                      <a:pt x="941" y="2220"/>
                    </a:lnTo>
                    <a:lnTo>
                      <a:pt x="936" y="2204"/>
                    </a:lnTo>
                    <a:lnTo>
                      <a:pt x="935" y="2188"/>
                    </a:lnTo>
                    <a:lnTo>
                      <a:pt x="935" y="2172"/>
                    </a:lnTo>
                    <a:lnTo>
                      <a:pt x="937" y="2155"/>
                    </a:lnTo>
                    <a:lnTo>
                      <a:pt x="941" y="2140"/>
                    </a:lnTo>
                    <a:lnTo>
                      <a:pt x="946" y="2125"/>
                    </a:lnTo>
                    <a:lnTo>
                      <a:pt x="954" y="2111"/>
                    </a:lnTo>
                    <a:lnTo>
                      <a:pt x="963" y="2096"/>
                    </a:lnTo>
                    <a:lnTo>
                      <a:pt x="974" y="2083"/>
                    </a:lnTo>
                    <a:lnTo>
                      <a:pt x="988" y="2069"/>
                    </a:lnTo>
                    <a:lnTo>
                      <a:pt x="1003" y="2056"/>
                    </a:lnTo>
                    <a:lnTo>
                      <a:pt x="1019" y="2045"/>
                    </a:lnTo>
                    <a:lnTo>
                      <a:pt x="1034" y="2036"/>
                    </a:lnTo>
                    <a:lnTo>
                      <a:pt x="1049" y="2027"/>
                    </a:lnTo>
                    <a:lnTo>
                      <a:pt x="1064" y="2021"/>
                    </a:lnTo>
                    <a:lnTo>
                      <a:pt x="1079" y="2017"/>
                    </a:lnTo>
                    <a:lnTo>
                      <a:pt x="1094" y="2015"/>
                    </a:lnTo>
                    <a:lnTo>
                      <a:pt x="1109" y="2014"/>
                    </a:lnTo>
                    <a:lnTo>
                      <a:pt x="1123" y="2015"/>
                    </a:lnTo>
                    <a:lnTo>
                      <a:pt x="1138" y="2018"/>
                    </a:lnTo>
                    <a:lnTo>
                      <a:pt x="1153" y="2024"/>
                    </a:lnTo>
                    <a:lnTo>
                      <a:pt x="1168" y="2030"/>
                    </a:lnTo>
                    <a:lnTo>
                      <a:pt x="1182" y="2040"/>
                    </a:lnTo>
                    <a:lnTo>
                      <a:pt x="1196" y="2051"/>
                    </a:lnTo>
                    <a:lnTo>
                      <a:pt x="1210" y="2063"/>
                    </a:lnTo>
                    <a:lnTo>
                      <a:pt x="1224" y="2078"/>
                    </a:lnTo>
                    <a:lnTo>
                      <a:pt x="1238" y="2094"/>
                    </a:lnTo>
                    <a:close/>
                    <a:moveTo>
                      <a:pt x="1182" y="2143"/>
                    </a:moveTo>
                    <a:lnTo>
                      <a:pt x="1173" y="2133"/>
                    </a:lnTo>
                    <a:lnTo>
                      <a:pt x="1165" y="2123"/>
                    </a:lnTo>
                    <a:lnTo>
                      <a:pt x="1157" y="2114"/>
                    </a:lnTo>
                    <a:lnTo>
                      <a:pt x="1148" y="2107"/>
                    </a:lnTo>
                    <a:lnTo>
                      <a:pt x="1140" y="2099"/>
                    </a:lnTo>
                    <a:lnTo>
                      <a:pt x="1131" y="2094"/>
                    </a:lnTo>
                    <a:lnTo>
                      <a:pt x="1121" y="2090"/>
                    </a:lnTo>
                    <a:lnTo>
                      <a:pt x="1113" y="2085"/>
                    </a:lnTo>
                    <a:lnTo>
                      <a:pt x="1104" y="2083"/>
                    </a:lnTo>
                    <a:lnTo>
                      <a:pt x="1094" y="2082"/>
                    </a:lnTo>
                    <a:lnTo>
                      <a:pt x="1086" y="2082"/>
                    </a:lnTo>
                    <a:lnTo>
                      <a:pt x="1076" y="2083"/>
                    </a:lnTo>
                    <a:lnTo>
                      <a:pt x="1066" y="2086"/>
                    </a:lnTo>
                    <a:lnTo>
                      <a:pt x="1056" y="2090"/>
                    </a:lnTo>
                    <a:lnTo>
                      <a:pt x="1047" y="2096"/>
                    </a:lnTo>
                    <a:lnTo>
                      <a:pt x="1037" y="2103"/>
                    </a:lnTo>
                    <a:lnTo>
                      <a:pt x="1027" y="2111"/>
                    </a:lnTo>
                    <a:lnTo>
                      <a:pt x="1020" y="2120"/>
                    </a:lnTo>
                    <a:lnTo>
                      <a:pt x="1013" y="2128"/>
                    </a:lnTo>
                    <a:lnTo>
                      <a:pt x="1009" y="2137"/>
                    </a:lnTo>
                    <a:lnTo>
                      <a:pt x="1006" y="2147"/>
                    </a:lnTo>
                    <a:lnTo>
                      <a:pt x="1003" y="2157"/>
                    </a:lnTo>
                    <a:lnTo>
                      <a:pt x="1002" y="2165"/>
                    </a:lnTo>
                    <a:lnTo>
                      <a:pt x="1003" y="2175"/>
                    </a:lnTo>
                    <a:lnTo>
                      <a:pt x="1004" y="2185"/>
                    </a:lnTo>
                    <a:lnTo>
                      <a:pt x="1007" y="2194"/>
                    </a:lnTo>
                    <a:lnTo>
                      <a:pt x="1010" y="2205"/>
                    </a:lnTo>
                    <a:lnTo>
                      <a:pt x="1014" y="2215"/>
                    </a:lnTo>
                    <a:lnTo>
                      <a:pt x="1020" y="2225"/>
                    </a:lnTo>
                    <a:lnTo>
                      <a:pt x="1026" y="2234"/>
                    </a:lnTo>
                    <a:lnTo>
                      <a:pt x="1033" y="2244"/>
                    </a:lnTo>
                    <a:lnTo>
                      <a:pt x="1040" y="2254"/>
                    </a:lnTo>
                    <a:lnTo>
                      <a:pt x="1049" y="2265"/>
                    </a:lnTo>
                    <a:lnTo>
                      <a:pt x="1057" y="2274"/>
                    </a:lnTo>
                    <a:lnTo>
                      <a:pt x="1066" y="2283"/>
                    </a:lnTo>
                    <a:lnTo>
                      <a:pt x="1075" y="2292"/>
                    </a:lnTo>
                    <a:lnTo>
                      <a:pt x="1083" y="2298"/>
                    </a:lnTo>
                    <a:lnTo>
                      <a:pt x="1092" y="2304"/>
                    </a:lnTo>
                    <a:lnTo>
                      <a:pt x="1102" y="2309"/>
                    </a:lnTo>
                    <a:lnTo>
                      <a:pt x="1110" y="2312"/>
                    </a:lnTo>
                    <a:lnTo>
                      <a:pt x="1119" y="2315"/>
                    </a:lnTo>
                    <a:lnTo>
                      <a:pt x="1129" y="2316"/>
                    </a:lnTo>
                    <a:lnTo>
                      <a:pt x="1137" y="2316"/>
                    </a:lnTo>
                    <a:lnTo>
                      <a:pt x="1147" y="2315"/>
                    </a:lnTo>
                    <a:lnTo>
                      <a:pt x="1157" y="2312"/>
                    </a:lnTo>
                    <a:lnTo>
                      <a:pt x="1165" y="2308"/>
                    </a:lnTo>
                    <a:lnTo>
                      <a:pt x="1176" y="2302"/>
                    </a:lnTo>
                    <a:lnTo>
                      <a:pt x="1186" y="2295"/>
                    </a:lnTo>
                    <a:lnTo>
                      <a:pt x="1196" y="2286"/>
                    </a:lnTo>
                    <a:lnTo>
                      <a:pt x="1203" y="2279"/>
                    </a:lnTo>
                    <a:lnTo>
                      <a:pt x="1210" y="2270"/>
                    </a:lnTo>
                    <a:lnTo>
                      <a:pt x="1214" y="2260"/>
                    </a:lnTo>
                    <a:lnTo>
                      <a:pt x="1217" y="2252"/>
                    </a:lnTo>
                    <a:lnTo>
                      <a:pt x="1220" y="2242"/>
                    </a:lnTo>
                    <a:lnTo>
                      <a:pt x="1221" y="2232"/>
                    </a:lnTo>
                    <a:lnTo>
                      <a:pt x="1220" y="2222"/>
                    </a:lnTo>
                    <a:lnTo>
                      <a:pt x="1218" y="2213"/>
                    </a:lnTo>
                    <a:lnTo>
                      <a:pt x="1216" y="2203"/>
                    </a:lnTo>
                    <a:lnTo>
                      <a:pt x="1212" y="2192"/>
                    </a:lnTo>
                    <a:lnTo>
                      <a:pt x="1208" y="2182"/>
                    </a:lnTo>
                    <a:lnTo>
                      <a:pt x="1202" y="2173"/>
                    </a:lnTo>
                    <a:lnTo>
                      <a:pt x="1196" y="2163"/>
                    </a:lnTo>
                    <a:lnTo>
                      <a:pt x="1189" y="2153"/>
                    </a:lnTo>
                    <a:lnTo>
                      <a:pt x="1182" y="2143"/>
                    </a:lnTo>
                    <a:close/>
                    <a:moveTo>
                      <a:pt x="1680" y="1911"/>
                    </a:moveTo>
                    <a:lnTo>
                      <a:pt x="1681" y="1913"/>
                    </a:lnTo>
                    <a:lnTo>
                      <a:pt x="1682" y="1917"/>
                    </a:lnTo>
                    <a:lnTo>
                      <a:pt x="1682" y="1919"/>
                    </a:lnTo>
                    <a:lnTo>
                      <a:pt x="1680" y="1922"/>
                    </a:lnTo>
                    <a:lnTo>
                      <a:pt x="1678" y="1926"/>
                    </a:lnTo>
                    <a:lnTo>
                      <a:pt x="1674" y="1931"/>
                    </a:lnTo>
                    <a:lnTo>
                      <a:pt x="1669" y="1937"/>
                    </a:lnTo>
                    <a:lnTo>
                      <a:pt x="1663" y="1943"/>
                    </a:lnTo>
                    <a:lnTo>
                      <a:pt x="1656" y="1949"/>
                    </a:lnTo>
                    <a:lnTo>
                      <a:pt x="1651" y="1953"/>
                    </a:lnTo>
                    <a:lnTo>
                      <a:pt x="1646" y="1957"/>
                    </a:lnTo>
                    <a:lnTo>
                      <a:pt x="1642" y="1960"/>
                    </a:lnTo>
                    <a:lnTo>
                      <a:pt x="1639" y="1961"/>
                    </a:lnTo>
                    <a:lnTo>
                      <a:pt x="1636" y="1961"/>
                    </a:lnTo>
                    <a:lnTo>
                      <a:pt x="1633" y="1960"/>
                    </a:lnTo>
                    <a:lnTo>
                      <a:pt x="1631" y="1958"/>
                    </a:lnTo>
                    <a:lnTo>
                      <a:pt x="1436" y="1755"/>
                    </a:lnTo>
                    <a:lnTo>
                      <a:pt x="1435" y="1755"/>
                    </a:lnTo>
                    <a:lnTo>
                      <a:pt x="1559" y="2028"/>
                    </a:lnTo>
                    <a:lnTo>
                      <a:pt x="1560" y="2031"/>
                    </a:lnTo>
                    <a:lnTo>
                      <a:pt x="1560" y="2034"/>
                    </a:lnTo>
                    <a:lnTo>
                      <a:pt x="1559" y="2038"/>
                    </a:lnTo>
                    <a:lnTo>
                      <a:pt x="1558" y="2042"/>
                    </a:lnTo>
                    <a:lnTo>
                      <a:pt x="1554" y="2045"/>
                    </a:lnTo>
                    <a:lnTo>
                      <a:pt x="1551" y="2051"/>
                    </a:lnTo>
                    <a:lnTo>
                      <a:pt x="1546" y="2055"/>
                    </a:lnTo>
                    <a:lnTo>
                      <a:pt x="1540" y="2061"/>
                    </a:lnTo>
                    <a:lnTo>
                      <a:pt x="1534" y="2067"/>
                    </a:lnTo>
                    <a:lnTo>
                      <a:pt x="1529" y="2071"/>
                    </a:lnTo>
                    <a:lnTo>
                      <a:pt x="1524" y="2075"/>
                    </a:lnTo>
                    <a:lnTo>
                      <a:pt x="1520" y="2078"/>
                    </a:lnTo>
                    <a:lnTo>
                      <a:pt x="1516" y="2079"/>
                    </a:lnTo>
                    <a:lnTo>
                      <a:pt x="1512" y="2080"/>
                    </a:lnTo>
                    <a:lnTo>
                      <a:pt x="1509" y="2079"/>
                    </a:lnTo>
                    <a:lnTo>
                      <a:pt x="1507" y="2078"/>
                    </a:lnTo>
                    <a:lnTo>
                      <a:pt x="1241" y="1941"/>
                    </a:lnTo>
                    <a:lnTo>
                      <a:pt x="1241" y="1941"/>
                    </a:lnTo>
                    <a:lnTo>
                      <a:pt x="1437" y="2146"/>
                    </a:lnTo>
                    <a:lnTo>
                      <a:pt x="1438" y="2148"/>
                    </a:lnTo>
                    <a:lnTo>
                      <a:pt x="1439" y="2150"/>
                    </a:lnTo>
                    <a:lnTo>
                      <a:pt x="1439" y="2153"/>
                    </a:lnTo>
                    <a:lnTo>
                      <a:pt x="1438" y="2157"/>
                    </a:lnTo>
                    <a:lnTo>
                      <a:pt x="1435" y="2161"/>
                    </a:lnTo>
                    <a:lnTo>
                      <a:pt x="1431" y="2165"/>
                    </a:lnTo>
                    <a:lnTo>
                      <a:pt x="1427" y="2171"/>
                    </a:lnTo>
                    <a:lnTo>
                      <a:pt x="1420" y="2177"/>
                    </a:lnTo>
                    <a:lnTo>
                      <a:pt x="1414" y="2182"/>
                    </a:lnTo>
                    <a:lnTo>
                      <a:pt x="1408" y="2188"/>
                    </a:lnTo>
                    <a:lnTo>
                      <a:pt x="1403" y="2191"/>
                    </a:lnTo>
                    <a:lnTo>
                      <a:pt x="1399" y="2193"/>
                    </a:lnTo>
                    <a:lnTo>
                      <a:pt x="1396" y="2194"/>
                    </a:lnTo>
                    <a:lnTo>
                      <a:pt x="1392" y="2194"/>
                    </a:lnTo>
                    <a:lnTo>
                      <a:pt x="1390" y="2193"/>
                    </a:lnTo>
                    <a:lnTo>
                      <a:pt x="1388" y="2192"/>
                    </a:lnTo>
                    <a:lnTo>
                      <a:pt x="1174" y="1970"/>
                    </a:lnTo>
                    <a:lnTo>
                      <a:pt x="1170" y="1964"/>
                    </a:lnTo>
                    <a:lnTo>
                      <a:pt x="1167" y="1959"/>
                    </a:lnTo>
                    <a:lnTo>
                      <a:pt x="1165" y="1954"/>
                    </a:lnTo>
                    <a:lnTo>
                      <a:pt x="1164" y="1949"/>
                    </a:lnTo>
                    <a:lnTo>
                      <a:pt x="1165" y="1944"/>
                    </a:lnTo>
                    <a:lnTo>
                      <a:pt x="1167" y="1939"/>
                    </a:lnTo>
                    <a:lnTo>
                      <a:pt x="1170" y="1935"/>
                    </a:lnTo>
                    <a:lnTo>
                      <a:pt x="1173" y="1931"/>
                    </a:lnTo>
                    <a:lnTo>
                      <a:pt x="1207" y="1898"/>
                    </a:lnTo>
                    <a:lnTo>
                      <a:pt x="1215" y="1891"/>
                    </a:lnTo>
                    <a:lnTo>
                      <a:pt x="1224" y="1885"/>
                    </a:lnTo>
                    <a:lnTo>
                      <a:pt x="1231" y="1881"/>
                    </a:lnTo>
                    <a:lnTo>
                      <a:pt x="1239" y="1879"/>
                    </a:lnTo>
                    <a:lnTo>
                      <a:pt x="1248" y="1879"/>
                    </a:lnTo>
                    <a:lnTo>
                      <a:pt x="1255" y="1881"/>
                    </a:lnTo>
                    <a:lnTo>
                      <a:pt x="1264" y="1884"/>
                    </a:lnTo>
                    <a:lnTo>
                      <a:pt x="1274" y="1890"/>
                    </a:lnTo>
                    <a:lnTo>
                      <a:pt x="1471" y="1986"/>
                    </a:lnTo>
                    <a:lnTo>
                      <a:pt x="1472" y="1986"/>
                    </a:lnTo>
                    <a:lnTo>
                      <a:pt x="1385" y="1784"/>
                    </a:lnTo>
                    <a:lnTo>
                      <a:pt x="1381" y="1773"/>
                    </a:lnTo>
                    <a:lnTo>
                      <a:pt x="1377" y="1764"/>
                    </a:lnTo>
                    <a:lnTo>
                      <a:pt x="1375" y="1756"/>
                    </a:lnTo>
                    <a:lnTo>
                      <a:pt x="1375" y="1748"/>
                    </a:lnTo>
                    <a:lnTo>
                      <a:pt x="1376" y="1742"/>
                    </a:lnTo>
                    <a:lnTo>
                      <a:pt x="1379" y="1735"/>
                    </a:lnTo>
                    <a:lnTo>
                      <a:pt x="1385" y="1728"/>
                    </a:lnTo>
                    <a:lnTo>
                      <a:pt x="1391" y="1721"/>
                    </a:lnTo>
                    <a:lnTo>
                      <a:pt x="1425" y="1688"/>
                    </a:lnTo>
                    <a:lnTo>
                      <a:pt x="1430" y="1683"/>
                    </a:lnTo>
                    <a:lnTo>
                      <a:pt x="1436" y="1681"/>
                    </a:lnTo>
                    <a:lnTo>
                      <a:pt x="1441" y="1679"/>
                    </a:lnTo>
                    <a:lnTo>
                      <a:pt x="1445" y="1679"/>
                    </a:lnTo>
                    <a:lnTo>
                      <a:pt x="1451" y="1680"/>
                    </a:lnTo>
                    <a:lnTo>
                      <a:pt x="1455" y="1681"/>
                    </a:lnTo>
                    <a:lnTo>
                      <a:pt x="1460" y="1684"/>
                    </a:lnTo>
                    <a:lnTo>
                      <a:pt x="1465" y="1689"/>
                    </a:lnTo>
                    <a:lnTo>
                      <a:pt x="1680" y="1911"/>
                    </a:lnTo>
                    <a:close/>
                    <a:moveTo>
                      <a:pt x="1865" y="1702"/>
                    </a:moveTo>
                    <a:lnTo>
                      <a:pt x="1869" y="1706"/>
                    </a:lnTo>
                    <a:lnTo>
                      <a:pt x="1873" y="1711"/>
                    </a:lnTo>
                    <a:lnTo>
                      <a:pt x="1876" y="1715"/>
                    </a:lnTo>
                    <a:lnTo>
                      <a:pt x="1878" y="1718"/>
                    </a:lnTo>
                    <a:lnTo>
                      <a:pt x="1879" y="1721"/>
                    </a:lnTo>
                    <a:lnTo>
                      <a:pt x="1879" y="1724"/>
                    </a:lnTo>
                    <a:lnTo>
                      <a:pt x="1879" y="1726"/>
                    </a:lnTo>
                    <a:lnTo>
                      <a:pt x="1878" y="1728"/>
                    </a:lnTo>
                    <a:lnTo>
                      <a:pt x="1757" y="1853"/>
                    </a:lnTo>
                    <a:lnTo>
                      <a:pt x="1753" y="1856"/>
                    </a:lnTo>
                    <a:lnTo>
                      <a:pt x="1750" y="1858"/>
                    </a:lnTo>
                    <a:lnTo>
                      <a:pt x="1746" y="1859"/>
                    </a:lnTo>
                    <a:lnTo>
                      <a:pt x="1742" y="1860"/>
                    </a:lnTo>
                    <a:lnTo>
                      <a:pt x="1738" y="1860"/>
                    </a:lnTo>
                    <a:lnTo>
                      <a:pt x="1734" y="1859"/>
                    </a:lnTo>
                    <a:lnTo>
                      <a:pt x="1731" y="1856"/>
                    </a:lnTo>
                    <a:lnTo>
                      <a:pt x="1726" y="1853"/>
                    </a:lnTo>
                    <a:lnTo>
                      <a:pt x="1508" y="1643"/>
                    </a:lnTo>
                    <a:lnTo>
                      <a:pt x="1505" y="1639"/>
                    </a:lnTo>
                    <a:lnTo>
                      <a:pt x="1502" y="1636"/>
                    </a:lnTo>
                    <a:lnTo>
                      <a:pt x="1500" y="1631"/>
                    </a:lnTo>
                    <a:lnTo>
                      <a:pt x="1499" y="1627"/>
                    </a:lnTo>
                    <a:lnTo>
                      <a:pt x="1500" y="1624"/>
                    </a:lnTo>
                    <a:lnTo>
                      <a:pt x="1502" y="1619"/>
                    </a:lnTo>
                    <a:lnTo>
                      <a:pt x="1504" y="1616"/>
                    </a:lnTo>
                    <a:lnTo>
                      <a:pt x="1506" y="1613"/>
                    </a:lnTo>
                    <a:lnTo>
                      <a:pt x="1627" y="1488"/>
                    </a:lnTo>
                    <a:lnTo>
                      <a:pt x="1628" y="1487"/>
                    </a:lnTo>
                    <a:lnTo>
                      <a:pt x="1630" y="1485"/>
                    </a:lnTo>
                    <a:lnTo>
                      <a:pt x="1633" y="1485"/>
                    </a:lnTo>
                    <a:lnTo>
                      <a:pt x="1636" y="1487"/>
                    </a:lnTo>
                    <a:lnTo>
                      <a:pt x="1640" y="1489"/>
                    </a:lnTo>
                    <a:lnTo>
                      <a:pt x="1643" y="1491"/>
                    </a:lnTo>
                    <a:lnTo>
                      <a:pt x="1648" y="1495"/>
                    </a:lnTo>
                    <a:lnTo>
                      <a:pt x="1654" y="1501"/>
                    </a:lnTo>
                    <a:lnTo>
                      <a:pt x="1658" y="1505"/>
                    </a:lnTo>
                    <a:lnTo>
                      <a:pt x="1663" y="1509"/>
                    </a:lnTo>
                    <a:lnTo>
                      <a:pt x="1666" y="1514"/>
                    </a:lnTo>
                    <a:lnTo>
                      <a:pt x="1667" y="1517"/>
                    </a:lnTo>
                    <a:lnTo>
                      <a:pt x="1668" y="1520"/>
                    </a:lnTo>
                    <a:lnTo>
                      <a:pt x="1668" y="1522"/>
                    </a:lnTo>
                    <a:lnTo>
                      <a:pt x="1668" y="1524"/>
                    </a:lnTo>
                    <a:lnTo>
                      <a:pt x="1667" y="1527"/>
                    </a:lnTo>
                    <a:lnTo>
                      <a:pt x="1580" y="1616"/>
                    </a:lnTo>
                    <a:lnTo>
                      <a:pt x="1642" y="1675"/>
                    </a:lnTo>
                    <a:lnTo>
                      <a:pt x="1713" y="1599"/>
                    </a:lnTo>
                    <a:lnTo>
                      <a:pt x="1715" y="1598"/>
                    </a:lnTo>
                    <a:lnTo>
                      <a:pt x="1718" y="1597"/>
                    </a:lnTo>
                    <a:lnTo>
                      <a:pt x="1721" y="1597"/>
                    </a:lnTo>
                    <a:lnTo>
                      <a:pt x="1723" y="1598"/>
                    </a:lnTo>
                    <a:lnTo>
                      <a:pt x="1727" y="1599"/>
                    </a:lnTo>
                    <a:lnTo>
                      <a:pt x="1731" y="1602"/>
                    </a:lnTo>
                    <a:lnTo>
                      <a:pt x="1735" y="1605"/>
                    </a:lnTo>
                    <a:lnTo>
                      <a:pt x="1740" y="1611"/>
                    </a:lnTo>
                    <a:lnTo>
                      <a:pt x="1746" y="1615"/>
                    </a:lnTo>
                    <a:lnTo>
                      <a:pt x="1749" y="1619"/>
                    </a:lnTo>
                    <a:lnTo>
                      <a:pt x="1752" y="1624"/>
                    </a:lnTo>
                    <a:lnTo>
                      <a:pt x="1753" y="1627"/>
                    </a:lnTo>
                    <a:lnTo>
                      <a:pt x="1754" y="1630"/>
                    </a:lnTo>
                    <a:lnTo>
                      <a:pt x="1754" y="1632"/>
                    </a:lnTo>
                    <a:lnTo>
                      <a:pt x="1754" y="1635"/>
                    </a:lnTo>
                    <a:lnTo>
                      <a:pt x="1752" y="1637"/>
                    </a:lnTo>
                    <a:lnTo>
                      <a:pt x="1680" y="1711"/>
                    </a:lnTo>
                    <a:lnTo>
                      <a:pt x="1751" y="1779"/>
                    </a:lnTo>
                    <a:lnTo>
                      <a:pt x="1838" y="1690"/>
                    </a:lnTo>
                    <a:lnTo>
                      <a:pt x="1839" y="1689"/>
                    </a:lnTo>
                    <a:lnTo>
                      <a:pt x="1841" y="1688"/>
                    </a:lnTo>
                    <a:lnTo>
                      <a:pt x="1844" y="1688"/>
                    </a:lnTo>
                    <a:lnTo>
                      <a:pt x="1847" y="1689"/>
                    </a:lnTo>
                    <a:lnTo>
                      <a:pt x="1851" y="1690"/>
                    </a:lnTo>
                    <a:lnTo>
                      <a:pt x="1855" y="1693"/>
                    </a:lnTo>
                    <a:lnTo>
                      <a:pt x="1859" y="1696"/>
                    </a:lnTo>
                    <a:lnTo>
                      <a:pt x="1865" y="1702"/>
                    </a:lnTo>
                    <a:close/>
                    <a:moveTo>
                      <a:pt x="2094" y="1480"/>
                    </a:moveTo>
                    <a:lnTo>
                      <a:pt x="2096" y="1482"/>
                    </a:lnTo>
                    <a:lnTo>
                      <a:pt x="2097" y="1484"/>
                    </a:lnTo>
                    <a:lnTo>
                      <a:pt x="2097" y="1487"/>
                    </a:lnTo>
                    <a:lnTo>
                      <a:pt x="2096" y="1491"/>
                    </a:lnTo>
                    <a:lnTo>
                      <a:pt x="2094" y="1495"/>
                    </a:lnTo>
                    <a:lnTo>
                      <a:pt x="2089" y="1501"/>
                    </a:lnTo>
                    <a:lnTo>
                      <a:pt x="2084" y="1508"/>
                    </a:lnTo>
                    <a:lnTo>
                      <a:pt x="2076" y="1517"/>
                    </a:lnTo>
                    <a:lnTo>
                      <a:pt x="2070" y="1524"/>
                    </a:lnTo>
                    <a:lnTo>
                      <a:pt x="2063" y="1530"/>
                    </a:lnTo>
                    <a:lnTo>
                      <a:pt x="2059" y="1534"/>
                    </a:lnTo>
                    <a:lnTo>
                      <a:pt x="2056" y="1536"/>
                    </a:lnTo>
                    <a:lnTo>
                      <a:pt x="2051" y="1538"/>
                    </a:lnTo>
                    <a:lnTo>
                      <a:pt x="2049" y="1538"/>
                    </a:lnTo>
                    <a:lnTo>
                      <a:pt x="2046" y="1537"/>
                    </a:lnTo>
                    <a:lnTo>
                      <a:pt x="2043" y="1537"/>
                    </a:lnTo>
                    <a:lnTo>
                      <a:pt x="1964" y="1509"/>
                    </a:lnTo>
                    <a:lnTo>
                      <a:pt x="1951" y="1505"/>
                    </a:lnTo>
                    <a:lnTo>
                      <a:pt x="1939" y="1503"/>
                    </a:lnTo>
                    <a:lnTo>
                      <a:pt x="1928" y="1501"/>
                    </a:lnTo>
                    <a:lnTo>
                      <a:pt x="1919" y="1501"/>
                    </a:lnTo>
                    <a:lnTo>
                      <a:pt x="1909" y="1502"/>
                    </a:lnTo>
                    <a:lnTo>
                      <a:pt x="1900" y="1505"/>
                    </a:lnTo>
                    <a:lnTo>
                      <a:pt x="1893" y="1510"/>
                    </a:lnTo>
                    <a:lnTo>
                      <a:pt x="1885" y="1518"/>
                    </a:lnTo>
                    <a:lnTo>
                      <a:pt x="1870" y="1534"/>
                    </a:lnTo>
                    <a:lnTo>
                      <a:pt x="1970" y="1622"/>
                    </a:lnTo>
                    <a:lnTo>
                      <a:pt x="1972" y="1623"/>
                    </a:lnTo>
                    <a:lnTo>
                      <a:pt x="1973" y="1626"/>
                    </a:lnTo>
                    <a:lnTo>
                      <a:pt x="1973" y="1629"/>
                    </a:lnTo>
                    <a:lnTo>
                      <a:pt x="1972" y="1632"/>
                    </a:lnTo>
                    <a:lnTo>
                      <a:pt x="1969" y="1637"/>
                    </a:lnTo>
                    <a:lnTo>
                      <a:pt x="1966" y="1642"/>
                    </a:lnTo>
                    <a:lnTo>
                      <a:pt x="1962" y="1648"/>
                    </a:lnTo>
                    <a:lnTo>
                      <a:pt x="1955" y="1655"/>
                    </a:lnTo>
                    <a:lnTo>
                      <a:pt x="1950" y="1662"/>
                    </a:lnTo>
                    <a:lnTo>
                      <a:pt x="1943" y="1667"/>
                    </a:lnTo>
                    <a:lnTo>
                      <a:pt x="1939" y="1671"/>
                    </a:lnTo>
                    <a:lnTo>
                      <a:pt x="1935" y="1675"/>
                    </a:lnTo>
                    <a:lnTo>
                      <a:pt x="1932" y="1676"/>
                    </a:lnTo>
                    <a:lnTo>
                      <a:pt x="1929" y="1676"/>
                    </a:lnTo>
                    <a:lnTo>
                      <a:pt x="1926" y="1676"/>
                    </a:lnTo>
                    <a:lnTo>
                      <a:pt x="1924" y="1675"/>
                    </a:lnTo>
                    <a:lnTo>
                      <a:pt x="1686" y="1467"/>
                    </a:lnTo>
                    <a:lnTo>
                      <a:pt x="1683" y="1464"/>
                    </a:lnTo>
                    <a:lnTo>
                      <a:pt x="1680" y="1460"/>
                    </a:lnTo>
                    <a:lnTo>
                      <a:pt x="1679" y="1455"/>
                    </a:lnTo>
                    <a:lnTo>
                      <a:pt x="1678" y="1452"/>
                    </a:lnTo>
                    <a:lnTo>
                      <a:pt x="1678" y="1448"/>
                    </a:lnTo>
                    <a:lnTo>
                      <a:pt x="1679" y="1444"/>
                    </a:lnTo>
                    <a:lnTo>
                      <a:pt x="1681" y="1440"/>
                    </a:lnTo>
                    <a:lnTo>
                      <a:pt x="1683" y="1437"/>
                    </a:lnTo>
                    <a:lnTo>
                      <a:pt x="1742" y="1369"/>
                    </a:lnTo>
                    <a:lnTo>
                      <a:pt x="1751" y="1360"/>
                    </a:lnTo>
                    <a:lnTo>
                      <a:pt x="1758" y="1353"/>
                    </a:lnTo>
                    <a:lnTo>
                      <a:pt x="1764" y="1347"/>
                    </a:lnTo>
                    <a:lnTo>
                      <a:pt x="1769" y="1342"/>
                    </a:lnTo>
                    <a:lnTo>
                      <a:pt x="1777" y="1335"/>
                    </a:lnTo>
                    <a:lnTo>
                      <a:pt x="1786" y="1329"/>
                    </a:lnTo>
                    <a:lnTo>
                      <a:pt x="1793" y="1324"/>
                    </a:lnTo>
                    <a:lnTo>
                      <a:pt x="1802" y="1320"/>
                    </a:lnTo>
                    <a:lnTo>
                      <a:pt x="1809" y="1316"/>
                    </a:lnTo>
                    <a:lnTo>
                      <a:pt x="1818" y="1314"/>
                    </a:lnTo>
                    <a:lnTo>
                      <a:pt x="1827" y="1311"/>
                    </a:lnTo>
                    <a:lnTo>
                      <a:pt x="1834" y="1310"/>
                    </a:lnTo>
                    <a:lnTo>
                      <a:pt x="1843" y="1310"/>
                    </a:lnTo>
                    <a:lnTo>
                      <a:pt x="1851" y="1311"/>
                    </a:lnTo>
                    <a:lnTo>
                      <a:pt x="1859" y="1313"/>
                    </a:lnTo>
                    <a:lnTo>
                      <a:pt x="1867" y="1315"/>
                    </a:lnTo>
                    <a:lnTo>
                      <a:pt x="1875" y="1319"/>
                    </a:lnTo>
                    <a:lnTo>
                      <a:pt x="1883" y="1323"/>
                    </a:lnTo>
                    <a:lnTo>
                      <a:pt x="1890" y="1329"/>
                    </a:lnTo>
                    <a:lnTo>
                      <a:pt x="1899" y="1334"/>
                    </a:lnTo>
                    <a:lnTo>
                      <a:pt x="1905" y="1341"/>
                    </a:lnTo>
                    <a:lnTo>
                      <a:pt x="1910" y="1346"/>
                    </a:lnTo>
                    <a:lnTo>
                      <a:pt x="1915" y="1353"/>
                    </a:lnTo>
                    <a:lnTo>
                      <a:pt x="1920" y="1359"/>
                    </a:lnTo>
                    <a:lnTo>
                      <a:pt x="1923" y="1365"/>
                    </a:lnTo>
                    <a:lnTo>
                      <a:pt x="1926" y="1372"/>
                    </a:lnTo>
                    <a:lnTo>
                      <a:pt x="1928" y="1378"/>
                    </a:lnTo>
                    <a:lnTo>
                      <a:pt x="1930" y="1385"/>
                    </a:lnTo>
                    <a:lnTo>
                      <a:pt x="1932" y="1393"/>
                    </a:lnTo>
                    <a:lnTo>
                      <a:pt x="1932" y="1399"/>
                    </a:lnTo>
                    <a:lnTo>
                      <a:pt x="1932" y="1407"/>
                    </a:lnTo>
                    <a:lnTo>
                      <a:pt x="1932" y="1414"/>
                    </a:lnTo>
                    <a:lnTo>
                      <a:pt x="1928" y="1429"/>
                    </a:lnTo>
                    <a:lnTo>
                      <a:pt x="1923" y="1444"/>
                    </a:lnTo>
                    <a:lnTo>
                      <a:pt x="1930" y="1441"/>
                    </a:lnTo>
                    <a:lnTo>
                      <a:pt x="1939" y="1440"/>
                    </a:lnTo>
                    <a:lnTo>
                      <a:pt x="1948" y="1439"/>
                    </a:lnTo>
                    <a:lnTo>
                      <a:pt x="1957" y="1438"/>
                    </a:lnTo>
                    <a:lnTo>
                      <a:pt x="1967" y="1439"/>
                    </a:lnTo>
                    <a:lnTo>
                      <a:pt x="1978" y="1441"/>
                    </a:lnTo>
                    <a:lnTo>
                      <a:pt x="1989" y="1444"/>
                    </a:lnTo>
                    <a:lnTo>
                      <a:pt x="2002" y="1448"/>
                    </a:lnTo>
                    <a:lnTo>
                      <a:pt x="2072" y="1470"/>
                    </a:lnTo>
                    <a:lnTo>
                      <a:pt x="2082" y="1474"/>
                    </a:lnTo>
                    <a:lnTo>
                      <a:pt x="2087" y="1477"/>
                    </a:lnTo>
                    <a:lnTo>
                      <a:pt x="2091" y="1479"/>
                    </a:lnTo>
                    <a:lnTo>
                      <a:pt x="2094" y="1480"/>
                    </a:lnTo>
                    <a:close/>
                    <a:moveTo>
                      <a:pt x="1856" y="1395"/>
                    </a:moveTo>
                    <a:lnTo>
                      <a:pt x="1849" y="1389"/>
                    </a:lnTo>
                    <a:lnTo>
                      <a:pt x="1843" y="1386"/>
                    </a:lnTo>
                    <a:lnTo>
                      <a:pt x="1836" y="1383"/>
                    </a:lnTo>
                    <a:lnTo>
                      <a:pt x="1829" y="1382"/>
                    </a:lnTo>
                    <a:lnTo>
                      <a:pt x="1822" y="1381"/>
                    </a:lnTo>
                    <a:lnTo>
                      <a:pt x="1815" y="1383"/>
                    </a:lnTo>
                    <a:lnTo>
                      <a:pt x="1807" y="1385"/>
                    </a:lnTo>
                    <a:lnTo>
                      <a:pt x="1800" y="1389"/>
                    </a:lnTo>
                    <a:lnTo>
                      <a:pt x="1795" y="1394"/>
                    </a:lnTo>
                    <a:lnTo>
                      <a:pt x="1790" y="1398"/>
                    </a:lnTo>
                    <a:lnTo>
                      <a:pt x="1785" y="1403"/>
                    </a:lnTo>
                    <a:lnTo>
                      <a:pt x="1777" y="1411"/>
                    </a:lnTo>
                    <a:lnTo>
                      <a:pt x="1757" y="1435"/>
                    </a:lnTo>
                    <a:lnTo>
                      <a:pt x="1831" y="1499"/>
                    </a:lnTo>
                    <a:lnTo>
                      <a:pt x="1854" y="1472"/>
                    </a:lnTo>
                    <a:lnTo>
                      <a:pt x="1862" y="1462"/>
                    </a:lnTo>
                    <a:lnTo>
                      <a:pt x="1869" y="1450"/>
                    </a:lnTo>
                    <a:lnTo>
                      <a:pt x="1871" y="1444"/>
                    </a:lnTo>
                    <a:lnTo>
                      <a:pt x="1872" y="1440"/>
                    </a:lnTo>
                    <a:lnTo>
                      <a:pt x="1873" y="1435"/>
                    </a:lnTo>
                    <a:lnTo>
                      <a:pt x="1873" y="1429"/>
                    </a:lnTo>
                    <a:lnTo>
                      <a:pt x="1873" y="1425"/>
                    </a:lnTo>
                    <a:lnTo>
                      <a:pt x="1872" y="1420"/>
                    </a:lnTo>
                    <a:lnTo>
                      <a:pt x="1871" y="1415"/>
                    </a:lnTo>
                    <a:lnTo>
                      <a:pt x="1869" y="1411"/>
                    </a:lnTo>
                    <a:lnTo>
                      <a:pt x="1863" y="1402"/>
                    </a:lnTo>
                    <a:lnTo>
                      <a:pt x="1856" y="1395"/>
                    </a:lnTo>
                    <a:close/>
                    <a:moveTo>
                      <a:pt x="2364" y="1140"/>
                    </a:moveTo>
                    <a:lnTo>
                      <a:pt x="2366" y="1142"/>
                    </a:lnTo>
                    <a:lnTo>
                      <a:pt x="2367" y="1144"/>
                    </a:lnTo>
                    <a:lnTo>
                      <a:pt x="2368" y="1146"/>
                    </a:lnTo>
                    <a:lnTo>
                      <a:pt x="2367" y="1150"/>
                    </a:lnTo>
                    <a:lnTo>
                      <a:pt x="2365" y="1155"/>
                    </a:lnTo>
                    <a:lnTo>
                      <a:pt x="2362" y="1160"/>
                    </a:lnTo>
                    <a:lnTo>
                      <a:pt x="2356" y="1168"/>
                    </a:lnTo>
                    <a:lnTo>
                      <a:pt x="2349" y="1177"/>
                    </a:lnTo>
                    <a:lnTo>
                      <a:pt x="2342" y="1185"/>
                    </a:lnTo>
                    <a:lnTo>
                      <a:pt x="2338" y="1192"/>
                    </a:lnTo>
                    <a:lnTo>
                      <a:pt x="2334" y="1196"/>
                    </a:lnTo>
                    <a:lnTo>
                      <a:pt x="2329" y="1199"/>
                    </a:lnTo>
                    <a:lnTo>
                      <a:pt x="2326" y="1200"/>
                    </a:lnTo>
                    <a:lnTo>
                      <a:pt x="2323" y="1200"/>
                    </a:lnTo>
                    <a:lnTo>
                      <a:pt x="2321" y="1200"/>
                    </a:lnTo>
                    <a:lnTo>
                      <a:pt x="2317" y="1199"/>
                    </a:lnTo>
                    <a:lnTo>
                      <a:pt x="2236" y="1176"/>
                    </a:lnTo>
                    <a:lnTo>
                      <a:pt x="2223" y="1174"/>
                    </a:lnTo>
                    <a:lnTo>
                      <a:pt x="2211" y="1171"/>
                    </a:lnTo>
                    <a:lnTo>
                      <a:pt x="2201" y="1170"/>
                    </a:lnTo>
                    <a:lnTo>
                      <a:pt x="2191" y="1170"/>
                    </a:lnTo>
                    <a:lnTo>
                      <a:pt x="2181" y="1172"/>
                    </a:lnTo>
                    <a:lnTo>
                      <a:pt x="2173" y="1176"/>
                    </a:lnTo>
                    <a:lnTo>
                      <a:pt x="2165" y="1182"/>
                    </a:lnTo>
                    <a:lnTo>
                      <a:pt x="2158" y="1189"/>
                    </a:lnTo>
                    <a:lnTo>
                      <a:pt x="2144" y="1208"/>
                    </a:lnTo>
                    <a:lnTo>
                      <a:pt x="2249" y="1288"/>
                    </a:lnTo>
                    <a:lnTo>
                      <a:pt x="2251" y="1290"/>
                    </a:lnTo>
                    <a:lnTo>
                      <a:pt x="2252" y="1292"/>
                    </a:lnTo>
                    <a:lnTo>
                      <a:pt x="2252" y="1295"/>
                    </a:lnTo>
                    <a:lnTo>
                      <a:pt x="2251" y="1300"/>
                    </a:lnTo>
                    <a:lnTo>
                      <a:pt x="2250" y="1304"/>
                    </a:lnTo>
                    <a:lnTo>
                      <a:pt x="2247" y="1309"/>
                    </a:lnTo>
                    <a:lnTo>
                      <a:pt x="2243" y="1316"/>
                    </a:lnTo>
                    <a:lnTo>
                      <a:pt x="2237" y="1323"/>
                    </a:lnTo>
                    <a:lnTo>
                      <a:pt x="2231" y="1330"/>
                    </a:lnTo>
                    <a:lnTo>
                      <a:pt x="2227" y="1336"/>
                    </a:lnTo>
                    <a:lnTo>
                      <a:pt x="2222" y="1341"/>
                    </a:lnTo>
                    <a:lnTo>
                      <a:pt x="2218" y="1343"/>
                    </a:lnTo>
                    <a:lnTo>
                      <a:pt x="2215" y="1345"/>
                    </a:lnTo>
                    <a:lnTo>
                      <a:pt x="2211" y="1345"/>
                    </a:lnTo>
                    <a:lnTo>
                      <a:pt x="2209" y="1345"/>
                    </a:lnTo>
                    <a:lnTo>
                      <a:pt x="2207" y="1344"/>
                    </a:lnTo>
                    <a:lnTo>
                      <a:pt x="1957" y="1152"/>
                    </a:lnTo>
                    <a:lnTo>
                      <a:pt x="1953" y="1148"/>
                    </a:lnTo>
                    <a:lnTo>
                      <a:pt x="1950" y="1144"/>
                    </a:lnTo>
                    <a:lnTo>
                      <a:pt x="1948" y="1141"/>
                    </a:lnTo>
                    <a:lnTo>
                      <a:pt x="1948" y="1136"/>
                    </a:lnTo>
                    <a:lnTo>
                      <a:pt x="1948" y="1133"/>
                    </a:lnTo>
                    <a:lnTo>
                      <a:pt x="1948" y="1129"/>
                    </a:lnTo>
                    <a:lnTo>
                      <a:pt x="1950" y="1126"/>
                    </a:lnTo>
                    <a:lnTo>
                      <a:pt x="1952" y="1121"/>
                    </a:lnTo>
                    <a:lnTo>
                      <a:pt x="2007" y="1051"/>
                    </a:lnTo>
                    <a:lnTo>
                      <a:pt x="2015" y="1040"/>
                    </a:lnTo>
                    <a:lnTo>
                      <a:pt x="2021" y="1033"/>
                    </a:lnTo>
                    <a:lnTo>
                      <a:pt x="2027" y="1027"/>
                    </a:lnTo>
                    <a:lnTo>
                      <a:pt x="2032" y="1021"/>
                    </a:lnTo>
                    <a:lnTo>
                      <a:pt x="2040" y="1014"/>
                    </a:lnTo>
                    <a:lnTo>
                      <a:pt x="2047" y="1008"/>
                    </a:lnTo>
                    <a:lnTo>
                      <a:pt x="2055" y="1002"/>
                    </a:lnTo>
                    <a:lnTo>
                      <a:pt x="2063" y="997"/>
                    </a:lnTo>
                    <a:lnTo>
                      <a:pt x="2071" y="994"/>
                    </a:lnTo>
                    <a:lnTo>
                      <a:pt x="2079" y="991"/>
                    </a:lnTo>
                    <a:lnTo>
                      <a:pt x="2087" y="988"/>
                    </a:lnTo>
                    <a:lnTo>
                      <a:pt x="2095" y="986"/>
                    </a:lnTo>
                    <a:lnTo>
                      <a:pt x="2103" y="986"/>
                    </a:lnTo>
                    <a:lnTo>
                      <a:pt x="2112" y="986"/>
                    </a:lnTo>
                    <a:lnTo>
                      <a:pt x="2120" y="987"/>
                    </a:lnTo>
                    <a:lnTo>
                      <a:pt x="2128" y="989"/>
                    </a:lnTo>
                    <a:lnTo>
                      <a:pt x="2136" y="992"/>
                    </a:lnTo>
                    <a:lnTo>
                      <a:pt x="2144" y="996"/>
                    </a:lnTo>
                    <a:lnTo>
                      <a:pt x="2152" y="1000"/>
                    </a:lnTo>
                    <a:lnTo>
                      <a:pt x="2161" y="1007"/>
                    </a:lnTo>
                    <a:lnTo>
                      <a:pt x="2167" y="1012"/>
                    </a:lnTo>
                    <a:lnTo>
                      <a:pt x="2174" y="1018"/>
                    </a:lnTo>
                    <a:lnTo>
                      <a:pt x="2178" y="1023"/>
                    </a:lnTo>
                    <a:lnTo>
                      <a:pt x="2183" y="1029"/>
                    </a:lnTo>
                    <a:lnTo>
                      <a:pt x="2187" y="1036"/>
                    </a:lnTo>
                    <a:lnTo>
                      <a:pt x="2191" y="1042"/>
                    </a:lnTo>
                    <a:lnTo>
                      <a:pt x="2193" y="1049"/>
                    </a:lnTo>
                    <a:lnTo>
                      <a:pt x="2195" y="1055"/>
                    </a:lnTo>
                    <a:lnTo>
                      <a:pt x="2197" y="1062"/>
                    </a:lnTo>
                    <a:lnTo>
                      <a:pt x="2197" y="1069"/>
                    </a:lnTo>
                    <a:lnTo>
                      <a:pt x="2198" y="1076"/>
                    </a:lnTo>
                    <a:lnTo>
                      <a:pt x="2198" y="1083"/>
                    </a:lnTo>
                    <a:lnTo>
                      <a:pt x="2197" y="1091"/>
                    </a:lnTo>
                    <a:lnTo>
                      <a:pt x="2195" y="1100"/>
                    </a:lnTo>
                    <a:lnTo>
                      <a:pt x="2194" y="1107"/>
                    </a:lnTo>
                    <a:lnTo>
                      <a:pt x="2191" y="1115"/>
                    </a:lnTo>
                    <a:lnTo>
                      <a:pt x="2200" y="1112"/>
                    </a:lnTo>
                    <a:lnTo>
                      <a:pt x="2207" y="1108"/>
                    </a:lnTo>
                    <a:lnTo>
                      <a:pt x="2216" y="1107"/>
                    </a:lnTo>
                    <a:lnTo>
                      <a:pt x="2225" y="1106"/>
                    </a:lnTo>
                    <a:lnTo>
                      <a:pt x="2235" y="1107"/>
                    </a:lnTo>
                    <a:lnTo>
                      <a:pt x="2246" y="1108"/>
                    </a:lnTo>
                    <a:lnTo>
                      <a:pt x="2258" y="1110"/>
                    </a:lnTo>
                    <a:lnTo>
                      <a:pt x="2270" y="1114"/>
                    </a:lnTo>
                    <a:lnTo>
                      <a:pt x="2342" y="1132"/>
                    </a:lnTo>
                    <a:lnTo>
                      <a:pt x="2352" y="1134"/>
                    </a:lnTo>
                    <a:lnTo>
                      <a:pt x="2357" y="1136"/>
                    </a:lnTo>
                    <a:lnTo>
                      <a:pt x="2362" y="1139"/>
                    </a:lnTo>
                    <a:lnTo>
                      <a:pt x="2364" y="1140"/>
                    </a:lnTo>
                    <a:close/>
                    <a:moveTo>
                      <a:pt x="2122" y="1068"/>
                    </a:moveTo>
                    <a:lnTo>
                      <a:pt x="2115" y="1064"/>
                    </a:lnTo>
                    <a:lnTo>
                      <a:pt x="2108" y="1061"/>
                    </a:lnTo>
                    <a:lnTo>
                      <a:pt x="2101" y="1059"/>
                    </a:lnTo>
                    <a:lnTo>
                      <a:pt x="2095" y="1058"/>
                    </a:lnTo>
                    <a:lnTo>
                      <a:pt x="2087" y="1058"/>
                    </a:lnTo>
                    <a:lnTo>
                      <a:pt x="2080" y="1060"/>
                    </a:lnTo>
                    <a:lnTo>
                      <a:pt x="2073" y="1063"/>
                    </a:lnTo>
                    <a:lnTo>
                      <a:pt x="2066" y="1067"/>
                    </a:lnTo>
                    <a:lnTo>
                      <a:pt x="2061" y="1072"/>
                    </a:lnTo>
                    <a:lnTo>
                      <a:pt x="2057" y="1076"/>
                    </a:lnTo>
                    <a:lnTo>
                      <a:pt x="2050" y="1082"/>
                    </a:lnTo>
                    <a:lnTo>
                      <a:pt x="2044" y="1090"/>
                    </a:lnTo>
                    <a:lnTo>
                      <a:pt x="2024" y="1116"/>
                    </a:lnTo>
                    <a:lnTo>
                      <a:pt x="2103" y="1175"/>
                    </a:lnTo>
                    <a:lnTo>
                      <a:pt x="2125" y="1147"/>
                    </a:lnTo>
                    <a:lnTo>
                      <a:pt x="2133" y="1135"/>
                    </a:lnTo>
                    <a:lnTo>
                      <a:pt x="2138" y="1123"/>
                    </a:lnTo>
                    <a:lnTo>
                      <a:pt x="2140" y="1118"/>
                    </a:lnTo>
                    <a:lnTo>
                      <a:pt x="2141" y="1113"/>
                    </a:lnTo>
                    <a:lnTo>
                      <a:pt x="2141" y="1107"/>
                    </a:lnTo>
                    <a:lnTo>
                      <a:pt x="2141" y="1103"/>
                    </a:lnTo>
                    <a:lnTo>
                      <a:pt x="2141" y="1097"/>
                    </a:lnTo>
                    <a:lnTo>
                      <a:pt x="2140" y="1093"/>
                    </a:lnTo>
                    <a:lnTo>
                      <a:pt x="2138" y="1089"/>
                    </a:lnTo>
                    <a:lnTo>
                      <a:pt x="2136" y="1085"/>
                    </a:lnTo>
                    <a:lnTo>
                      <a:pt x="2129" y="1076"/>
                    </a:lnTo>
                    <a:lnTo>
                      <a:pt x="2122" y="1068"/>
                    </a:lnTo>
                    <a:close/>
                    <a:moveTo>
                      <a:pt x="2499" y="925"/>
                    </a:moveTo>
                    <a:lnTo>
                      <a:pt x="2504" y="929"/>
                    </a:lnTo>
                    <a:lnTo>
                      <a:pt x="2509" y="932"/>
                    </a:lnTo>
                    <a:lnTo>
                      <a:pt x="2512" y="935"/>
                    </a:lnTo>
                    <a:lnTo>
                      <a:pt x="2514" y="939"/>
                    </a:lnTo>
                    <a:lnTo>
                      <a:pt x="2516" y="942"/>
                    </a:lnTo>
                    <a:lnTo>
                      <a:pt x="2516" y="944"/>
                    </a:lnTo>
                    <a:lnTo>
                      <a:pt x="2516" y="946"/>
                    </a:lnTo>
                    <a:lnTo>
                      <a:pt x="2515" y="948"/>
                    </a:lnTo>
                    <a:lnTo>
                      <a:pt x="2413" y="1090"/>
                    </a:lnTo>
                    <a:lnTo>
                      <a:pt x="2411" y="1093"/>
                    </a:lnTo>
                    <a:lnTo>
                      <a:pt x="2408" y="1096"/>
                    </a:lnTo>
                    <a:lnTo>
                      <a:pt x="2405" y="1099"/>
                    </a:lnTo>
                    <a:lnTo>
                      <a:pt x="2400" y="1100"/>
                    </a:lnTo>
                    <a:lnTo>
                      <a:pt x="2397" y="1100"/>
                    </a:lnTo>
                    <a:lnTo>
                      <a:pt x="2393" y="1100"/>
                    </a:lnTo>
                    <a:lnTo>
                      <a:pt x="2389" y="1097"/>
                    </a:lnTo>
                    <a:lnTo>
                      <a:pt x="2383" y="1094"/>
                    </a:lnTo>
                    <a:lnTo>
                      <a:pt x="2138" y="918"/>
                    </a:lnTo>
                    <a:lnTo>
                      <a:pt x="2134" y="915"/>
                    </a:lnTo>
                    <a:lnTo>
                      <a:pt x="2130" y="912"/>
                    </a:lnTo>
                    <a:lnTo>
                      <a:pt x="2128" y="907"/>
                    </a:lnTo>
                    <a:lnTo>
                      <a:pt x="2127" y="904"/>
                    </a:lnTo>
                    <a:lnTo>
                      <a:pt x="2127" y="900"/>
                    </a:lnTo>
                    <a:lnTo>
                      <a:pt x="2128" y="896"/>
                    </a:lnTo>
                    <a:lnTo>
                      <a:pt x="2129" y="892"/>
                    </a:lnTo>
                    <a:lnTo>
                      <a:pt x="2131" y="889"/>
                    </a:lnTo>
                    <a:lnTo>
                      <a:pt x="2232" y="747"/>
                    </a:lnTo>
                    <a:lnTo>
                      <a:pt x="2234" y="746"/>
                    </a:lnTo>
                    <a:lnTo>
                      <a:pt x="2236" y="745"/>
                    </a:lnTo>
                    <a:lnTo>
                      <a:pt x="2238" y="745"/>
                    </a:lnTo>
                    <a:lnTo>
                      <a:pt x="2242" y="745"/>
                    </a:lnTo>
                    <a:lnTo>
                      <a:pt x="2245" y="746"/>
                    </a:lnTo>
                    <a:lnTo>
                      <a:pt x="2249" y="748"/>
                    </a:lnTo>
                    <a:lnTo>
                      <a:pt x="2255" y="752"/>
                    </a:lnTo>
                    <a:lnTo>
                      <a:pt x="2261" y="756"/>
                    </a:lnTo>
                    <a:lnTo>
                      <a:pt x="2267" y="760"/>
                    </a:lnTo>
                    <a:lnTo>
                      <a:pt x="2271" y="764"/>
                    </a:lnTo>
                    <a:lnTo>
                      <a:pt x="2274" y="767"/>
                    </a:lnTo>
                    <a:lnTo>
                      <a:pt x="2276" y="770"/>
                    </a:lnTo>
                    <a:lnTo>
                      <a:pt x="2278" y="773"/>
                    </a:lnTo>
                    <a:lnTo>
                      <a:pt x="2278" y="775"/>
                    </a:lnTo>
                    <a:lnTo>
                      <a:pt x="2278" y="778"/>
                    </a:lnTo>
                    <a:lnTo>
                      <a:pt x="2277" y="780"/>
                    </a:lnTo>
                    <a:lnTo>
                      <a:pt x="2205" y="880"/>
                    </a:lnTo>
                    <a:lnTo>
                      <a:pt x="2274" y="930"/>
                    </a:lnTo>
                    <a:lnTo>
                      <a:pt x="2335" y="845"/>
                    </a:lnTo>
                    <a:lnTo>
                      <a:pt x="2337" y="844"/>
                    </a:lnTo>
                    <a:lnTo>
                      <a:pt x="2339" y="842"/>
                    </a:lnTo>
                    <a:lnTo>
                      <a:pt x="2341" y="841"/>
                    </a:lnTo>
                    <a:lnTo>
                      <a:pt x="2344" y="842"/>
                    </a:lnTo>
                    <a:lnTo>
                      <a:pt x="2348" y="844"/>
                    </a:lnTo>
                    <a:lnTo>
                      <a:pt x="2352" y="846"/>
                    </a:lnTo>
                    <a:lnTo>
                      <a:pt x="2357" y="848"/>
                    </a:lnTo>
                    <a:lnTo>
                      <a:pt x="2363" y="852"/>
                    </a:lnTo>
                    <a:lnTo>
                      <a:pt x="2368" y="856"/>
                    </a:lnTo>
                    <a:lnTo>
                      <a:pt x="2373" y="860"/>
                    </a:lnTo>
                    <a:lnTo>
                      <a:pt x="2377" y="864"/>
                    </a:lnTo>
                    <a:lnTo>
                      <a:pt x="2379" y="866"/>
                    </a:lnTo>
                    <a:lnTo>
                      <a:pt x="2380" y="869"/>
                    </a:lnTo>
                    <a:lnTo>
                      <a:pt x="2380" y="872"/>
                    </a:lnTo>
                    <a:lnTo>
                      <a:pt x="2380" y="874"/>
                    </a:lnTo>
                    <a:lnTo>
                      <a:pt x="2379" y="876"/>
                    </a:lnTo>
                    <a:lnTo>
                      <a:pt x="2318" y="961"/>
                    </a:lnTo>
                    <a:lnTo>
                      <a:pt x="2397" y="1018"/>
                    </a:lnTo>
                    <a:lnTo>
                      <a:pt x="2470" y="917"/>
                    </a:lnTo>
                    <a:lnTo>
                      <a:pt x="2472" y="915"/>
                    </a:lnTo>
                    <a:lnTo>
                      <a:pt x="2474" y="914"/>
                    </a:lnTo>
                    <a:lnTo>
                      <a:pt x="2476" y="914"/>
                    </a:lnTo>
                    <a:lnTo>
                      <a:pt x="2479" y="914"/>
                    </a:lnTo>
                    <a:lnTo>
                      <a:pt x="2484" y="915"/>
                    </a:lnTo>
                    <a:lnTo>
                      <a:pt x="2488" y="917"/>
                    </a:lnTo>
                    <a:lnTo>
                      <a:pt x="2492" y="920"/>
                    </a:lnTo>
                    <a:lnTo>
                      <a:pt x="2499" y="925"/>
                    </a:lnTo>
                    <a:close/>
                    <a:moveTo>
                      <a:pt x="2647" y="716"/>
                    </a:moveTo>
                    <a:lnTo>
                      <a:pt x="2652" y="720"/>
                    </a:lnTo>
                    <a:lnTo>
                      <a:pt x="2658" y="724"/>
                    </a:lnTo>
                    <a:lnTo>
                      <a:pt x="2661" y="728"/>
                    </a:lnTo>
                    <a:lnTo>
                      <a:pt x="2663" y="731"/>
                    </a:lnTo>
                    <a:lnTo>
                      <a:pt x="2665" y="734"/>
                    </a:lnTo>
                    <a:lnTo>
                      <a:pt x="2665" y="737"/>
                    </a:lnTo>
                    <a:lnTo>
                      <a:pt x="2665" y="740"/>
                    </a:lnTo>
                    <a:lnTo>
                      <a:pt x="2664" y="742"/>
                    </a:lnTo>
                    <a:lnTo>
                      <a:pt x="2572" y="871"/>
                    </a:lnTo>
                    <a:lnTo>
                      <a:pt x="2569" y="874"/>
                    </a:lnTo>
                    <a:lnTo>
                      <a:pt x="2566" y="877"/>
                    </a:lnTo>
                    <a:lnTo>
                      <a:pt x="2563" y="878"/>
                    </a:lnTo>
                    <a:lnTo>
                      <a:pt x="2559" y="880"/>
                    </a:lnTo>
                    <a:lnTo>
                      <a:pt x="2555" y="880"/>
                    </a:lnTo>
                    <a:lnTo>
                      <a:pt x="2551" y="879"/>
                    </a:lnTo>
                    <a:lnTo>
                      <a:pt x="2546" y="878"/>
                    </a:lnTo>
                    <a:lnTo>
                      <a:pt x="2542" y="875"/>
                    </a:lnTo>
                    <a:lnTo>
                      <a:pt x="2285" y="691"/>
                    </a:lnTo>
                    <a:lnTo>
                      <a:pt x="2284" y="690"/>
                    </a:lnTo>
                    <a:lnTo>
                      <a:pt x="2283" y="688"/>
                    </a:lnTo>
                    <a:lnTo>
                      <a:pt x="2282" y="685"/>
                    </a:lnTo>
                    <a:lnTo>
                      <a:pt x="2283" y="680"/>
                    </a:lnTo>
                    <a:lnTo>
                      <a:pt x="2285" y="676"/>
                    </a:lnTo>
                    <a:lnTo>
                      <a:pt x="2287" y="671"/>
                    </a:lnTo>
                    <a:lnTo>
                      <a:pt x="2291" y="664"/>
                    </a:lnTo>
                    <a:lnTo>
                      <a:pt x="2297" y="657"/>
                    </a:lnTo>
                    <a:lnTo>
                      <a:pt x="2302" y="649"/>
                    </a:lnTo>
                    <a:lnTo>
                      <a:pt x="2308" y="643"/>
                    </a:lnTo>
                    <a:lnTo>
                      <a:pt x="2312" y="638"/>
                    </a:lnTo>
                    <a:lnTo>
                      <a:pt x="2315" y="635"/>
                    </a:lnTo>
                    <a:lnTo>
                      <a:pt x="2318" y="634"/>
                    </a:lnTo>
                    <a:lnTo>
                      <a:pt x="2322" y="633"/>
                    </a:lnTo>
                    <a:lnTo>
                      <a:pt x="2324" y="633"/>
                    </a:lnTo>
                    <a:lnTo>
                      <a:pt x="2326" y="634"/>
                    </a:lnTo>
                    <a:lnTo>
                      <a:pt x="2554" y="796"/>
                    </a:lnTo>
                    <a:lnTo>
                      <a:pt x="2617" y="707"/>
                    </a:lnTo>
                    <a:lnTo>
                      <a:pt x="2619" y="706"/>
                    </a:lnTo>
                    <a:lnTo>
                      <a:pt x="2621" y="705"/>
                    </a:lnTo>
                    <a:lnTo>
                      <a:pt x="2623" y="704"/>
                    </a:lnTo>
                    <a:lnTo>
                      <a:pt x="2626" y="705"/>
                    </a:lnTo>
                    <a:lnTo>
                      <a:pt x="2631" y="706"/>
                    </a:lnTo>
                    <a:lnTo>
                      <a:pt x="2635" y="708"/>
                    </a:lnTo>
                    <a:lnTo>
                      <a:pt x="2640" y="712"/>
                    </a:lnTo>
                    <a:lnTo>
                      <a:pt x="2647" y="716"/>
                    </a:lnTo>
                    <a:close/>
                    <a:moveTo>
                      <a:pt x="2825" y="443"/>
                    </a:moveTo>
                    <a:lnTo>
                      <a:pt x="2834" y="445"/>
                    </a:lnTo>
                    <a:lnTo>
                      <a:pt x="2840" y="447"/>
                    </a:lnTo>
                    <a:lnTo>
                      <a:pt x="2845" y="450"/>
                    </a:lnTo>
                    <a:lnTo>
                      <a:pt x="2846" y="453"/>
                    </a:lnTo>
                    <a:lnTo>
                      <a:pt x="2846" y="459"/>
                    </a:lnTo>
                    <a:lnTo>
                      <a:pt x="2843" y="464"/>
                    </a:lnTo>
                    <a:lnTo>
                      <a:pt x="2839" y="472"/>
                    </a:lnTo>
                    <a:lnTo>
                      <a:pt x="2833" y="482"/>
                    </a:lnTo>
                    <a:lnTo>
                      <a:pt x="2826" y="492"/>
                    </a:lnTo>
                    <a:lnTo>
                      <a:pt x="2821" y="500"/>
                    </a:lnTo>
                    <a:lnTo>
                      <a:pt x="2816" y="505"/>
                    </a:lnTo>
                    <a:lnTo>
                      <a:pt x="2813" y="509"/>
                    </a:lnTo>
                    <a:lnTo>
                      <a:pt x="2810" y="511"/>
                    </a:lnTo>
                    <a:lnTo>
                      <a:pt x="2807" y="512"/>
                    </a:lnTo>
                    <a:lnTo>
                      <a:pt x="2804" y="512"/>
                    </a:lnTo>
                    <a:lnTo>
                      <a:pt x="2800" y="511"/>
                    </a:lnTo>
                    <a:lnTo>
                      <a:pt x="2730" y="491"/>
                    </a:lnTo>
                    <a:lnTo>
                      <a:pt x="2658" y="601"/>
                    </a:lnTo>
                    <a:lnTo>
                      <a:pt x="2703" y="657"/>
                    </a:lnTo>
                    <a:lnTo>
                      <a:pt x="2705" y="660"/>
                    </a:lnTo>
                    <a:lnTo>
                      <a:pt x="2706" y="663"/>
                    </a:lnTo>
                    <a:lnTo>
                      <a:pt x="2707" y="666"/>
                    </a:lnTo>
                    <a:lnTo>
                      <a:pt x="2707" y="670"/>
                    </a:lnTo>
                    <a:lnTo>
                      <a:pt x="2705" y="674"/>
                    </a:lnTo>
                    <a:lnTo>
                      <a:pt x="2703" y="680"/>
                    </a:lnTo>
                    <a:lnTo>
                      <a:pt x="2699" y="687"/>
                    </a:lnTo>
                    <a:lnTo>
                      <a:pt x="2693" y="695"/>
                    </a:lnTo>
                    <a:lnTo>
                      <a:pt x="2687" y="705"/>
                    </a:lnTo>
                    <a:lnTo>
                      <a:pt x="2681" y="712"/>
                    </a:lnTo>
                    <a:lnTo>
                      <a:pt x="2677" y="716"/>
                    </a:lnTo>
                    <a:lnTo>
                      <a:pt x="2673" y="717"/>
                    </a:lnTo>
                    <a:lnTo>
                      <a:pt x="2670" y="717"/>
                    </a:lnTo>
                    <a:lnTo>
                      <a:pt x="2665" y="714"/>
                    </a:lnTo>
                    <a:lnTo>
                      <a:pt x="2660" y="710"/>
                    </a:lnTo>
                    <a:lnTo>
                      <a:pt x="2654" y="703"/>
                    </a:lnTo>
                    <a:lnTo>
                      <a:pt x="2456" y="445"/>
                    </a:lnTo>
                    <a:lnTo>
                      <a:pt x="2452" y="442"/>
                    </a:lnTo>
                    <a:lnTo>
                      <a:pt x="2451" y="437"/>
                    </a:lnTo>
                    <a:lnTo>
                      <a:pt x="2450" y="434"/>
                    </a:lnTo>
                    <a:lnTo>
                      <a:pt x="2451" y="430"/>
                    </a:lnTo>
                    <a:lnTo>
                      <a:pt x="2453" y="424"/>
                    </a:lnTo>
                    <a:lnTo>
                      <a:pt x="2457" y="418"/>
                    </a:lnTo>
                    <a:lnTo>
                      <a:pt x="2462" y="409"/>
                    </a:lnTo>
                    <a:lnTo>
                      <a:pt x="2469" y="399"/>
                    </a:lnTo>
                    <a:lnTo>
                      <a:pt x="2476" y="387"/>
                    </a:lnTo>
                    <a:lnTo>
                      <a:pt x="2483" y="378"/>
                    </a:lnTo>
                    <a:lnTo>
                      <a:pt x="2488" y="371"/>
                    </a:lnTo>
                    <a:lnTo>
                      <a:pt x="2492" y="367"/>
                    </a:lnTo>
                    <a:lnTo>
                      <a:pt x="2496" y="364"/>
                    </a:lnTo>
                    <a:lnTo>
                      <a:pt x="2500" y="363"/>
                    </a:lnTo>
                    <a:lnTo>
                      <a:pt x="2504" y="364"/>
                    </a:lnTo>
                    <a:lnTo>
                      <a:pt x="2509" y="364"/>
                    </a:lnTo>
                    <a:lnTo>
                      <a:pt x="2825" y="443"/>
                    </a:lnTo>
                    <a:close/>
                    <a:moveTo>
                      <a:pt x="2525" y="436"/>
                    </a:moveTo>
                    <a:lnTo>
                      <a:pt x="2525" y="437"/>
                    </a:lnTo>
                    <a:lnTo>
                      <a:pt x="2622" y="558"/>
                    </a:lnTo>
                    <a:lnTo>
                      <a:pt x="2675" y="476"/>
                    </a:lnTo>
                    <a:lnTo>
                      <a:pt x="2525" y="436"/>
                    </a:lnTo>
                    <a:close/>
                    <a:moveTo>
                      <a:pt x="2683" y="94"/>
                    </a:moveTo>
                    <a:lnTo>
                      <a:pt x="2689" y="97"/>
                    </a:lnTo>
                    <a:lnTo>
                      <a:pt x="2694" y="100"/>
                    </a:lnTo>
                    <a:lnTo>
                      <a:pt x="2698" y="103"/>
                    </a:lnTo>
                    <a:lnTo>
                      <a:pt x="2701" y="107"/>
                    </a:lnTo>
                    <a:lnTo>
                      <a:pt x="2703" y="110"/>
                    </a:lnTo>
                    <a:lnTo>
                      <a:pt x="2703" y="112"/>
                    </a:lnTo>
                    <a:lnTo>
                      <a:pt x="2703" y="114"/>
                    </a:lnTo>
                    <a:lnTo>
                      <a:pt x="2703" y="116"/>
                    </a:lnTo>
                    <a:lnTo>
                      <a:pt x="2659" y="192"/>
                    </a:lnTo>
                    <a:lnTo>
                      <a:pt x="2901" y="332"/>
                    </a:lnTo>
                    <a:lnTo>
                      <a:pt x="2903" y="333"/>
                    </a:lnTo>
                    <a:lnTo>
                      <a:pt x="2904" y="336"/>
                    </a:lnTo>
                    <a:lnTo>
                      <a:pt x="2905" y="339"/>
                    </a:lnTo>
                    <a:lnTo>
                      <a:pt x="2904" y="342"/>
                    </a:lnTo>
                    <a:lnTo>
                      <a:pt x="2903" y="347"/>
                    </a:lnTo>
                    <a:lnTo>
                      <a:pt x="2901" y="353"/>
                    </a:lnTo>
                    <a:lnTo>
                      <a:pt x="2898" y="360"/>
                    </a:lnTo>
                    <a:lnTo>
                      <a:pt x="2893" y="368"/>
                    </a:lnTo>
                    <a:lnTo>
                      <a:pt x="2888" y="377"/>
                    </a:lnTo>
                    <a:lnTo>
                      <a:pt x="2883" y="382"/>
                    </a:lnTo>
                    <a:lnTo>
                      <a:pt x="2880" y="387"/>
                    </a:lnTo>
                    <a:lnTo>
                      <a:pt x="2877" y="391"/>
                    </a:lnTo>
                    <a:lnTo>
                      <a:pt x="2874" y="393"/>
                    </a:lnTo>
                    <a:lnTo>
                      <a:pt x="2871" y="394"/>
                    </a:lnTo>
                    <a:lnTo>
                      <a:pt x="2868" y="394"/>
                    </a:lnTo>
                    <a:lnTo>
                      <a:pt x="2865" y="393"/>
                    </a:lnTo>
                    <a:lnTo>
                      <a:pt x="2623" y="252"/>
                    </a:lnTo>
                    <a:lnTo>
                      <a:pt x="2580" y="328"/>
                    </a:lnTo>
                    <a:lnTo>
                      <a:pt x="2579" y="330"/>
                    </a:lnTo>
                    <a:lnTo>
                      <a:pt x="2577" y="331"/>
                    </a:lnTo>
                    <a:lnTo>
                      <a:pt x="2573" y="331"/>
                    </a:lnTo>
                    <a:lnTo>
                      <a:pt x="2570" y="331"/>
                    </a:lnTo>
                    <a:lnTo>
                      <a:pt x="2567" y="330"/>
                    </a:lnTo>
                    <a:lnTo>
                      <a:pt x="2561" y="329"/>
                    </a:lnTo>
                    <a:lnTo>
                      <a:pt x="2556" y="326"/>
                    </a:lnTo>
                    <a:lnTo>
                      <a:pt x="2550" y="323"/>
                    </a:lnTo>
                    <a:lnTo>
                      <a:pt x="2544" y="318"/>
                    </a:lnTo>
                    <a:lnTo>
                      <a:pt x="2539" y="315"/>
                    </a:lnTo>
                    <a:lnTo>
                      <a:pt x="2534" y="312"/>
                    </a:lnTo>
                    <a:lnTo>
                      <a:pt x="2532" y="309"/>
                    </a:lnTo>
                    <a:lnTo>
                      <a:pt x="2530" y="306"/>
                    </a:lnTo>
                    <a:lnTo>
                      <a:pt x="2529" y="304"/>
                    </a:lnTo>
                    <a:lnTo>
                      <a:pt x="2529" y="301"/>
                    </a:lnTo>
                    <a:lnTo>
                      <a:pt x="2530" y="299"/>
                    </a:lnTo>
                    <a:lnTo>
                      <a:pt x="2652" y="88"/>
                    </a:lnTo>
                    <a:lnTo>
                      <a:pt x="2654" y="86"/>
                    </a:lnTo>
                    <a:lnTo>
                      <a:pt x="2657" y="85"/>
                    </a:lnTo>
                    <a:lnTo>
                      <a:pt x="2659" y="84"/>
                    </a:lnTo>
                    <a:lnTo>
                      <a:pt x="2662" y="84"/>
                    </a:lnTo>
                    <a:lnTo>
                      <a:pt x="2666" y="85"/>
                    </a:lnTo>
                    <a:lnTo>
                      <a:pt x="2671" y="87"/>
                    </a:lnTo>
                    <a:lnTo>
                      <a:pt x="2676" y="89"/>
                    </a:lnTo>
                    <a:lnTo>
                      <a:pt x="2683" y="94"/>
                    </a:lnTo>
                    <a:close/>
                    <a:moveTo>
                      <a:pt x="2998" y="148"/>
                    </a:moveTo>
                    <a:lnTo>
                      <a:pt x="3000" y="149"/>
                    </a:lnTo>
                    <a:lnTo>
                      <a:pt x="3001" y="151"/>
                    </a:lnTo>
                    <a:lnTo>
                      <a:pt x="3002" y="154"/>
                    </a:lnTo>
                    <a:lnTo>
                      <a:pt x="3002" y="157"/>
                    </a:lnTo>
                    <a:lnTo>
                      <a:pt x="3001" y="163"/>
                    </a:lnTo>
                    <a:lnTo>
                      <a:pt x="2999" y="168"/>
                    </a:lnTo>
                    <a:lnTo>
                      <a:pt x="2997" y="176"/>
                    </a:lnTo>
                    <a:lnTo>
                      <a:pt x="2993" y="184"/>
                    </a:lnTo>
                    <a:lnTo>
                      <a:pt x="2988" y="192"/>
                    </a:lnTo>
                    <a:lnTo>
                      <a:pt x="2984" y="199"/>
                    </a:lnTo>
                    <a:lnTo>
                      <a:pt x="2981" y="204"/>
                    </a:lnTo>
                    <a:lnTo>
                      <a:pt x="2977" y="208"/>
                    </a:lnTo>
                    <a:lnTo>
                      <a:pt x="2974" y="210"/>
                    </a:lnTo>
                    <a:lnTo>
                      <a:pt x="2971" y="211"/>
                    </a:lnTo>
                    <a:lnTo>
                      <a:pt x="2969" y="211"/>
                    </a:lnTo>
                    <a:lnTo>
                      <a:pt x="2967" y="210"/>
                    </a:lnTo>
                    <a:lnTo>
                      <a:pt x="2674" y="64"/>
                    </a:lnTo>
                    <a:lnTo>
                      <a:pt x="2672" y="62"/>
                    </a:lnTo>
                    <a:lnTo>
                      <a:pt x="2670" y="60"/>
                    </a:lnTo>
                    <a:lnTo>
                      <a:pt x="2670" y="57"/>
                    </a:lnTo>
                    <a:lnTo>
                      <a:pt x="2670" y="54"/>
                    </a:lnTo>
                    <a:lnTo>
                      <a:pt x="2671" y="48"/>
                    </a:lnTo>
                    <a:lnTo>
                      <a:pt x="2673" y="43"/>
                    </a:lnTo>
                    <a:lnTo>
                      <a:pt x="2675" y="35"/>
                    </a:lnTo>
                    <a:lnTo>
                      <a:pt x="2679" y="28"/>
                    </a:lnTo>
                    <a:lnTo>
                      <a:pt x="2684" y="19"/>
                    </a:lnTo>
                    <a:lnTo>
                      <a:pt x="2688" y="12"/>
                    </a:lnTo>
                    <a:lnTo>
                      <a:pt x="2691" y="7"/>
                    </a:lnTo>
                    <a:lnTo>
                      <a:pt x="2694" y="4"/>
                    </a:lnTo>
                    <a:lnTo>
                      <a:pt x="2698" y="2"/>
                    </a:lnTo>
                    <a:lnTo>
                      <a:pt x="2700" y="0"/>
                    </a:lnTo>
                    <a:lnTo>
                      <a:pt x="2703" y="0"/>
                    </a:lnTo>
                    <a:lnTo>
                      <a:pt x="2705" y="1"/>
                    </a:lnTo>
                    <a:lnTo>
                      <a:pt x="2998" y="148"/>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7" name="Freeform 419">
                <a:extLst>
                  <a:ext uri="{FF2B5EF4-FFF2-40B4-BE49-F238E27FC236}">
                    <a16:creationId xmlns:a16="http://schemas.microsoft.com/office/drawing/2014/main" xmlns="" id="{48E5D41F-D706-4C0E-A110-061532192D22}"/>
                  </a:ext>
                </a:extLst>
              </p:cNvPr>
              <p:cNvSpPr>
                <a:spLocks noEditPoints="1"/>
              </p:cNvSpPr>
              <p:nvPr/>
            </p:nvSpPr>
            <p:spPr bwMode="auto">
              <a:xfrm>
                <a:off x="8450263" y="2868613"/>
                <a:ext cx="411163" cy="1803400"/>
              </a:xfrm>
              <a:custGeom>
                <a:avLst/>
                <a:gdLst>
                  <a:gd name="T0" fmla="*/ 306 w 1035"/>
                  <a:gd name="T1" fmla="*/ 4508 h 4547"/>
                  <a:gd name="T2" fmla="*/ 6 w 1035"/>
                  <a:gd name="T3" fmla="*/ 4415 h 4547"/>
                  <a:gd name="T4" fmla="*/ 204 w 1035"/>
                  <a:gd name="T5" fmla="*/ 4205 h 4547"/>
                  <a:gd name="T6" fmla="*/ 63 w 1035"/>
                  <a:gd name="T7" fmla="*/ 4344 h 4547"/>
                  <a:gd name="T8" fmla="*/ 224 w 1035"/>
                  <a:gd name="T9" fmla="*/ 4473 h 4547"/>
                  <a:gd name="T10" fmla="*/ 258 w 1035"/>
                  <a:gd name="T11" fmla="*/ 4312 h 4547"/>
                  <a:gd name="T12" fmla="*/ 475 w 1035"/>
                  <a:gd name="T13" fmla="*/ 4054 h 4547"/>
                  <a:gd name="T14" fmla="*/ 453 w 1035"/>
                  <a:gd name="T15" fmla="*/ 4175 h 4547"/>
                  <a:gd name="T16" fmla="*/ 122 w 1035"/>
                  <a:gd name="T17" fmla="*/ 4096 h 4547"/>
                  <a:gd name="T18" fmla="*/ 431 w 1035"/>
                  <a:gd name="T19" fmla="*/ 3992 h 4547"/>
                  <a:gd name="T20" fmla="*/ 218 w 1035"/>
                  <a:gd name="T21" fmla="*/ 3850 h 4547"/>
                  <a:gd name="T22" fmla="*/ 615 w 1035"/>
                  <a:gd name="T23" fmla="*/ 3808 h 4547"/>
                  <a:gd name="T24" fmla="*/ 494 w 1035"/>
                  <a:gd name="T25" fmla="*/ 3883 h 4547"/>
                  <a:gd name="T26" fmla="*/ 523 w 1035"/>
                  <a:gd name="T27" fmla="*/ 3740 h 4547"/>
                  <a:gd name="T28" fmla="*/ 341 w 1035"/>
                  <a:gd name="T29" fmla="*/ 3824 h 4547"/>
                  <a:gd name="T30" fmla="*/ 308 w 1035"/>
                  <a:gd name="T31" fmla="*/ 3633 h 4547"/>
                  <a:gd name="T32" fmla="*/ 381 w 1035"/>
                  <a:gd name="T33" fmla="*/ 3638 h 4547"/>
                  <a:gd name="T34" fmla="*/ 393 w 1035"/>
                  <a:gd name="T35" fmla="*/ 3743 h 4547"/>
                  <a:gd name="T36" fmla="*/ 740 w 1035"/>
                  <a:gd name="T37" fmla="*/ 3409 h 4547"/>
                  <a:gd name="T38" fmla="*/ 676 w 1035"/>
                  <a:gd name="T39" fmla="*/ 3610 h 4547"/>
                  <a:gd name="T40" fmla="*/ 346 w 1035"/>
                  <a:gd name="T41" fmla="*/ 3500 h 4547"/>
                  <a:gd name="T42" fmla="*/ 414 w 1035"/>
                  <a:gd name="T43" fmla="*/ 3301 h 4547"/>
                  <a:gd name="T44" fmla="*/ 750 w 1035"/>
                  <a:gd name="T45" fmla="*/ 3327 h 4547"/>
                  <a:gd name="T46" fmla="*/ 630 w 1035"/>
                  <a:gd name="T47" fmla="*/ 2903 h 4547"/>
                  <a:gd name="T48" fmla="*/ 810 w 1035"/>
                  <a:gd name="T49" fmla="*/ 3125 h 4547"/>
                  <a:gd name="T50" fmla="*/ 465 w 1035"/>
                  <a:gd name="T51" fmla="*/ 3084 h 4547"/>
                  <a:gd name="T52" fmla="*/ 616 w 1035"/>
                  <a:gd name="T53" fmla="*/ 2899 h 4547"/>
                  <a:gd name="T54" fmla="*/ 651 w 1035"/>
                  <a:gd name="T55" fmla="*/ 3012 h 4547"/>
                  <a:gd name="T56" fmla="*/ 957 w 1035"/>
                  <a:gd name="T57" fmla="*/ 2437 h 4547"/>
                  <a:gd name="T58" fmla="*/ 922 w 1035"/>
                  <a:gd name="T59" fmla="*/ 2611 h 4547"/>
                  <a:gd name="T60" fmla="*/ 886 w 1035"/>
                  <a:gd name="T61" fmla="*/ 2778 h 4547"/>
                  <a:gd name="T62" fmla="*/ 832 w 1035"/>
                  <a:gd name="T63" fmla="*/ 2561 h 4547"/>
                  <a:gd name="T64" fmla="*/ 985 w 1035"/>
                  <a:gd name="T65" fmla="*/ 2020 h 4547"/>
                  <a:gd name="T66" fmla="*/ 970 w 1035"/>
                  <a:gd name="T67" fmla="*/ 2274 h 4547"/>
                  <a:gd name="T68" fmla="*/ 636 w 1035"/>
                  <a:gd name="T69" fmla="*/ 2154 h 4547"/>
                  <a:gd name="T70" fmla="*/ 1022 w 1035"/>
                  <a:gd name="T71" fmla="*/ 1704 h 4547"/>
                  <a:gd name="T72" fmla="*/ 750 w 1035"/>
                  <a:gd name="T73" fmla="*/ 1896 h 4547"/>
                  <a:gd name="T74" fmla="*/ 1002 w 1035"/>
                  <a:gd name="T75" fmla="*/ 1974 h 4547"/>
                  <a:gd name="T76" fmla="*/ 703 w 1035"/>
                  <a:gd name="T77" fmla="*/ 1841 h 4547"/>
                  <a:gd name="T78" fmla="*/ 681 w 1035"/>
                  <a:gd name="T79" fmla="*/ 1728 h 4547"/>
                  <a:gd name="T80" fmla="*/ 1034 w 1035"/>
                  <a:gd name="T81" fmla="*/ 1333 h 4547"/>
                  <a:gd name="T82" fmla="*/ 1025 w 1035"/>
                  <a:gd name="T83" fmla="*/ 1604 h 4547"/>
                  <a:gd name="T84" fmla="*/ 683 w 1035"/>
                  <a:gd name="T85" fmla="*/ 1443 h 4547"/>
                  <a:gd name="T86" fmla="*/ 749 w 1035"/>
                  <a:gd name="T87" fmla="*/ 1037 h 4547"/>
                  <a:gd name="T88" fmla="*/ 797 w 1035"/>
                  <a:gd name="T89" fmla="*/ 1237 h 4547"/>
                  <a:gd name="T90" fmla="*/ 964 w 1035"/>
                  <a:gd name="T91" fmla="*/ 1119 h 4547"/>
                  <a:gd name="T92" fmla="*/ 817 w 1035"/>
                  <a:gd name="T93" fmla="*/ 1035 h 4547"/>
                  <a:gd name="T94" fmla="*/ 1023 w 1035"/>
                  <a:gd name="T95" fmla="*/ 1118 h 4547"/>
                  <a:gd name="T96" fmla="*/ 778 w 1035"/>
                  <a:gd name="T97" fmla="*/ 1305 h 4547"/>
                  <a:gd name="T98" fmla="*/ 677 w 1035"/>
                  <a:gd name="T99" fmla="*/ 1055 h 4547"/>
                  <a:gd name="T100" fmla="*/ 1004 w 1035"/>
                  <a:gd name="T101" fmla="*/ 934 h 4547"/>
                  <a:gd name="T102" fmla="*/ 669 w 1035"/>
                  <a:gd name="T103" fmla="*/ 761 h 4547"/>
                  <a:gd name="T104" fmla="*/ 823 w 1035"/>
                  <a:gd name="T105" fmla="*/ 769 h 4547"/>
                  <a:gd name="T106" fmla="*/ 933 w 1035"/>
                  <a:gd name="T107" fmla="*/ 277 h 4547"/>
                  <a:gd name="T108" fmla="*/ 958 w 1035"/>
                  <a:gd name="T109" fmla="*/ 452 h 4547"/>
                  <a:gd name="T110" fmla="*/ 980 w 1035"/>
                  <a:gd name="T111" fmla="*/ 627 h 4547"/>
                  <a:gd name="T112" fmla="*/ 631 w 1035"/>
                  <a:gd name="T113" fmla="*/ 633 h 4547"/>
                  <a:gd name="T114" fmla="*/ 596 w 1035"/>
                  <a:gd name="T115" fmla="*/ 330 h 4547"/>
                  <a:gd name="T116" fmla="*/ 912 w 1035"/>
                  <a:gd name="T117" fmla="*/ 194 h 4547"/>
                  <a:gd name="T118" fmla="*/ 560 w 1035"/>
                  <a:gd name="T119" fmla="*/ 60 h 4547"/>
                  <a:gd name="T120" fmla="*/ 714 w 1035"/>
                  <a:gd name="T121" fmla="*/ 50 h 4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5" h="4547">
                    <a:moveTo>
                      <a:pt x="244" y="4221"/>
                    </a:moveTo>
                    <a:lnTo>
                      <a:pt x="263" y="4229"/>
                    </a:lnTo>
                    <a:lnTo>
                      <a:pt x="280" y="4239"/>
                    </a:lnTo>
                    <a:lnTo>
                      <a:pt x="296" y="4250"/>
                    </a:lnTo>
                    <a:lnTo>
                      <a:pt x="310" y="4262"/>
                    </a:lnTo>
                    <a:lnTo>
                      <a:pt x="323" y="4273"/>
                    </a:lnTo>
                    <a:lnTo>
                      <a:pt x="334" y="4286"/>
                    </a:lnTo>
                    <a:lnTo>
                      <a:pt x="342" y="4299"/>
                    </a:lnTo>
                    <a:lnTo>
                      <a:pt x="350" y="4313"/>
                    </a:lnTo>
                    <a:lnTo>
                      <a:pt x="355" y="4329"/>
                    </a:lnTo>
                    <a:lnTo>
                      <a:pt x="360" y="4344"/>
                    </a:lnTo>
                    <a:lnTo>
                      <a:pt x="362" y="4360"/>
                    </a:lnTo>
                    <a:lnTo>
                      <a:pt x="362" y="4376"/>
                    </a:lnTo>
                    <a:lnTo>
                      <a:pt x="360" y="4393"/>
                    </a:lnTo>
                    <a:lnTo>
                      <a:pt x="357" y="4411"/>
                    </a:lnTo>
                    <a:lnTo>
                      <a:pt x="351" y="4429"/>
                    </a:lnTo>
                    <a:lnTo>
                      <a:pt x="344" y="4447"/>
                    </a:lnTo>
                    <a:lnTo>
                      <a:pt x="335" y="4465"/>
                    </a:lnTo>
                    <a:lnTo>
                      <a:pt x="326" y="4481"/>
                    </a:lnTo>
                    <a:lnTo>
                      <a:pt x="315" y="4495"/>
                    </a:lnTo>
                    <a:lnTo>
                      <a:pt x="306" y="4508"/>
                    </a:lnTo>
                    <a:lnTo>
                      <a:pt x="294" y="4519"/>
                    </a:lnTo>
                    <a:lnTo>
                      <a:pt x="282" y="4527"/>
                    </a:lnTo>
                    <a:lnTo>
                      <a:pt x="269" y="4535"/>
                    </a:lnTo>
                    <a:lnTo>
                      <a:pt x="255" y="4540"/>
                    </a:lnTo>
                    <a:lnTo>
                      <a:pt x="241" y="4545"/>
                    </a:lnTo>
                    <a:lnTo>
                      <a:pt x="226" y="4547"/>
                    </a:lnTo>
                    <a:lnTo>
                      <a:pt x="210" y="4547"/>
                    </a:lnTo>
                    <a:lnTo>
                      <a:pt x="192" y="4546"/>
                    </a:lnTo>
                    <a:lnTo>
                      <a:pt x="175" y="4543"/>
                    </a:lnTo>
                    <a:lnTo>
                      <a:pt x="157" y="4537"/>
                    </a:lnTo>
                    <a:lnTo>
                      <a:pt x="137" y="4531"/>
                    </a:lnTo>
                    <a:lnTo>
                      <a:pt x="117" y="4522"/>
                    </a:lnTo>
                    <a:lnTo>
                      <a:pt x="98" y="4513"/>
                    </a:lnTo>
                    <a:lnTo>
                      <a:pt x="81" y="4504"/>
                    </a:lnTo>
                    <a:lnTo>
                      <a:pt x="66" y="4493"/>
                    </a:lnTo>
                    <a:lnTo>
                      <a:pt x="52" y="4482"/>
                    </a:lnTo>
                    <a:lnTo>
                      <a:pt x="39" y="4470"/>
                    </a:lnTo>
                    <a:lnTo>
                      <a:pt x="28" y="4457"/>
                    </a:lnTo>
                    <a:lnTo>
                      <a:pt x="19" y="4443"/>
                    </a:lnTo>
                    <a:lnTo>
                      <a:pt x="12" y="4429"/>
                    </a:lnTo>
                    <a:lnTo>
                      <a:pt x="6" y="4415"/>
                    </a:lnTo>
                    <a:lnTo>
                      <a:pt x="3" y="4400"/>
                    </a:lnTo>
                    <a:lnTo>
                      <a:pt x="1" y="4384"/>
                    </a:lnTo>
                    <a:lnTo>
                      <a:pt x="0" y="4367"/>
                    </a:lnTo>
                    <a:lnTo>
                      <a:pt x="2" y="4350"/>
                    </a:lnTo>
                    <a:lnTo>
                      <a:pt x="5" y="4332"/>
                    </a:lnTo>
                    <a:lnTo>
                      <a:pt x="11" y="4315"/>
                    </a:lnTo>
                    <a:lnTo>
                      <a:pt x="18" y="4295"/>
                    </a:lnTo>
                    <a:lnTo>
                      <a:pt x="27" y="4279"/>
                    </a:lnTo>
                    <a:lnTo>
                      <a:pt x="36" y="4263"/>
                    </a:lnTo>
                    <a:lnTo>
                      <a:pt x="45" y="4249"/>
                    </a:lnTo>
                    <a:lnTo>
                      <a:pt x="56" y="4237"/>
                    </a:lnTo>
                    <a:lnTo>
                      <a:pt x="67" y="4226"/>
                    </a:lnTo>
                    <a:lnTo>
                      <a:pt x="80" y="4216"/>
                    </a:lnTo>
                    <a:lnTo>
                      <a:pt x="92" y="4209"/>
                    </a:lnTo>
                    <a:lnTo>
                      <a:pt x="106" y="4203"/>
                    </a:lnTo>
                    <a:lnTo>
                      <a:pt x="120" y="4199"/>
                    </a:lnTo>
                    <a:lnTo>
                      <a:pt x="136" y="4197"/>
                    </a:lnTo>
                    <a:lnTo>
                      <a:pt x="151" y="4197"/>
                    </a:lnTo>
                    <a:lnTo>
                      <a:pt x="169" y="4198"/>
                    </a:lnTo>
                    <a:lnTo>
                      <a:pt x="186" y="4201"/>
                    </a:lnTo>
                    <a:lnTo>
                      <a:pt x="204" y="4205"/>
                    </a:lnTo>
                    <a:lnTo>
                      <a:pt x="224" y="4212"/>
                    </a:lnTo>
                    <a:lnTo>
                      <a:pt x="244" y="4221"/>
                    </a:lnTo>
                    <a:close/>
                    <a:moveTo>
                      <a:pt x="217" y="4290"/>
                    </a:moveTo>
                    <a:lnTo>
                      <a:pt x="205" y="4284"/>
                    </a:lnTo>
                    <a:lnTo>
                      <a:pt x="193" y="4280"/>
                    </a:lnTo>
                    <a:lnTo>
                      <a:pt x="181" y="4276"/>
                    </a:lnTo>
                    <a:lnTo>
                      <a:pt x="170" y="4272"/>
                    </a:lnTo>
                    <a:lnTo>
                      <a:pt x="159" y="4271"/>
                    </a:lnTo>
                    <a:lnTo>
                      <a:pt x="149" y="4270"/>
                    </a:lnTo>
                    <a:lnTo>
                      <a:pt x="138" y="4269"/>
                    </a:lnTo>
                    <a:lnTo>
                      <a:pt x="129" y="4270"/>
                    </a:lnTo>
                    <a:lnTo>
                      <a:pt x="120" y="4272"/>
                    </a:lnTo>
                    <a:lnTo>
                      <a:pt x="111" y="4276"/>
                    </a:lnTo>
                    <a:lnTo>
                      <a:pt x="103" y="4280"/>
                    </a:lnTo>
                    <a:lnTo>
                      <a:pt x="95" y="4285"/>
                    </a:lnTo>
                    <a:lnTo>
                      <a:pt x="89" y="4293"/>
                    </a:lnTo>
                    <a:lnTo>
                      <a:pt x="82" y="4300"/>
                    </a:lnTo>
                    <a:lnTo>
                      <a:pt x="76" y="4310"/>
                    </a:lnTo>
                    <a:lnTo>
                      <a:pt x="70" y="4321"/>
                    </a:lnTo>
                    <a:lnTo>
                      <a:pt x="66" y="4333"/>
                    </a:lnTo>
                    <a:lnTo>
                      <a:pt x="63" y="4344"/>
                    </a:lnTo>
                    <a:lnTo>
                      <a:pt x="62" y="4355"/>
                    </a:lnTo>
                    <a:lnTo>
                      <a:pt x="62" y="4364"/>
                    </a:lnTo>
                    <a:lnTo>
                      <a:pt x="63" y="4374"/>
                    </a:lnTo>
                    <a:lnTo>
                      <a:pt x="66" y="4384"/>
                    </a:lnTo>
                    <a:lnTo>
                      <a:pt x="69" y="4392"/>
                    </a:lnTo>
                    <a:lnTo>
                      <a:pt x="73" y="4401"/>
                    </a:lnTo>
                    <a:lnTo>
                      <a:pt x="80" y="4410"/>
                    </a:lnTo>
                    <a:lnTo>
                      <a:pt x="86" y="4417"/>
                    </a:lnTo>
                    <a:lnTo>
                      <a:pt x="94" y="4424"/>
                    </a:lnTo>
                    <a:lnTo>
                      <a:pt x="103" y="4430"/>
                    </a:lnTo>
                    <a:lnTo>
                      <a:pt x="112" y="4437"/>
                    </a:lnTo>
                    <a:lnTo>
                      <a:pt x="122" y="4443"/>
                    </a:lnTo>
                    <a:lnTo>
                      <a:pt x="132" y="4449"/>
                    </a:lnTo>
                    <a:lnTo>
                      <a:pt x="143" y="4453"/>
                    </a:lnTo>
                    <a:lnTo>
                      <a:pt x="156" y="4458"/>
                    </a:lnTo>
                    <a:lnTo>
                      <a:pt x="169" y="4464"/>
                    </a:lnTo>
                    <a:lnTo>
                      <a:pt x="180" y="4467"/>
                    </a:lnTo>
                    <a:lnTo>
                      <a:pt x="191" y="4470"/>
                    </a:lnTo>
                    <a:lnTo>
                      <a:pt x="202" y="4472"/>
                    </a:lnTo>
                    <a:lnTo>
                      <a:pt x="213" y="4473"/>
                    </a:lnTo>
                    <a:lnTo>
                      <a:pt x="224" y="4473"/>
                    </a:lnTo>
                    <a:lnTo>
                      <a:pt x="232" y="4472"/>
                    </a:lnTo>
                    <a:lnTo>
                      <a:pt x="242" y="4470"/>
                    </a:lnTo>
                    <a:lnTo>
                      <a:pt x="251" y="4468"/>
                    </a:lnTo>
                    <a:lnTo>
                      <a:pt x="258" y="4464"/>
                    </a:lnTo>
                    <a:lnTo>
                      <a:pt x="266" y="4457"/>
                    </a:lnTo>
                    <a:lnTo>
                      <a:pt x="273" y="4451"/>
                    </a:lnTo>
                    <a:lnTo>
                      <a:pt x="280" y="4442"/>
                    </a:lnTo>
                    <a:lnTo>
                      <a:pt x="286" y="4432"/>
                    </a:lnTo>
                    <a:lnTo>
                      <a:pt x="292" y="4422"/>
                    </a:lnTo>
                    <a:lnTo>
                      <a:pt x="296" y="4410"/>
                    </a:lnTo>
                    <a:lnTo>
                      <a:pt x="299" y="4399"/>
                    </a:lnTo>
                    <a:lnTo>
                      <a:pt x="300" y="4388"/>
                    </a:lnTo>
                    <a:lnTo>
                      <a:pt x="300" y="4378"/>
                    </a:lnTo>
                    <a:lnTo>
                      <a:pt x="299" y="4369"/>
                    </a:lnTo>
                    <a:lnTo>
                      <a:pt x="296" y="4359"/>
                    </a:lnTo>
                    <a:lnTo>
                      <a:pt x="293" y="4350"/>
                    </a:lnTo>
                    <a:lnTo>
                      <a:pt x="287" y="4342"/>
                    </a:lnTo>
                    <a:lnTo>
                      <a:pt x="282" y="4334"/>
                    </a:lnTo>
                    <a:lnTo>
                      <a:pt x="274" y="4326"/>
                    </a:lnTo>
                    <a:lnTo>
                      <a:pt x="267" y="4319"/>
                    </a:lnTo>
                    <a:lnTo>
                      <a:pt x="258" y="4312"/>
                    </a:lnTo>
                    <a:lnTo>
                      <a:pt x="248" y="4306"/>
                    </a:lnTo>
                    <a:lnTo>
                      <a:pt x="239" y="4300"/>
                    </a:lnTo>
                    <a:lnTo>
                      <a:pt x="228" y="4294"/>
                    </a:lnTo>
                    <a:lnTo>
                      <a:pt x="217" y="4290"/>
                    </a:lnTo>
                    <a:close/>
                    <a:moveTo>
                      <a:pt x="520" y="3962"/>
                    </a:moveTo>
                    <a:lnTo>
                      <a:pt x="525" y="3964"/>
                    </a:lnTo>
                    <a:lnTo>
                      <a:pt x="529" y="3968"/>
                    </a:lnTo>
                    <a:lnTo>
                      <a:pt x="533" y="3972"/>
                    </a:lnTo>
                    <a:lnTo>
                      <a:pt x="535" y="3976"/>
                    </a:lnTo>
                    <a:lnTo>
                      <a:pt x="536" y="3981"/>
                    </a:lnTo>
                    <a:lnTo>
                      <a:pt x="536" y="3986"/>
                    </a:lnTo>
                    <a:lnTo>
                      <a:pt x="535" y="3991"/>
                    </a:lnTo>
                    <a:lnTo>
                      <a:pt x="534" y="3996"/>
                    </a:lnTo>
                    <a:lnTo>
                      <a:pt x="522" y="4024"/>
                    </a:lnTo>
                    <a:lnTo>
                      <a:pt x="519" y="4031"/>
                    </a:lnTo>
                    <a:lnTo>
                      <a:pt x="514" y="4038"/>
                    </a:lnTo>
                    <a:lnTo>
                      <a:pt x="510" y="4043"/>
                    </a:lnTo>
                    <a:lnTo>
                      <a:pt x="503" y="4048"/>
                    </a:lnTo>
                    <a:lnTo>
                      <a:pt x="496" y="4051"/>
                    </a:lnTo>
                    <a:lnTo>
                      <a:pt x="486" y="4053"/>
                    </a:lnTo>
                    <a:lnTo>
                      <a:pt x="475" y="4054"/>
                    </a:lnTo>
                    <a:lnTo>
                      <a:pt x="461" y="4055"/>
                    </a:lnTo>
                    <a:lnTo>
                      <a:pt x="279" y="4075"/>
                    </a:lnTo>
                    <a:lnTo>
                      <a:pt x="271" y="4075"/>
                    </a:lnTo>
                    <a:lnTo>
                      <a:pt x="263" y="4076"/>
                    </a:lnTo>
                    <a:lnTo>
                      <a:pt x="254" y="4076"/>
                    </a:lnTo>
                    <a:lnTo>
                      <a:pt x="244" y="4077"/>
                    </a:lnTo>
                    <a:lnTo>
                      <a:pt x="235" y="4077"/>
                    </a:lnTo>
                    <a:lnTo>
                      <a:pt x="227" y="4078"/>
                    </a:lnTo>
                    <a:lnTo>
                      <a:pt x="217" y="4078"/>
                    </a:lnTo>
                    <a:lnTo>
                      <a:pt x="210" y="4078"/>
                    </a:lnTo>
                    <a:lnTo>
                      <a:pt x="208" y="4078"/>
                    </a:lnTo>
                    <a:lnTo>
                      <a:pt x="218" y="4081"/>
                    </a:lnTo>
                    <a:lnTo>
                      <a:pt x="227" y="4084"/>
                    </a:lnTo>
                    <a:lnTo>
                      <a:pt x="237" y="4088"/>
                    </a:lnTo>
                    <a:lnTo>
                      <a:pt x="245" y="4091"/>
                    </a:lnTo>
                    <a:lnTo>
                      <a:pt x="254" y="4094"/>
                    </a:lnTo>
                    <a:lnTo>
                      <a:pt x="264" y="4097"/>
                    </a:lnTo>
                    <a:lnTo>
                      <a:pt x="272" y="4102"/>
                    </a:lnTo>
                    <a:lnTo>
                      <a:pt x="282" y="4105"/>
                    </a:lnTo>
                    <a:lnTo>
                      <a:pt x="451" y="4173"/>
                    </a:lnTo>
                    <a:lnTo>
                      <a:pt x="453" y="4175"/>
                    </a:lnTo>
                    <a:lnTo>
                      <a:pt x="454" y="4176"/>
                    </a:lnTo>
                    <a:lnTo>
                      <a:pt x="455" y="4179"/>
                    </a:lnTo>
                    <a:lnTo>
                      <a:pt x="456" y="4183"/>
                    </a:lnTo>
                    <a:lnTo>
                      <a:pt x="455" y="4187"/>
                    </a:lnTo>
                    <a:lnTo>
                      <a:pt x="454" y="4192"/>
                    </a:lnTo>
                    <a:lnTo>
                      <a:pt x="452" y="4199"/>
                    </a:lnTo>
                    <a:lnTo>
                      <a:pt x="448" y="4208"/>
                    </a:lnTo>
                    <a:lnTo>
                      <a:pt x="445" y="4215"/>
                    </a:lnTo>
                    <a:lnTo>
                      <a:pt x="442" y="4222"/>
                    </a:lnTo>
                    <a:lnTo>
                      <a:pt x="440" y="4227"/>
                    </a:lnTo>
                    <a:lnTo>
                      <a:pt x="436" y="4230"/>
                    </a:lnTo>
                    <a:lnTo>
                      <a:pt x="434" y="4232"/>
                    </a:lnTo>
                    <a:lnTo>
                      <a:pt x="431" y="4233"/>
                    </a:lnTo>
                    <a:lnTo>
                      <a:pt x="429" y="4233"/>
                    </a:lnTo>
                    <a:lnTo>
                      <a:pt x="427" y="4232"/>
                    </a:lnTo>
                    <a:lnTo>
                      <a:pt x="137" y="4116"/>
                    </a:lnTo>
                    <a:lnTo>
                      <a:pt x="132" y="4112"/>
                    </a:lnTo>
                    <a:lnTo>
                      <a:pt x="127" y="4109"/>
                    </a:lnTo>
                    <a:lnTo>
                      <a:pt x="124" y="4106"/>
                    </a:lnTo>
                    <a:lnTo>
                      <a:pt x="123" y="4102"/>
                    </a:lnTo>
                    <a:lnTo>
                      <a:pt x="122" y="4096"/>
                    </a:lnTo>
                    <a:lnTo>
                      <a:pt x="121" y="4092"/>
                    </a:lnTo>
                    <a:lnTo>
                      <a:pt x="122" y="4088"/>
                    </a:lnTo>
                    <a:lnTo>
                      <a:pt x="123" y="4082"/>
                    </a:lnTo>
                    <a:lnTo>
                      <a:pt x="138" y="4048"/>
                    </a:lnTo>
                    <a:lnTo>
                      <a:pt x="141" y="4039"/>
                    </a:lnTo>
                    <a:lnTo>
                      <a:pt x="146" y="4031"/>
                    </a:lnTo>
                    <a:lnTo>
                      <a:pt x="150" y="4027"/>
                    </a:lnTo>
                    <a:lnTo>
                      <a:pt x="156" y="4023"/>
                    </a:lnTo>
                    <a:lnTo>
                      <a:pt x="162" y="4020"/>
                    </a:lnTo>
                    <a:lnTo>
                      <a:pt x="171" y="4017"/>
                    </a:lnTo>
                    <a:lnTo>
                      <a:pt x="179" y="4015"/>
                    </a:lnTo>
                    <a:lnTo>
                      <a:pt x="190" y="4014"/>
                    </a:lnTo>
                    <a:lnTo>
                      <a:pt x="333" y="4000"/>
                    </a:lnTo>
                    <a:lnTo>
                      <a:pt x="346" y="3999"/>
                    </a:lnTo>
                    <a:lnTo>
                      <a:pt x="359" y="3998"/>
                    </a:lnTo>
                    <a:lnTo>
                      <a:pt x="371" y="3997"/>
                    </a:lnTo>
                    <a:lnTo>
                      <a:pt x="384" y="3996"/>
                    </a:lnTo>
                    <a:lnTo>
                      <a:pt x="395" y="3995"/>
                    </a:lnTo>
                    <a:lnTo>
                      <a:pt x="407" y="3995"/>
                    </a:lnTo>
                    <a:lnTo>
                      <a:pt x="419" y="3994"/>
                    </a:lnTo>
                    <a:lnTo>
                      <a:pt x="431" y="3992"/>
                    </a:lnTo>
                    <a:lnTo>
                      <a:pt x="431" y="3992"/>
                    </a:lnTo>
                    <a:lnTo>
                      <a:pt x="422" y="3989"/>
                    </a:lnTo>
                    <a:lnTo>
                      <a:pt x="413" y="3986"/>
                    </a:lnTo>
                    <a:lnTo>
                      <a:pt x="404" y="3983"/>
                    </a:lnTo>
                    <a:lnTo>
                      <a:pt x="394" y="3980"/>
                    </a:lnTo>
                    <a:lnTo>
                      <a:pt x="385" y="3975"/>
                    </a:lnTo>
                    <a:lnTo>
                      <a:pt x="376" y="3972"/>
                    </a:lnTo>
                    <a:lnTo>
                      <a:pt x="367" y="3969"/>
                    </a:lnTo>
                    <a:lnTo>
                      <a:pt x="359" y="3964"/>
                    </a:lnTo>
                    <a:lnTo>
                      <a:pt x="207" y="3904"/>
                    </a:lnTo>
                    <a:lnTo>
                      <a:pt x="205" y="3903"/>
                    </a:lnTo>
                    <a:lnTo>
                      <a:pt x="203" y="3901"/>
                    </a:lnTo>
                    <a:lnTo>
                      <a:pt x="202" y="3897"/>
                    </a:lnTo>
                    <a:lnTo>
                      <a:pt x="202" y="3894"/>
                    </a:lnTo>
                    <a:lnTo>
                      <a:pt x="202" y="3890"/>
                    </a:lnTo>
                    <a:lnTo>
                      <a:pt x="203" y="3883"/>
                    </a:lnTo>
                    <a:lnTo>
                      <a:pt x="205" y="3877"/>
                    </a:lnTo>
                    <a:lnTo>
                      <a:pt x="208" y="3869"/>
                    </a:lnTo>
                    <a:lnTo>
                      <a:pt x="212" y="3862"/>
                    </a:lnTo>
                    <a:lnTo>
                      <a:pt x="215" y="3855"/>
                    </a:lnTo>
                    <a:lnTo>
                      <a:pt x="218" y="3850"/>
                    </a:lnTo>
                    <a:lnTo>
                      <a:pt x="221" y="3847"/>
                    </a:lnTo>
                    <a:lnTo>
                      <a:pt x="224" y="3846"/>
                    </a:lnTo>
                    <a:lnTo>
                      <a:pt x="226" y="3844"/>
                    </a:lnTo>
                    <a:lnTo>
                      <a:pt x="229" y="3844"/>
                    </a:lnTo>
                    <a:lnTo>
                      <a:pt x="231" y="3844"/>
                    </a:lnTo>
                    <a:lnTo>
                      <a:pt x="520" y="3962"/>
                    </a:lnTo>
                    <a:close/>
                    <a:moveTo>
                      <a:pt x="553" y="3672"/>
                    </a:moveTo>
                    <a:lnTo>
                      <a:pt x="565" y="3677"/>
                    </a:lnTo>
                    <a:lnTo>
                      <a:pt x="576" y="3683"/>
                    </a:lnTo>
                    <a:lnTo>
                      <a:pt x="586" y="3691"/>
                    </a:lnTo>
                    <a:lnTo>
                      <a:pt x="593" y="3699"/>
                    </a:lnTo>
                    <a:lnTo>
                      <a:pt x="601" y="3708"/>
                    </a:lnTo>
                    <a:lnTo>
                      <a:pt x="606" y="3717"/>
                    </a:lnTo>
                    <a:lnTo>
                      <a:pt x="612" y="3727"/>
                    </a:lnTo>
                    <a:lnTo>
                      <a:pt x="615" y="3737"/>
                    </a:lnTo>
                    <a:lnTo>
                      <a:pt x="618" y="3748"/>
                    </a:lnTo>
                    <a:lnTo>
                      <a:pt x="619" y="3759"/>
                    </a:lnTo>
                    <a:lnTo>
                      <a:pt x="619" y="3771"/>
                    </a:lnTo>
                    <a:lnTo>
                      <a:pt x="619" y="3783"/>
                    </a:lnTo>
                    <a:lnTo>
                      <a:pt x="617" y="3795"/>
                    </a:lnTo>
                    <a:lnTo>
                      <a:pt x="615" y="3808"/>
                    </a:lnTo>
                    <a:lnTo>
                      <a:pt x="612" y="3820"/>
                    </a:lnTo>
                    <a:lnTo>
                      <a:pt x="606" y="3831"/>
                    </a:lnTo>
                    <a:lnTo>
                      <a:pt x="600" y="3848"/>
                    </a:lnTo>
                    <a:lnTo>
                      <a:pt x="591" y="3862"/>
                    </a:lnTo>
                    <a:lnTo>
                      <a:pt x="582" y="3874"/>
                    </a:lnTo>
                    <a:lnTo>
                      <a:pt x="575" y="3884"/>
                    </a:lnTo>
                    <a:lnTo>
                      <a:pt x="566" y="3893"/>
                    </a:lnTo>
                    <a:lnTo>
                      <a:pt x="559" y="3900"/>
                    </a:lnTo>
                    <a:lnTo>
                      <a:pt x="552" y="3904"/>
                    </a:lnTo>
                    <a:lnTo>
                      <a:pt x="547" y="3907"/>
                    </a:lnTo>
                    <a:lnTo>
                      <a:pt x="541" y="3908"/>
                    </a:lnTo>
                    <a:lnTo>
                      <a:pt x="536" y="3907"/>
                    </a:lnTo>
                    <a:lnTo>
                      <a:pt x="528" y="3906"/>
                    </a:lnTo>
                    <a:lnTo>
                      <a:pt x="518" y="3902"/>
                    </a:lnTo>
                    <a:lnTo>
                      <a:pt x="511" y="3898"/>
                    </a:lnTo>
                    <a:lnTo>
                      <a:pt x="505" y="3896"/>
                    </a:lnTo>
                    <a:lnTo>
                      <a:pt x="500" y="3893"/>
                    </a:lnTo>
                    <a:lnTo>
                      <a:pt x="497" y="3891"/>
                    </a:lnTo>
                    <a:lnTo>
                      <a:pt x="495" y="3889"/>
                    </a:lnTo>
                    <a:lnTo>
                      <a:pt x="494" y="3887"/>
                    </a:lnTo>
                    <a:lnTo>
                      <a:pt x="494" y="3883"/>
                    </a:lnTo>
                    <a:lnTo>
                      <a:pt x="494" y="3881"/>
                    </a:lnTo>
                    <a:lnTo>
                      <a:pt x="497" y="3878"/>
                    </a:lnTo>
                    <a:lnTo>
                      <a:pt x="502" y="3873"/>
                    </a:lnTo>
                    <a:lnTo>
                      <a:pt x="510" y="3867"/>
                    </a:lnTo>
                    <a:lnTo>
                      <a:pt x="518" y="3861"/>
                    </a:lnTo>
                    <a:lnTo>
                      <a:pt x="527" y="3852"/>
                    </a:lnTo>
                    <a:lnTo>
                      <a:pt x="537" y="3840"/>
                    </a:lnTo>
                    <a:lnTo>
                      <a:pt x="541" y="3834"/>
                    </a:lnTo>
                    <a:lnTo>
                      <a:pt x="546" y="3827"/>
                    </a:lnTo>
                    <a:lnTo>
                      <a:pt x="550" y="3819"/>
                    </a:lnTo>
                    <a:lnTo>
                      <a:pt x="554" y="3810"/>
                    </a:lnTo>
                    <a:lnTo>
                      <a:pt x="557" y="3798"/>
                    </a:lnTo>
                    <a:lnTo>
                      <a:pt x="560" y="3787"/>
                    </a:lnTo>
                    <a:lnTo>
                      <a:pt x="560" y="3777"/>
                    </a:lnTo>
                    <a:lnTo>
                      <a:pt x="559" y="3768"/>
                    </a:lnTo>
                    <a:lnTo>
                      <a:pt x="555" y="3760"/>
                    </a:lnTo>
                    <a:lnTo>
                      <a:pt x="550" y="3753"/>
                    </a:lnTo>
                    <a:lnTo>
                      <a:pt x="542" y="3747"/>
                    </a:lnTo>
                    <a:lnTo>
                      <a:pt x="534" y="3743"/>
                    </a:lnTo>
                    <a:lnTo>
                      <a:pt x="528" y="3741"/>
                    </a:lnTo>
                    <a:lnTo>
                      <a:pt x="523" y="3740"/>
                    </a:lnTo>
                    <a:lnTo>
                      <a:pt x="518" y="3740"/>
                    </a:lnTo>
                    <a:lnTo>
                      <a:pt x="513" y="3741"/>
                    </a:lnTo>
                    <a:lnTo>
                      <a:pt x="502" y="3745"/>
                    </a:lnTo>
                    <a:lnTo>
                      <a:pt x="493" y="3750"/>
                    </a:lnTo>
                    <a:lnTo>
                      <a:pt x="483" y="3759"/>
                    </a:lnTo>
                    <a:lnTo>
                      <a:pt x="472" y="3768"/>
                    </a:lnTo>
                    <a:lnTo>
                      <a:pt x="461" y="3779"/>
                    </a:lnTo>
                    <a:lnTo>
                      <a:pt x="451" y="3788"/>
                    </a:lnTo>
                    <a:lnTo>
                      <a:pt x="440" y="3799"/>
                    </a:lnTo>
                    <a:lnTo>
                      <a:pt x="427" y="3808"/>
                    </a:lnTo>
                    <a:lnTo>
                      <a:pt x="420" y="3812"/>
                    </a:lnTo>
                    <a:lnTo>
                      <a:pt x="414" y="3816"/>
                    </a:lnTo>
                    <a:lnTo>
                      <a:pt x="407" y="3820"/>
                    </a:lnTo>
                    <a:lnTo>
                      <a:pt x="400" y="3823"/>
                    </a:lnTo>
                    <a:lnTo>
                      <a:pt x="393" y="3825"/>
                    </a:lnTo>
                    <a:lnTo>
                      <a:pt x="385" y="3826"/>
                    </a:lnTo>
                    <a:lnTo>
                      <a:pt x="377" y="3827"/>
                    </a:lnTo>
                    <a:lnTo>
                      <a:pt x="368" y="3828"/>
                    </a:lnTo>
                    <a:lnTo>
                      <a:pt x="360" y="3827"/>
                    </a:lnTo>
                    <a:lnTo>
                      <a:pt x="351" y="3826"/>
                    </a:lnTo>
                    <a:lnTo>
                      <a:pt x="341" y="3824"/>
                    </a:lnTo>
                    <a:lnTo>
                      <a:pt x="332" y="3820"/>
                    </a:lnTo>
                    <a:lnTo>
                      <a:pt x="321" y="3815"/>
                    </a:lnTo>
                    <a:lnTo>
                      <a:pt x="311" y="3809"/>
                    </a:lnTo>
                    <a:lnTo>
                      <a:pt x="302" y="3802"/>
                    </a:lnTo>
                    <a:lnTo>
                      <a:pt x="295" y="3795"/>
                    </a:lnTo>
                    <a:lnTo>
                      <a:pt x="288" y="3787"/>
                    </a:lnTo>
                    <a:lnTo>
                      <a:pt x="283" y="3779"/>
                    </a:lnTo>
                    <a:lnTo>
                      <a:pt x="279" y="3770"/>
                    </a:lnTo>
                    <a:lnTo>
                      <a:pt x="275" y="3760"/>
                    </a:lnTo>
                    <a:lnTo>
                      <a:pt x="273" y="3750"/>
                    </a:lnTo>
                    <a:lnTo>
                      <a:pt x="271" y="3740"/>
                    </a:lnTo>
                    <a:lnTo>
                      <a:pt x="271" y="3730"/>
                    </a:lnTo>
                    <a:lnTo>
                      <a:pt x="272" y="3719"/>
                    </a:lnTo>
                    <a:lnTo>
                      <a:pt x="273" y="3708"/>
                    </a:lnTo>
                    <a:lnTo>
                      <a:pt x="275" y="3696"/>
                    </a:lnTo>
                    <a:lnTo>
                      <a:pt x="279" y="3686"/>
                    </a:lnTo>
                    <a:lnTo>
                      <a:pt x="283" y="3675"/>
                    </a:lnTo>
                    <a:lnTo>
                      <a:pt x="288" y="3663"/>
                    </a:lnTo>
                    <a:lnTo>
                      <a:pt x="294" y="3652"/>
                    </a:lnTo>
                    <a:lnTo>
                      <a:pt x="300" y="3642"/>
                    </a:lnTo>
                    <a:lnTo>
                      <a:pt x="308" y="3633"/>
                    </a:lnTo>
                    <a:lnTo>
                      <a:pt x="314" y="3625"/>
                    </a:lnTo>
                    <a:lnTo>
                      <a:pt x="321" y="3619"/>
                    </a:lnTo>
                    <a:lnTo>
                      <a:pt x="327" y="3613"/>
                    </a:lnTo>
                    <a:lnTo>
                      <a:pt x="332" y="3611"/>
                    </a:lnTo>
                    <a:lnTo>
                      <a:pt x="335" y="3609"/>
                    </a:lnTo>
                    <a:lnTo>
                      <a:pt x="337" y="3609"/>
                    </a:lnTo>
                    <a:lnTo>
                      <a:pt x="339" y="3609"/>
                    </a:lnTo>
                    <a:lnTo>
                      <a:pt x="342" y="3609"/>
                    </a:lnTo>
                    <a:lnTo>
                      <a:pt x="346" y="3610"/>
                    </a:lnTo>
                    <a:lnTo>
                      <a:pt x="350" y="3611"/>
                    </a:lnTo>
                    <a:lnTo>
                      <a:pt x="355" y="3613"/>
                    </a:lnTo>
                    <a:lnTo>
                      <a:pt x="361" y="3615"/>
                    </a:lnTo>
                    <a:lnTo>
                      <a:pt x="367" y="3619"/>
                    </a:lnTo>
                    <a:lnTo>
                      <a:pt x="373" y="3621"/>
                    </a:lnTo>
                    <a:lnTo>
                      <a:pt x="377" y="3623"/>
                    </a:lnTo>
                    <a:lnTo>
                      <a:pt x="380" y="3625"/>
                    </a:lnTo>
                    <a:lnTo>
                      <a:pt x="382" y="3627"/>
                    </a:lnTo>
                    <a:lnTo>
                      <a:pt x="385" y="3629"/>
                    </a:lnTo>
                    <a:lnTo>
                      <a:pt x="385" y="3632"/>
                    </a:lnTo>
                    <a:lnTo>
                      <a:pt x="384" y="3635"/>
                    </a:lnTo>
                    <a:lnTo>
                      <a:pt x="381" y="3638"/>
                    </a:lnTo>
                    <a:lnTo>
                      <a:pt x="377" y="3642"/>
                    </a:lnTo>
                    <a:lnTo>
                      <a:pt x="371" y="3647"/>
                    </a:lnTo>
                    <a:lnTo>
                      <a:pt x="363" y="3653"/>
                    </a:lnTo>
                    <a:lnTo>
                      <a:pt x="355" y="3662"/>
                    </a:lnTo>
                    <a:lnTo>
                      <a:pt x="348" y="3670"/>
                    </a:lnTo>
                    <a:lnTo>
                      <a:pt x="340" y="3681"/>
                    </a:lnTo>
                    <a:lnTo>
                      <a:pt x="334" y="3694"/>
                    </a:lnTo>
                    <a:lnTo>
                      <a:pt x="331" y="3705"/>
                    </a:lnTo>
                    <a:lnTo>
                      <a:pt x="329" y="3714"/>
                    </a:lnTo>
                    <a:lnTo>
                      <a:pt x="329" y="3722"/>
                    </a:lnTo>
                    <a:lnTo>
                      <a:pt x="332" y="3730"/>
                    </a:lnTo>
                    <a:lnTo>
                      <a:pt x="334" y="3737"/>
                    </a:lnTo>
                    <a:lnTo>
                      <a:pt x="339" y="3743"/>
                    </a:lnTo>
                    <a:lnTo>
                      <a:pt x="345" y="3747"/>
                    </a:lnTo>
                    <a:lnTo>
                      <a:pt x="351" y="3750"/>
                    </a:lnTo>
                    <a:lnTo>
                      <a:pt x="357" y="3753"/>
                    </a:lnTo>
                    <a:lnTo>
                      <a:pt x="362" y="3754"/>
                    </a:lnTo>
                    <a:lnTo>
                      <a:pt x="367" y="3754"/>
                    </a:lnTo>
                    <a:lnTo>
                      <a:pt x="373" y="3753"/>
                    </a:lnTo>
                    <a:lnTo>
                      <a:pt x="382" y="3748"/>
                    </a:lnTo>
                    <a:lnTo>
                      <a:pt x="393" y="3743"/>
                    </a:lnTo>
                    <a:lnTo>
                      <a:pt x="403" y="3734"/>
                    </a:lnTo>
                    <a:lnTo>
                      <a:pt x="413" y="3724"/>
                    </a:lnTo>
                    <a:lnTo>
                      <a:pt x="424" y="3715"/>
                    </a:lnTo>
                    <a:lnTo>
                      <a:pt x="434" y="3704"/>
                    </a:lnTo>
                    <a:lnTo>
                      <a:pt x="446" y="3694"/>
                    </a:lnTo>
                    <a:lnTo>
                      <a:pt x="458" y="3684"/>
                    </a:lnTo>
                    <a:lnTo>
                      <a:pt x="472" y="3676"/>
                    </a:lnTo>
                    <a:lnTo>
                      <a:pt x="486" y="3669"/>
                    </a:lnTo>
                    <a:lnTo>
                      <a:pt x="493" y="3667"/>
                    </a:lnTo>
                    <a:lnTo>
                      <a:pt x="500" y="3665"/>
                    </a:lnTo>
                    <a:lnTo>
                      <a:pt x="509" y="3664"/>
                    </a:lnTo>
                    <a:lnTo>
                      <a:pt x="516" y="3664"/>
                    </a:lnTo>
                    <a:lnTo>
                      <a:pt x="525" y="3664"/>
                    </a:lnTo>
                    <a:lnTo>
                      <a:pt x="534" y="3665"/>
                    </a:lnTo>
                    <a:lnTo>
                      <a:pt x="543" y="3668"/>
                    </a:lnTo>
                    <a:lnTo>
                      <a:pt x="553" y="3672"/>
                    </a:lnTo>
                    <a:close/>
                    <a:moveTo>
                      <a:pt x="735" y="3399"/>
                    </a:moveTo>
                    <a:lnTo>
                      <a:pt x="737" y="3400"/>
                    </a:lnTo>
                    <a:lnTo>
                      <a:pt x="739" y="3402"/>
                    </a:lnTo>
                    <a:lnTo>
                      <a:pt x="740" y="3405"/>
                    </a:lnTo>
                    <a:lnTo>
                      <a:pt x="740" y="3409"/>
                    </a:lnTo>
                    <a:lnTo>
                      <a:pt x="740" y="3413"/>
                    </a:lnTo>
                    <a:lnTo>
                      <a:pt x="739" y="3420"/>
                    </a:lnTo>
                    <a:lnTo>
                      <a:pt x="738" y="3427"/>
                    </a:lnTo>
                    <a:lnTo>
                      <a:pt x="735" y="3436"/>
                    </a:lnTo>
                    <a:lnTo>
                      <a:pt x="731" y="3445"/>
                    </a:lnTo>
                    <a:lnTo>
                      <a:pt x="728" y="3452"/>
                    </a:lnTo>
                    <a:lnTo>
                      <a:pt x="726" y="3458"/>
                    </a:lnTo>
                    <a:lnTo>
                      <a:pt x="723" y="3462"/>
                    </a:lnTo>
                    <a:lnTo>
                      <a:pt x="721" y="3464"/>
                    </a:lnTo>
                    <a:lnTo>
                      <a:pt x="718" y="3465"/>
                    </a:lnTo>
                    <a:lnTo>
                      <a:pt x="715" y="3466"/>
                    </a:lnTo>
                    <a:lnTo>
                      <a:pt x="713" y="3466"/>
                    </a:lnTo>
                    <a:lnTo>
                      <a:pt x="580" y="3422"/>
                    </a:lnTo>
                    <a:lnTo>
                      <a:pt x="539" y="3545"/>
                    </a:lnTo>
                    <a:lnTo>
                      <a:pt x="672" y="3589"/>
                    </a:lnTo>
                    <a:lnTo>
                      <a:pt x="674" y="3590"/>
                    </a:lnTo>
                    <a:lnTo>
                      <a:pt x="676" y="3593"/>
                    </a:lnTo>
                    <a:lnTo>
                      <a:pt x="677" y="3595"/>
                    </a:lnTo>
                    <a:lnTo>
                      <a:pt x="677" y="3599"/>
                    </a:lnTo>
                    <a:lnTo>
                      <a:pt x="677" y="3603"/>
                    </a:lnTo>
                    <a:lnTo>
                      <a:pt x="676" y="3610"/>
                    </a:lnTo>
                    <a:lnTo>
                      <a:pt x="674" y="3616"/>
                    </a:lnTo>
                    <a:lnTo>
                      <a:pt x="672" y="3626"/>
                    </a:lnTo>
                    <a:lnTo>
                      <a:pt x="669" y="3635"/>
                    </a:lnTo>
                    <a:lnTo>
                      <a:pt x="666" y="3642"/>
                    </a:lnTo>
                    <a:lnTo>
                      <a:pt x="662" y="3648"/>
                    </a:lnTo>
                    <a:lnTo>
                      <a:pt x="660" y="3651"/>
                    </a:lnTo>
                    <a:lnTo>
                      <a:pt x="658" y="3654"/>
                    </a:lnTo>
                    <a:lnTo>
                      <a:pt x="655" y="3655"/>
                    </a:lnTo>
                    <a:lnTo>
                      <a:pt x="653" y="3656"/>
                    </a:lnTo>
                    <a:lnTo>
                      <a:pt x="649" y="3656"/>
                    </a:lnTo>
                    <a:lnTo>
                      <a:pt x="339" y="3553"/>
                    </a:lnTo>
                    <a:lnTo>
                      <a:pt x="337" y="3552"/>
                    </a:lnTo>
                    <a:lnTo>
                      <a:pt x="335" y="3549"/>
                    </a:lnTo>
                    <a:lnTo>
                      <a:pt x="334" y="3546"/>
                    </a:lnTo>
                    <a:lnTo>
                      <a:pt x="333" y="3543"/>
                    </a:lnTo>
                    <a:lnTo>
                      <a:pt x="334" y="3539"/>
                    </a:lnTo>
                    <a:lnTo>
                      <a:pt x="335" y="3532"/>
                    </a:lnTo>
                    <a:lnTo>
                      <a:pt x="336" y="3525"/>
                    </a:lnTo>
                    <a:lnTo>
                      <a:pt x="339" y="3516"/>
                    </a:lnTo>
                    <a:lnTo>
                      <a:pt x="342" y="3507"/>
                    </a:lnTo>
                    <a:lnTo>
                      <a:pt x="346" y="3500"/>
                    </a:lnTo>
                    <a:lnTo>
                      <a:pt x="348" y="3494"/>
                    </a:lnTo>
                    <a:lnTo>
                      <a:pt x="351" y="3490"/>
                    </a:lnTo>
                    <a:lnTo>
                      <a:pt x="353" y="3488"/>
                    </a:lnTo>
                    <a:lnTo>
                      <a:pt x="355" y="3486"/>
                    </a:lnTo>
                    <a:lnTo>
                      <a:pt x="359" y="3486"/>
                    </a:lnTo>
                    <a:lnTo>
                      <a:pt x="361" y="3486"/>
                    </a:lnTo>
                    <a:lnTo>
                      <a:pt x="482" y="3527"/>
                    </a:lnTo>
                    <a:lnTo>
                      <a:pt x="523" y="3402"/>
                    </a:lnTo>
                    <a:lnTo>
                      <a:pt x="402" y="3362"/>
                    </a:lnTo>
                    <a:lnTo>
                      <a:pt x="400" y="3361"/>
                    </a:lnTo>
                    <a:lnTo>
                      <a:pt x="398" y="3359"/>
                    </a:lnTo>
                    <a:lnTo>
                      <a:pt x="396" y="3357"/>
                    </a:lnTo>
                    <a:lnTo>
                      <a:pt x="396" y="3353"/>
                    </a:lnTo>
                    <a:lnTo>
                      <a:pt x="396" y="3348"/>
                    </a:lnTo>
                    <a:lnTo>
                      <a:pt x="398" y="3342"/>
                    </a:lnTo>
                    <a:lnTo>
                      <a:pt x="400" y="3334"/>
                    </a:lnTo>
                    <a:lnTo>
                      <a:pt x="402" y="3326"/>
                    </a:lnTo>
                    <a:lnTo>
                      <a:pt x="405" y="3317"/>
                    </a:lnTo>
                    <a:lnTo>
                      <a:pt x="408" y="3310"/>
                    </a:lnTo>
                    <a:lnTo>
                      <a:pt x="412" y="3304"/>
                    </a:lnTo>
                    <a:lnTo>
                      <a:pt x="414" y="3301"/>
                    </a:lnTo>
                    <a:lnTo>
                      <a:pt x="416" y="3298"/>
                    </a:lnTo>
                    <a:lnTo>
                      <a:pt x="419" y="3295"/>
                    </a:lnTo>
                    <a:lnTo>
                      <a:pt x="421" y="3295"/>
                    </a:lnTo>
                    <a:lnTo>
                      <a:pt x="424" y="3295"/>
                    </a:lnTo>
                    <a:lnTo>
                      <a:pt x="735" y="3399"/>
                    </a:lnTo>
                    <a:close/>
                    <a:moveTo>
                      <a:pt x="766" y="3259"/>
                    </a:moveTo>
                    <a:lnTo>
                      <a:pt x="768" y="3260"/>
                    </a:lnTo>
                    <a:lnTo>
                      <a:pt x="770" y="3261"/>
                    </a:lnTo>
                    <a:lnTo>
                      <a:pt x="771" y="3264"/>
                    </a:lnTo>
                    <a:lnTo>
                      <a:pt x="773" y="3267"/>
                    </a:lnTo>
                    <a:lnTo>
                      <a:pt x="771" y="3273"/>
                    </a:lnTo>
                    <a:lnTo>
                      <a:pt x="771" y="3278"/>
                    </a:lnTo>
                    <a:lnTo>
                      <a:pt x="769" y="3286"/>
                    </a:lnTo>
                    <a:lnTo>
                      <a:pt x="767" y="3295"/>
                    </a:lnTo>
                    <a:lnTo>
                      <a:pt x="765" y="3304"/>
                    </a:lnTo>
                    <a:lnTo>
                      <a:pt x="762" y="3312"/>
                    </a:lnTo>
                    <a:lnTo>
                      <a:pt x="760" y="3317"/>
                    </a:lnTo>
                    <a:lnTo>
                      <a:pt x="757" y="3321"/>
                    </a:lnTo>
                    <a:lnTo>
                      <a:pt x="755" y="3325"/>
                    </a:lnTo>
                    <a:lnTo>
                      <a:pt x="752" y="3326"/>
                    </a:lnTo>
                    <a:lnTo>
                      <a:pt x="750" y="3327"/>
                    </a:lnTo>
                    <a:lnTo>
                      <a:pt x="747" y="3327"/>
                    </a:lnTo>
                    <a:lnTo>
                      <a:pt x="431" y="3239"/>
                    </a:lnTo>
                    <a:lnTo>
                      <a:pt x="429" y="3238"/>
                    </a:lnTo>
                    <a:lnTo>
                      <a:pt x="427" y="3236"/>
                    </a:lnTo>
                    <a:lnTo>
                      <a:pt x="426" y="3233"/>
                    </a:lnTo>
                    <a:lnTo>
                      <a:pt x="426" y="3230"/>
                    </a:lnTo>
                    <a:lnTo>
                      <a:pt x="426" y="3224"/>
                    </a:lnTo>
                    <a:lnTo>
                      <a:pt x="427" y="3219"/>
                    </a:lnTo>
                    <a:lnTo>
                      <a:pt x="428" y="3211"/>
                    </a:lnTo>
                    <a:lnTo>
                      <a:pt x="430" y="3201"/>
                    </a:lnTo>
                    <a:lnTo>
                      <a:pt x="433" y="3193"/>
                    </a:lnTo>
                    <a:lnTo>
                      <a:pt x="435" y="3185"/>
                    </a:lnTo>
                    <a:lnTo>
                      <a:pt x="438" y="3180"/>
                    </a:lnTo>
                    <a:lnTo>
                      <a:pt x="440" y="3176"/>
                    </a:lnTo>
                    <a:lnTo>
                      <a:pt x="443" y="3172"/>
                    </a:lnTo>
                    <a:lnTo>
                      <a:pt x="445" y="3171"/>
                    </a:lnTo>
                    <a:lnTo>
                      <a:pt x="447" y="3170"/>
                    </a:lnTo>
                    <a:lnTo>
                      <a:pt x="451" y="3170"/>
                    </a:lnTo>
                    <a:lnTo>
                      <a:pt x="766" y="3259"/>
                    </a:lnTo>
                    <a:close/>
                    <a:moveTo>
                      <a:pt x="616" y="2899"/>
                    </a:moveTo>
                    <a:lnTo>
                      <a:pt x="630" y="2903"/>
                    </a:lnTo>
                    <a:lnTo>
                      <a:pt x="643" y="2907"/>
                    </a:lnTo>
                    <a:lnTo>
                      <a:pt x="654" y="2914"/>
                    </a:lnTo>
                    <a:lnTo>
                      <a:pt x="664" y="2920"/>
                    </a:lnTo>
                    <a:lnTo>
                      <a:pt x="674" y="2927"/>
                    </a:lnTo>
                    <a:lnTo>
                      <a:pt x="682" y="2936"/>
                    </a:lnTo>
                    <a:lnTo>
                      <a:pt x="689" y="2944"/>
                    </a:lnTo>
                    <a:lnTo>
                      <a:pt x="696" y="2955"/>
                    </a:lnTo>
                    <a:lnTo>
                      <a:pt x="700" y="2965"/>
                    </a:lnTo>
                    <a:lnTo>
                      <a:pt x="704" y="2977"/>
                    </a:lnTo>
                    <a:lnTo>
                      <a:pt x="707" y="2989"/>
                    </a:lnTo>
                    <a:lnTo>
                      <a:pt x="709" y="3002"/>
                    </a:lnTo>
                    <a:lnTo>
                      <a:pt x="709" y="3016"/>
                    </a:lnTo>
                    <a:lnTo>
                      <a:pt x="708" y="3030"/>
                    </a:lnTo>
                    <a:lnTo>
                      <a:pt x="706" y="3046"/>
                    </a:lnTo>
                    <a:lnTo>
                      <a:pt x="702" y="3062"/>
                    </a:lnTo>
                    <a:lnTo>
                      <a:pt x="696" y="3090"/>
                    </a:lnTo>
                    <a:lnTo>
                      <a:pt x="804" y="3115"/>
                    </a:lnTo>
                    <a:lnTo>
                      <a:pt x="806" y="3116"/>
                    </a:lnTo>
                    <a:lnTo>
                      <a:pt x="808" y="3118"/>
                    </a:lnTo>
                    <a:lnTo>
                      <a:pt x="809" y="3120"/>
                    </a:lnTo>
                    <a:lnTo>
                      <a:pt x="810" y="3125"/>
                    </a:lnTo>
                    <a:lnTo>
                      <a:pt x="810" y="3129"/>
                    </a:lnTo>
                    <a:lnTo>
                      <a:pt x="809" y="3136"/>
                    </a:lnTo>
                    <a:lnTo>
                      <a:pt x="808" y="3143"/>
                    </a:lnTo>
                    <a:lnTo>
                      <a:pt x="807" y="3152"/>
                    </a:lnTo>
                    <a:lnTo>
                      <a:pt x="804" y="3161"/>
                    </a:lnTo>
                    <a:lnTo>
                      <a:pt x="802" y="3169"/>
                    </a:lnTo>
                    <a:lnTo>
                      <a:pt x="800" y="3174"/>
                    </a:lnTo>
                    <a:lnTo>
                      <a:pt x="797" y="3179"/>
                    </a:lnTo>
                    <a:lnTo>
                      <a:pt x="795" y="3182"/>
                    </a:lnTo>
                    <a:lnTo>
                      <a:pt x="793" y="3183"/>
                    </a:lnTo>
                    <a:lnTo>
                      <a:pt x="790" y="3184"/>
                    </a:lnTo>
                    <a:lnTo>
                      <a:pt x="788" y="3184"/>
                    </a:lnTo>
                    <a:lnTo>
                      <a:pt x="484" y="3113"/>
                    </a:lnTo>
                    <a:lnTo>
                      <a:pt x="479" y="3111"/>
                    </a:lnTo>
                    <a:lnTo>
                      <a:pt x="473" y="3108"/>
                    </a:lnTo>
                    <a:lnTo>
                      <a:pt x="470" y="3105"/>
                    </a:lnTo>
                    <a:lnTo>
                      <a:pt x="467" y="3102"/>
                    </a:lnTo>
                    <a:lnTo>
                      <a:pt x="465" y="3098"/>
                    </a:lnTo>
                    <a:lnTo>
                      <a:pt x="463" y="3093"/>
                    </a:lnTo>
                    <a:lnTo>
                      <a:pt x="463" y="3088"/>
                    </a:lnTo>
                    <a:lnTo>
                      <a:pt x="465" y="3084"/>
                    </a:lnTo>
                    <a:lnTo>
                      <a:pt x="483" y="3004"/>
                    </a:lnTo>
                    <a:lnTo>
                      <a:pt x="486" y="2992"/>
                    </a:lnTo>
                    <a:lnTo>
                      <a:pt x="489" y="2981"/>
                    </a:lnTo>
                    <a:lnTo>
                      <a:pt x="494" y="2969"/>
                    </a:lnTo>
                    <a:lnTo>
                      <a:pt x="499" y="2956"/>
                    </a:lnTo>
                    <a:lnTo>
                      <a:pt x="503" y="2949"/>
                    </a:lnTo>
                    <a:lnTo>
                      <a:pt x="508" y="2942"/>
                    </a:lnTo>
                    <a:lnTo>
                      <a:pt x="512" y="2935"/>
                    </a:lnTo>
                    <a:lnTo>
                      <a:pt x="518" y="2928"/>
                    </a:lnTo>
                    <a:lnTo>
                      <a:pt x="524" y="2922"/>
                    </a:lnTo>
                    <a:lnTo>
                      <a:pt x="530" y="2916"/>
                    </a:lnTo>
                    <a:lnTo>
                      <a:pt x="537" y="2911"/>
                    </a:lnTo>
                    <a:lnTo>
                      <a:pt x="545" y="2906"/>
                    </a:lnTo>
                    <a:lnTo>
                      <a:pt x="552" y="2902"/>
                    </a:lnTo>
                    <a:lnTo>
                      <a:pt x="561" y="2900"/>
                    </a:lnTo>
                    <a:lnTo>
                      <a:pt x="568" y="2898"/>
                    </a:lnTo>
                    <a:lnTo>
                      <a:pt x="578" y="2897"/>
                    </a:lnTo>
                    <a:lnTo>
                      <a:pt x="587" y="2896"/>
                    </a:lnTo>
                    <a:lnTo>
                      <a:pt x="596" y="2897"/>
                    </a:lnTo>
                    <a:lnTo>
                      <a:pt x="606" y="2898"/>
                    </a:lnTo>
                    <a:lnTo>
                      <a:pt x="616" y="2899"/>
                    </a:lnTo>
                    <a:close/>
                    <a:moveTo>
                      <a:pt x="604" y="2972"/>
                    </a:moveTo>
                    <a:lnTo>
                      <a:pt x="595" y="2970"/>
                    </a:lnTo>
                    <a:lnTo>
                      <a:pt x="588" y="2970"/>
                    </a:lnTo>
                    <a:lnTo>
                      <a:pt x="580" y="2970"/>
                    </a:lnTo>
                    <a:lnTo>
                      <a:pt x="574" y="2971"/>
                    </a:lnTo>
                    <a:lnTo>
                      <a:pt x="567" y="2973"/>
                    </a:lnTo>
                    <a:lnTo>
                      <a:pt x="562" y="2977"/>
                    </a:lnTo>
                    <a:lnTo>
                      <a:pt x="557" y="2980"/>
                    </a:lnTo>
                    <a:lnTo>
                      <a:pt x="553" y="2983"/>
                    </a:lnTo>
                    <a:lnTo>
                      <a:pt x="547" y="2992"/>
                    </a:lnTo>
                    <a:lnTo>
                      <a:pt x="541" y="3000"/>
                    </a:lnTo>
                    <a:lnTo>
                      <a:pt x="538" y="3011"/>
                    </a:lnTo>
                    <a:lnTo>
                      <a:pt x="535" y="3021"/>
                    </a:lnTo>
                    <a:lnTo>
                      <a:pt x="528" y="3050"/>
                    </a:lnTo>
                    <a:lnTo>
                      <a:pt x="643" y="3077"/>
                    </a:lnTo>
                    <a:lnTo>
                      <a:pt x="650" y="3047"/>
                    </a:lnTo>
                    <a:lnTo>
                      <a:pt x="651" y="3038"/>
                    </a:lnTo>
                    <a:lnTo>
                      <a:pt x="653" y="3031"/>
                    </a:lnTo>
                    <a:lnTo>
                      <a:pt x="653" y="3024"/>
                    </a:lnTo>
                    <a:lnTo>
                      <a:pt x="653" y="3018"/>
                    </a:lnTo>
                    <a:lnTo>
                      <a:pt x="651" y="3012"/>
                    </a:lnTo>
                    <a:lnTo>
                      <a:pt x="649" y="3007"/>
                    </a:lnTo>
                    <a:lnTo>
                      <a:pt x="647" y="3002"/>
                    </a:lnTo>
                    <a:lnTo>
                      <a:pt x="644" y="2997"/>
                    </a:lnTo>
                    <a:lnTo>
                      <a:pt x="641" y="2993"/>
                    </a:lnTo>
                    <a:lnTo>
                      <a:pt x="637" y="2989"/>
                    </a:lnTo>
                    <a:lnTo>
                      <a:pt x="632" y="2985"/>
                    </a:lnTo>
                    <a:lnTo>
                      <a:pt x="628" y="2981"/>
                    </a:lnTo>
                    <a:lnTo>
                      <a:pt x="617" y="2976"/>
                    </a:lnTo>
                    <a:lnTo>
                      <a:pt x="604" y="2972"/>
                    </a:lnTo>
                    <a:close/>
                    <a:moveTo>
                      <a:pt x="958" y="2380"/>
                    </a:moveTo>
                    <a:lnTo>
                      <a:pt x="962" y="2381"/>
                    </a:lnTo>
                    <a:lnTo>
                      <a:pt x="964" y="2383"/>
                    </a:lnTo>
                    <a:lnTo>
                      <a:pt x="965" y="2386"/>
                    </a:lnTo>
                    <a:lnTo>
                      <a:pt x="966" y="2389"/>
                    </a:lnTo>
                    <a:lnTo>
                      <a:pt x="966" y="2393"/>
                    </a:lnTo>
                    <a:lnTo>
                      <a:pt x="966" y="2400"/>
                    </a:lnTo>
                    <a:lnTo>
                      <a:pt x="965" y="2407"/>
                    </a:lnTo>
                    <a:lnTo>
                      <a:pt x="964" y="2416"/>
                    </a:lnTo>
                    <a:lnTo>
                      <a:pt x="962" y="2424"/>
                    </a:lnTo>
                    <a:lnTo>
                      <a:pt x="959" y="2431"/>
                    </a:lnTo>
                    <a:lnTo>
                      <a:pt x="957" y="2437"/>
                    </a:lnTo>
                    <a:lnTo>
                      <a:pt x="956" y="2441"/>
                    </a:lnTo>
                    <a:lnTo>
                      <a:pt x="954" y="2444"/>
                    </a:lnTo>
                    <a:lnTo>
                      <a:pt x="952" y="2446"/>
                    </a:lnTo>
                    <a:lnTo>
                      <a:pt x="949" y="2446"/>
                    </a:lnTo>
                    <a:lnTo>
                      <a:pt x="946" y="2446"/>
                    </a:lnTo>
                    <a:lnTo>
                      <a:pt x="669" y="2394"/>
                    </a:lnTo>
                    <a:lnTo>
                      <a:pt x="669" y="2394"/>
                    </a:lnTo>
                    <a:lnTo>
                      <a:pt x="927" y="2545"/>
                    </a:lnTo>
                    <a:lnTo>
                      <a:pt x="930" y="2548"/>
                    </a:lnTo>
                    <a:lnTo>
                      <a:pt x="932" y="2550"/>
                    </a:lnTo>
                    <a:lnTo>
                      <a:pt x="933" y="2553"/>
                    </a:lnTo>
                    <a:lnTo>
                      <a:pt x="935" y="2557"/>
                    </a:lnTo>
                    <a:lnTo>
                      <a:pt x="935" y="2562"/>
                    </a:lnTo>
                    <a:lnTo>
                      <a:pt x="935" y="2567"/>
                    </a:lnTo>
                    <a:lnTo>
                      <a:pt x="933" y="2575"/>
                    </a:lnTo>
                    <a:lnTo>
                      <a:pt x="932" y="2583"/>
                    </a:lnTo>
                    <a:lnTo>
                      <a:pt x="930" y="2591"/>
                    </a:lnTo>
                    <a:lnTo>
                      <a:pt x="928" y="2598"/>
                    </a:lnTo>
                    <a:lnTo>
                      <a:pt x="927" y="2604"/>
                    </a:lnTo>
                    <a:lnTo>
                      <a:pt x="925" y="2608"/>
                    </a:lnTo>
                    <a:lnTo>
                      <a:pt x="922" y="2611"/>
                    </a:lnTo>
                    <a:lnTo>
                      <a:pt x="919" y="2614"/>
                    </a:lnTo>
                    <a:lnTo>
                      <a:pt x="917" y="2616"/>
                    </a:lnTo>
                    <a:lnTo>
                      <a:pt x="914" y="2616"/>
                    </a:lnTo>
                    <a:lnTo>
                      <a:pt x="619" y="2659"/>
                    </a:lnTo>
                    <a:lnTo>
                      <a:pt x="619" y="2659"/>
                    </a:lnTo>
                    <a:lnTo>
                      <a:pt x="896" y="2712"/>
                    </a:lnTo>
                    <a:lnTo>
                      <a:pt x="899" y="2713"/>
                    </a:lnTo>
                    <a:lnTo>
                      <a:pt x="901" y="2714"/>
                    </a:lnTo>
                    <a:lnTo>
                      <a:pt x="902" y="2716"/>
                    </a:lnTo>
                    <a:lnTo>
                      <a:pt x="903" y="2721"/>
                    </a:lnTo>
                    <a:lnTo>
                      <a:pt x="903" y="2725"/>
                    </a:lnTo>
                    <a:lnTo>
                      <a:pt x="903" y="2730"/>
                    </a:lnTo>
                    <a:lnTo>
                      <a:pt x="902" y="2738"/>
                    </a:lnTo>
                    <a:lnTo>
                      <a:pt x="901" y="2746"/>
                    </a:lnTo>
                    <a:lnTo>
                      <a:pt x="899" y="2755"/>
                    </a:lnTo>
                    <a:lnTo>
                      <a:pt x="897" y="2763"/>
                    </a:lnTo>
                    <a:lnTo>
                      <a:pt x="895" y="2768"/>
                    </a:lnTo>
                    <a:lnTo>
                      <a:pt x="894" y="2772"/>
                    </a:lnTo>
                    <a:lnTo>
                      <a:pt x="891" y="2776"/>
                    </a:lnTo>
                    <a:lnTo>
                      <a:pt x="889" y="2777"/>
                    </a:lnTo>
                    <a:lnTo>
                      <a:pt x="886" y="2778"/>
                    </a:lnTo>
                    <a:lnTo>
                      <a:pt x="884" y="2778"/>
                    </a:lnTo>
                    <a:lnTo>
                      <a:pt x="580" y="2721"/>
                    </a:lnTo>
                    <a:lnTo>
                      <a:pt x="574" y="2718"/>
                    </a:lnTo>
                    <a:lnTo>
                      <a:pt x="568" y="2716"/>
                    </a:lnTo>
                    <a:lnTo>
                      <a:pt x="564" y="2713"/>
                    </a:lnTo>
                    <a:lnTo>
                      <a:pt x="561" y="2709"/>
                    </a:lnTo>
                    <a:lnTo>
                      <a:pt x="559" y="2704"/>
                    </a:lnTo>
                    <a:lnTo>
                      <a:pt x="557" y="2700"/>
                    </a:lnTo>
                    <a:lnTo>
                      <a:pt x="556" y="2695"/>
                    </a:lnTo>
                    <a:lnTo>
                      <a:pt x="557" y="2689"/>
                    </a:lnTo>
                    <a:lnTo>
                      <a:pt x="566" y="2644"/>
                    </a:lnTo>
                    <a:lnTo>
                      <a:pt x="568" y="2632"/>
                    </a:lnTo>
                    <a:lnTo>
                      <a:pt x="572" y="2623"/>
                    </a:lnTo>
                    <a:lnTo>
                      <a:pt x="576" y="2616"/>
                    </a:lnTo>
                    <a:lnTo>
                      <a:pt x="581" y="2609"/>
                    </a:lnTo>
                    <a:lnTo>
                      <a:pt x="588" y="2604"/>
                    </a:lnTo>
                    <a:lnTo>
                      <a:pt x="595" y="2601"/>
                    </a:lnTo>
                    <a:lnTo>
                      <a:pt x="604" y="2598"/>
                    </a:lnTo>
                    <a:lnTo>
                      <a:pt x="616" y="2597"/>
                    </a:lnTo>
                    <a:lnTo>
                      <a:pt x="832" y="2562"/>
                    </a:lnTo>
                    <a:lnTo>
                      <a:pt x="832" y="2561"/>
                    </a:lnTo>
                    <a:lnTo>
                      <a:pt x="644" y="2446"/>
                    </a:lnTo>
                    <a:lnTo>
                      <a:pt x="634" y="2441"/>
                    </a:lnTo>
                    <a:lnTo>
                      <a:pt x="627" y="2435"/>
                    </a:lnTo>
                    <a:lnTo>
                      <a:pt x="621" y="2430"/>
                    </a:lnTo>
                    <a:lnTo>
                      <a:pt x="617" y="2423"/>
                    </a:lnTo>
                    <a:lnTo>
                      <a:pt x="614" y="2417"/>
                    </a:lnTo>
                    <a:lnTo>
                      <a:pt x="613" y="2409"/>
                    </a:lnTo>
                    <a:lnTo>
                      <a:pt x="613" y="2402"/>
                    </a:lnTo>
                    <a:lnTo>
                      <a:pt x="614" y="2392"/>
                    </a:lnTo>
                    <a:lnTo>
                      <a:pt x="622" y="2346"/>
                    </a:lnTo>
                    <a:lnTo>
                      <a:pt x="624" y="2339"/>
                    </a:lnTo>
                    <a:lnTo>
                      <a:pt x="627" y="2334"/>
                    </a:lnTo>
                    <a:lnTo>
                      <a:pt x="630" y="2329"/>
                    </a:lnTo>
                    <a:lnTo>
                      <a:pt x="633" y="2326"/>
                    </a:lnTo>
                    <a:lnTo>
                      <a:pt x="637" y="2324"/>
                    </a:lnTo>
                    <a:lnTo>
                      <a:pt x="643" y="2323"/>
                    </a:lnTo>
                    <a:lnTo>
                      <a:pt x="648" y="2323"/>
                    </a:lnTo>
                    <a:lnTo>
                      <a:pt x="655" y="2323"/>
                    </a:lnTo>
                    <a:lnTo>
                      <a:pt x="958" y="2380"/>
                    </a:lnTo>
                    <a:close/>
                    <a:moveTo>
                      <a:pt x="977" y="2021"/>
                    </a:moveTo>
                    <a:lnTo>
                      <a:pt x="985" y="2020"/>
                    </a:lnTo>
                    <a:lnTo>
                      <a:pt x="992" y="2019"/>
                    </a:lnTo>
                    <a:lnTo>
                      <a:pt x="997" y="2020"/>
                    </a:lnTo>
                    <a:lnTo>
                      <a:pt x="1000" y="2022"/>
                    </a:lnTo>
                    <a:lnTo>
                      <a:pt x="1003" y="2027"/>
                    </a:lnTo>
                    <a:lnTo>
                      <a:pt x="1003" y="2033"/>
                    </a:lnTo>
                    <a:lnTo>
                      <a:pt x="1002" y="2042"/>
                    </a:lnTo>
                    <a:lnTo>
                      <a:pt x="1000" y="2054"/>
                    </a:lnTo>
                    <a:lnTo>
                      <a:pt x="999" y="2066"/>
                    </a:lnTo>
                    <a:lnTo>
                      <a:pt x="998" y="2074"/>
                    </a:lnTo>
                    <a:lnTo>
                      <a:pt x="996" y="2082"/>
                    </a:lnTo>
                    <a:lnTo>
                      <a:pt x="995" y="2086"/>
                    </a:lnTo>
                    <a:lnTo>
                      <a:pt x="993" y="2089"/>
                    </a:lnTo>
                    <a:lnTo>
                      <a:pt x="991" y="2092"/>
                    </a:lnTo>
                    <a:lnTo>
                      <a:pt x="989" y="2093"/>
                    </a:lnTo>
                    <a:lnTo>
                      <a:pt x="985" y="2094"/>
                    </a:lnTo>
                    <a:lnTo>
                      <a:pt x="913" y="2108"/>
                    </a:lnTo>
                    <a:lnTo>
                      <a:pt x="898" y="2239"/>
                    </a:lnTo>
                    <a:lnTo>
                      <a:pt x="963" y="2268"/>
                    </a:lnTo>
                    <a:lnTo>
                      <a:pt x="966" y="2270"/>
                    </a:lnTo>
                    <a:lnTo>
                      <a:pt x="969" y="2271"/>
                    </a:lnTo>
                    <a:lnTo>
                      <a:pt x="970" y="2274"/>
                    </a:lnTo>
                    <a:lnTo>
                      <a:pt x="972" y="2277"/>
                    </a:lnTo>
                    <a:lnTo>
                      <a:pt x="972" y="2282"/>
                    </a:lnTo>
                    <a:lnTo>
                      <a:pt x="972" y="2288"/>
                    </a:lnTo>
                    <a:lnTo>
                      <a:pt x="972" y="2297"/>
                    </a:lnTo>
                    <a:lnTo>
                      <a:pt x="971" y="2308"/>
                    </a:lnTo>
                    <a:lnTo>
                      <a:pt x="969" y="2319"/>
                    </a:lnTo>
                    <a:lnTo>
                      <a:pt x="968" y="2326"/>
                    </a:lnTo>
                    <a:lnTo>
                      <a:pt x="966" y="2331"/>
                    </a:lnTo>
                    <a:lnTo>
                      <a:pt x="963" y="2336"/>
                    </a:lnTo>
                    <a:lnTo>
                      <a:pt x="959" y="2337"/>
                    </a:lnTo>
                    <a:lnTo>
                      <a:pt x="954" y="2336"/>
                    </a:lnTo>
                    <a:lnTo>
                      <a:pt x="948" y="2334"/>
                    </a:lnTo>
                    <a:lnTo>
                      <a:pt x="940" y="2330"/>
                    </a:lnTo>
                    <a:lnTo>
                      <a:pt x="646" y="2189"/>
                    </a:lnTo>
                    <a:lnTo>
                      <a:pt x="643" y="2187"/>
                    </a:lnTo>
                    <a:lnTo>
                      <a:pt x="640" y="2183"/>
                    </a:lnTo>
                    <a:lnTo>
                      <a:pt x="637" y="2181"/>
                    </a:lnTo>
                    <a:lnTo>
                      <a:pt x="636" y="2177"/>
                    </a:lnTo>
                    <a:lnTo>
                      <a:pt x="635" y="2170"/>
                    </a:lnTo>
                    <a:lnTo>
                      <a:pt x="635" y="2163"/>
                    </a:lnTo>
                    <a:lnTo>
                      <a:pt x="636" y="2154"/>
                    </a:lnTo>
                    <a:lnTo>
                      <a:pt x="637" y="2141"/>
                    </a:lnTo>
                    <a:lnTo>
                      <a:pt x="640" y="2127"/>
                    </a:lnTo>
                    <a:lnTo>
                      <a:pt x="642" y="2116"/>
                    </a:lnTo>
                    <a:lnTo>
                      <a:pt x="643" y="2108"/>
                    </a:lnTo>
                    <a:lnTo>
                      <a:pt x="645" y="2102"/>
                    </a:lnTo>
                    <a:lnTo>
                      <a:pt x="647" y="2098"/>
                    </a:lnTo>
                    <a:lnTo>
                      <a:pt x="650" y="2095"/>
                    </a:lnTo>
                    <a:lnTo>
                      <a:pt x="654" y="2094"/>
                    </a:lnTo>
                    <a:lnTo>
                      <a:pt x="659" y="2093"/>
                    </a:lnTo>
                    <a:lnTo>
                      <a:pt x="977" y="2021"/>
                    </a:lnTo>
                    <a:close/>
                    <a:moveTo>
                      <a:pt x="706" y="2150"/>
                    </a:moveTo>
                    <a:lnTo>
                      <a:pt x="706" y="2150"/>
                    </a:lnTo>
                    <a:lnTo>
                      <a:pt x="846" y="2216"/>
                    </a:lnTo>
                    <a:lnTo>
                      <a:pt x="857" y="2119"/>
                    </a:lnTo>
                    <a:lnTo>
                      <a:pt x="706" y="2150"/>
                    </a:lnTo>
                    <a:close/>
                    <a:moveTo>
                      <a:pt x="1002" y="1691"/>
                    </a:moveTo>
                    <a:lnTo>
                      <a:pt x="1007" y="1692"/>
                    </a:lnTo>
                    <a:lnTo>
                      <a:pt x="1012" y="1693"/>
                    </a:lnTo>
                    <a:lnTo>
                      <a:pt x="1017" y="1696"/>
                    </a:lnTo>
                    <a:lnTo>
                      <a:pt x="1020" y="1699"/>
                    </a:lnTo>
                    <a:lnTo>
                      <a:pt x="1022" y="1704"/>
                    </a:lnTo>
                    <a:lnTo>
                      <a:pt x="1024" y="1709"/>
                    </a:lnTo>
                    <a:lnTo>
                      <a:pt x="1024" y="1713"/>
                    </a:lnTo>
                    <a:lnTo>
                      <a:pt x="1024" y="1719"/>
                    </a:lnTo>
                    <a:lnTo>
                      <a:pt x="1022" y="1749"/>
                    </a:lnTo>
                    <a:lnTo>
                      <a:pt x="1021" y="1758"/>
                    </a:lnTo>
                    <a:lnTo>
                      <a:pt x="1019" y="1765"/>
                    </a:lnTo>
                    <a:lnTo>
                      <a:pt x="1016" y="1771"/>
                    </a:lnTo>
                    <a:lnTo>
                      <a:pt x="1011" y="1777"/>
                    </a:lnTo>
                    <a:lnTo>
                      <a:pt x="1005" y="1783"/>
                    </a:lnTo>
                    <a:lnTo>
                      <a:pt x="997" y="1787"/>
                    </a:lnTo>
                    <a:lnTo>
                      <a:pt x="988" y="1792"/>
                    </a:lnTo>
                    <a:lnTo>
                      <a:pt x="975" y="1798"/>
                    </a:lnTo>
                    <a:lnTo>
                      <a:pt x="806" y="1871"/>
                    </a:lnTo>
                    <a:lnTo>
                      <a:pt x="791" y="1878"/>
                    </a:lnTo>
                    <a:lnTo>
                      <a:pt x="774" y="1884"/>
                    </a:lnTo>
                    <a:lnTo>
                      <a:pt x="765" y="1886"/>
                    </a:lnTo>
                    <a:lnTo>
                      <a:pt x="756" y="1889"/>
                    </a:lnTo>
                    <a:lnTo>
                      <a:pt x="749" y="1893"/>
                    </a:lnTo>
                    <a:lnTo>
                      <a:pt x="740" y="1895"/>
                    </a:lnTo>
                    <a:lnTo>
                      <a:pt x="740" y="1896"/>
                    </a:lnTo>
                    <a:lnTo>
                      <a:pt x="750" y="1896"/>
                    </a:lnTo>
                    <a:lnTo>
                      <a:pt x="760" y="1896"/>
                    </a:lnTo>
                    <a:lnTo>
                      <a:pt x="769" y="1896"/>
                    </a:lnTo>
                    <a:lnTo>
                      <a:pt x="779" y="1897"/>
                    </a:lnTo>
                    <a:lnTo>
                      <a:pt x="789" y="1897"/>
                    </a:lnTo>
                    <a:lnTo>
                      <a:pt x="798" y="1898"/>
                    </a:lnTo>
                    <a:lnTo>
                      <a:pt x="808" y="1898"/>
                    </a:lnTo>
                    <a:lnTo>
                      <a:pt x="818" y="1899"/>
                    </a:lnTo>
                    <a:lnTo>
                      <a:pt x="999" y="1913"/>
                    </a:lnTo>
                    <a:lnTo>
                      <a:pt x="1002" y="1913"/>
                    </a:lnTo>
                    <a:lnTo>
                      <a:pt x="1004" y="1914"/>
                    </a:lnTo>
                    <a:lnTo>
                      <a:pt x="1006" y="1918"/>
                    </a:lnTo>
                    <a:lnTo>
                      <a:pt x="1007" y="1920"/>
                    </a:lnTo>
                    <a:lnTo>
                      <a:pt x="1008" y="1924"/>
                    </a:lnTo>
                    <a:lnTo>
                      <a:pt x="1009" y="1931"/>
                    </a:lnTo>
                    <a:lnTo>
                      <a:pt x="1009" y="1937"/>
                    </a:lnTo>
                    <a:lnTo>
                      <a:pt x="1008" y="1946"/>
                    </a:lnTo>
                    <a:lnTo>
                      <a:pt x="1007" y="1954"/>
                    </a:lnTo>
                    <a:lnTo>
                      <a:pt x="1006" y="1962"/>
                    </a:lnTo>
                    <a:lnTo>
                      <a:pt x="1005" y="1967"/>
                    </a:lnTo>
                    <a:lnTo>
                      <a:pt x="1004" y="1971"/>
                    </a:lnTo>
                    <a:lnTo>
                      <a:pt x="1002" y="1974"/>
                    </a:lnTo>
                    <a:lnTo>
                      <a:pt x="999" y="1976"/>
                    </a:lnTo>
                    <a:lnTo>
                      <a:pt x="997" y="1976"/>
                    </a:lnTo>
                    <a:lnTo>
                      <a:pt x="994" y="1977"/>
                    </a:lnTo>
                    <a:lnTo>
                      <a:pt x="684" y="1953"/>
                    </a:lnTo>
                    <a:lnTo>
                      <a:pt x="677" y="1952"/>
                    </a:lnTo>
                    <a:lnTo>
                      <a:pt x="673" y="1950"/>
                    </a:lnTo>
                    <a:lnTo>
                      <a:pt x="669" y="1948"/>
                    </a:lnTo>
                    <a:lnTo>
                      <a:pt x="666" y="1944"/>
                    </a:lnTo>
                    <a:lnTo>
                      <a:pt x="662" y="1940"/>
                    </a:lnTo>
                    <a:lnTo>
                      <a:pt x="661" y="1936"/>
                    </a:lnTo>
                    <a:lnTo>
                      <a:pt x="660" y="1931"/>
                    </a:lnTo>
                    <a:lnTo>
                      <a:pt x="660" y="1925"/>
                    </a:lnTo>
                    <a:lnTo>
                      <a:pt x="663" y="1887"/>
                    </a:lnTo>
                    <a:lnTo>
                      <a:pt x="664" y="1879"/>
                    </a:lnTo>
                    <a:lnTo>
                      <a:pt x="667" y="1871"/>
                    </a:lnTo>
                    <a:lnTo>
                      <a:pt x="669" y="1865"/>
                    </a:lnTo>
                    <a:lnTo>
                      <a:pt x="673" y="1859"/>
                    </a:lnTo>
                    <a:lnTo>
                      <a:pt x="678" y="1854"/>
                    </a:lnTo>
                    <a:lnTo>
                      <a:pt x="685" y="1850"/>
                    </a:lnTo>
                    <a:lnTo>
                      <a:pt x="694" y="1845"/>
                    </a:lnTo>
                    <a:lnTo>
                      <a:pt x="703" y="1841"/>
                    </a:lnTo>
                    <a:lnTo>
                      <a:pt x="835" y="1784"/>
                    </a:lnTo>
                    <a:lnTo>
                      <a:pt x="847" y="1778"/>
                    </a:lnTo>
                    <a:lnTo>
                      <a:pt x="858" y="1774"/>
                    </a:lnTo>
                    <a:lnTo>
                      <a:pt x="870" y="1768"/>
                    </a:lnTo>
                    <a:lnTo>
                      <a:pt x="882" y="1764"/>
                    </a:lnTo>
                    <a:lnTo>
                      <a:pt x="892" y="1760"/>
                    </a:lnTo>
                    <a:lnTo>
                      <a:pt x="904" y="1755"/>
                    </a:lnTo>
                    <a:lnTo>
                      <a:pt x="915" y="1751"/>
                    </a:lnTo>
                    <a:lnTo>
                      <a:pt x="926" y="1747"/>
                    </a:lnTo>
                    <a:lnTo>
                      <a:pt x="926" y="1747"/>
                    </a:lnTo>
                    <a:lnTo>
                      <a:pt x="916" y="1747"/>
                    </a:lnTo>
                    <a:lnTo>
                      <a:pt x="906" y="1746"/>
                    </a:lnTo>
                    <a:lnTo>
                      <a:pt x="897" y="1746"/>
                    </a:lnTo>
                    <a:lnTo>
                      <a:pt x="887" y="1745"/>
                    </a:lnTo>
                    <a:lnTo>
                      <a:pt x="877" y="1745"/>
                    </a:lnTo>
                    <a:lnTo>
                      <a:pt x="867" y="1744"/>
                    </a:lnTo>
                    <a:lnTo>
                      <a:pt x="858" y="1744"/>
                    </a:lnTo>
                    <a:lnTo>
                      <a:pt x="848" y="1743"/>
                    </a:lnTo>
                    <a:lnTo>
                      <a:pt x="686" y="1730"/>
                    </a:lnTo>
                    <a:lnTo>
                      <a:pt x="683" y="1730"/>
                    </a:lnTo>
                    <a:lnTo>
                      <a:pt x="681" y="1728"/>
                    </a:lnTo>
                    <a:lnTo>
                      <a:pt x="680" y="1726"/>
                    </a:lnTo>
                    <a:lnTo>
                      <a:pt x="677" y="1722"/>
                    </a:lnTo>
                    <a:lnTo>
                      <a:pt x="676" y="1718"/>
                    </a:lnTo>
                    <a:lnTo>
                      <a:pt x="676" y="1712"/>
                    </a:lnTo>
                    <a:lnTo>
                      <a:pt x="676" y="1706"/>
                    </a:lnTo>
                    <a:lnTo>
                      <a:pt x="676" y="1696"/>
                    </a:lnTo>
                    <a:lnTo>
                      <a:pt x="677" y="1688"/>
                    </a:lnTo>
                    <a:lnTo>
                      <a:pt x="678" y="1681"/>
                    </a:lnTo>
                    <a:lnTo>
                      <a:pt x="680" y="1676"/>
                    </a:lnTo>
                    <a:lnTo>
                      <a:pt x="682" y="1672"/>
                    </a:lnTo>
                    <a:lnTo>
                      <a:pt x="684" y="1669"/>
                    </a:lnTo>
                    <a:lnTo>
                      <a:pt x="686" y="1668"/>
                    </a:lnTo>
                    <a:lnTo>
                      <a:pt x="688" y="1667"/>
                    </a:lnTo>
                    <a:lnTo>
                      <a:pt x="690" y="1667"/>
                    </a:lnTo>
                    <a:lnTo>
                      <a:pt x="1002" y="1691"/>
                    </a:lnTo>
                    <a:close/>
                    <a:moveTo>
                      <a:pt x="1008" y="1330"/>
                    </a:moveTo>
                    <a:lnTo>
                      <a:pt x="1017" y="1328"/>
                    </a:lnTo>
                    <a:lnTo>
                      <a:pt x="1023" y="1326"/>
                    </a:lnTo>
                    <a:lnTo>
                      <a:pt x="1029" y="1326"/>
                    </a:lnTo>
                    <a:lnTo>
                      <a:pt x="1032" y="1329"/>
                    </a:lnTo>
                    <a:lnTo>
                      <a:pt x="1034" y="1333"/>
                    </a:lnTo>
                    <a:lnTo>
                      <a:pt x="1035" y="1339"/>
                    </a:lnTo>
                    <a:lnTo>
                      <a:pt x="1035" y="1348"/>
                    </a:lnTo>
                    <a:lnTo>
                      <a:pt x="1035" y="1360"/>
                    </a:lnTo>
                    <a:lnTo>
                      <a:pt x="1034" y="1372"/>
                    </a:lnTo>
                    <a:lnTo>
                      <a:pt x="1034" y="1382"/>
                    </a:lnTo>
                    <a:lnTo>
                      <a:pt x="1033" y="1388"/>
                    </a:lnTo>
                    <a:lnTo>
                      <a:pt x="1032" y="1392"/>
                    </a:lnTo>
                    <a:lnTo>
                      <a:pt x="1030" y="1397"/>
                    </a:lnTo>
                    <a:lnTo>
                      <a:pt x="1028" y="1399"/>
                    </a:lnTo>
                    <a:lnTo>
                      <a:pt x="1025" y="1400"/>
                    </a:lnTo>
                    <a:lnTo>
                      <a:pt x="1022" y="1401"/>
                    </a:lnTo>
                    <a:lnTo>
                      <a:pt x="952" y="1422"/>
                    </a:lnTo>
                    <a:lnTo>
                      <a:pt x="948" y="1552"/>
                    </a:lnTo>
                    <a:lnTo>
                      <a:pt x="1015" y="1577"/>
                    </a:lnTo>
                    <a:lnTo>
                      <a:pt x="1018" y="1578"/>
                    </a:lnTo>
                    <a:lnTo>
                      <a:pt x="1020" y="1579"/>
                    </a:lnTo>
                    <a:lnTo>
                      <a:pt x="1022" y="1582"/>
                    </a:lnTo>
                    <a:lnTo>
                      <a:pt x="1024" y="1586"/>
                    </a:lnTo>
                    <a:lnTo>
                      <a:pt x="1025" y="1590"/>
                    </a:lnTo>
                    <a:lnTo>
                      <a:pt x="1025" y="1597"/>
                    </a:lnTo>
                    <a:lnTo>
                      <a:pt x="1025" y="1604"/>
                    </a:lnTo>
                    <a:lnTo>
                      <a:pt x="1025" y="1615"/>
                    </a:lnTo>
                    <a:lnTo>
                      <a:pt x="1025" y="1626"/>
                    </a:lnTo>
                    <a:lnTo>
                      <a:pt x="1024" y="1634"/>
                    </a:lnTo>
                    <a:lnTo>
                      <a:pt x="1022" y="1640"/>
                    </a:lnTo>
                    <a:lnTo>
                      <a:pt x="1020" y="1644"/>
                    </a:lnTo>
                    <a:lnTo>
                      <a:pt x="1016" y="1645"/>
                    </a:lnTo>
                    <a:lnTo>
                      <a:pt x="1011" y="1645"/>
                    </a:lnTo>
                    <a:lnTo>
                      <a:pt x="1005" y="1644"/>
                    </a:lnTo>
                    <a:lnTo>
                      <a:pt x="996" y="1641"/>
                    </a:lnTo>
                    <a:lnTo>
                      <a:pt x="693" y="1523"/>
                    </a:lnTo>
                    <a:lnTo>
                      <a:pt x="688" y="1521"/>
                    </a:lnTo>
                    <a:lnTo>
                      <a:pt x="685" y="1519"/>
                    </a:lnTo>
                    <a:lnTo>
                      <a:pt x="683" y="1517"/>
                    </a:lnTo>
                    <a:lnTo>
                      <a:pt x="681" y="1512"/>
                    </a:lnTo>
                    <a:lnTo>
                      <a:pt x="680" y="1506"/>
                    </a:lnTo>
                    <a:lnTo>
                      <a:pt x="680" y="1499"/>
                    </a:lnTo>
                    <a:lnTo>
                      <a:pt x="680" y="1490"/>
                    </a:lnTo>
                    <a:lnTo>
                      <a:pt x="680" y="1477"/>
                    </a:lnTo>
                    <a:lnTo>
                      <a:pt x="681" y="1463"/>
                    </a:lnTo>
                    <a:lnTo>
                      <a:pt x="682" y="1452"/>
                    </a:lnTo>
                    <a:lnTo>
                      <a:pt x="683" y="1443"/>
                    </a:lnTo>
                    <a:lnTo>
                      <a:pt x="684" y="1438"/>
                    </a:lnTo>
                    <a:lnTo>
                      <a:pt x="686" y="1432"/>
                    </a:lnTo>
                    <a:lnTo>
                      <a:pt x="688" y="1430"/>
                    </a:lnTo>
                    <a:lnTo>
                      <a:pt x="691" y="1428"/>
                    </a:lnTo>
                    <a:lnTo>
                      <a:pt x="697" y="1426"/>
                    </a:lnTo>
                    <a:lnTo>
                      <a:pt x="1008" y="1330"/>
                    </a:lnTo>
                    <a:close/>
                    <a:moveTo>
                      <a:pt x="748" y="1480"/>
                    </a:moveTo>
                    <a:lnTo>
                      <a:pt x="748" y="1480"/>
                    </a:lnTo>
                    <a:lnTo>
                      <a:pt x="894" y="1534"/>
                    </a:lnTo>
                    <a:lnTo>
                      <a:pt x="897" y="1437"/>
                    </a:lnTo>
                    <a:lnTo>
                      <a:pt x="748" y="1480"/>
                    </a:lnTo>
                    <a:close/>
                    <a:moveTo>
                      <a:pt x="721" y="1023"/>
                    </a:moveTo>
                    <a:lnTo>
                      <a:pt x="728" y="1023"/>
                    </a:lnTo>
                    <a:lnTo>
                      <a:pt x="734" y="1024"/>
                    </a:lnTo>
                    <a:lnTo>
                      <a:pt x="739" y="1024"/>
                    </a:lnTo>
                    <a:lnTo>
                      <a:pt x="743" y="1025"/>
                    </a:lnTo>
                    <a:lnTo>
                      <a:pt x="747" y="1026"/>
                    </a:lnTo>
                    <a:lnTo>
                      <a:pt x="748" y="1028"/>
                    </a:lnTo>
                    <a:lnTo>
                      <a:pt x="749" y="1029"/>
                    </a:lnTo>
                    <a:lnTo>
                      <a:pt x="750" y="1031"/>
                    </a:lnTo>
                    <a:lnTo>
                      <a:pt x="749" y="1037"/>
                    </a:lnTo>
                    <a:lnTo>
                      <a:pt x="745" y="1043"/>
                    </a:lnTo>
                    <a:lnTo>
                      <a:pt x="740" y="1053"/>
                    </a:lnTo>
                    <a:lnTo>
                      <a:pt x="735" y="1064"/>
                    </a:lnTo>
                    <a:lnTo>
                      <a:pt x="730" y="1079"/>
                    </a:lnTo>
                    <a:lnTo>
                      <a:pt x="726" y="1095"/>
                    </a:lnTo>
                    <a:lnTo>
                      <a:pt x="724" y="1105"/>
                    </a:lnTo>
                    <a:lnTo>
                      <a:pt x="723" y="1115"/>
                    </a:lnTo>
                    <a:lnTo>
                      <a:pt x="723" y="1125"/>
                    </a:lnTo>
                    <a:lnTo>
                      <a:pt x="723" y="1137"/>
                    </a:lnTo>
                    <a:lnTo>
                      <a:pt x="724" y="1149"/>
                    </a:lnTo>
                    <a:lnTo>
                      <a:pt x="725" y="1161"/>
                    </a:lnTo>
                    <a:lnTo>
                      <a:pt x="728" y="1172"/>
                    </a:lnTo>
                    <a:lnTo>
                      <a:pt x="733" y="1182"/>
                    </a:lnTo>
                    <a:lnTo>
                      <a:pt x="738" y="1191"/>
                    </a:lnTo>
                    <a:lnTo>
                      <a:pt x="744" y="1201"/>
                    </a:lnTo>
                    <a:lnTo>
                      <a:pt x="751" y="1209"/>
                    </a:lnTo>
                    <a:lnTo>
                      <a:pt x="758" y="1216"/>
                    </a:lnTo>
                    <a:lnTo>
                      <a:pt x="767" y="1223"/>
                    </a:lnTo>
                    <a:lnTo>
                      <a:pt x="777" y="1228"/>
                    </a:lnTo>
                    <a:lnTo>
                      <a:pt x="787" y="1232"/>
                    </a:lnTo>
                    <a:lnTo>
                      <a:pt x="797" y="1237"/>
                    </a:lnTo>
                    <a:lnTo>
                      <a:pt x="809" y="1240"/>
                    </a:lnTo>
                    <a:lnTo>
                      <a:pt x="821" y="1242"/>
                    </a:lnTo>
                    <a:lnTo>
                      <a:pt x="834" y="1243"/>
                    </a:lnTo>
                    <a:lnTo>
                      <a:pt x="847" y="1243"/>
                    </a:lnTo>
                    <a:lnTo>
                      <a:pt x="862" y="1242"/>
                    </a:lnTo>
                    <a:lnTo>
                      <a:pt x="875" y="1240"/>
                    </a:lnTo>
                    <a:lnTo>
                      <a:pt x="888" y="1237"/>
                    </a:lnTo>
                    <a:lnTo>
                      <a:pt x="900" y="1234"/>
                    </a:lnTo>
                    <a:lnTo>
                      <a:pt x="911" y="1228"/>
                    </a:lnTo>
                    <a:lnTo>
                      <a:pt x="921" y="1223"/>
                    </a:lnTo>
                    <a:lnTo>
                      <a:pt x="929" y="1216"/>
                    </a:lnTo>
                    <a:lnTo>
                      <a:pt x="937" y="1210"/>
                    </a:lnTo>
                    <a:lnTo>
                      <a:pt x="944" y="1202"/>
                    </a:lnTo>
                    <a:lnTo>
                      <a:pt x="950" y="1194"/>
                    </a:lnTo>
                    <a:lnTo>
                      <a:pt x="955" y="1185"/>
                    </a:lnTo>
                    <a:lnTo>
                      <a:pt x="958" y="1175"/>
                    </a:lnTo>
                    <a:lnTo>
                      <a:pt x="962" y="1164"/>
                    </a:lnTo>
                    <a:lnTo>
                      <a:pt x="964" y="1154"/>
                    </a:lnTo>
                    <a:lnTo>
                      <a:pt x="965" y="1142"/>
                    </a:lnTo>
                    <a:lnTo>
                      <a:pt x="965" y="1131"/>
                    </a:lnTo>
                    <a:lnTo>
                      <a:pt x="964" y="1119"/>
                    </a:lnTo>
                    <a:lnTo>
                      <a:pt x="962" y="1107"/>
                    </a:lnTo>
                    <a:lnTo>
                      <a:pt x="957" y="1096"/>
                    </a:lnTo>
                    <a:lnTo>
                      <a:pt x="953" y="1085"/>
                    </a:lnTo>
                    <a:lnTo>
                      <a:pt x="872" y="1089"/>
                    </a:lnTo>
                    <a:lnTo>
                      <a:pt x="874" y="1155"/>
                    </a:lnTo>
                    <a:lnTo>
                      <a:pt x="874" y="1157"/>
                    </a:lnTo>
                    <a:lnTo>
                      <a:pt x="873" y="1159"/>
                    </a:lnTo>
                    <a:lnTo>
                      <a:pt x="871" y="1160"/>
                    </a:lnTo>
                    <a:lnTo>
                      <a:pt x="869" y="1162"/>
                    </a:lnTo>
                    <a:lnTo>
                      <a:pt x="860" y="1164"/>
                    </a:lnTo>
                    <a:lnTo>
                      <a:pt x="848" y="1165"/>
                    </a:lnTo>
                    <a:lnTo>
                      <a:pt x="841" y="1165"/>
                    </a:lnTo>
                    <a:lnTo>
                      <a:pt x="835" y="1165"/>
                    </a:lnTo>
                    <a:lnTo>
                      <a:pt x="831" y="1164"/>
                    </a:lnTo>
                    <a:lnTo>
                      <a:pt x="828" y="1163"/>
                    </a:lnTo>
                    <a:lnTo>
                      <a:pt x="824" y="1162"/>
                    </a:lnTo>
                    <a:lnTo>
                      <a:pt x="822" y="1160"/>
                    </a:lnTo>
                    <a:lnTo>
                      <a:pt x="821" y="1159"/>
                    </a:lnTo>
                    <a:lnTo>
                      <a:pt x="821" y="1156"/>
                    </a:lnTo>
                    <a:lnTo>
                      <a:pt x="817" y="1039"/>
                    </a:lnTo>
                    <a:lnTo>
                      <a:pt x="817" y="1035"/>
                    </a:lnTo>
                    <a:lnTo>
                      <a:pt x="818" y="1031"/>
                    </a:lnTo>
                    <a:lnTo>
                      <a:pt x="820" y="1028"/>
                    </a:lnTo>
                    <a:lnTo>
                      <a:pt x="822" y="1025"/>
                    </a:lnTo>
                    <a:lnTo>
                      <a:pt x="825" y="1023"/>
                    </a:lnTo>
                    <a:lnTo>
                      <a:pt x="829" y="1022"/>
                    </a:lnTo>
                    <a:lnTo>
                      <a:pt x="834" y="1021"/>
                    </a:lnTo>
                    <a:lnTo>
                      <a:pt x="838" y="1020"/>
                    </a:lnTo>
                    <a:lnTo>
                      <a:pt x="977" y="1015"/>
                    </a:lnTo>
                    <a:lnTo>
                      <a:pt x="984" y="1015"/>
                    </a:lnTo>
                    <a:lnTo>
                      <a:pt x="991" y="1017"/>
                    </a:lnTo>
                    <a:lnTo>
                      <a:pt x="994" y="1018"/>
                    </a:lnTo>
                    <a:lnTo>
                      <a:pt x="996" y="1021"/>
                    </a:lnTo>
                    <a:lnTo>
                      <a:pt x="999" y="1024"/>
                    </a:lnTo>
                    <a:lnTo>
                      <a:pt x="1000" y="1028"/>
                    </a:lnTo>
                    <a:lnTo>
                      <a:pt x="1005" y="1038"/>
                    </a:lnTo>
                    <a:lnTo>
                      <a:pt x="1009" y="1050"/>
                    </a:lnTo>
                    <a:lnTo>
                      <a:pt x="1013" y="1063"/>
                    </a:lnTo>
                    <a:lnTo>
                      <a:pt x="1017" y="1076"/>
                    </a:lnTo>
                    <a:lnTo>
                      <a:pt x="1019" y="1090"/>
                    </a:lnTo>
                    <a:lnTo>
                      <a:pt x="1021" y="1104"/>
                    </a:lnTo>
                    <a:lnTo>
                      <a:pt x="1023" y="1118"/>
                    </a:lnTo>
                    <a:lnTo>
                      <a:pt x="1024" y="1132"/>
                    </a:lnTo>
                    <a:lnTo>
                      <a:pt x="1024" y="1152"/>
                    </a:lnTo>
                    <a:lnTo>
                      <a:pt x="1022" y="1172"/>
                    </a:lnTo>
                    <a:lnTo>
                      <a:pt x="1019" y="1189"/>
                    </a:lnTo>
                    <a:lnTo>
                      <a:pt x="1015" y="1207"/>
                    </a:lnTo>
                    <a:lnTo>
                      <a:pt x="1008" y="1223"/>
                    </a:lnTo>
                    <a:lnTo>
                      <a:pt x="1000" y="1238"/>
                    </a:lnTo>
                    <a:lnTo>
                      <a:pt x="992" y="1251"/>
                    </a:lnTo>
                    <a:lnTo>
                      <a:pt x="982" y="1264"/>
                    </a:lnTo>
                    <a:lnTo>
                      <a:pt x="970" y="1275"/>
                    </a:lnTo>
                    <a:lnTo>
                      <a:pt x="957" y="1284"/>
                    </a:lnTo>
                    <a:lnTo>
                      <a:pt x="943" y="1293"/>
                    </a:lnTo>
                    <a:lnTo>
                      <a:pt x="928" y="1301"/>
                    </a:lnTo>
                    <a:lnTo>
                      <a:pt x="911" y="1306"/>
                    </a:lnTo>
                    <a:lnTo>
                      <a:pt x="894" y="1310"/>
                    </a:lnTo>
                    <a:lnTo>
                      <a:pt x="874" y="1313"/>
                    </a:lnTo>
                    <a:lnTo>
                      <a:pt x="855" y="1316"/>
                    </a:lnTo>
                    <a:lnTo>
                      <a:pt x="834" y="1315"/>
                    </a:lnTo>
                    <a:lnTo>
                      <a:pt x="814" y="1313"/>
                    </a:lnTo>
                    <a:lnTo>
                      <a:pt x="795" y="1310"/>
                    </a:lnTo>
                    <a:lnTo>
                      <a:pt x="778" y="1305"/>
                    </a:lnTo>
                    <a:lnTo>
                      <a:pt x="761" y="1298"/>
                    </a:lnTo>
                    <a:lnTo>
                      <a:pt x="745" y="1291"/>
                    </a:lnTo>
                    <a:lnTo>
                      <a:pt x="731" y="1281"/>
                    </a:lnTo>
                    <a:lnTo>
                      <a:pt x="718" y="1270"/>
                    </a:lnTo>
                    <a:lnTo>
                      <a:pt x="707" y="1258"/>
                    </a:lnTo>
                    <a:lnTo>
                      <a:pt x="697" y="1245"/>
                    </a:lnTo>
                    <a:lnTo>
                      <a:pt x="688" y="1230"/>
                    </a:lnTo>
                    <a:lnTo>
                      <a:pt x="681" y="1215"/>
                    </a:lnTo>
                    <a:lnTo>
                      <a:pt x="674" y="1198"/>
                    </a:lnTo>
                    <a:lnTo>
                      <a:pt x="670" y="1181"/>
                    </a:lnTo>
                    <a:lnTo>
                      <a:pt x="667" y="1161"/>
                    </a:lnTo>
                    <a:lnTo>
                      <a:pt x="664" y="1142"/>
                    </a:lnTo>
                    <a:lnTo>
                      <a:pt x="664" y="1130"/>
                    </a:lnTo>
                    <a:lnTo>
                      <a:pt x="664" y="1120"/>
                    </a:lnTo>
                    <a:lnTo>
                      <a:pt x="666" y="1109"/>
                    </a:lnTo>
                    <a:lnTo>
                      <a:pt x="667" y="1100"/>
                    </a:lnTo>
                    <a:lnTo>
                      <a:pt x="668" y="1091"/>
                    </a:lnTo>
                    <a:lnTo>
                      <a:pt x="670" y="1082"/>
                    </a:lnTo>
                    <a:lnTo>
                      <a:pt x="671" y="1075"/>
                    </a:lnTo>
                    <a:lnTo>
                      <a:pt x="673" y="1067"/>
                    </a:lnTo>
                    <a:lnTo>
                      <a:pt x="677" y="1055"/>
                    </a:lnTo>
                    <a:lnTo>
                      <a:pt x="682" y="1044"/>
                    </a:lnTo>
                    <a:lnTo>
                      <a:pt x="686" y="1037"/>
                    </a:lnTo>
                    <a:lnTo>
                      <a:pt x="690" y="1031"/>
                    </a:lnTo>
                    <a:lnTo>
                      <a:pt x="695" y="1028"/>
                    </a:lnTo>
                    <a:lnTo>
                      <a:pt x="700" y="1026"/>
                    </a:lnTo>
                    <a:lnTo>
                      <a:pt x="709" y="1024"/>
                    </a:lnTo>
                    <a:lnTo>
                      <a:pt x="721" y="1023"/>
                    </a:lnTo>
                    <a:close/>
                    <a:moveTo>
                      <a:pt x="966" y="737"/>
                    </a:moveTo>
                    <a:lnTo>
                      <a:pt x="973" y="736"/>
                    </a:lnTo>
                    <a:lnTo>
                      <a:pt x="979" y="736"/>
                    </a:lnTo>
                    <a:lnTo>
                      <a:pt x="984" y="737"/>
                    </a:lnTo>
                    <a:lnTo>
                      <a:pt x="988" y="739"/>
                    </a:lnTo>
                    <a:lnTo>
                      <a:pt x="991" y="740"/>
                    </a:lnTo>
                    <a:lnTo>
                      <a:pt x="993" y="741"/>
                    </a:lnTo>
                    <a:lnTo>
                      <a:pt x="994" y="743"/>
                    </a:lnTo>
                    <a:lnTo>
                      <a:pt x="994" y="745"/>
                    </a:lnTo>
                    <a:lnTo>
                      <a:pt x="1008" y="919"/>
                    </a:lnTo>
                    <a:lnTo>
                      <a:pt x="1008" y="923"/>
                    </a:lnTo>
                    <a:lnTo>
                      <a:pt x="1007" y="928"/>
                    </a:lnTo>
                    <a:lnTo>
                      <a:pt x="1006" y="931"/>
                    </a:lnTo>
                    <a:lnTo>
                      <a:pt x="1004" y="934"/>
                    </a:lnTo>
                    <a:lnTo>
                      <a:pt x="1000" y="937"/>
                    </a:lnTo>
                    <a:lnTo>
                      <a:pt x="997" y="940"/>
                    </a:lnTo>
                    <a:lnTo>
                      <a:pt x="993" y="941"/>
                    </a:lnTo>
                    <a:lnTo>
                      <a:pt x="988" y="942"/>
                    </a:lnTo>
                    <a:lnTo>
                      <a:pt x="686" y="964"/>
                    </a:lnTo>
                    <a:lnTo>
                      <a:pt x="680" y="964"/>
                    </a:lnTo>
                    <a:lnTo>
                      <a:pt x="675" y="963"/>
                    </a:lnTo>
                    <a:lnTo>
                      <a:pt x="671" y="962"/>
                    </a:lnTo>
                    <a:lnTo>
                      <a:pt x="668" y="960"/>
                    </a:lnTo>
                    <a:lnTo>
                      <a:pt x="666" y="957"/>
                    </a:lnTo>
                    <a:lnTo>
                      <a:pt x="663" y="954"/>
                    </a:lnTo>
                    <a:lnTo>
                      <a:pt x="662" y="949"/>
                    </a:lnTo>
                    <a:lnTo>
                      <a:pt x="662" y="945"/>
                    </a:lnTo>
                    <a:lnTo>
                      <a:pt x="648" y="773"/>
                    </a:lnTo>
                    <a:lnTo>
                      <a:pt x="649" y="770"/>
                    </a:lnTo>
                    <a:lnTo>
                      <a:pt x="649" y="768"/>
                    </a:lnTo>
                    <a:lnTo>
                      <a:pt x="651" y="767"/>
                    </a:lnTo>
                    <a:lnTo>
                      <a:pt x="654" y="765"/>
                    </a:lnTo>
                    <a:lnTo>
                      <a:pt x="658" y="763"/>
                    </a:lnTo>
                    <a:lnTo>
                      <a:pt x="662" y="762"/>
                    </a:lnTo>
                    <a:lnTo>
                      <a:pt x="669" y="761"/>
                    </a:lnTo>
                    <a:lnTo>
                      <a:pt x="675" y="760"/>
                    </a:lnTo>
                    <a:lnTo>
                      <a:pt x="683" y="760"/>
                    </a:lnTo>
                    <a:lnTo>
                      <a:pt x="688" y="760"/>
                    </a:lnTo>
                    <a:lnTo>
                      <a:pt x="694" y="760"/>
                    </a:lnTo>
                    <a:lnTo>
                      <a:pt x="697" y="761"/>
                    </a:lnTo>
                    <a:lnTo>
                      <a:pt x="700" y="762"/>
                    </a:lnTo>
                    <a:lnTo>
                      <a:pt x="702" y="765"/>
                    </a:lnTo>
                    <a:lnTo>
                      <a:pt x="703" y="767"/>
                    </a:lnTo>
                    <a:lnTo>
                      <a:pt x="704" y="769"/>
                    </a:lnTo>
                    <a:lnTo>
                      <a:pt x="713" y="892"/>
                    </a:lnTo>
                    <a:lnTo>
                      <a:pt x="797" y="886"/>
                    </a:lnTo>
                    <a:lnTo>
                      <a:pt x="790" y="782"/>
                    </a:lnTo>
                    <a:lnTo>
                      <a:pt x="790" y="779"/>
                    </a:lnTo>
                    <a:lnTo>
                      <a:pt x="791" y="777"/>
                    </a:lnTo>
                    <a:lnTo>
                      <a:pt x="793" y="775"/>
                    </a:lnTo>
                    <a:lnTo>
                      <a:pt x="795" y="773"/>
                    </a:lnTo>
                    <a:lnTo>
                      <a:pt x="798" y="772"/>
                    </a:lnTo>
                    <a:lnTo>
                      <a:pt x="803" y="771"/>
                    </a:lnTo>
                    <a:lnTo>
                      <a:pt x="809" y="770"/>
                    </a:lnTo>
                    <a:lnTo>
                      <a:pt x="816" y="769"/>
                    </a:lnTo>
                    <a:lnTo>
                      <a:pt x="823" y="769"/>
                    </a:lnTo>
                    <a:lnTo>
                      <a:pt x="829" y="769"/>
                    </a:lnTo>
                    <a:lnTo>
                      <a:pt x="833" y="769"/>
                    </a:lnTo>
                    <a:lnTo>
                      <a:pt x="837" y="770"/>
                    </a:lnTo>
                    <a:lnTo>
                      <a:pt x="839" y="771"/>
                    </a:lnTo>
                    <a:lnTo>
                      <a:pt x="842" y="773"/>
                    </a:lnTo>
                    <a:lnTo>
                      <a:pt x="843" y="775"/>
                    </a:lnTo>
                    <a:lnTo>
                      <a:pt x="844" y="777"/>
                    </a:lnTo>
                    <a:lnTo>
                      <a:pt x="851" y="881"/>
                    </a:lnTo>
                    <a:lnTo>
                      <a:pt x="949" y="874"/>
                    </a:lnTo>
                    <a:lnTo>
                      <a:pt x="939" y="749"/>
                    </a:lnTo>
                    <a:lnTo>
                      <a:pt x="939" y="747"/>
                    </a:lnTo>
                    <a:lnTo>
                      <a:pt x="940" y="745"/>
                    </a:lnTo>
                    <a:lnTo>
                      <a:pt x="942" y="743"/>
                    </a:lnTo>
                    <a:lnTo>
                      <a:pt x="944" y="742"/>
                    </a:lnTo>
                    <a:lnTo>
                      <a:pt x="949" y="740"/>
                    </a:lnTo>
                    <a:lnTo>
                      <a:pt x="953" y="739"/>
                    </a:lnTo>
                    <a:lnTo>
                      <a:pt x="959" y="737"/>
                    </a:lnTo>
                    <a:lnTo>
                      <a:pt x="966" y="737"/>
                    </a:lnTo>
                    <a:close/>
                    <a:moveTo>
                      <a:pt x="928" y="276"/>
                    </a:moveTo>
                    <a:lnTo>
                      <a:pt x="930" y="276"/>
                    </a:lnTo>
                    <a:lnTo>
                      <a:pt x="933" y="277"/>
                    </a:lnTo>
                    <a:lnTo>
                      <a:pt x="936" y="279"/>
                    </a:lnTo>
                    <a:lnTo>
                      <a:pt x="937" y="283"/>
                    </a:lnTo>
                    <a:lnTo>
                      <a:pt x="939" y="287"/>
                    </a:lnTo>
                    <a:lnTo>
                      <a:pt x="940" y="292"/>
                    </a:lnTo>
                    <a:lnTo>
                      <a:pt x="942" y="300"/>
                    </a:lnTo>
                    <a:lnTo>
                      <a:pt x="943" y="308"/>
                    </a:lnTo>
                    <a:lnTo>
                      <a:pt x="944" y="317"/>
                    </a:lnTo>
                    <a:lnTo>
                      <a:pt x="944" y="325"/>
                    </a:lnTo>
                    <a:lnTo>
                      <a:pt x="944" y="330"/>
                    </a:lnTo>
                    <a:lnTo>
                      <a:pt x="943" y="334"/>
                    </a:lnTo>
                    <a:lnTo>
                      <a:pt x="942" y="339"/>
                    </a:lnTo>
                    <a:lnTo>
                      <a:pt x="941" y="341"/>
                    </a:lnTo>
                    <a:lnTo>
                      <a:pt x="939" y="342"/>
                    </a:lnTo>
                    <a:lnTo>
                      <a:pt x="936" y="343"/>
                    </a:lnTo>
                    <a:lnTo>
                      <a:pt x="656" y="375"/>
                    </a:lnTo>
                    <a:lnTo>
                      <a:pt x="656" y="377"/>
                    </a:lnTo>
                    <a:lnTo>
                      <a:pt x="948" y="442"/>
                    </a:lnTo>
                    <a:lnTo>
                      <a:pt x="951" y="444"/>
                    </a:lnTo>
                    <a:lnTo>
                      <a:pt x="953" y="446"/>
                    </a:lnTo>
                    <a:lnTo>
                      <a:pt x="956" y="448"/>
                    </a:lnTo>
                    <a:lnTo>
                      <a:pt x="958" y="452"/>
                    </a:lnTo>
                    <a:lnTo>
                      <a:pt x="959" y="457"/>
                    </a:lnTo>
                    <a:lnTo>
                      <a:pt x="961" y="462"/>
                    </a:lnTo>
                    <a:lnTo>
                      <a:pt x="962" y="469"/>
                    </a:lnTo>
                    <a:lnTo>
                      <a:pt x="963" y="477"/>
                    </a:lnTo>
                    <a:lnTo>
                      <a:pt x="964" y="486"/>
                    </a:lnTo>
                    <a:lnTo>
                      <a:pt x="964" y="493"/>
                    </a:lnTo>
                    <a:lnTo>
                      <a:pt x="964" y="499"/>
                    </a:lnTo>
                    <a:lnTo>
                      <a:pt x="963" y="504"/>
                    </a:lnTo>
                    <a:lnTo>
                      <a:pt x="962" y="507"/>
                    </a:lnTo>
                    <a:lnTo>
                      <a:pt x="961" y="511"/>
                    </a:lnTo>
                    <a:lnTo>
                      <a:pt x="958" y="513"/>
                    </a:lnTo>
                    <a:lnTo>
                      <a:pt x="956" y="515"/>
                    </a:lnTo>
                    <a:lnTo>
                      <a:pt x="687" y="643"/>
                    </a:lnTo>
                    <a:lnTo>
                      <a:pt x="687" y="643"/>
                    </a:lnTo>
                    <a:lnTo>
                      <a:pt x="967" y="611"/>
                    </a:lnTo>
                    <a:lnTo>
                      <a:pt x="970" y="611"/>
                    </a:lnTo>
                    <a:lnTo>
                      <a:pt x="972" y="612"/>
                    </a:lnTo>
                    <a:lnTo>
                      <a:pt x="975" y="614"/>
                    </a:lnTo>
                    <a:lnTo>
                      <a:pt x="977" y="616"/>
                    </a:lnTo>
                    <a:lnTo>
                      <a:pt x="978" y="622"/>
                    </a:lnTo>
                    <a:lnTo>
                      <a:pt x="980" y="627"/>
                    </a:lnTo>
                    <a:lnTo>
                      <a:pt x="981" y="634"/>
                    </a:lnTo>
                    <a:lnTo>
                      <a:pt x="982" y="643"/>
                    </a:lnTo>
                    <a:lnTo>
                      <a:pt x="983" y="652"/>
                    </a:lnTo>
                    <a:lnTo>
                      <a:pt x="983" y="660"/>
                    </a:lnTo>
                    <a:lnTo>
                      <a:pt x="983" y="665"/>
                    </a:lnTo>
                    <a:lnTo>
                      <a:pt x="982" y="669"/>
                    </a:lnTo>
                    <a:lnTo>
                      <a:pt x="981" y="674"/>
                    </a:lnTo>
                    <a:lnTo>
                      <a:pt x="980" y="676"/>
                    </a:lnTo>
                    <a:lnTo>
                      <a:pt x="978" y="677"/>
                    </a:lnTo>
                    <a:lnTo>
                      <a:pt x="975" y="678"/>
                    </a:lnTo>
                    <a:lnTo>
                      <a:pt x="668" y="714"/>
                    </a:lnTo>
                    <a:lnTo>
                      <a:pt x="661" y="714"/>
                    </a:lnTo>
                    <a:lnTo>
                      <a:pt x="656" y="713"/>
                    </a:lnTo>
                    <a:lnTo>
                      <a:pt x="650" y="712"/>
                    </a:lnTo>
                    <a:lnTo>
                      <a:pt x="646" y="708"/>
                    </a:lnTo>
                    <a:lnTo>
                      <a:pt x="643" y="705"/>
                    </a:lnTo>
                    <a:lnTo>
                      <a:pt x="640" y="701"/>
                    </a:lnTo>
                    <a:lnTo>
                      <a:pt x="639" y="696"/>
                    </a:lnTo>
                    <a:lnTo>
                      <a:pt x="637" y="690"/>
                    </a:lnTo>
                    <a:lnTo>
                      <a:pt x="632" y="645"/>
                    </a:lnTo>
                    <a:lnTo>
                      <a:pt x="631" y="633"/>
                    </a:lnTo>
                    <a:lnTo>
                      <a:pt x="631" y="623"/>
                    </a:lnTo>
                    <a:lnTo>
                      <a:pt x="633" y="614"/>
                    </a:lnTo>
                    <a:lnTo>
                      <a:pt x="636" y="607"/>
                    </a:lnTo>
                    <a:lnTo>
                      <a:pt x="641" y="600"/>
                    </a:lnTo>
                    <a:lnTo>
                      <a:pt x="647" y="595"/>
                    </a:lnTo>
                    <a:lnTo>
                      <a:pt x="655" y="591"/>
                    </a:lnTo>
                    <a:lnTo>
                      <a:pt x="664" y="585"/>
                    </a:lnTo>
                    <a:lnTo>
                      <a:pt x="861" y="487"/>
                    </a:lnTo>
                    <a:lnTo>
                      <a:pt x="861" y="486"/>
                    </a:lnTo>
                    <a:lnTo>
                      <a:pt x="647" y="433"/>
                    </a:lnTo>
                    <a:lnTo>
                      <a:pt x="636" y="431"/>
                    </a:lnTo>
                    <a:lnTo>
                      <a:pt x="628" y="427"/>
                    </a:lnTo>
                    <a:lnTo>
                      <a:pt x="620" y="424"/>
                    </a:lnTo>
                    <a:lnTo>
                      <a:pt x="615" y="420"/>
                    </a:lnTo>
                    <a:lnTo>
                      <a:pt x="609" y="414"/>
                    </a:lnTo>
                    <a:lnTo>
                      <a:pt x="606" y="408"/>
                    </a:lnTo>
                    <a:lnTo>
                      <a:pt x="604" y="399"/>
                    </a:lnTo>
                    <a:lnTo>
                      <a:pt x="602" y="391"/>
                    </a:lnTo>
                    <a:lnTo>
                      <a:pt x="596" y="343"/>
                    </a:lnTo>
                    <a:lnTo>
                      <a:pt x="596" y="337"/>
                    </a:lnTo>
                    <a:lnTo>
                      <a:pt x="596" y="330"/>
                    </a:lnTo>
                    <a:lnTo>
                      <a:pt x="599" y="326"/>
                    </a:lnTo>
                    <a:lnTo>
                      <a:pt x="602" y="321"/>
                    </a:lnTo>
                    <a:lnTo>
                      <a:pt x="605" y="318"/>
                    </a:lnTo>
                    <a:lnTo>
                      <a:pt x="609" y="315"/>
                    </a:lnTo>
                    <a:lnTo>
                      <a:pt x="615" y="314"/>
                    </a:lnTo>
                    <a:lnTo>
                      <a:pt x="621" y="312"/>
                    </a:lnTo>
                    <a:lnTo>
                      <a:pt x="928" y="276"/>
                    </a:lnTo>
                    <a:close/>
                    <a:moveTo>
                      <a:pt x="852" y="3"/>
                    </a:moveTo>
                    <a:lnTo>
                      <a:pt x="860" y="2"/>
                    </a:lnTo>
                    <a:lnTo>
                      <a:pt x="865" y="0"/>
                    </a:lnTo>
                    <a:lnTo>
                      <a:pt x="871" y="0"/>
                    </a:lnTo>
                    <a:lnTo>
                      <a:pt x="874" y="2"/>
                    </a:lnTo>
                    <a:lnTo>
                      <a:pt x="877" y="3"/>
                    </a:lnTo>
                    <a:lnTo>
                      <a:pt x="879" y="4"/>
                    </a:lnTo>
                    <a:lnTo>
                      <a:pt x="882" y="6"/>
                    </a:lnTo>
                    <a:lnTo>
                      <a:pt x="882" y="8"/>
                    </a:lnTo>
                    <a:lnTo>
                      <a:pt x="914" y="179"/>
                    </a:lnTo>
                    <a:lnTo>
                      <a:pt x="915" y="183"/>
                    </a:lnTo>
                    <a:lnTo>
                      <a:pt x="915" y="187"/>
                    </a:lnTo>
                    <a:lnTo>
                      <a:pt x="914" y="191"/>
                    </a:lnTo>
                    <a:lnTo>
                      <a:pt x="912" y="194"/>
                    </a:lnTo>
                    <a:lnTo>
                      <a:pt x="910" y="197"/>
                    </a:lnTo>
                    <a:lnTo>
                      <a:pt x="906" y="200"/>
                    </a:lnTo>
                    <a:lnTo>
                      <a:pt x="902" y="201"/>
                    </a:lnTo>
                    <a:lnTo>
                      <a:pt x="897" y="204"/>
                    </a:lnTo>
                    <a:lnTo>
                      <a:pt x="600" y="260"/>
                    </a:lnTo>
                    <a:lnTo>
                      <a:pt x="594" y="260"/>
                    </a:lnTo>
                    <a:lnTo>
                      <a:pt x="589" y="260"/>
                    </a:lnTo>
                    <a:lnTo>
                      <a:pt x="584" y="259"/>
                    </a:lnTo>
                    <a:lnTo>
                      <a:pt x="581" y="257"/>
                    </a:lnTo>
                    <a:lnTo>
                      <a:pt x="579" y="254"/>
                    </a:lnTo>
                    <a:lnTo>
                      <a:pt x="576" y="251"/>
                    </a:lnTo>
                    <a:lnTo>
                      <a:pt x="575" y="247"/>
                    </a:lnTo>
                    <a:lnTo>
                      <a:pt x="574" y="244"/>
                    </a:lnTo>
                    <a:lnTo>
                      <a:pt x="541" y="73"/>
                    </a:lnTo>
                    <a:lnTo>
                      <a:pt x="541" y="71"/>
                    </a:lnTo>
                    <a:lnTo>
                      <a:pt x="542" y="69"/>
                    </a:lnTo>
                    <a:lnTo>
                      <a:pt x="543" y="66"/>
                    </a:lnTo>
                    <a:lnTo>
                      <a:pt x="546" y="64"/>
                    </a:lnTo>
                    <a:lnTo>
                      <a:pt x="550" y="63"/>
                    </a:lnTo>
                    <a:lnTo>
                      <a:pt x="554" y="61"/>
                    </a:lnTo>
                    <a:lnTo>
                      <a:pt x="560" y="60"/>
                    </a:lnTo>
                    <a:lnTo>
                      <a:pt x="567" y="58"/>
                    </a:lnTo>
                    <a:lnTo>
                      <a:pt x="574" y="57"/>
                    </a:lnTo>
                    <a:lnTo>
                      <a:pt x="580" y="57"/>
                    </a:lnTo>
                    <a:lnTo>
                      <a:pt x="584" y="56"/>
                    </a:lnTo>
                    <a:lnTo>
                      <a:pt x="589" y="57"/>
                    </a:lnTo>
                    <a:lnTo>
                      <a:pt x="591" y="58"/>
                    </a:lnTo>
                    <a:lnTo>
                      <a:pt x="593" y="59"/>
                    </a:lnTo>
                    <a:lnTo>
                      <a:pt x="595" y="61"/>
                    </a:lnTo>
                    <a:lnTo>
                      <a:pt x="596" y="63"/>
                    </a:lnTo>
                    <a:lnTo>
                      <a:pt x="619" y="184"/>
                    </a:lnTo>
                    <a:lnTo>
                      <a:pt x="702" y="169"/>
                    </a:lnTo>
                    <a:lnTo>
                      <a:pt x="683" y="66"/>
                    </a:lnTo>
                    <a:lnTo>
                      <a:pt x="683" y="64"/>
                    </a:lnTo>
                    <a:lnTo>
                      <a:pt x="683" y="62"/>
                    </a:lnTo>
                    <a:lnTo>
                      <a:pt x="685" y="60"/>
                    </a:lnTo>
                    <a:lnTo>
                      <a:pt x="687" y="58"/>
                    </a:lnTo>
                    <a:lnTo>
                      <a:pt x="690" y="56"/>
                    </a:lnTo>
                    <a:lnTo>
                      <a:pt x="695" y="53"/>
                    </a:lnTo>
                    <a:lnTo>
                      <a:pt x="700" y="52"/>
                    </a:lnTo>
                    <a:lnTo>
                      <a:pt x="707" y="51"/>
                    </a:lnTo>
                    <a:lnTo>
                      <a:pt x="714" y="50"/>
                    </a:lnTo>
                    <a:lnTo>
                      <a:pt x="720" y="49"/>
                    </a:lnTo>
                    <a:lnTo>
                      <a:pt x="725" y="49"/>
                    </a:lnTo>
                    <a:lnTo>
                      <a:pt x="728" y="49"/>
                    </a:lnTo>
                    <a:lnTo>
                      <a:pt x="731" y="50"/>
                    </a:lnTo>
                    <a:lnTo>
                      <a:pt x="734" y="52"/>
                    </a:lnTo>
                    <a:lnTo>
                      <a:pt x="735" y="53"/>
                    </a:lnTo>
                    <a:lnTo>
                      <a:pt x="736" y="57"/>
                    </a:lnTo>
                    <a:lnTo>
                      <a:pt x="755" y="158"/>
                    </a:lnTo>
                    <a:lnTo>
                      <a:pt x="850" y="141"/>
                    </a:lnTo>
                    <a:lnTo>
                      <a:pt x="828" y="18"/>
                    </a:lnTo>
                    <a:lnTo>
                      <a:pt x="828" y="16"/>
                    </a:lnTo>
                    <a:lnTo>
                      <a:pt x="829" y="13"/>
                    </a:lnTo>
                    <a:lnTo>
                      <a:pt x="830" y="11"/>
                    </a:lnTo>
                    <a:lnTo>
                      <a:pt x="832" y="9"/>
                    </a:lnTo>
                    <a:lnTo>
                      <a:pt x="835" y="7"/>
                    </a:lnTo>
                    <a:lnTo>
                      <a:pt x="841" y="6"/>
                    </a:lnTo>
                    <a:lnTo>
                      <a:pt x="846" y="4"/>
                    </a:lnTo>
                    <a:lnTo>
                      <a:pt x="852" y="3"/>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8" name="Freeform 420">
                <a:extLst>
                  <a:ext uri="{FF2B5EF4-FFF2-40B4-BE49-F238E27FC236}">
                    <a16:creationId xmlns:a16="http://schemas.microsoft.com/office/drawing/2014/main" xmlns="" id="{0806FC91-5695-47CA-B9A4-523F3121C10A}"/>
                  </a:ext>
                </a:extLst>
              </p:cNvPr>
              <p:cNvSpPr>
                <a:spLocks noEditPoints="1"/>
              </p:cNvSpPr>
              <p:nvPr/>
            </p:nvSpPr>
            <p:spPr bwMode="auto">
              <a:xfrm>
                <a:off x="8604251" y="2647950"/>
                <a:ext cx="188913" cy="223838"/>
              </a:xfrm>
              <a:custGeom>
                <a:avLst/>
                <a:gdLst>
                  <a:gd name="T0" fmla="*/ 401 w 475"/>
                  <a:gd name="T1" fmla="*/ 217 h 564"/>
                  <a:gd name="T2" fmla="*/ 414 w 475"/>
                  <a:gd name="T3" fmla="*/ 225 h 564"/>
                  <a:gd name="T4" fmla="*/ 420 w 475"/>
                  <a:gd name="T5" fmla="*/ 238 h 564"/>
                  <a:gd name="T6" fmla="*/ 429 w 475"/>
                  <a:gd name="T7" fmla="*/ 284 h 564"/>
                  <a:gd name="T8" fmla="*/ 421 w 475"/>
                  <a:gd name="T9" fmla="*/ 305 h 564"/>
                  <a:gd name="T10" fmla="*/ 396 w 475"/>
                  <a:gd name="T11" fmla="*/ 329 h 564"/>
                  <a:gd name="T12" fmla="*/ 230 w 475"/>
                  <a:gd name="T13" fmla="*/ 470 h 564"/>
                  <a:gd name="T14" fmla="*/ 202 w 475"/>
                  <a:gd name="T15" fmla="*/ 492 h 564"/>
                  <a:gd name="T16" fmla="*/ 230 w 475"/>
                  <a:gd name="T17" fmla="*/ 484 h 564"/>
                  <a:gd name="T18" fmla="*/ 258 w 475"/>
                  <a:gd name="T19" fmla="*/ 477 h 564"/>
                  <a:gd name="T20" fmla="*/ 455 w 475"/>
                  <a:gd name="T21" fmla="*/ 431 h 564"/>
                  <a:gd name="T22" fmla="*/ 461 w 475"/>
                  <a:gd name="T23" fmla="*/ 433 h 564"/>
                  <a:gd name="T24" fmla="*/ 469 w 475"/>
                  <a:gd name="T25" fmla="*/ 445 h 564"/>
                  <a:gd name="T26" fmla="*/ 474 w 475"/>
                  <a:gd name="T27" fmla="*/ 469 h 564"/>
                  <a:gd name="T28" fmla="*/ 475 w 475"/>
                  <a:gd name="T29" fmla="*/ 485 h 564"/>
                  <a:gd name="T30" fmla="*/ 471 w 475"/>
                  <a:gd name="T31" fmla="*/ 493 h 564"/>
                  <a:gd name="T32" fmla="*/ 159 w 475"/>
                  <a:gd name="T33" fmla="*/ 564 h 564"/>
                  <a:gd name="T34" fmla="*/ 145 w 475"/>
                  <a:gd name="T35" fmla="*/ 561 h 564"/>
                  <a:gd name="T36" fmla="*/ 136 w 475"/>
                  <a:gd name="T37" fmla="*/ 549 h 564"/>
                  <a:gd name="T38" fmla="*/ 124 w 475"/>
                  <a:gd name="T39" fmla="*/ 498 h 564"/>
                  <a:gd name="T40" fmla="*/ 126 w 475"/>
                  <a:gd name="T41" fmla="*/ 477 h 564"/>
                  <a:gd name="T42" fmla="*/ 141 w 475"/>
                  <a:gd name="T43" fmla="*/ 458 h 564"/>
                  <a:gd name="T44" fmla="*/ 269 w 475"/>
                  <a:gd name="T45" fmla="*/ 348 h 564"/>
                  <a:gd name="T46" fmla="*/ 297 w 475"/>
                  <a:gd name="T47" fmla="*/ 324 h 564"/>
                  <a:gd name="T48" fmla="*/ 325 w 475"/>
                  <a:gd name="T49" fmla="*/ 302 h 564"/>
                  <a:gd name="T50" fmla="*/ 326 w 475"/>
                  <a:gd name="T51" fmla="*/ 297 h 564"/>
                  <a:gd name="T52" fmla="*/ 297 w 475"/>
                  <a:gd name="T53" fmla="*/ 305 h 564"/>
                  <a:gd name="T54" fmla="*/ 268 w 475"/>
                  <a:gd name="T55" fmla="*/ 311 h 564"/>
                  <a:gd name="T56" fmla="*/ 98 w 475"/>
                  <a:gd name="T57" fmla="*/ 350 h 564"/>
                  <a:gd name="T58" fmla="*/ 91 w 475"/>
                  <a:gd name="T59" fmla="*/ 345 h 564"/>
                  <a:gd name="T60" fmla="*/ 84 w 475"/>
                  <a:gd name="T61" fmla="*/ 330 h 564"/>
                  <a:gd name="T62" fmla="*/ 79 w 475"/>
                  <a:gd name="T63" fmla="*/ 306 h 564"/>
                  <a:gd name="T64" fmla="*/ 80 w 475"/>
                  <a:gd name="T65" fmla="*/ 293 h 564"/>
                  <a:gd name="T66" fmla="*/ 86 w 475"/>
                  <a:gd name="T67" fmla="*/ 289 h 564"/>
                  <a:gd name="T68" fmla="*/ 32 w 475"/>
                  <a:gd name="T69" fmla="*/ 1 h 564"/>
                  <a:gd name="T70" fmla="*/ 47 w 475"/>
                  <a:gd name="T71" fmla="*/ 0 h 564"/>
                  <a:gd name="T72" fmla="*/ 55 w 475"/>
                  <a:gd name="T73" fmla="*/ 3 h 564"/>
                  <a:gd name="T74" fmla="*/ 349 w 475"/>
                  <a:gd name="T75" fmla="*/ 14 h 564"/>
                  <a:gd name="T76" fmla="*/ 356 w 475"/>
                  <a:gd name="T77" fmla="*/ 16 h 564"/>
                  <a:gd name="T78" fmla="*/ 364 w 475"/>
                  <a:gd name="T79" fmla="*/ 29 h 564"/>
                  <a:gd name="T80" fmla="*/ 372 w 475"/>
                  <a:gd name="T81" fmla="*/ 54 h 564"/>
                  <a:gd name="T82" fmla="*/ 374 w 475"/>
                  <a:gd name="T83" fmla="*/ 72 h 564"/>
                  <a:gd name="T84" fmla="*/ 369 w 475"/>
                  <a:gd name="T85" fmla="*/ 81 h 564"/>
                  <a:gd name="T86" fmla="*/ 121 w 475"/>
                  <a:gd name="T87" fmla="*/ 241 h 564"/>
                  <a:gd name="T88" fmla="*/ 120 w 475"/>
                  <a:gd name="T89" fmla="*/ 247 h 564"/>
                  <a:gd name="T90" fmla="*/ 109 w 475"/>
                  <a:gd name="T91" fmla="*/ 254 h 564"/>
                  <a:gd name="T92" fmla="*/ 90 w 475"/>
                  <a:gd name="T93" fmla="*/ 260 h 564"/>
                  <a:gd name="T94" fmla="*/ 74 w 475"/>
                  <a:gd name="T95" fmla="*/ 262 h 564"/>
                  <a:gd name="T96" fmla="*/ 67 w 475"/>
                  <a:gd name="T97" fmla="*/ 258 h 564"/>
                  <a:gd name="T98" fmla="*/ 0 w 475"/>
                  <a:gd name="T99" fmla="*/ 18 h 564"/>
                  <a:gd name="T100" fmla="*/ 4 w 475"/>
                  <a:gd name="T101" fmla="*/ 12 h 564"/>
                  <a:gd name="T102" fmla="*/ 18 w 475"/>
                  <a:gd name="T103" fmla="*/ 5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 h="564">
                    <a:moveTo>
                      <a:pt x="390" y="218"/>
                    </a:moveTo>
                    <a:lnTo>
                      <a:pt x="395" y="217"/>
                    </a:lnTo>
                    <a:lnTo>
                      <a:pt x="401" y="217"/>
                    </a:lnTo>
                    <a:lnTo>
                      <a:pt x="406" y="219"/>
                    </a:lnTo>
                    <a:lnTo>
                      <a:pt x="410" y="222"/>
                    </a:lnTo>
                    <a:lnTo>
                      <a:pt x="414" y="225"/>
                    </a:lnTo>
                    <a:lnTo>
                      <a:pt x="417" y="229"/>
                    </a:lnTo>
                    <a:lnTo>
                      <a:pt x="419" y="233"/>
                    </a:lnTo>
                    <a:lnTo>
                      <a:pt x="420" y="238"/>
                    </a:lnTo>
                    <a:lnTo>
                      <a:pt x="428" y="267"/>
                    </a:lnTo>
                    <a:lnTo>
                      <a:pt x="429" y="276"/>
                    </a:lnTo>
                    <a:lnTo>
                      <a:pt x="429" y="284"/>
                    </a:lnTo>
                    <a:lnTo>
                      <a:pt x="428" y="291"/>
                    </a:lnTo>
                    <a:lnTo>
                      <a:pt x="426" y="297"/>
                    </a:lnTo>
                    <a:lnTo>
                      <a:pt x="421" y="305"/>
                    </a:lnTo>
                    <a:lnTo>
                      <a:pt x="415" y="311"/>
                    </a:lnTo>
                    <a:lnTo>
                      <a:pt x="406" y="319"/>
                    </a:lnTo>
                    <a:lnTo>
                      <a:pt x="396" y="329"/>
                    </a:lnTo>
                    <a:lnTo>
                      <a:pt x="257" y="448"/>
                    </a:lnTo>
                    <a:lnTo>
                      <a:pt x="244" y="459"/>
                    </a:lnTo>
                    <a:lnTo>
                      <a:pt x="230" y="470"/>
                    </a:lnTo>
                    <a:lnTo>
                      <a:pt x="216" y="481"/>
                    </a:lnTo>
                    <a:lnTo>
                      <a:pt x="202" y="492"/>
                    </a:lnTo>
                    <a:lnTo>
                      <a:pt x="202" y="492"/>
                    </a:lnTo>
                    <a:lnTo>
                      <a:pt x="212" y="490"/>
                    </a:lnTo>
                    <a:lnTo>
                      <a:pt x="220" y="486"/>
                    </a:lnTo>
                    <a:lnTo>
                      <a:pt x="230" y="484"/>
                    </a:lnTo>
                    <a:lnTo>
                      <a:pt x="239" y="482"/>
                    </a:lnTo>
                    <a:lnTo>
                      <a:pt x="248" y="479"/>
                    </a:lnTo>
                    <a:lnTo>
                      <a:pt x="258" y="477"/>
                    </a:lnTo>
                    <a:lnTo>
                      <a:pt x="268" y="474"/>
                    </a:lnTo>
                    <a:lnTo>
                      <a:pt x="278" y="472"/>
                    </a:lnTo>
                    <a:lnTo>
                      <a:pt x="455" y="431"/>
                    </a:lnTo>
                    <a:lnTo>
                      <a:pt x="457" y="431"/>
                    </a:lnTo>
                    <a:lnTo>
                      <a:pt x="459" y="431"/>
                    </a:lnTo>
                    <a:lnTo>
                      <a:pt x="461" y="433"/>
                    </a:lnTo>
                    <a:lnTo>
                      <a:pt x="464" y="436"/>
                    </a:lnTo>
                    <a:lnTo>
                      <a:pt x="467" y="440"/>
                    </a:lnTo>
                    <a:lnTo>
                      <a:pt x="469" y="445"/>
                    </a:lnTo>
                    <a:lnTo>
                      <a:pt x="471" y="452"/>
                    </a:lnTo>
                    <a:lnTo>
                      <a:pt x="473" y="460"/>
                    </a:lnTo>
                    <a:lnTo>
                      <a:pt x="474" y="469"/>
                    </a:lnTo>
                    <a:lnTo>
                      <a:pt x="475" y="476"/>
                    </a:lnTo>
                    <a:lnTo>
                      <a:pt x="475" y="481"/>
                    </a:lnTo>
                    <a:lnTo>
                      <a:pt x="475" y="485"/>
                    </a:lnTo>
                    <a:lnTo>
                      <a:pt x="474" y="488"/>
                    </a:lnTo>
                    <a:lnTo>
                      <a:pt x="473" y="491"/>
                    </a:lnTo>
                    <a:lnTo>
                      <a:pt x="471" y="493"/>
                    </a:lnTo>
                    <a:lnTo>
                      <a:pt x="469" y="493"/>
                    </a:lnTo>
                    <a:lnTo>
                      <a:pt x="165" y="563"/>
                    </a:lnTo>
                    <a:lnTo>
                      <a:pt x="159" y="564"/>
                    </a:lnTo>
                    <a:lnTo>
                      <a:pt x="153" y="564"/>
                    </a:lnTo>
                    <a:lnTo>
                      <a:pt x="149" y="563"/>
                    </a:lnTo>
                    <a:lnTo>
                      <a:pt x="145" y="561"/>
                    </a:lnTo>
                    <a:lnTo>
                      <a:pt x="141" y="558"/>
                    </a:lnTo>
                    <a:lnTo>
                      <a:pt x="138" y="553"/>
                    </a:lnTo>
                    <a:lnTo>
                      <a:pt x="136" y="549"/>
                    </a:lnTo>
                    <a:lnTo>
                      <a:pt x="135" y="545"/>
                    </a:lnTo>
                    <a:lnTo>
                      <a:pt x="126" y="508"/>
                    </a:lnTo>
                    <a:lnTo>
                      <a:pt x="124" y="498"/>
                    </a:lnTo>
                    <a:lnTo>
                      <a:pt x="124" y="491"/>
                    </a:lnTo>
                    <a:lnTo>
                      <a:pt x="124" y="483"/>
                    </a:lnTo>
                    <a:lnTo>
                      <a:pt x="126" y="477"/>
                    </a:lnTo>
                    <a:lnTo>
                      <a:pt x="131" y="470"/>
                    </a:lnTo>
                    <a:lnTo>
                      <a:pt x="135" y="465"/>
                    </a:lnTo>
                    <a:lnTo>
                      <a:pt x="141" y="458"/>
                    </a:lnTo>
                    <a:lnTo>
                      <a:pt x="150" y="451"/>
                    </a:lnTo>
                    <a:lnTo>
                      <a:pt x="258" y="357"/>
                    </a:lnTo>
                    <a:lnTo>
                      <a:pt x="269" y="348"/>
                    </a:lnTo>
                    <a:lnTo>
                      <a:pt x="278" y="340"/>
                    </a:lnTo>
                    <a:lnTo>
                      <a:pt x="287" y="332"/>
                    </a:lnTo>
                    <a:lnTo>
                      <a:pt x="297" y="324"/>
                    </a:lnTo>
                    <a:lnTo>
                      <a:pt x="307" y="317"/>
                    </a:lnTo>
                    <a:lnTo>
                      <a:pt x="316" y="309"/>
                    </a:lnTo>
                    <a:lnTo>
                      <a:pt x="325" y="302"/>
                    </a:lnTo>
                    <a:lnTo>
                      <a:pt x="335" y="295"/>
                    </a:lnTo>
                    <a:lnTo>
                      <a:pt x="335" y="294"/>
                    </a:lnTo>
                    <a:lnTo>
                      <a:pt x="326" y="297"/>
                    </a:lnTo>
                    <a:lnTo>
                      <a:pt x="316" y="299"/>
                    </a:lnTo>
                    <a:lnTo>
                      <a:pt x="307" y="302"/>
                    </a:lnTo>
                    <a:lnTo>
                      <a:pt x="297" y="305"/>
                    </a:lnTo>
                    <a:lnTo>
                      <a:pt x="287" y="307"/>
                    </a:lnTo>
                    <a:lnTo>
                      <a:pt x="278" y="309"/>
                    </a:lnTo>
                    <a:lnTo>
                      <a:pt x="268" y="311"/>
                    </a:lnTo>
                    <a:lnTo>
                      <a:pt x="259" y="313"/>
                    </a:lnTo>
                    <a:lnTo>
                      <a:pt x="100" y="350"/>
                    </a:lnTo>
                    <a:lnTo>
                      <a:pt x="98" y="350"/>
                    </a:lnTo>
                    <a:lnTo>
                      <a:pt x="95" y="349"/>
                    </a:lnTo>
                    <a:lnTo>
                      <a:pt x="93" y="348"/>
                    </a:lnTo>
                    <a:lnTo>
                      <a:pt x="91" y="345"/>
                    </a:lnTo>
                    <a:lnTo>
                      <a:pt x="88" y="342"/>
                    </a:lnTo>
                    <a:lnTo>
                      <a:pt x="86" y="336"/>
                    </a:lnTo>
                    <a:lnTo>
                      <a:pt x="84" y="330"/>
                    </a:lnTo>
                    <a:lnTo>
                      <a:pt x="82" y="321"/>
                    </a:lnTo>
                    <a:lnTo>
                      <a:pt x="80" y="312"/>
                    </a:lnTo>
                    <a:lnTo>
                      <a:pt x="79" y="306"/>
                    </a:lnTo>
                    <a:lnTo>
                      <a:pt x="79" y="300"/>
                    </a:lnTo>
                    <a:lnTo>
                      <a:pt x="79" y="296"/>
                    </a:lnTo>
                    <a:lnTo>
                      <a:pt x="80" y="293"/>
                    </a:lnTo>
                    <a:lnTo>
                      <a:pt x="82" y="291"/>
                    </a:lnTo>
                    <a:lnTo>
                      <a:pt x="84" y="289"/>
                    </a:lnTo>
                    <a:lnTo>
                      <a:pt x="86" y="289"/>
                    </a:lnTo>
                    <a:lnTo>
                      <a:pt x="390" y="218"/>
                    </a:lnTo>
                    <a:close/>
                    <a:moveTo>
                      <a:pt x="26" y="3"/>
                    </a:moveTo>
                    <a:lnTo>
                      <a:pt x="32" y="1"/>
                    </a:lnTo>
                    <a:lnTo>
                      <a:pt x="39" y="0"/>
                    </a:lnTo>
                    <a:lnTo>
                      <a:pt x="43" y="0"/>
                    </a:lnTo>
                    <a:lnTo>
                      <a:pt x="47" y="0"/>
                    </a:lnTo>
                    <a:lnTo>
                      <a:pt x="51" y="0"/>
                    </a:lnTo>
                    <a:lnTo>
                      <a:pt x="53" y="1"/>
                    </a:lnTo>
                    <a:lnTo>
                      <a:pt x="55" y="3"/>
                    </a:lnTo>
                    <a:lnTo>
                      <a:pt x="56" y="5"/>
                    </a:lnTo>
                    <a:lnTo>
                      <a:pt x="79" y="89"/>
                    </a:lnTo>
                    <a:lnTo>
                      <a:pt x="349" y="14"/>
                    </a:lnTo>
                    <a:lnTo>
                      <a:pt x="351" y="14"/>
                    </a:lnTo>
                    <a:lnTo>
                      <a:pt x="354" y="14"/>
                    </a:lnTo>
                    <a:lnTo>
                      <a:pt x="356" y="16"/>
                    </a:lnTo>
                    <a:lnTo>
                      <a:pt x="359" y="19"/>
                    </a:lnTo>
                    <a:lnTo>
                      <a:pt x="361" y="24"/>
                    </a:lnTo>
                    <a:lnTo>
                      <a:pt x="364" y="29"/>
                    </a:lnTo>
                    <a:lnTo>
                      <a:pt x="366" y="37"/>
                    </a:lnTo>
                    <a:lnTo>
                      <a:pt x="369" y="45"/>
                    </a:lnTo>
                    <a:lnTo>
                      <a:pt x="372" y="54"/>
                    </a:lnTo>
                    <a:lnTo>
                      <a:pt x="373" y="62"/>
                    </a:lnTo>
                    <a:lnTo>
                      <a:pt x="374" y="68"/>
                    </a:lnTo>
                    <a:lnTo>
                      <a:pt x="374" y="72"/>
                    </a:lnTo>
                    <a:lnTo>
                      <a:pt x="373" y="77"/>
                    </a:lnTo>
                    <a:lnTo>
                      <a:pt x="372" y="79"/>
                    </a:lnTo>
                    <a:lnTo>
                      <a:pt x="369" y="81"/>
                    </a:lnTo>
                    <a:lnTo>
                      <a:pt x="367" y="82"/>
                    </a:lnTo>
                    <a:lnTo>
                      <a:pt x="98" y="157"/>
                    </a:lnTo>
                    <a:lnTo>
                      <a:pt x="121" y="241"/>
                    </a:lnTo>
                    <a:lnTo>
                      <a:pt x="122" y="243"/>
                    </a:lnTo>
                    <a:lnTo>
                      <a:pt x="121" y="245"/>
                    </a:lnTo>
                    <a:lnTo>
                      <a:pt x="120" y="247"/>
                    </a:lnTo>
                    <a:lnTo>
                      <a:pt x="117" y="250"/>
                    </a:lnTo>
                    <a:lnTo>
                      <a:pt x="113" y="252"/>
                    </a:lnTo>
                    <a:lnTo>
                      <a:pt x="109" y="254"/>
                    </a:lnTo>
                    <a:lnTo>
                      <a:pt x="104" y="256"/>
                    </a:lnTo>
                    <a:lnTo>
                      <a:pt x="96" y="258"/>
                    </a:lnTo>
                    <a:lnTo>
                      <a:pt x="90" y="260"/>
                    </a:lnTo>
                    <a:lnTo>
                      <a:pt x="83" y="262"/>
                    </a:lnTo>
                    <a:lnTo>
                      <a:pt x="78" y="262"/>
                    </a:lnTo>
                    <a:lnTo>
                      <a:pt x="74" y="262"/>
                    </a:lnTo>
                    <a:lnTo>
                      <a:pt x="71" y="262"/>
                    </a:lnTo>
                    <a:lnTo>
                      <a:pt x="68" y="260"/>
                    </a:lnTo>
                    <a:lnTo>
                      <a:pt x="67" y="258"/>
                    </a:lnTo>
                    <a:lnTo>
                      <a:pt x="66" y="256"/>
                    </a:lnTo>
                    <a:lnTo>
                      <a:pt x="1" y="21"/>
                    </a:lnTo>
                    <a:lnTo>
                      <a:pt x="0" y="18"/>
                    </a:lnTo>
                    <a:lnTo>
                      <a:pt x="1" y="16"/>
                    </a:lnTo>
                    <a:lnTo>
                      <a:pt x="2" y="14"/>
                    </a:lnTo>
                    <a:lnTo>
                      <a:pt x="4" y="12"/>
                    </a:lnTo>
                    <a:lnTo>
                      <a:pt x="7" y="10"/>
                    </a:lnTo>
                    <a:lnTo>
                      <a:pt x="13" y="8"/>
                    </a:lnTo>
                    <a:lnTo>
                      <a:pt x="18" y="5"/>
                    </a:lnTo>
                    <a:lnTo>
                      <a:pt x="26" y="3"/>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39" name="442 Grupo">
              <a:extLst>
                <a:ext uri="{FF2B5EF4-FFF2-40B4-BE49-F238E27FC236}">
                  <a16:creationId xmlns:a16="http://schemas.microsoft.com/office/drawing/2014/main" xmlns="" id="{9211FF4C-6AA5-4F61-9DAB-FA450D9E2F17}"/>
                </a:ext>
              </a:extLst>
            </p:cNvPr>
            <p:cNvGrpSpPr/>
            <p:nvPr/>
          </p:nvGrpSpPr>
          <p:grpSpPr>
            <a:xfrm>
              <a:off x="1659538" y="3371399"/>
              <a:ext cx="218524" cy="334834"/>
              <a:chOff x="3862388" y="2351088"/>
              <a:chExt cx="295276" cy="452438"/>
            </a:xfrm>
          </p:grpSpPr>
          <p:sp>
            <p:nvSpPr>
              <p:cNvPr id="99" name="Freeform 421">
                <a:extLst>
                  <a:ext uri="{FF2B5EF4-FFF2-40B4-BE49-F238E27FC236}">
                    <a16:creationId xmlns:a16="http://schemas.microsoft.com/office/drawing/2014/main" xmlns="" id="{28B8DEC1-55FC-4745-8733-401D3683B928}"/>
                  </a:ext>
                </a:extLst>
              </p:cNvPr>
              <p:cNvSpPr>
                <a:spLocks noEditPoints="1"/>
              </p:cNvSpPr>
              <p:nvPr/>
            </p:nvSpPr>
            <p:spPr bwMode="auto">
              <a:xfrm>
                <a:off x="3862388" y="2703513"/>
                <a:ext cx="123825" cy="100013"/>
              </a:xfrm>
              <a:custGeom>
                <a:avLst/>
                <a:gdLst>
                  <a:gd name="T0" fmla="*/ 262 w 312"/>
                  <a:gd name="T1" fmla="*/ 31 h 251"/>
                  <a:gd name="T2" fmla="*/ 275 w 312"/>
                  <a:gd name="T3" fmla="*/ 37 h 251"/>
                  <a:gd name="T4" fmla="*/ 290 w 312"/>
                  <a:gd name="T5" fmla="*/ 50 h 251"/>
                  <a:gd name="T6" fmla="*/ 303 w 312"/>
                  <a:gd name="T7" fmla="*/ 71 h 251"/>
                  <a:gd name="T8" fmla="*/ 311 w 312"/>
                  <a:gd name="T9" fmla="*/ 95 h 251"/>
                  <a:gd name="T10" fmla="*/ 311 w 312"/>
                  <a:gd name="T11" fmla="*/ 121 h 251"/>
                  <a:gd name="T12" fmla="*/ 306 w 312"/>
                  <a:gd name="T13" fmla="*/ 150 h 251"/>
                  <a:gd name="T14" fmla="*/ 277 w 312"/>
                  <a:gd name="T15" fmla="*/ 239 h 251"/>
                  <a:gd name="T16" fmla="*/ 274 w 312"/>
                  <a:gd name="T17" fmla="*/ 245 h 251"/>
                  <a:gd name="T18" fmla="*/ 269 w 312"/>
                  <a:gd name="T19" fmla="*/ 249 h 251"/>
                  <a:gd name="T20" fmla="*/ 262 w 312"/>
                  <a:gd name="T21" fmla="*/ 251 h 251"/>
                  <a:gd name="T22" fmla="*/ 254 w 312"/>
                  <a:gd name="T23" fmla="*/ 250 h 251"/>
                  <a:gd name="T24" fmla="*/ 9 w 312"/>
                  <a:gd name="T25" fmla="*/ 168 h 251"/>
                  <a:gd name="T26" fmla="*/ 3 w 312"/>
                  <a:gd name="T27" fmla="*/ 164 h 251"/>
                  <a:gd name="T28" fmla="*/ 1 w 312"/>
                  <a:gd name="T29" fmla="*/ 157 h 251"/>
                  <a:gd name="T30" fmla="*/ 0 w 312"/>
                  <a:gd name="T31" fmla="*/ 151 h 251"/>
                  <a:gd name="T32" fmla="*/ 24 w 312"/>
                  <a:gd name="T33" fmla="*/ 78 h 251"/>
                  <a:gd name="T34" fmla="*/ 33 w 312"/>
                  <a:gd name="T35" fmla="*/ 55 h 251"/>
                  <a:gd name="T36" fmla="*/ 43 w 312"/>
                  <a:gd name="T37" fmla="*/ 36 h 251"/>
                  <a:gd name="T38" fmla="*/ 54 w 312"/>
                  <a:gd name="T39" fmla="*/ 22 h 251"/>
                  <a:gd name="T40" fmla="*/ 66 w 312"/>
                  <a:gd name="T41" fmla="*/ 11 h 251"/>
                  <a:gd name="T42" fmla="*/ 78 w 312"/>
                  <a:gd name="T43" fmla="*/ 4 h 251"/>
                  <a:gd name="T44" fmla="*/ 94 w 312"/>
                  <a:gd name="T45" fmla="*/ 1 h 251"/>
                  <a:gd name="T46" fmla="*/ 109 w 312"/>
                  <a:gd name="T47" fmla="*/ 1 h 251"/>
                  <a:gd name="T48" fmla="*/ 126 w 312"/>
                  <a:gd name="T49" fmla="*/ 4 h 251"/>
                  <a:gd name="T50" fmla="*/ 144 w 312"/>
                  <a:gd name="T51" fmla="*/ 13 h 251"/>
                  <a:gd name="T52" fmla="*/ 158 w 312"/>
                  <a:gd name="T53" fmla="*/ 26 h 251"/>
                  <a:gd name="T54" fmla="*/ 167 w 312"/>
                  <a:gd name="T55" fmla="*/ 42 h 251"/>
                  <a:gd name="T56" fmla="*/ 170 w 312"/>
                  <a:gd name="T57" fmla="*/ 61 h 251"/>
                  <a:gd name="T58" fmla="*/ 185 w 312"/>
                  <a:gd name="T59" fmla="*/ 42 h 251"/>
                  <a:gd name="T60" fmla="*/ 205 w 312"/>
                  <a:gd name="T61" fmla="*/ 30 h 251"/>
                  <a:gd name="T62" fmla="*/ 216 w 312"/>
                  <a:gd name="T63" fmla="*/ 26 h 251"/>
                  <a:gd name="T64" fmla="*/ 229 w 312"/>
                  <a:gd name="T65" fmla="*/ 24 h 251"/>
                  <a:gd name="T66" fmla="*/ 242 w 312"/>
                  <a:gd name="T67" fmla="*/ 26 h 251"/>
                  <a:gd name="T68" fmla="*/ 255 w 312"/>
                  <a:gd name="T69" fmla="*/ 29 h 251"/>
                  <a:gd name="T70" fmla="*/ 107 w 312"/>
                  <a:gd name="T71" fmla="*/ 60 h 251"/>
                  <a:gd name="T72" fmla="*/ 91 w 312"/>
                  <a:gd name="T73" fmla="*/ 61 h 251"/>
                  <a:gd name="T74" fmla="*/ 80 w 312"/>
                  <a:gd name="T75" fmla="*/ 69 h 251"/>
                  <a:gd name="T76" fmla="*/ 70 w 312"/>
                  <a:gd name="T77" fmla="*/ 83 h 251"/>
                  <a:gd name="T78" fmla="*/ 56 w 312"/>
                  <a:gd name="T79" fmla="*/ 123 h 251"/>
                  <a:gd name="T80" fmla="*/ 138 w 312"/>
                  <a:gd name="T81" fmla="*/ 115 h 251"/>
                  <a:gd name="T82" fmla="*/ 141 w 312"/>
                  <a:gd name="T83" fmla="*/ 95 h 251"/>
                  <a:gd name="T84" fmla="*/ 138 w 312"/>
                  <a:gd name="T85" fmla="*/ 81 h 251"/>
                  <a:gd name="T86" fmla="*/ 128 w 312"/>
                  <a:gd name="T87" fmla="*/ 70 h 251"/>
                  <a:gd name="T88" fmla="*/ 115 w 312"/>
                  <a:gd name="T89" fmla="*/ 62 h 251"/>
                  <a:gd name="T90" fmla="*/ 229 w 312"/>
                  <a:gd name="T91" fmla="*/ 85 h 251"/>
                  <a:gd name="T92" fmla="*/ 211 w 312"/>
                  <a:gd name="T93" fmla="*/ 87 h 251"/>
                  <a:gd name="T94" fmla="*/ 196 w 312"/>
                  <a:gd name="T95" fmla="*/ 96 h 251"/>
                  <a:gd name="T96" fmla="*/ 184 w 312"/>
                  <a:gd name="T97" fmla="*/ 114 h 251"/>
                  <a:gd name="T98" fmla="*/ 168 w 312"/>
                  <a:gd name="T99" fmla="*/ 161 h 251"/>
                  <a:gd name="T100" fmla="*/ 260 w 312"/>
                  <a:gd name="T101" fmla="*/ 147 h 251"/>
                  <a:gd name="T102" fmla="*/ 264 w 312"/>
                  <a:gd name="T103" fmla="*/ 126 h 251"/>
                  <a:gd name="T104" fmla="*/ 262 w 312"/>
                  <a:gd name="T105" fmla="*/ 110 h 251"/>
                  <a:gd name="T106" fmla="*/ 252 w 312"/>
                  <a:gd name="T107" fmla="*/ 96 h 251"/>
                  <a:gd name="T108" fmla="*/ 237 w 312"/>
                  <a:gd name="T109" fmla="*/ 8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2" h="251">
                    <a:moveTo>
                      <a:pt x="255" y="29"/>
                    </a:moveTo>
                    <a:lnTo>
                      <a:pt x="262" y="31"/>
                    </a:lnTo>
                    <a:lnTo>
                      <a:pt x="269" y="34"/>
                    </a:lnTo>
                    <a:lnTo>
                      <a:pt x="275" y="37"/>
                    </a:lnTo>
                    <a:lnTo>
                      <a:pt x="281" y="42"/>
                    </a:lnTo>
                    <a:lnTo>
                      <a:pt x="290" y="50"/>
                    </a:lnTo>
                    <a:lnTo>
                      <a:pt x="298" y="60"/>
                    </a:lnTo>
                    <a:lnTo>
                      <a:pt x="303" y="71"/>
                    </a:lnTo>
                    <a:lnTo>
                      <a:pt x="308" y="82"/>
                    </a:lnTo>
                    <a:lnTo>
                      <a:pt x="311" y="95"/>
                    </a:lnTo>
                    <a:lnTo>
                      <a:pt x="312" y="108"/>
                    </a:lnTo>
                    <a:lnTo>
                      <a:pt x="311" y="121"/>
                    </a:lnTo>
                    <a:lnTo>
                      <a:pt x="310" y="135"/>
                    </a:lnTo>
                    <a:lnTo>
                      <a:pt x="306" y="150"/>
                    </a:lnTo>
                    <a:lnTo>
                      <a:pt x="301" y="166"/>
                    </a:lnTo>
                    <a:lnTo>
                      <a:pt x="277" y="239"/>
                    </a:lnTo>
                    <a:lnTo>
                      <a:pt x="275" y="243"/>
                    </a:lnTo>
                    <a:lnTo>
                      <a:pt x="274" y="245"/>
                    </a:lnTo>
                    <a:lnTo>
                      <a:pt x="272" y="248"/>
                    </a:lnTo>
                    <a:lnTo>
                      <a:pt x="269" y="249"/>
                    </a:lnTo>
                    <a:lnTo>
                      <a:pt x="265" y="251"/>
                    </a:lnTo>
                    <a:lnTo>
                      <a:pt x="262" y="251"/>
                    </a:lnTo>
                    <a:lnTo>
                      <a:pt x="258" y="251"/>
                    </a:lnTo>
                    <a:lnTo>
                      <a:pt x="254" y="250"/>
                    </a:lnTo>
                    <a:lnTo>
                      <a:pt x="14" y="170"/>
                    </a:lnTo>
                    <a:lnTo>
                      <a:pt x="9" y="168"/>
                    </a:lnTo>
                    <a:lnTo>
                      <a:pt x="5" y="166"/>
                    </a:lnTo>
                    <a:lnTo>
                      <a:pt x="3" y="164"/>
                    </a:lnTo>
                    <a:lnTo>
                      <a:pt x="1" y="161"/>
                    </a:lnTo>
                    <a:lnTo>
                      <a:pt x="1" y="157"/>
                    </a:lnTo>
                    <a:lnTo>
                      <a:pt x="0" y="154"/>
                    </a:lnTo>
                    <a:lnTo>
                      <a:pt x="0" y="151"/>
                    </a:lnTo>
                    <a:lnTo>
                      <a:pt x="1" y="148"/>
                    </a:lnTo>
                    <a:lnTo>
                      <a:pt x="24" y="78"/>
                    </a:lnTo>
                    <a:lnTo>
                      <a:pt x="29" y="67"/>
                    </a:lnTo>
                    <a:lnTo>
                      <a:pt x="33" y="55"/>
                    </a:lnTo>
                    <a:lnTo>
                      <a:pt x="37" y="45"/>
                    </a:lnTo>
                    <a:lnTo>
                      <a:pt x="43" y="36"/>
                    </a:lnTo>
                    <a:lnTo>
                      <a:pt x="48" y="29"/>
                    </a:lnTo>
                    <a:lnTo>
                      <a:pt x="54" y="22"/>
                    </a:lnTo>
                    <a:lnTo>
                      <a:pt x="59" y="17"/>
                    </a:lnTo>
                    <a:lnTo>
                      <a:pt x="66" y="11"/>
                    </a:lnTo>
                    <a:lnTo>
                      <a:pt x="72" y="7"/>
                    </a:lnTo>
                    <a:lnTo>
                      <a:pt x="78" y="4"/>
                    </a:lnTo>
                    <a:lnTo>
                      <a:pt x="86" y="2"/>
                    </a:lnTo>
                    <a:lnTo>
                      <a:pt x="94" y="1"/>
                    </a:lnTo>
                    <a:lnTo>
                      <a:pt x="101" y="0"/>
                    </a:lnTo>
                    <a:lnTo>
                      <a:pt x="109" y="1"/>
                    </a:lnTo>
                    <a:lnTo>
                      <a:pt x="117" y="2"/>
                    </a:lnTo>
                    <a:lnTo>
                      <a:pt x="126" y="4"/>
                    </a:lnTo>
                    <a:lnTo>
                      <a:pt x="136" y="8"/>
                    </a:lnTo>
                    <a:lnTo>
                      <a:pt x="144" y="13"/>
                    </a:lnTo>
                    <a:lnTo>
                      <a:pt x="152" y="19"/>
                    </a:lnTo>
                    <a:lnTo>
                      <a:pt x="158" y="26"/>
                    </a:lnTo>
                    <a:lnTo>
                      <a:pt x="163" y="33"/>
                    </a:lnTo>
                    <a:lnTo>
                      <a:pt x="167" y="42"/>
                    </a:lnTo>
                    <a:lnTo>
                      <a:pt x="169" y="51"/>
                    </a:lnTo>
                    <a:lnTo>
                      <a:pt x="170" y="61"/>
                    </a:lnTo>
                    <a:lnTo>
                      <a:pt x="177" y="51"/>
                    </a:lnTo>
                    <a:lnTo>
                      <a:pt x="185" y="42"/>
                    </a:lnTo>
                    <a:lnTo>
                      <a:pt x="194" y="35"/>
                    </a:lnTo>
                    <a:lnTo>
                      <a:pt x="205" y="30"/>
                    </a:lnTo>
                    <a:lnTo>
                      <a:pt x="210" y="28"/>
                    </a:lnTo>
                    <a:lnTo>
                      <a:pt x="216" y="26"/>
                    </a:lnTo>
                    <a:lnTo>
                      <a:pt x="222" y="24"/>
                    </a:lnTo>
                    <a:lnTo>
                      <a:pt x="229" y="24"/>
                    </a:lnTo>
                    <a:lnTo>
                      <a:pt x="235" y="24"/>
                    </a:lnTo>
                    <a:lnTo>
                      <a:pt x="242" y="26"/>
                    </a:lnTo>
                    <a:lnTo>
                      <a:pt x="248" y="27"/>
                    </a:lnTo>
                    <a:lnTo>
                      <a:pt x="255" y="29"/>
                    </a:lnTo>
                    <a:close/>
                    <a:moveTo>
                      <a:pt x="115" y="62"/>
                    </a:moveTo>
                    <a:lnTo>
                      <a:pt x="107" y="60"/>
                    </a:lnTo>
                    <a:lnTo>
                      <a:pt x="99" y="60"/>
                    </a:lnTo>
                    <a:lnTo>
                      <a:pt x="91" y="61"/>
                    </a:lnTo>
                    <a:lnTo>
                      <a:pt x="85" y="64"/>
                    </a:lnTo>
                    <a:lnTo>
                      <a:pt x="80" y="69"/>
                    </a:lnTo>
                    <a:lnTo>
                      <a:pt x="74" y="75"/>
                    </a:lnTo>
                    <a:lnTo>
                      <a:pt x="70" y="83"/>
                    </a:lnTo>
                    <a:lnTo>
                      <a:pt x="66" y="95"/>
                    </a:lnTo>
                    <a:lnTo>
                      <a:pt x="56" y="123"/>
                    </a:lnTo>
                    <a:lnTo>
                      <a:pt x="127" y="147"/>
                    </a:lnTo>
                    <a:lnTo>
                      <a:pt x="138" y="115"/>
                    </a:lnTo>
                    <a:lnTo>
                      <a:pt x="141" y="104"/>
                    </a:lnTo>
                    <a:lnTo>
                      <a:pt x="141" y="95"/>
                    </a:lnTo>
                    <a:lnTo>
                      <a:pt x="140" y="87"/>
                    </a:lnTo>
                    <a:lnTo>
                      <a:pt x="138" y="81"/>
                    </a:lnTo>
                    <a:lnTo>
                      <a:pt x="134" y="74"/>
                    </a:lnTo>
                    <a:lnTo>
                      <a:pt x="128" y="70"/>
                    </a:lnTo>
                    <a:lnTo>
                      <a:pt x="122" y="65"/>
                    </a:lnTo>
                    <a:lnTo>
                      <a:pt x="115" y="62"/>
                    </a:lnTo>
                    <a:close/>
                    <a:moveTo>
                      <a:pt x="237" y="87"/>
                    </a:moveTo>
                    <a:lnTo>
                      <a:pt x="229" y="85"/>
                    </a:lnTo>
                    <a:lnTo>
                      <a:pt x="219" y="85"/>
                    </a:lnTo>
                    <a:lnTo>
                      <a:pt x="211" y="87"/>
                    </a:lnTo>
                    <a:lnTo>
                      <a:pt x="204" y="90"/>
                    </a:lnTo>
                    <a:lnTo>
                      <a:pt x="196" y="96"/>
                    </a:lnTo>
                    <a:lnTo>
                      <a:pt x="191" y="103"/>
                    </a:lnTo>
                    <a:lnTo>
                      <a:pt x="184" y="114"/>
                    </a:lnTo>
                    <a:lnTo>
                      <a:pt x="179" y="127"/>
                    </a:lnTo>
                    <a:lnTo>
                      <a:pt x="168" y="161"/>
                    </a:lnTo>
                    <a:lnTo>
                      <a:pt x="247" y="187"/>
                    </a:lnTo>
                    <a:lnTo>
                      <a:pt x="260" y="147"/>
                    </a:lnTo>
                    <a:lnTo>
                      <a:pt x="263" y="135"/>
                    </a:lnTo>
                    <a:lnTo>
                      <a:pt x="264" y="126"/>
                    </a:lnTo>
                    <a:lnTo>
                      <a:pt x="263" y="117"/>
                    </a:lnTo>
                    <a:lnTo>
                      <a:pt x="262" y="110"/>
                    </a:lnTo>
                    <a:lnTo>
                      <a:pt x="258" y="102"/>
                    </a:lnTo>
                    <a:lnTo>
                      <a:pt x="252" y="96"/>
                    </a:lnTo>
                    <a:lnTo>
                      <a:pt x="246" y="91"/>
                    </a:lnTo>
                    <a:lnTo>
                      <a:pt x="237" y="87"/>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0" name="Freeform 422">
                <a:extLst>
                  <a:ext uri="{FF2B5EF4-FFF2-40B4-BE49-F238E27FC236}">
                    <a16:creationId xmlns:a16="http://schemas.microsoft.com/office/drawing/2014/main" xmlns="" id="{059A5C50-A7AF-42B0-88E0-31B0A865B269}"/>
                  </a:ext>
                </a:extLst>
              </p:cNvPr>
              <p:cNvSpPr>
                <a:spLocks noEditPoints="1"/>
              </p:cNvSpPr>
              <p:nvPr/>
            </p:nvSpPr>
            <p:spPr bwMode="auto">
              <a:xfrm>
                <a:off x="3889376" y="2651125"/>
                <a:ext cx="119063" cy="58738"/>
              </a:xfrm>
              <a:custGeom>
                <a:avLst/>
                <a:gdLst>
                  <a:gd name="T0" fmla="*/ 297 w 299"/>
                  <a:gd name="T1" fmla="*/ 92 h 146"/>
                  <a:gd name="T2" fmla="*/ 299 w 299"/>
                  <a:gd name="T3" fmla="*/ 96 h 146"/>
                  <a:gd name="T4" fmla="*/ 299 w 299"/>
                  <a:gd name="T5" fmla="*/ 102 h 146"/>
                  <a:gd name="T6" fmla="*/ 297 w 299"/>
                  <a:gd name="T7" fmla="*/ 113 h 146"/>
                  <a:gd name="T8" fmla="*/ 291 w 299"/>
                  <a:gd name="T9" fmla="*/ 128 h 146"/>
                  <a:gd name="T10" fmla="*/ 287 w 299"/>
                  <a:gd name="T11" fmla="*/ 138 h 146"/>
                  <a:gd name="T12" fmla="*/ 283 w 299"/>
                  <a:gd name="T13" fmla="*/ 143 h 146"/>
                  <a:gd name="T14" fmla="*/ 280 w 299"/>
                  <a:gd name="T15" fmla="*/ 146 h 146"/>
                  <a:gd name="T16" fmla="*/ 87 w 299"/>
                  <a:gd name="T17" fmla="*/ 82 h 146"/>
                  <a:gd name="T18" fmla="*/ 84 w 299"/>
                  <a:gd name="T19" fmla="*/ 79 h 146"/>
                  <a:gd name="T20" fmla="*/ 83 w 299"/>
                  <a:gd name="T21" fmla="*/ 74 h 146"/>
                  <a:gd name="T22" fmla="*/ 84 w 299"/>
                  <a:gd name="T23" fmla="*/ 65 h 146"/>
                  <a:gd name="T24" fmla="*/ 87 w 299"/>
                  <a:gd name="T25" fmla="*/ 52 h 146"/>
                  <a:gd name="T26" fmla="*/ 93 w 299"/>
                  <a:gd name="T27" fmla="*/ 39 h 146"/>
                  <a:gd name="T28" fmla="*/ 97 w 299"/>
                  <a:gd name="T29" fmla="*/ 31 h 146"/>
                  <a:gd name="T30" fmla="*/ 101 w 299"/>
                  <a:gd name="T31" fmla="*/ 28 h 146"/>
                  <a:gd name="T32" fmla="*/ 106 w 299"/>
                  <a:gd name="T33" fmla="*/ 28 h 146"/>
                  <a:gd name="T34" fmla="*/ 42 w 299"/>
                  <a:gd name="T35" fmla="*/ 2 h 146"/>
                  <a:gd name="T36" fmla="*/ 55 w 299"/>
                  <a:gd name="T37" fmla="*/ 8 h 146"/>
                  <a:gd name="T38" fmla="*/ 61 w 299"/>
                  <a:gd name="T39" fmla="*/ 16 h 146"/>
                  <a:gd name="T40" fmla="*/ 63 w 299"/>
                  <a:gd name="T41" fmla="*/ 28 h 146"/>
                  <a:gd name="T42" fmla="*/ 60 w 299"/>
                  <a:gd name="T43" fmla="*/ 43 h 146"/>
                  <a:gd name="T44" fmla="*/ 54 w 299"/>
                  <a:gd name="T45" fmla="*/ 58 h 146"/>
                  <a:gd name="T46" fmla="*/ 46 w 299"/>
                  <a:gd name="T47" fmla="*/ 66 h 146"/>
                  <a:gd name="T48" fmla="*/ 35 w 299"/>
                  <a:gd name="T49" fmla="*/ 68 h 146"/>
                  <a:gd name="T50" fmla="*/ 22 w 299"/>
                  <a:gd name="T51" fmla="*/ 65 h 146"/>
                  <a:gd name="T52" fmla="*/ 9 w 299"/>
                  <a:gd name="T53" fmla="*/ 58 h 146"/>
                  <a:gd name="T54" fmla="*/ 2 w 299"/>
                  <a:gd name="T55" fmla="*/ 51 h 146"/>
                  <a:gd name="T56" fmla="*/ 0 w 299"/>
                  <a:gd name="T57" fmla="*/ 40 h 146"/>
                  <a:gd name="T58" fmla="*/ 4 w 299"/>
                  <a:gd name="T59" fmla="*/ 24 h 146"/>
                  <a:gd name="T60" fmla="*/ 11 w 299"/>
                  <a:gd name="T61" fmla="*/ 9 h 146"/>
                  <a:gd name="T62" fmla="*/ 18 w 299"/>
                  <a:gd name="T63" fmla="*/ 2 h 146"/>
                  <a:gd name="T64" fmla="*/ 28 w 299"/>
                  <a:gd name="T65" fmla="*/ 0 h 146"/>
                  <a:gd name="T66" fmla="*/ 42 w 299"/>
                  <a:gd name="T67"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9" h="146">
                    <a:moveTo>
                      <a:pt x="295" y="91"/>
                    </a:moveTo>
                    <a:lnTo>
                      <a:pt x="297" y="92"/>
                    </a:lnTo>
                    <a:lnTo>
                      <a:pt x="298" y="94"/>
                    </a:lnTo>
                    <a:lnTo>
                      <a:pt x="299" y="96"/>
                    </a:lnTo>
                    <a:lnTo>
                      <a:pt x="299" y="99"/>
                    </a:lnTo>
                    <a:lnTo>
                      <a:pt x="299" y="102"/>
                    </a:lnTo>
                    <a:lnTo>
                      <a:pt x="298" y="108"/>
                    </a:lnTo>
                    <a:lnTo>
                      <a:pt x="297" y="113"/>
                    </a:lnTo>
                    <a:lnTo>
                      <a:pt x="295" y="121"/>
                    </a:lnTo>
                    <a:lnTo>
                      <a:pt x="291" y="128"/>
                    </a:lnTo>
                    <a:lnTo>
                      <a:pt x="289" y="134"/>
                    </a:lnTo>
                    <a:lnTo>
                      <a:pt x="287" y="138"/>
                    </a:lnTo>
                    <a:lnTo>
                      <a:pt x="285" y="141"/>
                    </a:lnTo>
                    <a:lnTo>
                      <a:pt x="283" y="143"/>
                    </a:lnTo>
                    <a:lnTo>
                      <a:pt x="281" y="145"/>
                    </a:lnTo>
                    <a:lnTo>
                      <a:pt x="280" y="146"/>
                    </a:lnTo>
                    <a:lnTo>
                      <a:pt x="277" y="145"/>
                    </a:lnTo>
                    <a:lnTo>
                      <a:pt x="87" y="82"/>
                    </a:lnTo>
                    <a:lnTo>
                      <a:pt x="85" y="81"/>
                    </a:lnTo>
                    <a:lnTo>
                      <a:pt x="84" y="79"/>
                    </a:lnTo>
                    <a:lnTo>
                      <a:pt x="83" y="76"/>
                    </a:lnTo>
                    <a:lnTo>
                      <a:pt x="83" y="74"/>
                    </a:lnTo>
                    <a:lnTo>
                      <a:pt x="83" y="70"/>
                    </a:lnTo>
                    <a:lnTo>
                      <a:pt x="84" y="65"/>
                    </a:lnTo>
                    <a:lnTo>
                      <a:pt x="85" y="59"/>
                    </a:lnTo>
                    <a:lnTo>
                      <a:pt x="87" y="52"/>
                    </a:lnTo>
                    <a:lnTo>
                      <a:pt x="89" y="45"/>
                    </a:lnTo>
                    <a:lnTo>
                      <a:pt x="93" y="39"/>
                    </a:lnTo>
                    <a:lnTo>
                      <a:pt x="95" y="34"/>
                    </a:lnTo>
                    <a:lnTo>
                      <a:pt x="97" y="31"/>
                    </a:lnTo>
                    <a:lnTo>
                      <a:pt x="99" y="29"/>
                    </a:lnTo>
                    <a:lnTo>
                      <a:pt x="101" y="28"/>
                    </a:lnTo>
                    <a:lnTo>
                      <a:pt x="103" y="28"/>
                    </a:lnTo>
                    <a:lnTo>
                      <a:pt x="106" y="28"/>
                    </a:lnTo>
                    <a:lnTo>
                      <a:pt x="295" y="91"/>
                    </a:lnTo>
                    <a:close/>
                    <a:moveTo>
                      <a:pt x="42" y="2"/>
                    </a:moveTo>
                    <a:lnTo>
                      <a:pt x="49" y="5"/>
                    </a:lnTo>
                    <a:lnTo>
                      <a:pt x="55" y="8"/>
                    </a:lnTo>
                    <a:lnTo>
                      <a:pt x="59" y="13"/>
                    </a:lnTo>
                    <a:lnTo>
                      <a:pt x="61" y="16"/>
                    </a:lnTo>
                    <a:lnTo>
                      <a:pt x="63" y="21"/>
                    </a:lnTo>
                    <a:lnTo>
                      <a:pt x="63" y="28"/>
                    </a:lnTo>
                    <a:lnTo>
                      <a:pt x="62" y="34"/>
                    </a:lnTo>
                    <a:lnTo>
                      <a:pt x="60" y="43"/>
                    </a:lnTo>
                    <a:lnTo>
                      <a:pt x="57" y="52"/>
                    </a:lnTo>
                    <a:lnTo>
                      <a:pt x="54" y="58"/>
                    </a:lnTo>
                    <a:lnTo>
                      <a:pt x="49" y="62"/>
                    </a:lnTo>
                    <a:lnTo>
                      <a:pt x="46" y="66"/>
                    </a:lnTo>
                    <a:lnTo>
                      <a:pt x="41" y="67"/>
                    </a:lnTo>
                    <a:lnTo>
                      <a:pt x="35" y="68"/>
                    </a:lnTo>
                    <a:lnTo>
                      <a:pt x="30" y="67"/>
                    </a:lnTo>
                    <a:lnTo>
                      <a:pt x="22" y="65"/>
                    </a:lnTo>
                    <a:lnTo>
                      <a:pt x="15" y="61"/>
                    </a:lnTo>
                    <a:lnTo>
                      <a:pt x="9" y="58"/>
                    </a:lnTo>
                    <a:lnTo>
                      <a:pt x="5" y="55"/>
                    </a:lnTo>
                    <a:lnTo>
                      <a:pt x="2" y="51"/>
                    </a:lnTo>
                    <a:lnTo>
                      <a:pt x="1" y="45"/>
                    </a:lnTo>
                    <a:lnTo>
                      <a:pt x="0" y="40"/>
                    </a:lnTo>
                    <a:lnTo>
                      <a:pt x="2" y="32"/>
                    </a:lnTo>
                    <a:lnTo>
                      <a:pt x="4" y="24"/>
                    </a:lnTo>
                    <a:lnTo>
                      <a:pt x="7" y="16"/>
                    </a:lnTo>
                    <a:lnTo>
                      <a:pt x="11" y="9"/>
                    </a:lnTo>
                    <a:lnTo>
                      <a:pt x="14" y="4"/>
                    </a:lnTo>
                    <a:lnTo>
                      <a:pt x="18" y="2"/>
                    </a:lnTo>
                    <a:lnTo>
                      <a:pt x="22" y="0"/>
                    </a:lnTo>
                    <a:lnTo>
                      <a:pt x="28" y="0"/>
                    </a:lnTo>
                    <a:lnTo>
                      <a:pt x="34" y="1"/>
                    </a:lnTo>
                    <a:lnTo>
                      <a:pt x="42"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1" name="Freeform 423">
                <a:extLst>
                  <a:ext uri="{FF2B5EF4-FFF2-40B4-BE49-F238E27FC236}">
                    <a16:creationId xmlns:a16="http://schemas.microsoft.com/office/drawing/2014/main" xmlns="" id="{0C7FB23A-F6A3-45EC-BAD6-F935C56794F0}"/>
                  </a:ext>
                </a:extLst>
              </p:cNvPr>
              <p:cNvSpPr>
                <a:spLocks/>
              </p:cNvSpPr>
              <p:nvPr/>
            </p:nvSpPr>
            <p:spPr bwMode="auto">
              <a:xfrm>
                <a:off x="3902076" y="2603500"/>
                <a:ext cx="120650" cy="63500"/>
              </a:xfrm>
              <a:custGeom>
                <a:avLst/>
                <a:gdLst>
                  <a:gd name="T0" fmla="*/ 301 w 305"/>
                  <a:gd name="T1" fmla="*/ 107 h 160"/>
                  <a:gd name="T2" fmla="*/ 303 w 305"/>
                  <a:gd name="T3" fmla="*/ 107 h 160"/>
                  <a:gd name="T4" fmla="*/ 304 w 305"/>
                  <a:gd name="T5" fmla="*/ 109 h 160"/>
                  <a:gd name="T6" fmla="*/ 305 w 305"/>
                  <a:gd name="T7" fmla="*/ 111 h 160"/>
                  <a:gd name="T8" fmla="*/ 305 w 305"/>
                  <a:gd name="T9" fmla="*/ 114 h 160"/>
                  <a:gd name="T10" fmla="*/ 304 w 305"/>
                  <a:gd name="T11" fmla="*/ 118 h 160"/>
                  <a:gd name="T12" fmla="*/ 303 w 305"/>
                  <a:gd name="T13" fmla="*/ 123 h 160"/>
                  <a:gd name="T14" fmla="*/ 302 w 305"/>
                  <a:gd name="T15" fmla="*/ 128 h 160"/>
                  <a:gd name="T16" fmla="*/ 298 w 305"/>
                  <a:gd name="T17" fmla="*/ 136 h 160"/>
                  <a:gd name="T18" fmla="*/ 296 w 305"/>
                  <a:gd name="T19" fmla="*/ 142 h 160"/>
                  <a:gd name="T20" fmla="*/ 293 w 305"/>
                  <a:gd name="T21" fmla="*/ 149 h 160"/>
                  <a:gd name="T22" fmla="*/ 291 w 305"/>
                  <a:gd name="T23" fmla="*/ 153 h 160"/>
                  <a:gd name="T24" fmla="*/ 289 w 305"/>
                  <a:gd name="T25" fmla="*/ 155 h 160"/>
                  <a:gd name="T26" fmla="*/ 287 w 305"/>
                  <a:gd name="T27" fmla="*/ 158 h 160"/>
                  <a:gd name="T28" fmla="*/ 284 w 305"/>
                  <a:gd name="T29" fmla="*/ 159 h 160"/>
                  <a:gd name="T30" fmla="*/ 282 w 305"/>
                  <a:gd name="T31" fmla="*/ 160 h 160"/>
                  <a:gd name="T32" fmla="*/ 280 w 305"/>
                  <a:gd name="T33" fmla="*/ 159 h 160"/>
                  <a:gd name="T34" fmla="*/ 5 w 305"/>
                  <a:gd name="T35" fmla="*/ 53 h 160"/>
                  <a:gd name="T36" fmla="*/ 2 w 305"/>
                  <a:gd name="T37" fmla="*/ 52 h 160"/>
                  <a:gd name="T38" fmla="*/ 1 w 305"/>
                  <a:gd name="T39" fmla="*/ 49 h 160"/>
                  <a:gd name="T40" fmla="*/ 0 w 305"/>
                  <a:gd name="T41" fmla="*/ 47 h 160"/>
                  <a:gd name="T42" fmla="*/ 0 w 305"/>
                  <a:gd name="T43" fmla="*/ 44 h 160"/>
                  <a:gd name="T44" fmla="*/ 0 w 305"/>
                  <a:gd name="T45" fmla="*/ 41 h 160"/>
                  <a:gd name="T46" fmla="*/ 1 w 305"/>
                  <a:gd name="T47" fmla="*/ 35 h 160"/>
                  <a:gd name="T48" fmla="*/ 3 w 305"/>
                  <a:gd name="T49" fmla="*/ 30 h 160"/>
                  <a:gd name="T50" fmla="*/ 6 w 305"/>
                  <a:gd name="T51" fmla="*/ 22 h 160"/>
                  <a:gd name="T52" fmla="*/ 9 w 305"/>
                  <a:gd name="T53" fmla="*/ 16 h 160"/>
                  <a:gd name="T54" fmla="*/ 11 w 305"/>
                  <a:gd name="T55" fmla="*/ 11 h 160"/>
                  <a:gd name="T56" fmla="*/ 14 w 305"/>
                  <a:gd name="T57" fmla="*/ 6 h 160"/>
                  <a:gd name="T58" fmla="*/ 16 w 305"/>
                  <a:gd name="T59" fmla="*/ 3 h 160"/>
                  <a:gd name="T60" fmla="*/ 19 w 305"/>
                  <a:gd name="T61" fmla="*/ 1 h 160"/>
                  <a:gd name="T62" fmla="*/ 21 w 305"/>
                  <a:gd name="T63" fmla="*/ 0 h 160"/>
                  <a:gd name="T64" fmla="*/ 23 w 305"/>
                  <a:gd name="T65" fmla="*/ 0 h 160"/>
                  <a:gd name="T66" fmla="*/ 25 w 305"/>
                  <a:gd name="T67" fmla="*/ 0 h 160"/>
                  <a:gd name="T68" fmla="*/ 301 w 305"/>
                  <a:gd name="T69" fmla="*/ 10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160">
                    <a:moveTo>
                      <a:pt x="301" y="107"/>
                    </a:moveTo>
                    <a:lnTo>
                      <a:pt x="303" y="107"/>
                    </a:lnTo>
                    <a:lnTo>
                      <a:pt x="304" y="109"/>
                    </a:lnTo>
                    <a:lnTo>
                      <a:pt x="305" y="111"/>
                    </a:lnTo>
                    <a:lnTo>
                      <a:pt x="305" y="114"/>
                    </a:lnTo>
                    <a:lnTo>
                      <a:pt x="304" y="118"/>
                    </a:lnTo>
                    <a:lnTo>
                      <a:pt x="303" y="123"/>
                    </a:lnTo>
                    <a:lnTo>
                      <a:pt x="302" y="128"/>
                    </a:lnTo>
                    <a:lnTo>
                      <a:pt x="298" y="136"/>
                    </a:lnTo>
                    <a:lnTo>
                      <a:pt x="296" y="142"/>
                    </a:lnTo>
                    <a:lnTo>
                      <a:pt x="293" y="149"/>
                    </a:lnTo>
                    <a:lnTo>
                      <a:pt x="291" y="153"/>
                    </a:lnTo>
                    <a:lnTo>
                      <a:pt x="289" y="155"/>
                    </a:lnTo>
                    <a:lnTo>
                      <a:pt x="287" y="158"/>
                    </a:lnTo>
                    <a:lnTo>
                      <a:pt x="284" y="159"/>
                    </a:lnTo>
                    <a:lnTo>
                      <a:pt x="282" y="160"/>
                    </a:lnTo>
                    <a:lnTo>
                      <a:pt x="280" y="159"/>
                    </a:lnTo>
                    <a:lnTo>
                      <a:pt x="5" y="53"/>
                    </a:lnTo>
                    <a:lnTo>
                      <a:pt x="2" y="52"/>
                    </a:lnTo>
                    <a:lnTo>
                      <a:pt x="1" y="49"/>
                    </a:lnTo>
                    <a:lnTo>
                      <a:pt x="0" y="47"/>
                    </a:lnTo>
                    <a:lnTo>
                      <a:pt x="0" y="44"/>
                    </a:lnTo>
                    <a:lnTo>
                      <a:pt x="0" y="41"/>
                    </a:lnTo>
                    <a:lnTo>
                      <a:pt x="1" y="35"/>
                    </a:lnTo>
                    <a:lnTo>
                      <a:pt x="3" y="30"/>
                    </a:lnTo>
                    <a:lnTo>
                      <a:pt x="6" y="22"/>
                    </a:lnTo>
                    <a:lnTo>
                      <a:pt x="9" y="16"/>
                    </a:lnTo>
                    <a:lnTo>
                      <a:pt x="11" y="11"/>
                    </a:lnTo>
                    <a:lnTo>
                      <a:pt x="14" y="6"/>
                    </a:lnTo>
                    <a:lnTo>
                      <a:pt x="16" y="3"/>
                    </a:lnTo>
                    <a:lnTo>
                      <a:pt x="19" y="1"/>
                    </a:lnTo>
                    <a:lnTo>
                      <a:pt x="21" y="0"/>
                    </a:lnTo>
                    <a:lnTo>
                      <a:pt x="23" y="0"/>
                    </a:lnTo>
                    <a:lnTo>
                      <a:pt x="25" y="0"/>
                    </a:lnTo>
                    <a:lnTo>
                      <a:pt x="301" y="107"/>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2" name="Freeform 424">
                <a:extLst>
                  <a:ext uri="{FF2B5EF4-FFF2-40B4-BE49-F238E27FC236}">
                    <a16:creationId xmlns:a16="http://schemas.microsoft.com/office/drawing/2014/main" xmlns="" id="{B68A12C3-3912-4C60-8481-24AE3CF2C066}"/>
                  </a:ext>
                </a:extLst>
              </p:cNvPr>
              <p:cNvSpPr>
                <a:spLocks/>
              </p:cNvSpPr>
              <p:nvPr/>
            </p:nvSpPr>
            <p:spPr bwMode="auto">
              <a:xfrm>
                <a:off x="3917951" y="2562225"/>
                <a:ext cx="120650" cy="63500"/>
              </a:xfrm>
              <a:custGeom>
                <a:avLst/>
                <a:gdLst>
                  <a:gd name="T0" fmla="*/ 301 w 304"/>
                  <a:gd name="T1" fmla="*/ 107 h 160"/>
                  <a:gd name="T2" fmla="*/ 302 w 304"/>
                  <a:gd name="T3" fmla="*/ 108 h 160"/>
                  <a:gd name="T4" fmla="*/ 303 w 304"/>
                  <a:gd name="T5" fmla="*/ 109 h 160"/>
                  <a:gd name="T6" fmla="*/ 304 w 304"/>
                  <a:gd name="T7" fmla="*/ 111 h 160"/>
                  <a:gd name="T8" fmla="*/ 304 w 304"/>
                  <a:gd name="T9" fmla="*/ 114 h 160"/>
                  <a:gd name="T10" fmla="*/ 304 w 304"/>
                  <a:gd name="T11" fmla="*/ 118 h 160"/>
                  <a:gd name="T12" fmla="*/ 303 w 304"/>
                  <a:gd name="T13" fmla="*/ 123 h 160"/>
                  <a:gd name="T14" fmla="*/ 301 w 304"/>
                  <a:gd name="T15" fmla="*/ 128 h 160"/>
                  <a:gd name="T16" fmla="*/ 298 w 304"/>
                  <a:gd name="T17" fmla="*/ 136 h 160"/>
                  <a:gd name="T18" fmla="*/ 295 w 304"/>
                  <a:gd name="T19" fmla="*/ 143 h 160"/>
                  <a:gd name="T20" fmla="*/ 293 w 304"/>
                  <a:gd name="T21" fmla="*/ 149 h 160"/>
                  <a:gd name="T22" fmla="*/ 291 w 304"/>
                  <a:gd name="T23" fmla="*/ 153 h 160"/>
                  <a:gd name="T24" fmla="*/ 288 w 304"/>
                  <a:gd name="T25" fmla="*/ 157 h 160"/>
                  <a:gd name="T26" fmla="*/ 285 w 304"/>
                  <a:gd name="T27" fmla="*/ 158 h 160"/>
                  <a:gd name="T28" fmla="*/ 283 w 304"/>
                  <a:gd name="T29" fmla="*/ 160 h 160"/>
                  <a:gd name="T30" fmla="*/ 282 w 304"/>
                  <a:gd name="T31" fmla="*/ 160 h 160"/>
                  <a:gd name="T32" fmla="*/ 280 w 304"/>
                  <a:gd name="T33" fmla="*/ 159 h 160"/>
                  <a:gd name="T34" fmla="*/ 5 w 304"/>
                  <a:gd name="T35" fmla="*/ 53 h 160"/>
                  <a:gd name="T36" fmla="*/ 2 w 304"/>
                  <a:gd name="T37" fmla="*/ 52 h 160"/>
                  <a:gd name="T38" fmla="*/ 1 w 304"/>
                  <a:gd name="T39" fmla="*/ 50 h 160"/>
                  <a:gd name="T40" fmla="*/ 0 w 304"/>
                  <a:gd name="T41" fmla="*/ 47 h 160"/>
                  <a:gd name="T42" fmla="*/ 0 w 304"/>
                  <a:gd name="T43" fmla="*/ 44 h 160"/>
                  <a:gd name="T44" fmla="*/ 0 w 304"/>
                  <a:gd name="T45" fmla="*/ 41 h 160"/>
                  <a:gd name="T46" fmla="*/ 1 w 304"/>
                  <a:gd name="T47" fmla="*/ 36 h 160"/>
                  <a:gd name="T48" fmla="*/ 2 w 304"/>
                  <a:gd name="T49" fmla="*/ 30 h 160"/>
                  <a:gd name="T50" fmla="*/ 6 w 304"/>
                  <a:gd name="T51" fmla="*/ 23 h 160"/>
                  <a:gd name="T52" fmla="*/ 8 w 304"/>
                  <a:gd name="T53" fmla="*/ 16 h 160"/>
                  <a:gd name="T54" fmla="*/ 11 w 304"/>
                  <a:gd name="T55" fmla="*/ 11 h 160"/>
                  <a:gd name="T56" fmla="*/ 13 w 304"/>
                  <a:gd name="T57" fmla="*/ 6 h 160"/>
                  <a:gd name="T58" fmla="*/ 16 w 304"/>
                  <a:gd name="T59" fmla="*/ 3 h 160"/>
                  <a:gd name="T60" fmla="*/ 19 w 304"/>
                  <a:gd name="T61" fmla="*/ 1 h 160"/>
                  <a:gd name="T62" fmla="*/ 21 w 304"/>
                  <a:gd name="T63" fmla="*/ 0 h 160"/>
                  <a:gd name="T64" fmla="*/ 23 w 304"/>
                  <a:gd name="T65" fmla="*/ 0 h 160"/>
                  <a:gd name="T66" fmla="*/ 25 w 304"/>
                  <a:gd name="T67" fmla="*/ 0 h 160"/>
                  <a:gd name="T68" fmla="*/ 301 w 304"/>
                  <a:gd name="T69" fmla="*/ 10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4" h="160">
                    <a:moveTo>
                      <a:pt x="301" y="107"/>
                    </a:moveTo>
                    <a:lnTo>
                      <a:pt x="302" y="108"/>
                    </a:lnTo>
                    <a:lnTo>
                      <a:pt x="303" y="109"/>
                    </a:lnTo>
                    <a:lnTo>
                      <a:pt x="304" y="111"/>
                    </a:lnTo>
                    <a:lnTo>
                      <a:pt x="304" y="114"/>
                    </a:lnTo>
                    <a:lnTo>
                      <a:pt x="304" y="118"/>
                    </a:lnTo>
                    <a:lnTo>
                      <a:pt x="303" y="123"/>
                    </a:lnTo>
                    <a:lnTo>
                      <a:pt x="301" y="128"/>
                    </a:lnTo>
                    <a:lnTo>
                      <a:pt x="298" y="136"/>
                    </a:lnTo>
                    <a:lnTo>
                      <a:pt x="295" y="143"/>
                    </a:lnTo>
                    <a:lnTo>
                      <a:pt x="293" y="149"/>
                    </a:lnTo>
                    <a:lnTo>
                      <a:pt x="291" y="153"/>
                    </a:lnTo>
                    <a:lnTo>
                      <a:pt x="288" y="157"/>
                    </a:lnTo>
                    <a:lnTo>
                      <a:pt x="285" y="158"/>
                    </a:lnTo>
                    <a:lnTo>
                      <a:pt x="283" y="160"/>
                    </a:lnTo>
                    <a:lnTo>
                      <a:pt x="282" y="160"/>
                    </a:lnTo>
                    <a:lnTo>
                      <a:pt x="280" y="159"/>
                    </a:lnTo>
                    <a:lnTo>
                      <a:pt x="5" y="53"/>
                    </a:lnTo>
                    <a:lnTo>
                      <a:pt x="2" y="52"/>
                    </a:lnTo>
                    <a:lnTo>
                      <a:pt x="1" y="50"/>
                    </a:lnTo>
                    <a:lnTo>
                      <a:pt x="0" y="47"/>
                    </a:lnTo>
                    <a:lnTo>
                      <a:pt x="0" y="44"/>
                    </a:lnTo>
                    <a:lnTo>
                      <a:pt x="0" y="41"/>
                    </a:lnTo>
                    <a:lnTo>
                      <a:pt x="1" y="36"/>
                    </a:lnTo>
                    <a:lnTo>
                      <a:pt x="2" y="30"/>
                    </a:lnTo>
                    <a:lnTo>
                      <a:pt x="6" y="23"/>
                    </a:lnTo>
                    <a:lnTo>
                      <a:pt x="8" y="16"/>
                    </a:lnTo>
                    <a:lnTo>
                      <a:pt x="11" y="11"/>
                    </a:lnTo>
                    <a:lnTo>
                      <a:pt x="13" y="6"/>
                    </a:lnTo>
                    <a:lnTo>
                      <a:pt x="16" y="3"/>
                    </a:lnTo>
                    <a:lnTo>
                      <a:pt x="19" y="1"/>
                    </a:lnTo>
                    <a:lnTo>
                      <a:pt x="21" y="0"/>
                    </a:lnTo>
                    <a:lnTo>
                      <a:pt x="23" y="0"/>
                    </a:lnTo>
                    <a:lnTo>
                      <a:pt x="25" y="0"/>
                    </a:lnTo>
                    <a:lnTo>
                      <a:pt x="301" y="107"/>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3" name="Freeform 425">
                <a:extLst>
                  <a:ext uri="{FF2B5EF4-FFF2-40B4-BE49-F238E27FC236}">
                    <a16:creationId xmlns:a16="http://schemas.microsoft.com/office/drawing/2014/main" xmlns="" id="{4CC84C7E-8BF5-47B6-A3C3-7D0FA5330494}"/>
                  </a:ext>
                </a:extLst>
              </p:cNvPr>
              <p:cNvSpPr>
                <a:spLocks noEditPoints="1"/>
              </p:cNvSpPr>
              <p:nvPr/>
            </p:nvSpPr>
            <p:spPr bwMode="auto">
              <a:xfrm>
                <a:off x="3938588" y="2520950"/>
                <a:ext cx="117475" cy="61913"/>
              </a:xfrm>
              <a:custGeom>
                <a:avLst/>
                <a:gdLst>
                  <a:gd name="T0" fmla="*/ 294 w 296"/>
                  <a:gd name="T1" fmla="*/ 106 h 158"/>
                  <a:gd name="T2" fmla="*/ 296 w 296"/>
                  <a:gd name="T3" fmla="*/ 109 h 158"/>
                  <a:gd name="T4" fmla="*/ 296 w 296"/>
                  <a:gd name="T5" fmla="*/ 117 h 158"/>
                  <a:gd name="T6" fmla="*/ 293 w 296"/>
                  <a:gd name="T7" fmla="*/ 127 h 158"/>
                  <a:gd name="T8" fmla="*/ 287 w 296"/>
                  <a:gd name="T9" fmla="*/ 141 h 158"/>
                  <a:gd name="T10" fmla="*/ 282 w 296"/>
                  <a:gd name="T11" fmla="*/ 151 h 158"/>
                  <a:gd name="T12" fmla="*/ 278 w 296"/>
                  <a:gd name="T13" fmla="*/ 156 h 158"/>
                  <a:gd name="T14" fmla="*/ 273 w 296"/>
                  <a:gd name="T15" fmla="*/ 158 h 158"/>
                  <a:gd name="T16" fmla="*/ 85 w 296"/>
                  <a:gd name="T17" fmla="*/ 86 h 158"/>
                  <a:gd name="T18" fmla="*/ 82 w 296"/>
                  <a:gd name="T19" fmla="*/ 82 h 158"/>
                  <a:gd name="T20" fmla="*/ 81 w 296"/>
                  <a:gd name="T21" fmla="*/ 77 h 158"/>
                  <a:gd name="T22" fmla="*/ 82 w 296"/>
                  <a:gd name="T23" fmla="*/ 68 h 158"/>
                  <a:gd name="T24" fmla="*/ 87 w 296"/>
                  <a:gd name="T25" fmla="*/ 55 h 158"/>
                  <a:gd name="T26" fmla="*/ 92 w 296"/>
                  <a:gd name="T27" fmla="*/ 43 h 158"/>
                  <a:gd name="T28" fmla="*/ 97 w 296"/>
                  <a:gd name="T29" fmla="*/ 36 h 158"/>
                  <a:gd name="T30" fmla="*/ 102 w 296"/>
                  <a:gd name="T31" fmla="*/ 33 h 158"/>
                  <a:gd name="T32" fmla="*/ 106 w 296"/>
                  <a:gd name="T33" fmla="*/ 33 h 158"/>
                  <a:gd name="T34" fmla="*/ 43 w 296"/>
                  <a:gd name="T35" fmla="*/ 3 h 158"/>
                  <a:gd name="T36" fmla="*/ 56 w 296"/>
                  <a:gd name="T37" fmla="*/ 11 h 158"/>
                  <a:gd name="T38" fmla="*/ 63 w 296"/>
                  <a:gd name="T39" fmla="*/ 19 h 158"/>
                  <a:gd name="T40" fmla="*/ 64 w 296"/>
                  <a:gd name="T41" fmla="*/ 30 h 158"/>
                  <a:gd name="T42" fmla="*/ 60 w 296"/>
                  <a:gd name="T43" fmla="*/ 46 h 158"/>
                  <a:gd name="T44" fmla="*/ 53 w 296"/>
                  <a:gd name="T45" fmla="*/ 60 h 158"/>
                  <a:gd name="T46" fmla="*/ 44 w 296"/>
                  <a:gd name="T47" fmla="*/ 67 h 158"/>
                  <a:gd name="T48" fmla="*/ 35 w 296"/>
                  <a:gd name="T49" fmla="*/ 68 h 158"/>
                  <a:gd name="T50" fmla="*/ 21 w 296"/>
                  <a:gd name="T51" fmla="*/ 65 h 158"/>
                  <a:gd name="T52" fmla="*/ 9 w 296"/>
                  <a:gd name="T53" fmla="*/ 58 h 158"/>
                  <a:gd name="T54" fmla="*/ 1 w 296"/>
                  <a:gd name="T55" fmla="*/ 50 h 158"/>
                  <a:gd name="T56" fmla="*/ 0 w 296"/>
                  <a:gd name="T57" fmla="*/ 39 h 158"/>
                  <a:gd name="T58" fmla="*/ 4 w 296"/>
                  <a:gd name="T59" fmla="*/ 24 h 158"/>
                  <a:gd name="T60" fmla="*/ 12 w 296"/>
                  <a:gd name="T61" fmla="*/ 10 h 158"/>
                  <a:gd name="T62" fmla="*/ 20 w 296"/>
                  <a:gd name="T63" fmla="*/ 2 h 158"/>
                  <a:gd name="T64" fmla="*/ 30 w 296"/>
                  <a:gd name="T65" fmla="*/ 0 h 158"/>
                  <a:gd name="T66" fmla="*/ 43 w 296"/>
                  <a:gd name="T67"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6" h="158">
                    <a:moveTo>
                      <a:pt x="292" y="105"/>
                    </a:moveTo>
                    <a:lnTo>
                      <a:pt x="294" y="106"/>
                    </a:lnTo>
                    <a:lnTo>
                      <a:pt x="295" y="107"/>
                    </a:lnTo>
                    <a:lnTo>
                      <a:pt x="296" y="109"/>
                    </a:lnTo>
                    <a:lnTo>
                      <a:pt x="296" y="113"/>
                    </a:lnTo>
                    <a:lnTo>
                      <a:pt x="296" y="117"/>
                    </a:lnTo>
                    <a:lnTo>
                      <a:pt x="295" y="121"/>
                    </a:lnTo>
                    <a:lnTo>
                      <a:pt x="293" y="127"/>
                    </a:lnTo>
                    <a:lnTo>
                      <a:pt x="291" y="134"/>
                    </a:lnTo>
                    <a:lnTo>
                      <a:pt x="287" y="141"/>
                    </a:lnTo>
                    <a:lnTo>
                      <a:pt x="285" y="147"/>
                    </a:lnTo>
                    <a:lnTo>
                      <a:pt x="282" y="151"/>
                    </a:lnTo>
                    <a:lnTo>
                      <a:pt x="280" y="155"/>
                    </a:lnTo>
                    <a:lnTo>
                      <a:pt x="278" y="156"/>
                    </a:lnTo>
                    <a:lnTo>
                      <a:pt x="276" y="158"/>
                    </a:lnTo>
                    <a:lnTo>
                      <a:pt x="273" y="158"/>
                    </a:lnTo>
                    <a:lnTo>
                      <a:pt x="271" y="157"/>
                    </a:lnTo>
                    <a:lnTo>
                      <a:pt x="85" y="86"/>
                    </a:lnTo>
                    <a:lnTo>
                      <a:pt x="83" y="84"/>
                    </a:lnTo>
                    <a:lnTo>
                      <a:pt x="82" y="82"/>
                    </a:lnTo>
                    <a:lnTo>
                      <a:pt x="81" y="80"/>
                    </a:lnTo>
                    <a:lnTo>
                      <a:pt x="81" y="77"/>
                    </a:lnTo>
                    <a:lnTo>
                      <a:pt x="81" y="74"/>
                    </a:lnTo>
                    <a:lnTo>
                      <a:pt x="82" y="68"/>
                    </a:lnTo>
                    <a:lnTo>
                      <a:pt x="84" y="63"/>
                    </a:lnTo>
                    <a:lnTo>
                      <a:pt x="87" y="55"/>
                    </a:lnTo>
                    <a:lnTo>
                      <a:pt x="90" y="49"/>
                    </a:lnTo>
                    <a:lnTo>
                      <a:pt x="92" y="43"/>
                    </a:lnTo>
                    <a:lnTo>
                      <a:pt x="95" y="39"/>
                    </a:lnTo>
                    <a:lnTo>
                      <a:pt x="97" y="36"/>
                    </a:lnTo>
                    <a:lnTo>
                      <a:pt x="99" y="34"/>
                    </a:lnTo>
                    <a:lnTo>
                      <a:pt x="102" y="33"/>
                    </a:lnTo>
                    <a:lnTo>
                      <a:pt x="104" y="33"/>
                    </a:lnTo>
                    <a:lnTo>
                      <a:pt x="106" y="33"/>
                    </a:lnTo>
                    <a:lnTo>
                      <a:pt x="292" y="105"/>
                    </a:lnTo>
                    <a:close/>
                    <a:moveTo>
                      <a:pt x="43" y="3"/>
                    </a:moveTo>
                    <a:lnTo>
                      <a:pt x="51" y="7"/>
                    </a:lnTo>
                    <a:lnTo>
                      <a:pt x="56" y="11"/>
                    </a:lnTo>
                    <a:lnTo>
                      <a:pt x="61" y="14"/>
                    </a:lnTo>
                    <a:lnTo>
                      <a:pt x="63" y="19"/>
                    </a:lnTo>
                    <a:lnTo>
                      <a:pt x="64" y="24"/>
                    </a:lnTo>
                    <a:lnTo>
                      <a:pt x="64" y="30"/>
                    </a:lnTo>
                    <a:lnTo>
                      <a:pt x="63" y="37"/>
                    </a:lnTo>
                    <a:lnTo>
                      <a:pt x="60" y="46"/>
                    </a:lnTo>
                    <a:lnTo>
                      <a:pt x="56" y="53"/>
                    </a:lnTo>
                    <a:lnTo>
                      <a:pt x="53" y="60"/>
                    </a:lnTo>
                    <a:lnTo>
                      <a:pt x="49" y="64"/>
                    </a:lnTo>
                    <a:lnTo>
                      <a:pt x="44" y="67"/>
                    </a:lnTo>
                    <a:lnTo>
                      <a:pt x="40" y="68"/>
                    </a:lnTo>
                    <a:lnTo>
                      <a:pt x="35" y="68"/>
                    </a:lnTo>
                    <a:lnTo>
                      <a:pt x="28" y="67"/>
                    </a:lnTo>
                    <a:lnTo>
                      <a:pt x="21" y="65"/>
                    </a:lnTo>
                    <a:lnTo>
                      <a:pt x="14" y="62"/>
                    </a:lnTo>
                    <a:lnTo>
                      <a:pt x="9" y="58"/>
                    </a:lnTo>
                    <a:lnTo>
                      <a:pt x="4" y="54"/>
                    </a:lnTo>
                    <a:lnTo>
                      <a:pt x="1" y="50"/>
                    </a:lnTo>
                    <a:lnTo>
                      <a:pt x="0" y="46"/>
                    </a:lnTo>
                    <a:lnTo>
                      <a:pt x="0" y="39"/>
                    </a:lnTo>
                    <a:lnTo>
                      <a:pt x="2" y="31"/>
                    </a:lnTo>
                    <a:lnTo>
                      <a:pt x="4" y="24"/>
                    </a:lnTo>
                    <a:lnTo>
                      <a:pt x="8" y="15"/>
                    </a:lnTo>
                    <a:lnTo>
                      <a:pt x="12" y="10"/>
                    </a:lnTo>
                    <a:lnTo>
                      <a:pt x="16" y="4"/>
                    </a:lnTo>
                    <a:lnTo>
                      <a:pt x="20" y="2"/>
                    </a:lnTo>
                    <a:lnTo>
                      <a:pt x="25" y="0"/>
                    </a:lnTo>
                    <a:lnTo>
                      <a:pt x="30" y="0"/>
                    </a:lnTo>
                    <a:lnTo>
                      <a:pt x="37" y="1"/>
                    </a:lnTo>
                    <a:lnTo>
                      <a:pt x="43" y="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4" name="Freeform 426">
                <a:extLst>
                  <a:ext uri="{FF2B5EF4-FFF2-40B4-BE49-F238E27FC236}">
                    <a16:creationId xmlns:a16="http://schemas.microsoft.com/office/drawing/2014/main" xmlns="" id="{3FFDC7A2-90D7-454A-B616-CD65F3A6416D}"/>
                  </a:ext>
                </a:extLst>
              </p:cNvPr>
              <p:cNvSpPr>
                <a:spLocks/>
              </p:cNvSpPr>
              <p:nvPr/>
            </p:nvSpPr>
            <p:spPr bwMode="auto">
              <a:xfrm>
                <a:off x="3990976" y="2446338"/>
                <a:ext cx="106363" cy="95250"/>
              </a:xfrm>
              <a:custGeom>
                <a:avLst/>
                <a:gdLst>
                  <a:gd name="T0" fmla="*/ 268 w 269"/>
                  <a:gd name="T1" fmla="*/ 67 h 240"/>
                  <a:gd name="T2" fmla="*/ 269 w 269"/>
                  <a:gd name="T3" fmla="*/ 71 h 240"/>
                  <a:gd name="T4" fmla="*/ 269 w 269"/>
                  <a:gd name="T5" fmla="*/ 78 h 240"/>
                  <a:gd name="T6" fmla="*/ 265 w 269"/>
                  <a:gd name="T7" fmla="*/ 89 h 240"/>
                  <a:gd name="T8" fmla="*/ 259 w 269"/>
                  <a:gd name="T9" fmla="*/ 102 h 240"/>
                  <a:gd name="T10" fmla="*/ 253 w 269"/>
                  <a:gd name="T11" fmla="*/ 111 h 240"/>
                  <a:gd name="T12" fmla="*/ 248 w 269"/>
                  <a:gd name="T13" fmla="*/ 117 h 240"/>
                  <a:gd name="T14" fmla="*/ 244 w 269"/>
                  <a:gd name="T15" fmla="*/ 118 h 240"/>
                  <a:gd name="T16" fmla="*/ 138 w 269"/>
                  <a:gd name="T17" fmla="*/ 69 h 240"/>
                  <a:gd name="T18" fmla="*/ 117 w 269"/>
                  <a:gd name="T19" fmla="*/ 62 h 240"/>
                  <a:gd name="T20" fmla="*/ 101 w 269"/>
                  <a:gd name="T21" fmla="*/ 62 h 240"/>
                  <a:gd name="T22" fmla="*/ 89 w 269"/>
                  <a:gd name="T23" fmla="*/ 67 h 240"/>
                  <a:gd name="T24" fmla="*/ 79 w 269"/>
                  <a:gd name="T25" fmla="*/ 79 h 240"/>
                  <a:gd name="T26" fmla="*/ 77 w 269"/>
                  <a:gd name="T27" fmla="*/ 90 h 240"/>
                  <a:gd name="T28" fmla="*/ 77 w 269"/>
                  <a:gd name="T29" fmla="*/ 102 h 240"/>
                  <a:gd name="T30" fmla="*/ 81 w 269"/>
                  <a:gd name="T31" fmla="*/ 117 h 240"/>
                  <a:gd name="T32" fmla="*/ 89 w 269"/>
                  <a:gd name="T33" fmla="*/ 133 h 240"/>
                  <a:gd name="T34" fmla="*/ 211 w 269"/>
                  <a:gd name="T35" fmla="*/ 189 h 240"/>
                  <a:gd name="T36" fmla="*/ 213 w 269"/>
                  <a:gd name="T37" fmla="*/ 194 h 240"/>
                  <a:gd name="T38" fmla="*/ 212 w 269"/>
                  <a:gd name="T39" fmla="*/ 200 h 240"/>
                  <a:gd name="T40" fmla="*/ 208 w 269"/>
                  <a:gd name="T41" fmla="*/ 211 h 240"/>
                  <a:gd name="T42" fmla="*/ 202 w 269"/>
                  <a:gd name="T43" fmla="*/ 225 h 240"/>
                  <a:gd name="T44" fmla="*/ 197 w 269"/>
                  <a:gd name="T45" fmla="*/ 234 h 240"/>
                  <a:gd name="T46" fmla="*/ 192 w 269"/>
                  <a:gd name="T47" fmla="*/ 239 h 240"/>
                  <a:gd name="T48" fmla="*/ 188 w 269"/>
                  <a:gd name="T49" fmla="*/ 240 h 240"/>
                  <a:gd name="T50" fmla="*/ 3 w 269"/>
                  <a:gd name="T51" fmla="*/ 156 h 240"/>
                  <a:gd name="T52" fmla="*/ 1 w 269"/>
                  <a:gd name="T53" fmla="*/ 154 h 240"/>
                  <a:gd name="T54" fmla="*/ 0 w 269"/>
                  <a:gd name="T55" fmla="*/ 148 h 240"/>
                  <a:gd name="T56" fmla="*/ 1 w 269"/>
                  <a:gd name="T57" fmla="*/ 141 h 240"/>
                  <a:gd name="T58" fmla="*/ 5 w 269"/>
                  <a:gd name="T59" fmla="*/ 130 h 240"/>
                  <a:gd name="T60" fmla="*/ 11 w 269"/>
                  <a:gd name="T61" fmla="*/ 119 h 240"/>
                  <a:gd name="T62" fmla="*/ 16 w 269"/>
                  <a:gd name="T63" fmla="*/ 114 h 240"/>
                  <a:gd name="T64" fmla="*/ 19 w 269"/>
                  <a:gd name="T65" fmla="*/ 111 h 240"/>
                  <a:gd name="T66" fmla="*/ 24 w 269"/>
                  <a:gd name="T67" fmla="*/ 112 h 240"/>
                  <a:gd name="T68" fmla="*/ 41 w 269"/>
                  <a:gd name="T69" fmla="*/ 110 h 240"/>
                  <a:gd name="T70" fmla="*/ 36 w 269"/>
                  <a:gd name="T71" fmla="*/ 90 h 240"/>
                  <a:gd name="T72" fmla="*/ 34 w 269"/>
                  <a:gd name="T73" fmla="*/ 70 h 240"/>
                  <a:gd name="T74" fmla="*/ 38 w 269"/>
                  <a:gd name="T75" fmla="*/ 52 h 240"/>
                  <a:gd name="T76" fmla="*/ 45 w 269"/>
                  <a:gd name="T77" fmla="*/ 35 h 240"/>
                  <a:gd name="T78" fmla="*/ 56 w 269"/>
                  <a:gd name="T79" fmla="*/ 21 h 240"/>
                  <a:gd name="T80" fmla="*/ 68 w 269"/>
                  <a:gd name="T81" fmla="*/ 11 h 240"/>
                  <a:gd name="T82" fmla="*/ 81 w 269"/>
                  <a:gd name="T83" fmla="*/ 4 h 240"/>
                  <a:gd name="T84" fmla="*/ 95 w 269"/>
                  <a:gd name="T85" fmla="*/ 1 h 240"/>
                  <a:gd name="T86" fmla="*/ 110 w 269"/>
                  <a:gd name="T87" fmla="*/ 1 h 240"/>
                  <a:gd name="T88" fmla="*/ 126 w 269"/>
                  <a:gd name="T89" fmla="*/ 3 h 240"/>
                  <a:gd name="T90" fmla="*/ 144 w 269"/>
                  <a:gd name="T91" fmla="*/ 10 h 240"/>
                  <a:gd name="T92" fmla="*/ 266 w 269"/>
                  <a:gd name="T93" fmla="*/ 6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 h="240">
                    <a:moveTo>
                      <a:pt x="266" y="66"/>
                    </a:moveTo>
                    <a:lnTo>
                      <a:pt x="268" y="67"/>
                    </a:lnTo>
                    <a:lnTo>
                      <a:pt x="269" y="69"/>
                    </a:lnTo>
                    <a:lnTo>
                      <a:pt x="269" y="71"/>
                    </a:lnTo>
                    <a:lnTo>
                      <a:pt x="269" y="74"/>
                    </a:lnTo>
                    <a:lnTo>
                      <a:pt x="269" y="78"/>
                    </a:lnTo>
                    <a:lnTo>
                      <a:pt x="267" y="82"/>
                    </a:lnTo>
                    <a:lnTo>
                      <a:pt x="265" y="89"/>
                    </a:lnTo>
                    <a:lnTo>
                      <a:pt x="262" y="95"/>
                    </a:lnTo>
                    <a:lnTo>
                      <a:pt x="259" y="102"/>
                    </a:lnTo>
                    <a:lnTo>
                      <a:pt x="256" y="107"/>
                    </a:lnTo>
                    <a:lnTo>
                      <a:pt x="253" y="111"/>
                    </a:lnTo>
                    <a:lnTo>
                      <a:pt x="251" y="115"/>
                    </a:lnTo>
                    <a:lnTo>
                      <a:pt x="248" y="117"/>
                    </a:lnTo>
                    <a:lnTo>
                      <a:pt x="246" y="118"/>
                    </a:lnTo>
                    <a:lnTo>
                      <a:pt x="244" y="118"/>
                    </a:lnTo>
                    <a:lnTo>
                      <a:pt x="242" y="117"/>
                    </a:lnTo>
                    <a:lnTo>
                      <a:pt x="138" y="69"/>
                    </a:lnTo>
                    <a:lnTo>
                      <a:pt x="126" y="64"/>
                    </a:lnTo>
                    <a:lnTo>
                      <a:pt x="117" y="62"/>
                    </a:lnTo>
                    <a:lnTo>
                      <a:pt x="108" y="61"/>
                    </a:lnTo>
                    <a:lnTo>
                      <a:pt x="101" y="62"/>
                    </a:lnTo>
                    <a:lnTo>
                      <a:pt x="94" y="63"/>
                    </a:lnTo>
                    <a:lnTo>
                      <a:pt x="89" y="67"/>
                    </a:lnTo>
                    <a:lnTo>
                      <a:pt x="83" y="72"/>
                    </a:lnTo>
                    <a:lnTo>
                      <a:pt x="79" y="79"/>
                    </a:lnTo>
                    <a:lnTo>
                      <a:pt x="78" y="84"/>
                    </a:lnTo>
                    <a:lnTo>
                      <a:pt x="77" y="90"/>
                    </a:lnTo>
                    <a:lnTo>
                      <a:pt x="77" y="95"/>
                    </a:lnTo>
                    <a:lnTo>
                      <a:pt x="77" y="102"/>
                    </a:lnTo>
                    <a:lnTo>
                      <a:pt x="79" y="109"/>
                    </a:lnTo>
                    <a:lnTo>
                      <a:pt x="81" y="117"/>
                    </a:lnTo>
                    <a:lnTo>
                      <a:pt x="84" y="124"/>
                    </a:lnTo>
                    <a:lnTo>
                      <a:pt x="89" y="133"/>
                    </a:lnTo>
                    <a:lnTo>
                      <a:pt x="210" y="188"/>
                    </a:lnTo>
                    <a:lnTo>
                      <a:pt x="211" y="189"/>
                    </a:lnTo>
                    <a:lnTo>
                      <a:pt x="213" y="191"/>
                    </a:lnTo>
                    <a:lnTo>
                      <a:pt x="213" y="194"/>
                    </a:lnTo>
                    <a:lnTo>
                      <a:pt x="213" y="197"/>
                    </a:lnTo>
                    <a:lnTo>
                      <a:pt x="212" y="200"/>
                    </a:lnTo>
                    <a:lnTo>
                      <a:pt x="211" y="205"/>
                    </a:lnTo>
                    <a:lnTo>
                      <a:pt x="208" y="211"/>
                    </a:lnTo>
                    <a:lnTo>
                      <a:pt x="205" y="217"/>
                    </a:lnTo>
                    <a:lnTo>
                      <a:pt x="202" y="225"/>
                    </a:lnTo>
                    <a:lnTo>
                      <a:pt x="200" y="230"/>
                    </a:lnTo>
                    <a:lnTo>
                      <a:pt x="197" y="234"/>
                    </a:lnTo>
                    <a:lnTo>
                      <a:pt x="194" y="237"/>
                    </a:lnTo>
                    <a:lnTo>
                      <a:pt x="192" y="239"/>
                    </a:lnTo>
                    <a:lnTo>
                      <a:pt x="190" y="240"/>
                    </a:lnTo>
                    <a:lnTo>
                      <a:pt x="188" y="240"/>
                    </a:lnTo>
                    <a:lnTo>
                      <a:pt x="186" y="240"/>
                    </a:lnTo>
                    <a:lnTo>
                      <a:pt x="3" y="156"/>
                    </a:lnTo>
                    <a:lnTo>
                      <a:pt x="2" y="155"/>
                    </a:lnTo>
                    <a:lnTo>
                      <a:pt x="1" y="154"/>
                    </a:lnTo>
                    <a:lnTo>
                      <a:pt x="0" y="151"/>
                    </a:lnTo>
                    <a:lnTo>
                      <a:pt x="0" y="148"/>
                    </a:lnTo>
                    <a:lnTo>
                      <a:pt x="0" y="145"/>
                    </a:lnTo>
                    <a:lnTo>
                      <a:pt x="1" y="141"/>
                    </a:lnTo>
                    <a:lnTo>
                      <a:pt x="3" y="136"/>
                    </a:lnTo>
                    <a:lnTo>
                      <a:pt x="5" y="130"/>
                    </a:lnTo>
                    <a:lnTo>
                      <a:pt x="9" y="124"/>
                    </a:lnTo>
                    <a:lnTo>
                      <a:pt x="11" y="119"/>
                    </a:lnTo>
                    <a:lnTo>
                      <a:pt x="14" y="116"/>
                    </a:lnTo>
                    <a:lnTo>
                      <a:pt x="16" y="114"/>
                    </a:lnTo>
                    <a:lnTo>
                      <a:pt x="18" y="112"/>
                    </a:lnTo>
                    <a:lnTo>
                      <a:pt x="19" y="111"/>
                    </a:lnTo>
                    <a:lnTo>
                      <a:pt x="22" y="111"/>
                    </a:lnTo>
                    <a:lnTo>
                      <a:pt x="24" y="112"/>
                    </a:lnTo>
                    <a:lnTo>
                      <a:pt x="45" y="122"/>
                    </a:lnTo>
                    <a:lnTo>
                      <a:pt x="41" y="110"/>
                    </a:lnTo>
                    <a:lnTo>
                      <a:pt x="38" y="100"/>
                    </a:lnTo>
                    <a:lnTo>
                      <a:pt x="36" y="90"/>
                    </a:lnTo>
                    <a:lnTo>
                      <a:pt x="34" y="80"/>
                    </a:lnTo>
                    <a:lnTo>
                      <a:pt x="34" y="70"/>
                    </a:lnTo>
                    <a:lnTo>
                      <a:pt x="36" y="61"/>
                    </a:lnTo>
                    <a:lnTo>
                      <a:pt x="38" y="52"/>
                    </a:lnTo>
                    <a:lnTo>
                      <a:pt x="41" y="43"/>
                    </a:lnTo>
                    <a:lnTo>
                      <a:pt x="45" y="35"/>
                    </a:lnTo>
                    <a:lnTo>
                      <a:pt x="51" y="27"/>
                    </a:lnTo>
                    <a:lnTo>
                      <a:pt x="56" y="21"/>
                    </a:lnTo>
                    <a:lnTo>
                      <a:pt x="61" y="15"/>
                    </a:lnTo>
                    <a:lnTo>
                      <a:pt x="68" y="11"/>
                    </a:lnTo>
                    <a:lnTo>
                      <a:pt x="74" y="7"/>
                    </a:lnTo>
                    <a:lnTo>
                      <a:pt x="81" y="4"/>
                    </a:lnTo>
                    <a:lnTo>
                      <a:pt x="89" y="2"/>
                    </a:lnTo>
                    <a:lnTo>
                      <a:pt x="95" y="1"/>
                    </a:lnTo>
                    <a:lnTo>
                      <a:pt x="103" y="0"/>
                    </a:lnTo>
                    <a:lnTo>
                      <a:pt x="110" y="1"/>
                    </a:lnTo>
                    <a:lnTo>
                      <a:pt x="118" y="2"/>
                    </a:lnTo>
                    <a:lnTo>
                      <a:pt x="126" y="3"/>
                    </a:lnTo>
                    <a:lnTo>
                      <a:pt x="135" y="7"/>
                    </a:lnTo>
                    <a:lnTo>
                      <a:pt x="144" y="10"/>
                    </a:lnTo>
                    <a:lnTo>
                      <a:pt x="153" y="14"/>
                    </a:lnTo>
                    <a:lnTo>
                      <a:pt x="266" y="6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5" name="Freeform 427">
                <a:extLst>
                  <a:ext uri="{FF2B5EF4-FFF2-40B4-BE49-F238E27FC236}">
                    <a16:creationId xmlns:a16="http://schemas.microsoft.com/office/drawing/2014/main" xmlns="" id="{18AD8D8E-3FA3-4AF4-AC41-A6A76C2CDBB9}"/>
                  </a:ext>
                </a:extLst>
              </p:cNvPr>
              <p:cNvSpPr>
                <a:spLocks noEditPoints="1"/>
              </p:cNvSpPr>
              <p:nvPr/>
            </p:nvSpPr>
            <p:spPr bwMode="auto">
              <a:xfrm>
                <a:off x="4038601" y="2351088"/>
                <a:ext cx="119063" cy="117475"/>
              </a:xfrm>
              <a:custGeom>
                <a:avLst/>
                <a:gdLst>
                  <a:gd name="T0" fmla="*/ 98 w 298"/>
                  <a:gd name="T1" fmla="*/ 18 h 293"/>
                  <a:gd name="T2" fmla="*/ 87 w 298"/>
                  <a:gd name="T3" fmla="*/ 45 h 293"/>
                  <a:gd name="T4" fmla="*/ 115 w 298"/>
                  <a:gd name="T5" fmla="*/ 49 h 293"/>
                  <a:gd name="T6" fmla="*/ 140 w 298"/>
                  <a:gd name="T7" fmla="*/ 68 h 293"/>
                  <a:gd name="T8" fmla="*/ 153 w 298"/>
                  <a:gd name="T9" fmla="*/ 93 h 293"/>
                  <a:gd name="T10" fmla="*/ 153 w 298"/>
                  <a:gd name="T11" fmla="*/ 124 h 293"/>
                  <a:gd name="T12" fmla="*/ 142 w 298"/>
                  <a:gd name="T13" fmla="*/ 156 h 293"/>
                  <a:gd name="T14" fmla="*/ 121 w 298"/>
                  <a:gd name="T15" fmla="*/ 181 h 293"/>
                  <a:gd name="T16" fmla="*/ 132 w 298"/>
                  <a:gd name="T17" fmla="*/ 194 h 293"/>
                  <a:gd name="T18" fmla="*/ 144 w 298"/>
                  <a:gd name="T19" fmla="*/ 194 h 293"/>
                  <a:gd name="T20" fmla="*/ 155 w 298"/>
                  <a:gd name="T21" fmla="*/ 182 h 293"/>
                  <a:gd name="T22" fmla="*/ 203 w 298"/>
                  <a:gd name="T23" fmla="*/ 109 h 293"/>
                  <a:gd name="T24" fmla="*/ 224 w 298"/>
                  <a:gd name="T25" fmla="*/ 98 h 293"/>
                  <a:gd name="T26" fmla="*/ 246 w 298"/>
                  <a:gd name="T27" fmla="*/ 97 h 293"/>
                  <a:gd name="T28" fmla="*/ 271 w 298"/>
                  <a:gd name="T29" fmla="*/ 106 h 293"/>
                  <a:gd name="T30" fmla="*/ 290 w 298"/>
                  <a:gd name="T31" fmla="*/ 127 h 293"/>
                  <a:gd name="T32" fmla="*/ 298 w 298"/>
                  <a:gd name="T33" fmla="*/ 157 h 293"/>
                  <a:gd name="T34" fmla="*/ 294 w 298"/>
                  <a:gd name="T35" fmla="*/ 195 h 293"/>
                  <a:gd name="T36" fmla="*/ 274 w 298"/>
                  <a:gd name="T37" fmla="*/ 239 h 293"/>
                  <a:gd name="T38" fmla="*/ 251 w 298"/>
                  <a:gd name="T39" fmla="*/ 272 h 293"/>
                  <a:gd name="T40" fmla="*/ 227 w 298"/>
                  <a:gd name="T41" fmla="*/ 290 h 293"/>
                  <a:gd name="T42" fmla="*/ 204 w 298"/>
                  <a:gd name="T43" fmla="*/ 293 h 293"/>
                  <a:gd name="T44" fmla="*/ 181 w 298"/>
                  <a:gd name="T45" fmla="*/ 285 h 293"/>
                  <a:gd name="T46" fmla="*/ 164 w 298"/>
                  <a:gd name="T47" fmla="*/ 263 h 293"/>
                  <a:gd name="T48" fmla="*/ 152 w 298"/>
                  <a:gd name="T49" fmla="*/ 242 h 293"/>
                  <a:gd name="T50" fmla="*/ 133 w 298"/>
                  <a:gd name="T51" fmla="*/ 247 h 293"/>
                  <a:gd name="T52" fmla="*/ 112 w 298"/>
                  <a:gd name="T53" fmla="*/ 239 h 293"/>
                  <a:gd name="T54" fmla="*/ 93 w 298"/>
                  <a:gd name="T55" fmla="*/ 215 h 293"/>
                  <a:gd name="T56" fmla="*/ 72 w 298"/>
                  <a:gd name="T57" fmla="*/ 206 h 293"/>
                  <a:gd name="T58" fmla="*/ 47 w 298"/>
                  <a:gd name="T59" fmla="*/ 200 h 293"/>
                  <a:gd name="T60" fmla="*/ 20 w 298"/>
                  <a:gd name="T61" fmla="*/ 183 h 293"/>
                  <a:gd name="T62" fmla="*/ 4 w 298"/>
                  <a:gd name="T63" fmla="*/ 158 h 293"/>
                  <a:gd name="T64" fmla="*/ 0 w 298"/>
                  <a:gd name="T65" fmla="*/ 129 h 293"/>
                  <a:gd name="T66" fmla="*/ 8 w 298"/>
                  <a:gd name="T67" fmla="*/ 97 h 293"/>
                  <a:gd name="T68" fmla="*/ 27 w 298"/>
                  <a:gd name="T69" fmla="*/ 66 h 293"/>
                  <a:gd name="T70" fmla="*/ 64 w 298"/>
                  <a:gd name="T71" fmla="*/ 1 h 293"/>
                  <a:gd name="T72" fmla="*/ 84 w 298"/>
                  <a:gd name="T73" fmla="*/ 6 h 293"/>
                  <a:gd name="T74" fmla="*/ 72 w 298"/>
                  <a:gd name="T75" fmla="*/ 88 h 293"/>
                  <a:gd name="T76" fmla="*/ 51 w 298"/>
                  <a:gd name="T77" fmla="*/ 101 h 293"/>
                  <a:gd name="T78" fmla="*/ 43 w 298"/>
                  <a:gd name="T79" fmla="*/ 128 h 293"/>
                  <a:gd name="T80" fmla="*/ 56 w 298"/>
                  <a:gd name="T81" fmla="*/ 149 h 293"/>
                  <a:gd name="T82" fmla="*/ 82 w 298"/>
                  <a:gd name="T83" fmla="*/ 157 h 293"/>
                  <a:gd name="T84" fmla="*/ 104 w 298"/>
                  <a:gd name="T85" fmla="*/ 144 h 293"/>
                  <a:gd name="T86" fmla="*/ 111 w 298"/>
                  <a:gd name="T87" fmla="*/ 117 h 293"/>
                  <a:gd name="T88" fmla="*/ 98 w 298"/>
                  <a:gd name="T89" fmla="*/ 97 h 293"/>
                  <a:gd name="T90" fmla="*/ 232 w 298"/>
                  <a:gd name="T91" fmla="*/ 152 h 293"/>
                  <a:gd name="T92" fmla="*/ 215 w 298"/>
                  <a:gd name="T93" fmla="*/ 160 h 293"/>
                  <a:gd name="T94" fmla="*/ 190 w 298"/>
                  <a:gd name="T95" fmla="*/ 213 h 293"/>
                  <a:gd name="T96" fmla="*/ 198 w 298"/>
                  <a:gd name="T97" fmla="*/ 231 h 293"/>
                  <a:gd name="T98" fmla="*/ 212 w 298"/>
                  <a:gd name="T99" fmla="*/ 238 h 293"/>
                  <a:gd name="T100" fmla="*/ 232 w 298"/>
                  <a:gd name="T101" fmla="*/ 229 h 293"/>
                  <a:gd name="T102" fmla="*/ 252 w 298"/>
                  <a:gd name="T103" fmla="*/ 198 h 293"/>
                  <a:gd name="T104" fmla="*/ 253 w 298"/>
                  <a:gd name="T105" fmla="*/ 16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8" h="293">
                    <a:moveTo>
                      <a:pt x="84" y="6"/>
                    </a:moveTo>
                    <a:lnTo>
                      <a:pt x="92" y="11"/>
                    </a:lnTo>
                    <a:lnTo>
                      <a:pt x="97" y="15"/>
                    </a:lnTo>
                    <a:lnTo>
                      <a:pt x="98" y="18"/>
                    </a:lnTo>
                    <a:lnTo>
                      <a:pt x="99" y="20"/>
                    </a:lnTo>
                    <a:lnTo>
                      <a:pt x="99" y="22"/>
                    </a:lnTo>
                    <a:lnTo>
                      <a:pt x="98" y="23"/>
                    </a:lnTo>
                    <a:lnTo>
                      <a:pt x="87" y="45"/>
                    </a:lnTo>
                    <a:lnTo>
                      <a:pt x="95" y="44"/>
                    </a:lnTo>
                    <a:lnTo>
                      <a:pt x="102" y="44"/>
                    </a:lnTo>
                    <a:lnTo>
                      <a:pt x="109" y="46"/>
                    </a:lnTo>
                    <a:lnTo>
                      <a:pt x="115" y="49"/>
                    </a:lnTo>
                    <a:lnTo>
                      <a:pt x="123" y="52"/>
                    </a:lnTo>
                    <a:lnTo>
                      <a:pt x="130" y="58"/>
                    </a:lnTo>
                    <a:lnTo>
                      <a:pt x="136" y="62"/>
                    </a:lnTo>
                    <a:lnTo>
                      <a:pt x="140" y="68"/>
                    </a:lnTo>
                    <a:lnTo>
                      <a:pt x="145" y="74"/>
                    </a:lnTo>
                    <a:lnTo>
                      <a:pt x="149" y="80"/>
                    </a:lnTo>
                    <a:lnTo>
                      <a:pt x="151" y="87"/>
                    </a:lnTo>
                    <a:lnTo>
                      <a:pt x="153" y="93"/>
                    </a:lnTo>
                    <a:lnTo>
                      <a:pt x="154" y="101"/>
                    </a:lnTo>
                    <a:lnTo>
                      <a:pt x="155" y="107"/>
                    </a:lnTo>
                    <a:lnTo>
                      <a:pt x="154" y="115"/>
                    </a:lnTo>
                    <a:lnTo>
                      <a:pt x="153" y="124"/>
                    </a:lnTo>
                    <a:lnTo>
                      <a:pt x="152" y="131"/>
                    </a:lnTo>
                    <a:lnTo>
                      <a:pt x="150" y="140"/>
                    </a:lnTo>
                    <a:lnTo>
                      <a:pt x="147" y="147"/>
                    </a:lnTo>
                    <a:lnTo>
                      <a:pt x="142" y="156"/>
                    </a:lnTo>
                    <a:lnTo>
                      <a:pt x="137" y="164"/>
                    </a:lnTo>
                    <a:lnTo>
                      <a:pt x="132" y="171"/>
                    </a:lnTo>
                    <a:lnTo>
                      <a:pt x="126" y="176"/>
                    </a:lnTo>
                    <a:lnTo>
                      <a:pt x="121" y="181"/>
                    </a:lnTo>
                    <a:lnTo>
                      <a:pt x="122" y="184"/>
                    </a:lnTo>
                    <a:lnTo>
                      <a:pt x="125" y="188"/>
                    </a:lnTo>
                    <a:lnTo>
                      <a:pt x="127" y="192"/>
                    </a:lnTo>
                    <a:lnTo>
                      <a:pt x="132" y="194"/>
                    </a:lnTo>
                    <a:lnTo>
                      <a:pt x="135" y="195"/>
                    </a:lnTo>
                    <a:lnTo>
                      <a:pt x="138" y="196"/>
                    </a:lnTo>
                    <a:lnTo>
                      <a:pt x="140" y="195"/>
                    </a:lnTo>
                    <a:lnTo>
                      <a:pt x="144" y="194"/>
                    </a:lnTo>
                    <a:lnTo>
                      <a:pt x="147" y="192"/>
                    </a:lnTo>
                    <a:lnTo>
                      <a:pt x="150" y="189"/>
                    </a:lnTo>
                    <a:lnTo>
                      <a:pt x="152" y="186"/>
                    </a:lnTo>
                    <a:lnTo>
                      <a:pt x="155" y="182"/>
                    </a:lnTo>
                    <a:lnTo>
                      <a:pt x="179" y="140"/>
                    </a:lnTo>
                    <a:lnTo>
                      <a:pt x="188" y="126"/>
                    </a:lnTo>
                    <a:lnTo>
                      <a:pt x="198" y="115"/>
                    </a:lnTo>
                    <a:lnTo>
                      <a:pt x="203" y="109"/>
                    </a:lnTo>
                    <a:lnTo>
                      <a:pt x="207" y="106"/>
                    </a:lnTo>
                    <a:lnTo>
                      <a:pt x="213" y="102"/>
                    </a:lnTo>
                    <a:lnTo>
                      <a:pt x="218" y="100"/>
                    </a:lnTo>
                    <a:lnTo>
                      <a:pt x="224" y="98"/>
                    </a:lnTo>
                    <a:lnTo>
                      <a:pt x="229" y="97"/>
                    </a:lnTo>
                    <a:lnTo>
                      <a:pt x="235" y="95"/>
                    </a:lnTo>
                    <a:lnTo>
                      <a:pt x="241" y="95"/>
                    </a:lnTo>
                    <a:lnTo>
                      <a:pt x="246" y="97"/>
                    </a:lnTo>
                    <a:lnTo>
                      <a:pt x="253" y="98"/>
                    </a:lnTo>
                    <a:lnTo>
                      <a:pt x="258" y="100"/>
                    </a:lnTo>
                    <a:lnTo>
                      <a:pt x="265" y="103"/>
                    </a:lnTo>
                    <a:lnTo>
                      <a:pt x="271" y="106"/>
                    </a:lnTo>
                    <a:lnTo>
                      <a:pt x="276" y="111"/>
                    </a:lnTo>
                    <a:lnTo>
                      <a:pt x="282" y="116"/>
                    </a:lnTo>
                    <a:lnTo>
                      <a:pt x="286" y="121"/>
                    </a:lnTo>
                    <a:lnTo>
                      <a:pt x="290" y="127"/>
                    </a:lnTo>
                    <a:lnTo>
                      <a:pt x="294" y="134"/>
                    </a:lnTo>
                    <a:lnTo>
                      <a:pt x="296" y="141"/>
                    </a:lnTo>
                    <a:lnTo>
                      <a:pt x="297" y="148"/>
                    </a:lnTo>
                    <a:lnTo>
                      <a:pt x="298" y="157"/>
                    </a:lnTo>
                    <a:lnTo>
                      <a:pt x="298" y="166"/>
                    </a:lnTo>
                    <a:lnTo>
                      <a:pt x="297" y="175"/>
                    </a:lnTo>
                    <a:lnTo>
                      <a:pt x="296" y="185"/>
                    </a:lnTo>
                    <a:lnTo>
                      <a:pt x="294" y="195"/>
                    </a:lnTo>
                    <a:lnTo>
                      <a:pt x="289" y="206"/>
                    </a:lnTo>
                    <a:lnTo>
                      <a:pt x="285" y="216"/>
                    </a:lnTo>
                    <a:lnTo>
                      <a:pt x="280" y="228"/>
                    </a:lnTo>
                    <a:lnTo>
                      <a:pt x="274" y="239"/>
                    </a:lnTo>
                    <a:lnTo>
                      <a:pt x="268" y="249"/>
                    </a:lnTo>
                    <a:lnTo>
                      <a:pt x="262" y="258"/>
                    </a:lnTo>
                    <a:lnTo>
                      <a:pt x="256" y="265"/>
                    </a:lnTo>
                    <a:lnTo>
                      <a:pt x="251" y="272"/>
                    </a:lnTo>
                    <a:lnTo>
                      <a:pt x="244" y="278"/>
                    </a:lnTo>
                    <a:lnTo>
                      <a:pt x="239" y="282"/>
                    </a:lnTo>
                    <a:lnTo>
                      <a:pt x="232" y="287"/>
                    </a:lnTo>
                    <a:lnTo>
                      <a:pt x="227" y="290"/>
                    </a:lnTo>
                    <a:lnTo>
                      <a:pt x="221" y="292"/>
                    </a:lnTo>
                    <a:lnTo>
                      <a:pt x="215" y="293"/>
                    </a:lnTo>
                    <a:lnTo>
                      <a:pt x="209" y="293"/>
                    </a:lnTo>
                    <a:lnTo>
                      <a:pt x="204" y="293"/>
                    </a:lnTo>
                    <a:lnTo>
                      <a:pt x="199" y="292"/>
                    </a:lnTo>
                    <a:lnTo>
                      <a:pt x="193" y="291"/>
                    </a:lnTo>
                    <a:lnTo>
                      <a:pt x="188" y="288"/>
                    </a:lnTo>
                    <a:lnTo>
                      <a:pt x="181" y="285"/>
                    </a:lnTo>
                    <a:lnTo>
                      <a:pt x="176" y="280"/>
                    </a:lnTo>
                    <a:lnTo>
                      <a:pt x="172" y="275"/>
                    </a:lnTo>
                    <a:lnTo>
                      <a:pt x="167" y="269"/>
                    </a:lnTo>
                    <a:lnTo>
                      <a:pt x="164" y="263"/>
                    </a:lnTo>
                    <a:lnTo>
                      <a:pt x="161" y="255"/>
                    </a:lnTo>
                    <a:lnTo>
                      <a:pt x="159" y="248"/>
                    </a:lnTo>
                    <a:lnTo>
                      <a:pt x="157" y="240"/>
                    </a:lnTo>
                    <a:lnTo>
                      <a:pt x="152" y="242"/>
                    </a:lnTo>
                    <a:lnTo>
                      <a:pt x="148" y="245"/>
                    </a:lnTo>
                    <a:lnTo>
                      <a:pt x="142" y="246"/>
                    </a:lnTo>
                    <a:lnTo>
                      <a:pt x="137" y="247"/>
                    </a:lnTo>
                    <a:lnTo>
                      <a:pt x="133" y="247"/>
                    </a:lnTo>
                    <a:lnTo>
                      <a:pt x="127" y="246"/>
                    </a:lnTo>
                    <a:lnTo>
                      <a:pt x="123" y="245"/>
                    </a:lnTo>
                    <a:lnTo>
                      <a:pt x="118" y="242"/>
                    </a:lnTo>
                    <a:lnTo>
                      <a:pt x="112" y="239"/>
                    </a:lnTo>
                    <a:lnTo>
                      <a:pt x="107" y="235"/>
                    </a:lnTo>
                    <a:lnTo>
                      <a:pt x="102" y="231"/>
                    </a:lnTo>
                    <a:lnTo>
                      <a:pt x="99" y="226"/>
                    </a:lnTo>
                    <a:lnTo>
                      <a:pt x="93" y="215"/>
                    </a:lnTo>
                    <a:lnTo>
                      <a:pt x="88" y="202"/>
                    </a:lnTo>
                    <a:lnTo>
                      <a:pt x="84" y="205"/>
                    </a:lnTo>
                    <a:lnTo>
                      <a:pt x="78" y="206"/>
                    </a:lnTo>
                    <a:lnTo>
                      <a:pt x="72" y="206"/>
                    </a:lnTo>
                    <a:lnTo>
                      <a:pt x="67" y="206"/>
                    </a:lnTo>
                    <a:lnTo>
                      <a:pt x="60" y="205"/>
                    </a:lnTo>
                    <a:lnTo>
                      <a:pt x="54" y="202"/>
                    </a:lnTo>
                    <a:lnTo>
                      <a:pt x="47" y="200"/>
                    </a:lnTo>
                    <a:lnTo>
                      <a:pt x="40" y="197"/>
                    </a:lnTo>
                    <a:lnTo>
                      <a:pt x="32" y="193"/>
                    </a:lnTo>
                    <a:lnTo>
                      <a:pt x="26" y="188"/>
                    </a:lnTo>
                    <a:lnTo>
                      <a:pt x="20" y="183"/>
                    </a:lnTo>
                    <a:lnTo>
                      <a:pt x="15" y="178"/>
                    </a:lnTo>
                    <a:lnTo>
                      <a:pt x="11" y="171"/>
                    </a:lnTo>
                    <a:lnTo>
                      <a:pt x="7" y="165"/>
                    </a:lnTo>
                    <a:lnTo>
                      <a:pt x="4" y="158"/>
                    </a:lnTo>
                    <a:lnTo>
                      <a:pt x="2" y="152"/>
                    </a:lnTo>
                    <a:lnTo>
                      <a:pt x="1" y="144"/>
                    </a:lnTo>
                    <a:lnTo>
                      <a:pt x="0" y="137"/>
                    </a:lnTo>
                    <a:lnTo>
                      <a:pt x="0" y="129"/>
                    </a:lnTo>
                    <a:lnTo>
                      <a:pt x="1" y="121"/>
                    </a:lnTo>
                    <a:lnTo>
                      <a:pt x="3" y="113"/>
                    </a:lnTo>
                    <a:lnTo>
                      <a:pt x="5" y="105"/>
                    </a:lnTo>
                    <a:lnTo>
                      <a:pt x="8" y="97"/>
                    </a:lnTo>
                    <a:lnTo>
                      <a:pt x="12" y="89"/>
                    </a:lnTo>
                    <a:lnTo>
                      <a:pt x="17" y="80"/>
                    </a:lnTo>
                    <a:lnTo>
                      <a:pt x="21" y="73"/>
                    </a:lnTo>
                    <a:lnTo>
                      <a:pt x="27" y="66"/>
                    </a:lnTo>
                    <a:lnTo>
                      <a:pt x="31" y="61"/>
                    </a:lnTo>
                    <a:lnTo>
                      <a:pt x="60" y="4"/>
                    </a:lnTo>
                    <a:lnTo>
                      <a:pt x="61" y="3"/>
                    </a:lnTo>
                    <a:lnTo>
                      <a:pt x="64" y="1"/>
                    </a:lnTo>
                    <a:lnTo>
                      <a:pt x="66" y="0"/>
                    </a:lnTo>
                    <a:lnTo>
                      <a:pt x="68" y="0"/>
                    </a:lnTo>
                    <a:lnTo>
                      <a:pt x="74" y="3"/>
                    </a:lnTo>
                    <a:lnTo>
                      <a:pt x="84" y="6"/>
                    </a:lnTo>
                    <a:close/>
                    <a:moveTo>
                      <a:pt x="93" y="92"/>
                    </a:moveTo>
                    <a:lnTo>
                      <a:pt x="85" y="89"/>
                    </a:lnTo>
                    <a:lnTo>
                      <a:pt x="79" y="88"/>
                    </a:lnTo>
                    <a:lnTo>
                      <a:pt x="72" y="88"/>
                    </a:lnTo>
                    <a:lnTo>
                      <a:pt x="66" y="89"/>
                    </a:lnTo>
                    <a:lnTo>
                      <a:pt x="60" y="91"/>
                    </a:lnTo>
                    <a:lnTo>
                      <a:pt x="55" y="95"/>
                    </a:lnTo>
                    <a:lnTo>
                      <a:pt x="51" y="101"/>
                    </a:lnTo>
                    <a:lnTo>
                      <a:pt x="46" y="107"/>
                    </a:lnTo>
                    <a:lnTo>
                      <a:pt x="43" y="115"/>
                    </a:lnTo>
                    <a:lnTo>
                      <a:pt x="42" y="121"/>
                    </a:lnTo>
                    <a:lnTo>
                      <a:pt x="43" y="128"/>
                    </a:lnTo>
                    <a:lnTo>
                      <a:pt x="44" y="134"/>
                    </a:lnTo>
                    <a:lnTo>
                      <a:pt x="47" y="140"/>
                    </a:lnTo>
                    <a:lnTo>
                      <a:pt x="52" y="145"/>
                    </a:lnTo>
                    <a:lnTo>
                      <a:pt x="56" y="149"/>
                    </a:lnTo>
                    <a:lnTo>
                      <a:pt x="63" y="153"/>
                    </a:lnTo>
                    <a:lnTo>
                      <a:pt x="69" y="156"/>
                    </a:lnTo>
                    <a:lnTo>
                      <a:pt x="75" y="157"/>
                    </a:lnTo>
                    <a:lnTo>
                      <a:pt x="82" y="157"/>
                    </a:lnTo>
                    <a:lnTo>
                      <a:pt x="88" y="156"/>
                    </a:lnTo>
                    <a:lnTo>
                      <a:pt x="94" y="154"/>
                    </a:lnTo>
                    <a:lnTo>
                      <a:pt x="99" y="149"/>
                    </a:lnTo>
                    <a:lnTo>
                      <a:pt x="104" y="144"/>
                    </a:lnTo>
                    <a:lnTo>
                      <a:pt x="107" y="138"/>
                    </a:lnTo>
                    <a:lnTo>
                      <a:pt x="110" y="131"/>
                    </a:lnTo>
                    <a:lnTo>
                      <a:pt x="112" y="124"/>
                    </a:lnTo>
                    <a:lnTo>
                      <a:pt x="111" y="117"/>
                    </a:lnTo>
                    <a:lnTo>
                      <a:pt x="110" y="111"/>
                    </a:lnTo>
                    <a:lnTo>
                      <a:pt x="107" y="105"/>
                    </a:lnTo>
                    <a:lnTo>
                      <a:pt x="104" y="101"/>
                    </a:lnTo>
                    <a:lnTo>
                      <a:pt x="98" y="97"/>
                    </a:lnTo>
                    <a:lnTo>
                      <a:pt x="93" y="92"/>
                    </a:lnTo>
                    <a:close/>
                    <a:moveTo>
                      <a:pt x="241" y="154"/>
                    </a:moveTo>
                    <a:lnTo>
                      <a:pt x="236" y="153"/>
                    </a:lnTo>
                    <a:lnTo>
                      <a:pt x="232" y="152"/>
                    </a:lnTo>
                    <a:lnTo>
                      <a:pt x="228" y="153"/>
                    </a:lnTo>
                    <a:lnTo>
                      <a:pt x="224" y="154"/>
                    </a:lnTo>
                    <a:lnTo>
                      <a:pt x="219" y="157"/>
                    </a:lnTo>
                    <a:lnTo>
                      <a:pt x="215" y="160"/>
                    </a:lnTo>
                    <a:lnTo>
                      <a:pt x="212" y="166"/>
                    </a:lnTo>
                    <a:lnTo>
                      <a:pt x="208" y="171"/>
                    </a:lnTo>
                    <a:lnTo>
                      <a:pt x="189" y="207"/>
                    </a:lnTo>
                    <a:lnTo>
                      <a:pt x="190" y="213"/>
                    </a:lnTo>
                    <a:lnTo>
                      <a:pt x="191" y="219"/>
                    </a:lnTo>
                    <a:lnTo>
                      <a:pt x="193" y="223"/>
                    </a:lnTo>
                    <a:lnTo>
                      <a:pt x="195" y="227"/>
                    </a:lnTo>
                    <a:lnTo>
                      <a:pt x="198" y="231"/>
                    </a:lnTo>
                    <a:lnTo>
                      <a:pt x="201" y="233"/>
                    </a:lnTo>
                    <a:lnTo>
                      <a:pt x="203" y="235"/>
                    </a:lnTo>
                    <a:lnTo>
                      <a:pt x="206" y="237"/>
                    </a:lnTo>
                    <a:lnTo>
                      <a:pt x="212" y="238"/>
                    </a:lnTo>
                    <a:lnTo>
                      <a:pt x="216" y="238"/>
                    </a:lnTo>
                    <a:lnTo>
                      <a:pt x="221" y="237"/>
                    </a:lnTo>
                    <a:lnTo>
                      <a:pt x="227" y="234"/>
                    </a:lnTo>
                    <a:lnTo>
                      <a:pt x="232" y="229"/>
                    </a:lnTo>
                    <a:lnTo>
                      <a:pt x="236" y="224"/>
                    </a:lnTo>
                    <a:lnTo>
                      <a:pt x="242" y="216"/>
                    </a:lnTo>
                    <a:lnTo>
                      <a:pt x="246" y="209"/>
                    </a:lnTo>
                    <a:lnTo>
                      <a:pt x="252" y="198"/>
                    </a:lnTo>
                    <a:lnTo>
                      <a:pt x="254" y="188"/>
                    </a:lnTo>
                    <a:lnTo>
                      <a:pt x="255" y="180"/>
                    </a:lnTo>
                    <a:lnTo>
                      <a:pt x="255" y="172"/>
                    </a:lnTo>
                    <a:lnTo>
                      <a:pt x="253" y="166"/>
                    </a:lnTo>
                    <a:lnTo>
                      <a:pt x="249" y="161"/>
                    </a:lnTo>
                    <a:lnTo>
                      <a:pt x="245" y="157"/>
                    </a:lnTo>
                    <a:lnTo>
                      <a:pt x="241" y="154"/>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40" name="Freeform 443">
              <a:extLst>
                <a:ext uri="{FF2B5EF4-FFF2-40B4-BE49-F238E27FC236}">
                  <a16:creationId xmlns:a16="http://schemas.microsoft.com/office/drawing/2014/main" xmlns="" id="{A87555ED-B05D-4D40-92C6-395E8B60B28D}"/>
                </a:ext>
              </a:extLst>
            </p:cNvPr>
            <p:cNvSpPr>
              <a:spLocks noEditPoints="1"/>
            </p:cNvSpPr>
            <p:nvPr/>
          </p:nvSpPr>
          <p:spPr bwMode="auto">
            <a:xfrm>
              <a:off x="3702612" y="2498480"/>
              <a:ext cx="492265" cy="284315"/>
            </a:xfrm>
            <a:custGeom>
              <a:avLst/>
              <a:gdLst>
                <a:gd name="T0" fmla="*/ 272 w 1677"/>
                <a:gd name="T1" fmla="*/ 348 h 971"/>
                <a:gd name="T2" fmla="*/ 147 w 1677"/>
                <a:gd name="T3" fmla="*/ 318 h 971"/>
                <a:gd name="T4" fmla="*/ 38 w 1677"/>
                <a:gd name="T5" fmla="*/ 287 h 971"/>
                <a:gd name="T6" fmla="*/ 81 w 1677"/>
                <a:gd name="T7" fmla="*/ 2 h 971"/>
                <a:gd name="T8" fmla="*/ 185 w 1677"/>
                <a:gd name="T9" fmla="*/ 240 h 971"/>
                <a:gd name="T10" fmla="*/ 398 w 1677"/>
                <a:gd name="T11" fmla="*/ 96 h 971"/>
                <a:gd name="T12" fmla="*/ 448 w 1677"/>
                <a:gd name="T13" fmla="*/ 323 h 971"/>
                <a:gd name="T14" fmla="*/ 511 w 1677"/>
                <a:gd name="T15" fmla="*/ 388 h 971"/>
                <a:gd name="T16" fmla="*/ 553 w 1677"/>
                <a:gd name="T17" fmla="*/ 415 h 971"/>
                <a:gd name="T18" fmla="*/ 467 w 1677"/>
                <a:gd name="T19" fmla="*/ 422 h 971"/>
                <a:gd name="T20" fmla="*/ 397 w 1677"/>
                <a:gd name="T21" fmla="*/ 295 h 971"/>
                <a:gd name="T22" fmla="*/ 512 w 1677"/>
                <a:gd name="T23" fmla="*/ 200 h 971"/>
                <a:gd name="T24" fmla="*/ 600 w 1677"/>
                <a:gd name="T25" fmla="*/ 300 h 971"/>
                <a:gd name="T26" fmla="*/ 521 w 1677"/>
                <a:gd name="T27" fmla="*/ 243 h 971"/>
                <a:gd name="T28" fmla="*/ 708 w 1677"/>
                <a:gd name="T29" fmla="*/ 492 h 971"/>
                <a:gd name="T30" fmla="*/ 631 w 1677"/>
                <a:gd name="T31" fmla="*/ 464 h 971"/>
                <a:gd name="T32" fmla="*/ 642 w 1677"/>
                <a:gd name="T33" fmla="*/ 288 h 971"/>
                <a:gd name="T34" fmla="*/ 705 w 1677"/>
                <a:gd name="T35" fmla="*/ 214 h 971"/>
                <a:gd name="T36" fmla="*/ 738 w 1677"/>
                <a:gd name="T37" fmla="*/ 280 h 971"/>
                <a:gd name="T38" fmla="*/ 762 w 1677"/>
                <a:gd name="T39" fmla="*/ 338 h 971"/>
                <a:gd name="T40" fmla="*/ 713 w 1677"/>
                <a:gd name="T41" fmla="*/ 452 h 971"/>
                <a:gd name="T42" fmla="*/ 944 w 1677"/>
                <a:gd name="T43" fmla="*/ 489 h 971"/>
                <a:gd name="T44" fmla="*/ 819 w 1677"/>
                <a:gd name="T45" fmla="*/ 502 h 971"/>
                <a:gd name="T46" fmla="*/ 915 w 1677"/>
                <a:gd name="T47" fmla="*/ 532 h 971"/>
                <a:gd name="T48" fmla="*/ 897 w 1677"/>
                <a:gd name="T49" fmla="*/ 569 h 971"/>
                <a:gd name="T50" fmla="*/ 759 w 1677"/>
                <a:gd name="T51" fmla="*/ 501 h 971"/>
                <a:gd name="T52" fmla="*/ 813 w 1677"/>
                <a:gd name="T53" fmla="*/ 349 h 971"/>
                <a:gd name="T54" fmla="*/ 952 w 1677"/>
                <a:gd name="T55" fmla="*/ 381 h 971"/>
                <a:gd name="T56" fmla="*/ 912 w 1677"/>
                <a:gd name="T57" fmla="*/ 413 h 971"/>
                <a:gd name="T58" fmla="*/ 837 w 1677"/>
                <a:gd name="T59" fmla="*/ 395 h 971"/>
                <a:gd name="T60" fmla="*/ 1123 w 1677"/>
                <a:gd name="T61" fmla="*/ 502 h 971"/>
                <a:gd name="T62" fmla="*/ 1004 w 1677"/>
                <a:gd name="T63" fmla="*/ 623 h 971"/>
                <a:gd name="T64" fmla="*/ 953 w 1677"/>
                <a:gd name="T65" fmla="*/ 598 h 971"/>
                <a:gd name="T66" fmla="*/ 1081 w 1677"/>
                <a:gd name="T67" fmla="*/ 431 h 971"/>
                <a:gd name="T68" fmla="*/ 1145 w 1677"/>
                <a:gd name="T69" fmla="*/ 452 h 971"/>
                <a:gd name="T70" fmla="*/ 1150 w 1677"/>
                <a:gd name="T71" fmla="*/ 697 h 971"/>
                <a:gd name="T72" fmla="*/ 1194 w 1677"/>
                <a:gd name="T73" fmla="*/ 490 h 971"/>
                <a:gd name="T74" fmla="*/ 1245 w 1677"/>
                <a:gd name="T75" fmla="*/ 514 h 971"/>
                <a:gd name="T76" fmla="*/ 1217 w 1677"/>
                <a:gd name="T77" fmla="*/ 452 h 971"/>
                <a:gd name="T78" fmla="*/ 1281 w 1677"/>
                <a:gd name="T79" fmla="*/ 429 h 971"/>
                <a:gd name="T80" fmla="*/ 1341 w 1677"/>
                <a:gd name="T81" fmla="*/ 798 h 971"/>
                <a:gd name="T82" fmla="*/ 1378 w 1677"/>
                <a:gd name="T83" fmla="*/ 624 h 971"/>
                <a:gd name="T84" fmla="*/ 1245 w 1677"/>
                <a:gd name="T85" fmla="*/ 747 h 971"/>
                <a:gd name="T86" fmla="*/ 1303 w 1677"/>
                <a:gd name="T87" fmla="*/ 536 h 971"/>
                <a:gd name="T88" fmla="*/ 1342 w 1677"/>
                <a:gd name="T89" fmla="*/ 579 h 971"/>
                <a:gd name="T90" fmla="*/ 1448 w 1677"/>
                <a:gd name="T91" fmla="*/ 631 h 971"/>
                <a:gd name="T92" fmla="*/ 1654 w 1677"/>
                <a:gd name="T93" fmla="*/ 778 h 971"/>
                <a:gd name="T94" fmla="*/ 1573 w 1677"/>
                <a:gd name="T95" fmla="*/ 830 h 971"/>
                <a:gd name="T96" fmla="*/ 1480 w 1677"/>
                <a:gd name="T97" fmla="*/ 803 h 971"/>
                <a:gd name="T98" fmla="*/ 1571 w 1677"/>
                <a:gd name="T99" fmla="*/ 894 h 971"/>
                <a:gd name="T100" fmla="*/ 1526 w 1677"/>
                <a:gd name="T101" fmla="*/ 970 h 971"/>
                <a:gd name="T102" fmla="*/ 1392 w 1677"/>
                <a:gd name="T103" fmla="*/ 912 h 971"/>
                <a:gd name="T104" fmla="*/ 1410 w 1677"/>
                <a:gd name="T105" fmla="*/ 832 h 971"/>
                <a:gd name="T106" fmla="*/ 1450 w 1677"/>
                <a:gd name="T107" fmla="*/ 769 h 971"/>
                <a:gd name="T108" fmla="*/ 1522 w 1677"/>
                <a:gd name="T109" fmla="*/ 677 h 971"/>
                <a:gd name="T110" fmla="*/ 1675 w 1677"/>
                <a:gd name="T111" fmla="*/ 742 h 971"/>
                <a:gd name="T112" fmla="*/ 1563 w 1677"/>
                <a:gd name="T113" fmla="*/ 719 h 971"/>
                <a:gd name="T114" fmla="*/ 1538 w 1677"/>
                <a:gd name="T115" fmla="*/ 782 h 971"/>
                <a:gd name="T116" fmla="*/ 1509 w 1677"/>
                <a:gd name="T117" fmla="*/ 889 h 971"/>
                <a:gd name="T118" fmla="*/ 1436 w 1677"/>
                <a:gd name="T119" fmla="*/ 896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7" h="971">
                  <a:moveTo>
                    <a:pt x="326" y="360"/>
                  </a:moveTo>
                  <a:lnTo>
                    <a:pt x="325" y="361"/>
                  </a:lnTo>
                  <a:lnTo>
                    <a:pt x="323" y="363"/>
                  </a:lnTo>
                  <a:lnTo>
                    <a:pt x="321" y="364"/>
                  </a:lnTo>
                  <a:lnTo>
                    <a:pt x="319" y="364"/>
                  </a:lnTo>
                  <a:lnTo>
                    <a:pt x="314" y="364"/>
                  </a:lnTo>
                  <a:lnTo>
                    <a:pt x="310" y="364"/>
                  </a:lnTo>
                  <a:lnTo>
                    <a:pt x="304" y="363"/>
                  </a:lnTo>
                  <a:lnTo>
                    <a:pt x="296" y="361"/>
                  </a:lnTo>
                  <a:lnTo>
                    <a:pt x="290" y="359"/>
                  </a:lnTo>
                  <a:lnTo>
                    <a:pt x="283" y="357"/>
                  </a:lnTo>
                  <a:lnTo>
                    <a:pt x="279" y="355"/>
                  </a:lnTo>
                  <a:lnTo>
                    <a:pt x="276" y="353"/>
                  </a:lnTo>
                  <a:lnTo>
                    <a:pt x="273" y="350"/>
                  </a:lnTo>
                  <a:lnTo>
                    <a:pt x="272" y="348"/>
                  </a:lnTo>
                  <a:lnTo>
                    <a:pt x="271" y="346"/>
                  </a:lnTo>
                  <a:lnTo>
                    <a:pt x="272" y="344"/>
                  </a:lnTo>
                  <a:lnTo>
                    <a:pt x="336" y="117"/>
                  </a:lnTo>
                  <a:lnTo>
                    <a:pt x="336" y="117"/>
                  </a:lnTo>
                  <a:lnTo>
                    <a:pt x="190" y="321"/>
                  </a:lnTo>
                  <a:lnTo>
                    <a:pt x="189" y="323"/>
                  </a:lnTo>
                  <a:lnTo>
                    <a:pt x="187" y="324"/>
                  </a:lnTo>
                  <a:lnTo>
                    <a:pt x="184" y="326"/>
                  </a:lnTo>
                  <a:lnTo>
                    <a:pt x="180" y="327"/>
                  </a:lnTo>
                  <a:lnTo>
                    <a:pt x="176" y="327"/>
                  </a:lnTo>
                  <a:lnTo>
                    <a:pt x="172" y="326"/>
                  </a:lnTo>
                  <a:lnTo>
                    <a:pt x="165" y="324"/>
                  </a:lnTo>
                  <a:lnTo>
                    <a:pt x="159" y="322"/>
                  </a:lnTo>
                  <a:lnTo>
                    <a:pt x="152" y="320"/>
                  </a:lnTo>
                  <a:lnTo>
                    <a:pt x="147" y="318"/>
                  </a:lnTo>
                  <a:lnTo>
                    <a:pt x="142" y="316"/>
                  </a:lnTo>
                  <a:lnTo>
                    <a:pt x="138" y="314"/>
                  </a:lnTo>
                  <a:lnTo>
                    <a:pt x="136" y="311"/>
                  </a:lnTo>
                  <a:lnTo>
                    <a:pt x="134" y="309"/>
                  </a:lnTo>
                  <a:lnTo>
                    <a:pt x="133" y="307"/>
                  </a:lnTo>
                  <a:lnTo>
                    <a:pt x="133" y="305"/>
                  </a:lnTo>
                  <a:lnTo>
                    <a:pt x="119" y="55"/>
                  </a:lnTo>
                  <a:lnTo>
                    <a:pt x="119" y="54"/>
                  </a:lnTo>
                  <a:lnTo>
                    <a:pt x="54" y="282"/>
                  </a:lnTo>
                  <a:lnTo>
                    <a:pt x="53" y="284"/>
                  </a:lnTo>
                  <a:lnTo>
                    <a:pt x="52" y="287"/>
                  </a:lnTo>
                  <a:lnTo>
                    <a:pt x="50" y="288"/>
                  </a:lnTo>
                  <a:lnTo>
                    <a:pt x="46" y="288"/>
                  </a:lnTo>
                  <a:lnTo>
                    <a:pt x="42" y="288"/>
                  </a:lnTo>
                  <a:lnTo>
                    <a:pt x="38" y="287"/>
                  </a:lnTo>
                  <a:lnTo>
                    <a:pt x="31" y="286"/>
                  </a:lnTo>
                  <a:lnTo>
                    <a:pt x="25" y="284"/>
                  </a:lnTo>
                  <a:lnTo>
                    <a:pt x="17" y="281"/>
                  </a:lnTo>
                  <a:lnTo>
                    <a:pt x="12" y="279"/>
                  </a:lnTo>
                  <a:lnTo>
                    <a:pt x="6" y="278"/>
                  </a:lnTo>
                  <a:lnTo>
                    <a:pt x="3" y="276"/>
                  </a:lnTo>
                  <a:lnTo>
                    <a:pt x="1" y="274"/>
                  </a:lnTo>
                  <a:lnTo>
                    <a:pt x="0" y="271"/>
                  </a:lnTo>
                  <a:lnTo>
                    <a:pt x="0" y="269"/>
                  </a:lnTo>
                  <a:lnTo>
                    <a:pt x="0" y="267"/>
                  </a:lnTo>
                  <a:lnTo>
                    <a:pt x="71" y="18"/>
                  </a:lnTo>
                  <a:lnTo>
                    <a:pt x="72" y="13"/>
                  </a:lnTo>
                  <a:lnTo>
                    <a:pt x="75" y="9"/>
                  </a:lnTo>
                  <a:lnTo>
                    <a:pt x="78" y="5"/>
                  </a:lnTo>
                  <a:lnTo>
                    <a:pt x="81" y="2"/>
                  </a:lnTo>
                  <a:lnTo>
                    <a:pt x="85" y="1"/>
                  </a:lnTo>
                  <a:lnTo>
                    <a:pt x="90" y="0"/>
                  </a:lnTo>
                  <a:lnTo>
                    <a:pt x="94" y="0"/>
                  </a:lnTo>
                  <a:lnTo>
                    <a:pt x="98" y="1"/>
                  </a:lnTo>
                  <a:lnTo>
                    <a:pt x="136" y="12"/>
                  </a:lnTo>
                  <a:lnTo>
                    <a:pt x="145" y="14"/>
                  </a:lnTo>
                  <a:lnTo>
                    <a:pt x="152" y="19"/>
                  </a:lnTo>
                  <a:lnTo>
                    <a:pt x="159" y="22"/>
                  </a:lnTo>
                  <a:lnTo>
                    <a:pt x="163" y="27"/>
                  </a:lnTo>
                  <a:lnTo>
                    <a:pt x="167" y="33"/>
                  </a:lnTo>
                  <a:lnTo>
                    <a:pt x="170" y="39"/>
                  </a:lnTo>
                  <a:lnTo>
                    <a:pt x="171" y="48"/>
                  </a:lnTo>
                  <a:lnTo>
                    <a:pt x="171" y="56"/>
                  </a:lnTo>
                  <a:lnTo>
                    <a:pt x="184" y="240"/>
                  </a:lnTo>
                  <a:lnTo>
                    <a:pt x="185" y="240"/>
                  </a:lnTo>
                  <a:lnTo>
                    <a:pt x="295" y="92"/>
                  </a:lnTo>
                  <a:lnTo>
                    <a:pt x="299" y="85"/>
                  </a:lnTo>
                  <a:lnTo>
                    <a:pt x="305" y="78"/>
                  </a:lnTo>
                  <a:lnTo>
                    <a:pt x="310" y="74"/>
                  </a:lnTo>
                  <a:lnTo>
                    <a:pt x="316" y="70"/>
                  </a:lnTo>
                  <a:lnTo>
                    <a:pt x="321" y="68"/>
                  </a:lnTo>
                  <a:lnTo>
                    <a:pt x="327" y="68"/>
                  </a:lnTo>
                  <a:lnTo>
                    <a:pt x="335" y="68"/>
                  </a:lnTo>
                  <a:lnTo>
                    <a:pt x="343" y="70"/>
                  </a:lnTo>
                  <a:lnTo>
                    <a:pt x="380" y="81"/>
                  </a:lnTo>
                  <a:lnTo>
                    <a:pt x="386" y="83"/>
                  </a:lnTo>
                  <a:lnTo>
                    <a:pt x="390" y="86"/>
                  </a:lnTo>
                  <a:lnTo>
                    <a:pt x="393" y="89"/>
                  </a:lnTo>
                  <a:lnTo>
                    <a:pt x="395" y="92"/>
                  </a:lnTo>
                  <a:lnTo>
                    <a:pt x="398" y="96"/>
                  </a:lnTo>
                  <a:lnTo>
                    <a:pt x="398" y="101"/>
                  </a:lnTo>
                  <a:lnTo>
                    <a:pt x="398" y="105"/>
                  </a:lnTo>
                  <a:lnTo>
                    <a:pt x="397" y="110"/>
                  </a:lnTo>
                  <a:lnTo>
                    <a:pt x="326" y="360"/>
                  </a:lnTo>
                  <a:close/>
                  <a:moveTo>
                    <a:pt x="590" y="337"/>
                  </a:moveTo>
                  <a:lnTo>
                    <a:pt x="588" y="342"/>
                  </a:lnTo>
                  <a:lnTo>
                    <a:pt x="586" y="346"/>
                  </a:lnTo>
                  <a:lnTo>
                    <a:pt x="583" y="348"/>
                  </a:lnTo>
                  <a:lnTo>
                    <a:pt x="580" y="350"/>
                  </a:lnTo>
                  <a:lnTo>
                    <a:pt x="577" y="351"/>
                  </a:lnTo>
                  <a:lnTo>
                    <a:pt x="574" y="353"/>
                  </a:lnTo>
                  <a:lnTo>
                    <a:pt x="571" y="353"/>
                  </a:lnTo>
                  <a:lnTo>
                    <a:pt x="567" y="351"/>
                  </a:lnTo>
                  <a:lnTo>
                    <a:pt x="452" y="311"/>
                  </a:lnTo>
                  <a:lnTo>
                    <a:pt x="448" y="323"/>
                  </a:lnTo>
                  <a:lnTo>
                    <a:pt x="446" y="335"/>
                  </a:lnTo>
                  <a:lnTo>
                    <a:pt x="446" y="341"/>
                  </a:lnTo>
                  <a:lnTo>
                    <a:pt x="447" y="345"/>
                  </a:lnTo>
                  <a:lnTo>
                    <a:pt x="448" y="350"/>
                  </a:lnTo>
                  <a:lnTo>
                    <a:pt x="451" y="355"/>
                  </a:lnTo>
                  <a:lnTo>
                    <a:pt x="453" y="359"/>
                  </a:lnTo>
                  <a:lnTo>
                    <a:pt x="455" y="363"/>
                  </a:lnTo>
                  <a:lnTo>
                    <a:pt x="459" y="367"/>
                  </a:lnTo>
                  <a:lnTo>
                    <a:pt x="462" y="371"/>
                  </a:lnTo>
                  <a:lnTo>
                    <a:pt x="468" y="374"/>
                  </a:lnTo>
                  <a:lnTo>
                    <a:pt x="473" y="377"/>
                  </a:lnTo>
                  <a:lnTo>
                    <a:pt x="479" y="380"/>
                  </a:lnTo>
                  <a:lnTo>
                    <a:pt x="485" y="383"/>
                  </a:lnTo>
                  <a:lnTo>
                    <a:pt x="498" y="386"/>
                  </a:lnTo>
                  <a:lnTo>
                    <a:pt x="511" y="388"/>
                  </a:lnTo>
                  <a:lnTo>
                    <a:pt x="521" y="390"/>
                  </a:lnTo>
                  <a:lnTo>
                    <a:pt x="531" y="390"/>
                  </a:lnTo>
                  <a:lnTo>
                    <a:pt x="538" y="390"/>
                  </a:lnTo>
                  <a:lnTo>
                    <a:pt x="545" y="390"/>
                  </a:lnTo>
                  <a:lnTo>
                    <a:pt x="550" y="390"/>
                  </a:lnTo>
                  <a:lnTo>
                    <a:pt x="554" y="391"/>
                  </a:lnTo>
                  <a:lnTo>
                    <a:pt x="555" y="391"/>
                  </a:lnTo>
                  <a:lnTo>
                    <a:pt x="556" y="393"/>
                  </a:lnTo>
                  <a:lnTo>
                    <a:pt x="558" y="395"/>
                  </a:lnTo>
                  <a:lnTo>
                    <a:pt x="559" y="396"/>
                  </a:lnTo>
                  <a:lnTo>
                    <a:pt x="559" y="399"/>
                  </a:lnTo>
                  <a:lnTo>
                    <a:pt x="558" y="402"/>
                  </a:lnTo>
                  <a:lnTo>
                    <a:pt x="556" y="405"/>
                  </a:lnTo>
                  <a:lnTo>
                    <a:pt x="554" y="411"/>
                  </a:lnTo>
                  <a:lnTo>
                    <a:pt x="553" y="415"/>
                  </a:lnTo>
                  <a:lnTo>
                    <a:pt x="552" y="418"/>
                  </a:lnTo>
                  <a:lnTo>
                    <a:pt x="551" y="422"/>
                  </a:lnTo>
                  <a:lnTo>
                    <a:pt x="549" y="424"/>
                  </a:lnTo>
                  <a:lnTo>
                    <a:pt x="548" y="426"/>
                  </a:lnTo>
                  <a:lnTo>
                    <a:pt x="547" y="428"/>
                  </a:lnTo>
                  <a:lnTo>
                    <a:pt x="546" y="429"/>
                  </a:lnTo>
                  <a:lnTo>
                    <a:pt x="544" y="430"/>
                  </a:lnTo>
                  <a:lnTo>
                    <a:pt x="540" y="430"/>
                  </a:lnTo>
                  <a:lnTo>
                    <a:pt x="535" y="431"/>
                  </a:lnTo>
                  <a:lnTo>
                    <a:pt x="526" y="431"/>
                  </a:lnTo>
                  <a:lnTo>
                    <a:pt x="518" y="431"/>
                  </a:lnTo>
                  <a:lnTo>
                    <a:pt x="506" y="430"/>
                  </a:lnTo>
                  <a:lnTo>
                    <a:pt x="494" y="428"/>
                  </a:lnTo>
                  <a:lnTo>
                    <a:pt x="481" y="425"/>
                  </a:lnTo>
                  <a:lnTo>
                    <a:pt x="467" y="422"/>
                  </a:lnTo>
                  <a:lnTo>
                    <a:pt x="455" y="416"/>
                  </a:lnTo>
                  <a:lnTo>
                    <a:pt x="443" y="412"/>
                  </a:lnTo>
                  <a:lnTo>
                    <a:pt x="433" y="405"/>
                  </a:lnTo>
                  <a:lnTo>
                    <a:pt x="425" y="400"/>
                  </a:lnTo>
                  <a:lnTo>
                    <a:pt x="417" y="394"/>
                  </a:lnTo>
                  <a:lnTo>
                    <a:pt x="410" y="386"/>
                  </a:lnTo>
                  <a:lnTo>
                    <a:pt x="404" y="378"/>
                  </a:lnTo>
                  <a:lnTo>
                    <a:pt x="399" y="370"/>
                  </a:lnTo>
                  <a:lnTo>
                    <a:pt x="395" y="361"/>
                  </a:lnTo>
                  <a:lnTo>
                    <a:pt x="393" y="351"/>
                  </a:lnTo>
                  <a:lnTo>
                    <a:pt x="391" y="341"/>
                  </a:lnTo>
                  <a:lnTo>
                    <a:pt x="391" y="331"/>
                  </a:lnTo>
                  <a:lnTo>
                    <a:pt x="392" y="319"/>
                  </a:lnTo>
                  <a:lnTo>
                    <a:pt x="393" y="307"/>
                  </a:lnTo>
                  <a:lnTo>
                    <a:pt x="397" y="295"/>
                  </a:lnTo>
                  <a:lnTo>
                    <a:pt x="401" y="282"/>
                  </a:lnTo>
                  <a:lnTo>
                    <a:pt x="405" y="269"/>
                  </a:lnTo>
                  <a:lnTo>
                    <a:pt x="411" y="259"/>
                  </a:lnTo>
                  <a:lnTo>
                    <a:pt x="416" y="248"/>
                  </a:lnTo>
                  <a:lnTo>
                    <a:pt x="422" y="238"/>
                  </a:lnTo>
                  <a:lnTo>
                    <a:pt x="430" y="230"/>
                  </a:lnTo>
                  <a:lnTo>
                    <a:pt x="438" y="223"/>
                  </a:lnTo>
                  <a:lnTo>
                    <a:pt x="445" y="216"/>
                  </a:lnTo>
                  <a:lnTo>
                    <a:pt x="454" y="211"/>
                  </a:lnTo>
                  <a:lnTo>
                    <a:pt x="462" y="207"/>
                  </a:lnTo>
                  <a:lnTo>
                    <a:pt x="472" y="202"/>
                  </a:lnTo>
                  <a:lnTo>
                    <a:pt x="481" y="200"/>
                  </a:lnTo>
                  <a:lnTo>
                    <a:pt x="492" y="199"/>
                  </a:lnTo>
                  <a:lnTo>
                    <a:pt x="501" y="199"/>
                  </a:lnTo>
                  <a:lnTo>
                    <a:pt x="512" y="200"/>
                  </a:lnTo>
                  <a:lnTo>
                    <a:pt x="523" y="202"/>
                  </a:lnTo>
                  <a:lnTo>
                    <a:pt x="535" y="206"/>
                  </a:lnTo>
                  <a:lnTo>
                    <a:pt x="546" y="210"/>
                  </a:lnTo>
                  <a:lnTo>
                    <a:pt x="556" y="215"/>
                  </a:lnTo>
                  <a:lnTo>
                    <a:pt x="565" y="221"/>
                  </a:lnTo>
                  <a:lnTo>
                    <a:pt x="573" y="226"/>
                  </a:lnTo>
                  <a:lnTo>
                    <a:pt x="580" y="233"/>
                  </a:lnTo>
                  <a:lnTo>
                    <a:pt x="586" y="240"/>
                  </a:lnTo>
                  <a:lnTo>
                    <a:pt x="590" y="248"/>
                  </a:lnTo>
                  <a:lnTo>
                    <a:pt x="594" y="255"/>
                  </a:lnTo>
                  <a:lnTo>
                    <a:pt x="598" y="264"/>
                  </a:lnTo>
                  <a:lnTo>
                    <a:pt x="599" y="273"/>
                  </a:lnTo>
                  <a:lnTo>
                    <a:pt x="600" y="281"/>
                  </a:lnTo>
                  <a:lnTo>
                    <a:pt x="600" y="290"/>
                  </a:lnTo>
                  <a:lnTo>
                    <a:pt x="600" y="300"/>
                  </a:lnTo>
                  <a:lnTo>
                    <a:pt x="598" y="309"/>
                  </a:lnTo>
                  <a:lnTo>
                    <a:pt x="595" y="319"/>
                  </a:lnTo>
                  <a:lnTo>
                    <a:pt x="593" y="329"/>
                  </a:lnTo>
                  <a:lnTo>
                    <a:pt x="590" y="337"/>
                  </a:lnTo>
                  <a:close/>
                  <a:moveTo>
                    <a:pt x="544" y="305"/>
                  </a:moveTo>
                  <a:lnTo>
                    <a:pt x="547" y="294"/>
                  </a:lnTo>
                  <a:lnTo>
                    <a:pt x="548" y="283"/>
                  </a:lnTo>
                  <a:lnTo>
                    <a:pt x="548" y="275"/>
                  </a:lnTo>
                  <a:lnTo>
                    <a:pt x="546" y="266"/>
                  </a:lnTo>
                  <a:lnTo>
                    <a:pt x="545" y="262"/>
                  </a:lnTo>
                  <a:lnTo>
                    <a:pt x="542" y="259"/>
                  </a:lnTo>
                  <a:lnTo>
                    <a:pt x="540" y="255"/>
                  </a:lnTo>
                  <a:lnTo>
                    <a:pt x="537" y="252"/>
                  </a:lnTo>
                  <a:lnTo>
                    <a:pt x="529" y="247"/>
                  </a:lnTo>
                  <a:lnTo>
                    <a:pt x="521" y="243"/>
                  </a:lnTo>
                  <a:lnTo>
                    <a:pt x="515" y="241"/>
                  </a:lnTo>
                  <a:lnTo>
                    <a:pt x="511" y="241"/>
                  </a:lnTo>
                  <a:lnTo>
                    <a:pt x="506" y="240"/>
                  </a:lnTo>
                  <a:lnTo>
                    <a:pt x="501" y="241"/>
                  </a:lnTo>
                  <a:lnTo>
                    <a:pt x="493" y="243"/>
                  </a:lnTo>
                  <a:lnTo>
                    <a:pt x="485" y="247"/>
                  </a:lnTo>
                  <a:lnTo>
                    <a:pt x="479" y="252"/>
                  </a:lnTo>
                  <a:lnTo>
                    <a:pt x="472" y="260"/>
                  </a:lnTo>
                  <a:lnTo>
                    <a:pt x="467" y="268"/>
                  </a:lnTo>
                  <a:lnTo>
                    <a:pt x="462" y="278"/>
                  </a:lnTo>
                  <a:lnTo>
                    <a:pt x="544" y="305"/>
                  </a:lnTo>
                  <a:close/>
                  <a:moveTo>
                    <a:pt x="717" y="475"/>
                  </a:moveTo>
                  <a:lnTo>
                    <a:pt x="714" y="482"/>
                  </a:lnTo>
                  <a:lnTo>
                    <a:pt x="711" y="488"/>
                  </a:lnTo>
                  <a:lnTo>
                    <a:pt x="708" y="492"/>
                  </a:lnTo>
                  <a:lnTo>
                    <a:pt x="705" y="494"/>
                  </a:lnTo>
                  <a:lnTo>
                    <a:pt x="702" y="495"/>
                  </a:lnTo>
                  <a:lnTo>
                    <a:pt x="698" y="495"/>
                  </a:lnTo>
                  <a:lnTo>
                    <a:pt x="694" y="495"/>
                  </a:lnTo>
                  <a:lnTo>
                    <a:pt x="688" y="494"/>
                  </a:lnTo>
                  <a:lnTo>
                    <a:pt x="683" y="493"/>
                  </a:lnTo>
                  <a:lnTo>
                    <a:pt x="677" y="492"/>
                  </a:lnTo>
                  <a:lnTo>
                    <a:pt x="671" y="490"/>
                  </a:lnTo>
                  <a:lnTo>
                    <a:pt x="666" y="488"/>
                  </a:lnTo>
                  <a:lnTo>
                    <a:pt x="658" y="484"/>
                  </a:lnTo>
                  <a:lnTo>
                    <a:pt x="650" y="481"/>
                  </a:lnTo>
                  <a:lnTo>
                    <a:pt x="645" y="478"/>
                  </a:lnTo>
                  <a:lnTo>
                    <a:pt x="640" y="474"/>
                  </a:lnTo>
                  <a:lnTo>
                    <a:pt x="635" y="469"/>
                  </a:lnTo>
                  <a:lnTo>
                    <a:pt x="631" y="464"/>
                  </a:lnTo>
                  <a:lnTo>
                    <a:pt x="628" y="460"/>
                  </a:lnTo>
                  <a:lnTo>
                    <a:pt x="626" y="454"/>
                  </a:lnTo>
                  <a:lnTo>
                    <a:pt x="623" y="448"/>
                  </a:lnTo>
                  <a:lnTo>
                    <a:pt x="622" y="442"/>
                  </a:lnTo>
                  <a:lnTo>
                    <a:pt x="622" y="436"/>
                  </a:lnTo>
                  <a:lnTo>
                    <a:pt x="622" y="428"/>
                  </a:lnTo>
                  <a:lnTo>
                    <a:pt x="623" y="422"/>
                  </a:lnTo>
                  <a:lnTo>
                    <a:pt x="626" y="414"/>
                  </a:lnTo>
                  <a:lnTo>
                    <a:pt x="628" y="405"/>
                  </a:lnTo>
                  <a:lnTo>
                    <a:pt x="631" y="397"/>
                  </a:lnTo>
                  <a:lnTo>
                    <a:pt x="668" y="302"/>
                  </a:lnTo>
                  <a:lnTo>
                    <a:pt x="646" y="293"/>
                  </a:lnTo>
                  <a:lnTo>
                    <a:pt x="644" y="292"/>
                  </a:lnTo>
                  <a:lnTo>
                    <a:pt x="643" y="290"/>
                  </a:lnTo>
                  <a:lnTo>
                    <a:pt x="642" y="288"/>
                  </a:lnTo>
                  <a:lnTo>
                    <a:pt x="642" y="286"/>
                  </a:lnTo>
                  <a:lnTo>
                    <a:pt x="643" y="278"/>
                  </a:lnTo>
                  <a:lnTo>
                    <a:pt x="646" y="268"/>
                  </a:lnTo>
                  <a:lnTo>
                    <a:pt x="648" y="263"/>
                  </a:lnTo>
                  <a:lnTo>
                    <a:pt x="650" y="259"/>
                  </a:lnTo>
                  <a:lnTo>
                    <a:pt x="653" y="254"/>
                  </a:lnTo>
                  <a:lnTo>
                    <a:pt x="655" y="252"/>
                  </a:lnTo>
                  <a:lnTo>
                    <a:pt x="657" y="251"/>
                  </a:lnTo>
                  <a:lnTo>
                    <a:pt x="659" y="250"/>
                  </a:lnTo>
                  <a:lnTo>
                    <a:pt x="660" y="250"/>
                  </a:lnTo>
                  <a:lnTo>
                    <a:pt x="662" y="250"/>
                  </a:lnTo>
                  <a:lnTo>
                    <a:pt x="685" y="259"/>
                  </a:lnTo>
                  <a:lnTo>
                    <a:pt x="701" y="217"/>
                  </a:lnTo>
                  <a:lnTo>
                    <a:pt x="702" y="215"/>
                  </a:lnTo>
                  <a:lnTo>
                    <a:pt x="705" y="214"/>
                  </a:lnTo>
                  <a:lnTo>
                    <a:pt x="707" y="213"/>
                  </a:lnTo>
                  <a:lnTo>
                    <a:pt x="710" y="213"/>
                  </a:lnTo>
                  <a:lnTo>
                    <a:pt x="713" y="213"/>
                  </a:lnTo>
                  <a:lnTo>
                    <a:pt x="719" y="214"/>
                  </a:lnTo>
                  <a:lnTo>
                    <a:pt x="724" y="216"/>
                  </a:lnTo>
                  <a:lnTo>
                    <a:pt x="732" y="219"/>
                  </a:lnTo>
                  <a:lnTo>
                    <a:pt x="738" y="222"/>
                  </a:lnTo>
                  <a:lnTo>
                    <a:pt x="744" y="224"/>
                  </a:lnTo>
                  <a:lnTo>
                    <a:pt x="749" y="227"/>
                  </a:lnTo>
                  <a:lnTo>
                    <a:pt x="751" y="229"/>
                  </a:lnTo>
                  <a:lnTo>
                    <a:pt x="753" y="232"/>
                  </a:lnTo>
                  <a:lnTo>
                    <a:pt x="754" y="234"/>
                  </a:lnTo>
                  <a:lnTo>
                    <a:pt x="754" y="236"/>
                  </a:lnTo>
                  <a:lnTo>
                    <a:pt x="754" y="238"/>
                  </a:lnTo>
                  <a:lnTo>
                    <a:pt x="738" y="280"/>
                  </a:lnTo>
                  <a:lnTo>
                    <a:pt x="778" y="295"/>
                  </a:lnTo>
                  <a:lnTo>
                    <a:pt x="780" y="296"/>
                  </a:lnTo>
                  <a:lnTo>
                    <a:pt x="781" y="299"/>
                  </a:lnTo>
                  <a:lnTo>
                    <a:pt x="782" y="301"/>
                  </a:lnTo>
                  <a:lnTo>
                    <a:pt x="782" y="303"/>
                  </a:lnTo>
                  <a:lnTo>
                    <a:pt x="782" y="306"/>
                  </a:lnTo>
                  <a:lnTo>
                    <a:pt x="781" y="310"/>
                  </a:lnTo>
                  <a:lnTo>
                    <a:pt x="780" y="315"/>
                  </a:lnTo>
                  <a:lnTo>
                    <a:pt x="778" y="320"/>
                  </a:lnTo>
                  <a:lnTo>
                    <a:pt x="774" y="330"/>
                  </a:lnTo>
                  <a:lnTo>
                    <a:pt x="769" y="336"/>
                  </a:lnTo>
                  <a:lnTo>
                    <a:pt x="767" y="337"/>
                  </a:lnTo>
                  <a:lnTo>
                    <a:pt x="766" y="338"/>
                  </a:lnTo>
                  <a:lnTo>
                    <a:pt x="764" y="338"/>
                  </a:lnTo>
                  <a:lnTo>
                    <a:pt x="762" y="338"/>
                  </a:lnTo>
                  <a:lnTo>
                    <a:pt x="721" y="322"/>
                  </a:lnTo>
                  <a:lnTo>
                    <a:pt x="686" y="410"/>
                  </a:lnTo>
                  <a:lnTo>
                    <a:pt x="684" y="417"/>
                  </a:lnTo>
                  <a:lnTo>
                    <a:pt x="682" y="424"/>
                  </a:lnTo>
                  <a:lnTo>
                    <a:pt x="682" y="430"/>
                  </a:lnTo>
                  <a:lnTo>
                    <a:pt x="682" y="435"/>
                  </a:lnTo>
                  <a:lnTo>
                    <a:pt x="684" y="439"/>
                  </a:lnTo>
                  <a:lnTo>
                    <a:pt x="686" y="443"/>
                  </a:lnTo>
                  <a:lnTo>
                    <a:pt x="690" y="447"/>
                  </a:lnTo>
                  <a:lnTo>
                    <a:pt x="696" y="450"/>
                  </a:lnTo>
                  <a:lnTo>
                    <a:pt x="700" y="451"/>
                  </a:lnTo>
                  <a:lnTo>
                    <a:pt x="705" y="452"/>
                  </a:lnTo>
                  <a:lnTo>
                    <a:pt x="708" y="452"/>
                  </a:lnTo>
                  <a:lnTo>
                    <a:pt x="711" y="452"/>
                  </a:lnTo>
                  <a:lnTo>
                    <a:pt x="713" y="452"/>
                  </a:lnTo>
                  <a:lnTo>
                    <a:pt x="715" y="452"/>
                  </a:lnTo>
                  <a:lnTo>
                    <a:pt x="717" y="452"/>
                  </a:lnTo>
                  <a:lnTo>
                    <a:pt x="720" y="453"/>
                  </a:lnTo>
                  <a:lnTo>
                    <a:pt x="721" y="453"/>
                  </a:lnTo>
                  <a:lnTo>
                    <a:pt x="722" y="454"/>
                  </a:lnTo>
                  <a:lnTo>
                    <a:pt x="722" y="456"/>
                  </a:lnTo>
                  <a:lnTo>
                    <a:pt x="722" y="458"/>
                  </a:lnTo>
                  <a:lnTo>
                    <a:pt x="722" y="461"/>
                  </a:lnTo>
                  <a:lnTo>
                    <a:pt x="721" y="465"/>
                  </a:lnTo>
                  <a:lnTo>
                    <a:pt x="720" y="469"/>
                  </a:lnTo>
                  <a:lnTo>
                    <a:pt x="717" y="475"/>
                  </a:lnTo>
                  <a:close/>
                  <a:moveTo>
                    <a:pt x="951" y="478"/>
                  </a:moveTo>
                  <a:lnTo>
                    <a:pt x="949" y="482"/>
                  </a:lnTo>
                  <a:lnTo>
                    <a:pt x="947" y="487"/>
                  </a:lnTo>
                  <a:lnTo>
                    <a:pt x="944" y="489"/>
                  </a:lnTo>
                  <a:lnTo>
                    <a:pt x="941" y="491"/>
                  </a:lnTo>
                  <a:lnTo>
                    <a:pt x="938" y="492"/>
                  </a:lnTo>
                  <a:lnTo>
                    <a:pt x="935" y="492"/>
                  </a:lnTo>
                  <a:lnTo>
                    <a:pt x="931" y="492"/>
                  </a:lnTo>
                  <a:lnTo>
                    <a:pt x="927" y="491"/>
                  </a:lnTo>
                  <a:lnTo>
                    <a:pt x="814" y="445"/>
                  </a:lnTo>
                  <a:lnTo>
                    <a:pt x="810" y="457"/>
                  </a:lnTo>
                  <a:lnTo>
                    <a:pt x="808" y="468"/>
                  </a:lnTo>
                  <a:lnTo>
                    <a:pt x="808" y="474"/>
                  </a:lnTo>
                  <a:lnTo>
                    <a:pt x="808" y="479"/>
                  </a:lnTo>
                  <a:lnTo>
                    <a:pt x="809" y="483"/>
                  </a:lnTo>
                  <a:lnTo>
                    <a:pt x="810" y="489"/>
                  </a:lnTo>
                  <a:lnTo>
                    <a:pt x="813" y="493"/>
                  </a:lnTo>
                  <a:lnTo>
                    <a:pt x="816" y="497"/>
                  </a:lnTo>
                  <a:lnTo>
                    <a:pt x="819" y="502"/>
                  </a:lnTo>
                  <a:lnTo>
                    <a:pt x="822" y="505"/>
                  </a:lnTo>
                  <a:lnTo>
                    <a:pt x="827" y="508"/>
                  </a:lnTo>
                  <a:lnTo>
                    <a:pt x="832" y="511"/>
                  </a:lnTo>
                  <a:lnTo>
                    <a:pt x="837" y="515"/>
                  </a:lnTo>
                  <a:lnTo>
                    <a:pt x="844" y="518"/>
                  </a:lnTo>
                  <a:lnTo>
                    <a:pt x="858" y="522"/>
                  </a:lnTo>
                  <a:lnTo>
                    <a:pt x="870" y="525"/>
                  </a:lnTo>
                  <a:lnTo>
                    <a:pt x="880" y="528"/>
                  </a:lnTo>
                  <a:lnTo>
                    <a:pt x="889" y="528"/>
                  </a:lnTo>
                  <a:lnTo>
                    <a:pt x="897" y="529"/>
                  </a:lnTo>
                  <a:lnTo>
                    <a:pt x="903" y="529"/>
                  </a:lnTo>
                  <a:lnTo>
                    <a:pt x="909" y="529"/>
                  </a:lnTo>
                  <a:lnTo>
                    <a:pt x="912" y="530"/>
                  </a:lnTo>
                  <a:lnTo>
                    <a:pt x="914" y="531"/>
                  </a:lnTo>
                  <a:lnTo>
                    <a:pt x="915" y="532"/>
                  </a:lnTo>
                  <a:lnTo>
                    <a:pt x="916" y="533"/>
                  </a:lnTo>
                  <a:lnTo>
                    <a:pt x="916" y="535"/>
                  </a:lnTo>
                  <a:lnTo>
                    <a:pt x="916" y="537"/>
                  </a:lnTo>
                  <a:lnTo>
                    <a:pt x="915" y="541"/>
                  </a:lnTo>
                  <a:lnTo>
                    <a:pt x="914" y="545"/>
                  </a:lnTo>
                  <a:lnTo>
                    <a:pt x="912" y="549"/>
                  </a:lnTo>
                  <a:lnTo>
                    <a:pt x="911" y="554"/>
                  </a:lnTo>
                  <a:lnTo>
                    <a:pt x="909" y="558"/>
                  </a:lnTo>
                  <a:lnTo>
                    <a:pt x="908" y="560"/>
                  </a:lnTo>
                  <a:lnTo>
                    <a:pt x="907" y="563"/>
                  </a:lnTo>
                  <a:lnTo>
                    <a:pt x="904" y="564"/>
                  </a:lnTo>
                  <a:lnTo>
                    <a:pt x="903" y="567"/>
                  </a:lnTo>
                  <a:lnTo>
                    <a:pt x="902" y="568"/>
                  </a:lnTo>
                  <a:lnTo>
                    <a:pt x="900" y="569"/>
                  </a:lnTo>
                  <a:lnTo>
                    <a:pt x="897" y="569"/>
                  </a:lnTo>
                  <a:lnTo>
                    <a:pt x="891" y="570"/>
                  </a:lnTo>
                  <a:lnTo>
                    <a:pt x="883" y="569"/>
                  </a:lnTo>
                  <a:lnTo>
                    <a:pt x="874" y="569"/>
                  </a:lnTo>
                  <a:lnTo>
                    <a:pt x="862" y="567"/>
                  </a:lnTo>
                  <a:lnTo>
                    <a:pt x="850" y="564"/>
                  </a:lnTo>
                  <a:lnTo>
                    <a:pt x="837" y="560"/>
                  </a:lnTo>
                  <a:lnTo>
                    <a:pt x="823" y="556"/>
                  </a:lnTo>
                  <a:lnTo>
                    <a:pt x="811" y="550"/>
                  </a:lnTo>
                  <a:lnTo>
                    <a:pt x="801" y="545"/>
                  </a:lnTo>
                  <a:lnTo>
                    <a:pt x="791" y="538"/>
                  </a:lnTo>
                  <a:lnTo>
                    <a:pt x="782" y="532"/>
                  </a:lnTo>
                  <a:lnTo>
                    <a:pt x="775" y="525"/>
                  </a:lnTo>
                  <a:lnTo>
                    <a:pt x="768" y="518"/>
                  </a:lnTo>
                  <a:lnTo>
                    <a:pt x="763" y="509"/>
                  </a:lnTo>
                  <a:lnTo>
                    <a:pt x="759" y="501"/>
                  </a:lnTo>
                  <a:lnTo>
                    <a:pt x="755" y="492"/>
                  </a:lnTo>
                  <a:lnTo>
                    <a:pt x="754" y="482"/>
                  </a:lnTo>
                  <a:lnTo>
                    <a:pt x="753" y="472"/>
                  </a:lnTo>
                  <a:lnTo>
                    <a:pt x="753" y="462"/>
                  </a:lnTo>
                  <a:lnTo>
                    <a:pt x="754" y="450"/>
                  </a:lnTo>
                  <a:lnTo>
                    <a:pt x="756" y="438"/>
                  </a:lnTo>
                  <a:lnTo>
                    <a:pt x="761" y="426"/>
                  </a:lnTo>
                  <a:lnTo>
                    <a:pt x="765" y="413"/>
                  </a:lnTo>
                  <a:lnTo>
                    <a:pt x="770" y="401"/>
                  </a:lnTo>
                  <a:lnTo>
                    <a:pt x="776" y="390"/>
                  </a:lnTo>
                  <a:lnTo>
                    <a:pt x="782" y="381"/>
                  </a:lnTo>
                  <a:lnTo>
                    <a:pt x="789" y="371"/>
                  </a:lnTo>
                  <a:lnTo>
                    <a:pt x="796" y="363"/>
                  </a:lnTo>
                  <a:lnTo>
                    <a:pt x="804" y="356"/>
                  </a:lnTo>
                  <a:lnTo>
                    <a:pt x="813" y="349"/>
                  </a:lnTo>
                  <a:lnTo>
                    <a:pt x="821" y="345"/>
                  </a:lnTo>
                  <a:lnTo>
                    <a:pt x="830" y="341"/>
                  </a:lnTo>
                  <a:lnTo>
                    <a:pt x="840" y="337"/>
                  </a:lnTo>
                  <a:lnTo>
                    <a:pt x="849" y="336"/>
                  </a:lnTo>
                  <a:lnTo>
                    <a:pt x="859" y="335"/>
                  </a:lnTo>
                  <a:lnTo>
                    <a:pt x="870" y="335"/>
                  </a:lnTo>
                  <a:lnTo>
                    <a:pt x="881" y="337"/>
                  </a:lnTo>
                  <a:lnTo>
                    <a:pt x="891" y="340"/>
                  </a:lnTo>
                  <a:lnTo>
                    <a:pt x="902" y="344"/>
                  </a:lnTo>
                  <a:lnTo>
                    <a:pt x="913" y="348"/>
                  </a:lnTo>
                  <a:lnTo>
                    <a:pt x="923" y="354"/>
                  </a:lnTo>
                  <a:lnTo>
                    <a:pt x="932" y="360"/>
                  </a:lnTo>
                  <a:lnTo>
                    <a:pt x="940" y="367"/>
                  </a:lnTo>
                  <a:lnTo>
                    <a:pt x="947" y="373"/>
                  </a:lnTo>
                  <a:lnTo>
                    <a:pt x="952" y="381"/>
                  </a:lnTo>
                  <a:lnTo>
                    <a:pt x="956" y="388"/>
                  </a:lnTo>
                  <a:lnTo>
                    <a:pt x="959" y="397"/>
                  </a:lnTo>
                  <a:lnTo>
                    <a:pt x="962" y="404"/>
                  </a:lnTo>
                  <a:lnTo>
                    <a:pt x="964" y="413"/>
                  </a:lnTo>
                  <a:lnTo>
                    <a:pt x="964" y="423"/>
                  </a:lnTo>
                  <a:lnTo>
                    <a:pt x="964" y="431"/>
                  </a:lnTo>
                  <a:lnTo>
                    <a:pt x="963" y="441"/>
                  </a:lnTo>
                  <a:lnTo>
                    <a:pt x="961" y="451"/>
                  </a:lnTo>
                  <a:lnTo>
                    <a:pt x="957" y="460"/>
                  </a:lnTo>
                  <a:lnTo>
                    <a:pt x="954" y="470"/>
                  </a:lnTo>
                  <a:lnTo>
                    <a:pt x="951" y="478"/>
                  </a:lnTo>
                  <a:close/>
                  <a:moveTo>
                    <a:pt x="905" y="443"/>
                  </a:moveTo>
                  <a:lnTo>
                    <a:pt x="910" y="433"/>
                  </a:lnTo>
                  <a:lnTo>
                    <a:pt x="912" y="423"/>
                  </a:lnTo>
                  <a:lnTo>
                    <a:pt x="912" y="413"/>
                  </a:lnTo>
                  <a:lnTo>
                    <a:pt x="911" y="404"/>
                  </a:lnTo>
                  <a:lnTo>
                    <a:pt x="910" y="401"/>
                  </a:lnTo>
                  <a:lnTo>
                    <a:pt x="908" y="397"/>
                  </a:lnTo>
                  <a:lnTo>
                    <a:pt x="905" y="394"/>
                  </a:lnTo>
                  <a:lnTo>
                    <a:pt x="902" y="390"/>
                  </a:lnTo>
                  <a:lnTo>
                    <a:pt x="896" y="385"/>
                  </a:lnTo>
                  <a:lnTo>
                    <a:pt x="886" y="381"/>
                  </a:lnTo>
                  <a:lnTo>
                    <a:pt x="882" y="378"/>
                  </a:lnTo>
                  <a:lnTo>
                    <a:pt x="876" y="377"/>
                  </a:lnTo>
                  <a:lnTo>
                    <a:pt x="872" y="377"/>
                  </a:lnTo>
                  <a:lnTo>
                    <a:pt x="868" y="377"/>
                  </a:lnTo>
                  <a:lnTo>
                    <a:pt x="859" y="380"/>
                  </a:lnTo>
                  <a:lnTo>
                    <a:pt x="851" y="383"/>
                  </a:lnTo>
                  <a:lnTo>
                    <a:pt x="844" y="388"/>
                  </a:lnTo>
                  <a:lnTo>
                    <a:pt x="837" y="395"/>
                  </a:lnTo>
                  <a:lnTo>
                    <a:pt x="832" y="403"/>
                  </a:lnTo>
                  <a:lnTo>
                    <a:pt x="827" y="412"/>
                  </a:lnTo>
                  <a:lnTo>
                    <a:pt x="905" y="443"/>
                  </a:lnTo>
                  <a:close/>
                  <a:moveTo>
                    <a:pt x="1145" y="485"/>
                  </a:moveTo>
                  <a:lnTo>
                    <a:pt x="1142" y="492"/>
                  </a:lnTo>
                  <a:lnTo>
                    <a:pt x="1140" y="497"/>
                  </a:lnTo>
                  <a:lnTo>
                    <a:pt x="1137" y="501"/>
                  </a:lnTo>
                  <a:lnTo>
                    <a:pt x="1135" y="504"/>
                  </a:lnTo>
                  <a:lnTo>
                    <a:pt x="1133" y="506"/>
                  </a:lnTo>
                  <a:lnTo>
                    <a:pt x="1131" y="507"/>
                  </a:lnTo>
                  <a:lnTo>
                    <a:pt x="1129" y="507"/>
                  </a:lnTo>
                  <a:lnTo>
                    <a:pt x="1127" y="506"/>
                  </a:lnTo>
                  <a:lnTo>
                    <a:pt x="1126" y="505"/>
                  </a:lnTo>
                  <a:lnTo>
                    <a:pt x="1124" y="504"/>
                  </a:lnTo>
                  <a:lnTo>
                    <a:pt x="1123" y="502"/>
                  </a:lnTo>
                  <a:lnTo>
                    <a:pt x="1120" y="501"/>
                  </a:lnTo>
                  <a:lnTo>
                    <a:pt x="1117" y="498"/>
                  </a:lnTo>
                  <a:lnTo>
                    <a:pt x="1115" y="496"/>
                  </a:lnTo>
                  <a:lnTo>
                    <a:pt x="1112" y="494"/>
                  </a:lnTo>
                  <a:lnTo>
                    <a:pt x="1109" y="492"/>
                  </a:lnTo>
                  <a:lnTo>
                    <a:pt x="1104" y="491"/>
                  </a:lnTo>
                  <a:lnTo>
                    <a:pt x="1099" y="490"/>
                  </a:lnTo>
                  <a:lnTo>
                    <a:pt x="1093" y="491"/>
                  </a:lnTo>
                  <a:lnTo>
                    <a:pt x="1088" y="492"/>
                  </a:lnTo>
                  <a:lnTo>
                    <a:pt x="1082" y="494"/>
                  </a:lnTo>
                  <a:lnTo>
                    <a:pt x="1074" y="497"/>
                  </a:lnTo>
                  <a:lnTo>
                    <a:pt x="1065" y="502"/>
                  </a:lnTo>
                  <a:lnTo>
                    <a:pt x="1056" y="507"/>
                  </a:lnTo>
                  <a:lnTo>
                    <a:pt x="1005" y="622"/>
                  </a:lnTo>
                  <a:lnTo>
                    <a:pt x="1004" y="623"/>
                  </a:lnTo>
                  <a:lnTo>
                    <a:pt x="1002" y="624"/>
                  </a:lnTo>
                  <a:lnTo>
                    <a:pt x="999" y="625"/>
                  </a:lnTo>
                  <a:lnTo>
                    <a:pt x="996" y="625"/>
                  </a:lnTo>
                  <a:lnTo>
                    <a:pt x="993" y="624"/>
                  </a:lnTo>
                  <a:lnTo>
                    <a:pt x="988" y="623"/>
                  </a:lnTo>
                  <a:lnTo>
                    <a:pt x="982" y="621"/>
                  </a:lnTo>
                  <a:lnTo>
                    <a:pt x="975" y="617"/>
                  </a:lnTo>
                  <a:lnTo>
                    <a:pt x="968" y="614"/>
                  </a:lnTo>
                  <a:lnTo>
                    <a:pt x="963" y="612"/>
                  </a:lnTo>
                  <a:lnTo>
                    <a:pt x="958" y="609"/>
                  </a:lnTo>
                  <a:lnTo>
                    <a:pt x="956" y="607"/>
                  </a:lnTo>
                  <a:lnTo>
                    <a:pt x="954" y="604"/>
                  </a:lnTo>
                  <a:lnTo>
                    <a:pt x="953" y="602"/>
                  </a:lnTo>
                  <a:lnTo>
                    <a:pt x="953" y="600"/>
                  </a:lnTo>
                  <a:lnTo>
                    <a:pt x="953" y="598"/>
                  </a:lnTo>
                  <a:lnTo>
                    <a:pt x="1036" y="415"/>
                  </a:lnTo>
                  <a:lnTo>
                    <a:pt x="1037" y="413"/>
                  </a:lnTo>
                  <a:lnTo>
                    <a:pt x="1038" y="412"/>
                  </a:lnTo>
                  <a:lnTo>
                    <a:pt x="1041" y="411"/>
                  </a:lnTo>
                  <a:lnTo>
                    <a:pt x="1043" y="411"/>
                  </a:lnTo>
                  <a:lnTo>
                    <a:pt x="1047" y="412"/>
                  </a:lnTo>
                  <a:lnTo>
                    <a:pt x="1050" y="413"/>
                  </a:lnTo>
                  <a:lnTo>
                    <a:pt x="1056" y="414"/>
                  </a:lnTo>
                  <a:lnTo>
                    <a:pt x="1061" y="417"/>
                  </a:lnTo>
                  <a:lnTo>
                    <a:pt x="1068" y="420"/>
                  </a:lnTo>
                  <a:lnTo>
                    <a:pt x="1072" y="423"/>
                  </a:lnTo>
                  <a:lnTo>
                    <a:pt x="1075" y="425"/>
                  </a:lnTo>
                  <a:lnTo>
                    <a:pt x="1078" y="427"/>
                  </a:lnTo>
                  <a:lnTo>
                    <a:pt x="1079" y="429"/>
                  </a:lnTo>
                  <a:lnTo>
                    <a:pt x="1081" y="431"/>
                  </a:lnTo>
                  <a:lnTo>
                    <a:pt x="1081" y="433"/>
                  </a:lnTo>
                  <a:lnTo>
                    <a:pt x="1079" y="435"/>
                  </a:lnTo>
                  <a:lnTo>
                    <a:pt x="1070" y="457"/>
                  </a:lnTo>
                  <a:lnTo>
                    <a:pt x="1081" y="452"/>
                  </a:lnTo>
                  <a:lnTo>
                    <a:pt x="1090" y="447"/>
                  </a:lnTo>
                  <a:lnTo>
                    <a:pt x="1100" y="444"/>
                  </a:lnTo>
                  <a:lnTo>
                    <a:pt x="1108" y="442"/>
                  </a:lnTo>
                  <a:lnTo>
                    <a:pt x="1115" y="441"/>
                  </a:lnTo>
                  <a:lnTo>
                    <a:pt x="1122" y="442"/>
                  </a:lnTo>
                  <a:lnTo>
                    <a:pt x="1128" y="443"/>
                  </a:lnTo>
                  <a:lnTo>
                    <a:pt x="1133" y="445"/>
                  </a:lnTo>
                  <a:lnTo>
                    <a:pt x="1137" y="447"/>
                  </a:lnTo>
                  <a:lnTo>
                    <a:pt x="1139" y="449"/>
                  </a:lnTo>
                  <a:lnTo>
                    <a:pt x="1142" y="450"/>
                  </a:lnTo>
                  <a:lnTo>
                    <a:pt x="1145" y="452"/>
                  </a:lnTo>
                  <a:lnTo>
                    <a:pt x="1148" y="454"/>
                  </a:lnTo>
                  <a:lnTo>
                    <a:pt x="1150" y="456"/>
                  </a:lnTo>
                  <a:lnTo>
                    <a:pt x="1152" y="458"/>
                  </a:lnTo>
                  <a:lnTo>
                    <a:pt x="1153" y="460"/>
                  </a:lnTo>
                  <a:lnTo>
                    <a:pt x="1153" y="462"/>
                  </a:lnTo>
                  <a:lnTo>
                    <a:pt x="1153" y="463"/>
                  </a:lnTo>
                  <a:lnTo>
                    <a:pt x="1153" y="465"/>
                  </a:lnTo>
                  <a:lnTo>
                    <a:pt x="1153" y="467"/>
                  </a:lnTo>
                  <a:lnTo>
                    <a:pt x="1152" y="469"/>
                  </a:lnTo>
                  <a:lnTo>
                    <a:pt x="1151" y="474"/>
                  </a:lnTo>
                  <a:lnTo>
                    <a:pt x="1149" y="479"/>
                  </a:lnTo>
                  <a:lnTo>
                    <a:pt x="1145" y="485"/>
                  </a:lnTo>
                  <a:close/>
                  <a:moveTo>
                    <a:pt x="1153" y="694"/>
                  </a:moveTo>
                  <a:lnTo>
                    <a:pt x="1152" y="696"/>
                  </a:lnTo>
                  <a:lnTo>
                    <a:pt x="1150" y="697"/>
                  </a:lnTo>
                  <a:lnTo>
                    <a:pt x="1148" y="697"/>
                  </a:lnTo>
                  <a:lnTo>
                    <a:pt x="1144" y="697"/>
                  </a:lnTo>
                  <a:lnTo>
                    <a:pt x="1141" y="696"/>
                  </a:lnTo>
                  <a:lnTo>
                    <a:pt x="1136" y="695"/>
                  </a:lnTo>
                  <a:lnTo>
                    <a:pt x="1130" y="693"/>
                  </a:lnTo>
                  <a:lnTo>
                    <a:pt x="1124" y="690"/>
                  </a:lnTo>
                  <a:lnTo>
                    <a:pt x="1117" y="685"/>
                  </a:lnTo>
                  <a:lnTo>
                    <a:pt x="1112" y="682"/>
                  </a:lnTo>
                  <a:lnTo>
                    <a:pt x="1108" y="680"/>
                  </a:lnTo>
                  <a:lnTo>
                    <a:pt x="1105" y="677"/>
                  </a:lnTo>
                  <a:lnTo>
                    <a:pt x="1103" y="675"/>
                  </a:lnTo>
                  <a:lnTo>
                    <a:pt x="1102" y="672"/>
                  </a:lnTo>
                  <a:lnTo>
                    <a:pt x="1102" y="670"/>
                  </a:lnTo>
                  <a:lnTo>
                    <a:pt x="1102" y="668"/>
                  </a:lnTo>
                  <a:lnTo>
                    <a:pt x="1194" y="490"/>
                  </a:lnTo>
                  <a:lnTo>
                    <a:pt x="1195" y="489"/>
                  </a:lnTo>
                  <a:lnTo>
                    <a:pt x="1197" y="488"/>
                  </a:lnTo>
                  <a:lnTo>
                    <a:pt x="1199" y="487"/>
                  </a:lnTo>
                  <a:lnTo>
                    <a:pt x="1203" y="487"/>
                  </a:lnTo>
                  <a:lnTo>
                    <a:pt x="1206" y="488"/>
                  </a:lnTo>
                  <a:lnTo>
                    <a:pt x="1211" y="489"/>
                  </a:lnTo>
                  <a:lnTo>
                    <a:pt x="1217" y="491"/>
                  </a:lnTo>
                  <a:lnTo>
                    <a:pt x="1223" y="495"/>
                  </a:lnTo>
                  <a:lnTo>
                    <a:pt x="1230" y="498"/>
                  </a:lnTo>
                  <a:lnTo>
                    <a:pt x="1235" y="502"/>
                  </a:lnTo>
                  <a:lnTo>
                    <a:pt x="1239" y="505"/>
                  </a:lnTo>
                  <a:lnTo>
                    <a:pt x="1242" y="507"/>
                  </a:lnTo>
                  <a:lnTo>
                    <a:pt x="1244" y="509"/>
                  </a:lnTo>
                  <a:lnTo>
                    <a:pt x="1245" y="511"/>
                  </a:lnTo>
                  <a:lnTo>
                    <a:pt x="1245" y="514"/>
                  </a:lnTo>
                  <a:lnTo>
                    <a:pt x="1245" y="516"/>
                  </a:lnTo>
                  <a:lnTo>
                    <a:pt x="1153" y="694"/>
                  </a:lnTo>
                  <a:close/>
                  <a:moveTo>
                    <a:pt x="1279" y="457"/>
                  </a:moveTo>
                  <a:lnTo>
                    <a:pt x="1276" y="464"/>
                  </a:lnTo>
                  <a:lnTo>
                    <a:pt x="1272" y="469"/>
                  </a:lnTo>
                  <a:lnTo>
                    <a:pt x="1267" y="472"/>
                  </a:lnTo>
                  <a:lnTo>
                    <a:pt x="1263" y="475"/>
                  </a:lnTo>
                  <a:lnTo>
                    <a:pt x="1258" y="476"/>
                  </a:lnTo>
                  <a:lnTo>
                    <a:pt x="1251" y="475"/>
                  </a:lnTo>
                  <a:lnTo>
                    <a:pt x="1245" y="472"/>
                  </a:lnTo>
                  <a:lnTo>
                    <a:pt x="1236" y="469"/>
                  </a:lnTo>
                  <a:lnTo>
                    <a:pt x="1229" y="465"/>
                  </a:lnTo>
                  <a:lnTo>
                    <a:pt x="1223" y="461"/>
                  </a:lnTo>
                  <a:lnTo>
                    <a:pt x="1219" y="456"/>
                  </a:lnTo>
                  <a:lnTo>
                    <a:pt x="1217" y="452"/>
                  </a:lnTo>
                  <a:lnTo>
                    <a:pt x="1216" y="447"/>
                  </a:lnTo>
                  <a:lnTo>
                    <a:pt x="1216" y="441"/>
                  </a:lnTo>
                  <a:lnTo>
                    <a:pt x="1218" y="435"/>
                  </a:lnTo>
                  <a:lnTo>
                    <a:pt x="1221" y="428"/>
                  </a:lnTo>
                  <a:lnTo>
                    <a:pt x="1225" y="422"/>
                  </a:lnTo>
                  <a:lnTo>
                    <a:pt x="1229" y="416"/>
                  </a:lnTo>
                  <a:lnTo>
                    <a:pt x="1233" y="412"/>
                  </a:lnTo>
                  <a:lnTo>
                    <a:pt x="1238" y="410"/>
                  </a:lnTo>
                  <a:lnTo>
                    <a:pt x="1243" y="410"/>
                  </a:lnTo>
                  <a:lnTo>
                    <a:pt x="1249" y="411"/>
                  </a:lnTo>
                  <a:lnTo>
                    <a:pt x="1256" y="413"/>
                  </a:lnTo>
                  <a:lnTo>
                    <a:pt x="1264" y="416"/>
                  </a:lnTo>
                  <a:lnTo>
                    <a:pt x="1272" y="421"/>
                  </a:lnTo>
                  <a:lnTo>
                    <a:pt x="1277" y="425"/>
                  </a:lnTo>
                  <a:lnTo>
                    <a:pt x="1281" y="429"/>
                  </a:lnTo>
                  <a:lnTo>
                    <a:pt x="1284" y="434"/>
                  </a:lnTo>
                  <a:lnTo>
                    <a:pt x="1285" y="438"/>
                  </a:lnTo>
                  <a:lnTo>
                    <a:pt x="1285" y="444"/>
                  </a:lnTo>
                  <a:lnTo>
                    <a:pt x="1283" y="450"/>
                  </a:lnTo>
                  <a:lnTo>
                    <a:pt x="1279" y="457"/>
                  </a:lnTo>
                  <a:close/>
                  <a:moveTo>
                    <a:pt x="1377" y="806"/>
                  </a:moveTo>
                  <a:lnTo>
                    <a:pt x="1375" y="808"/>
                  </a:lnTo>
                  <a:lnTo>
                    <a:pt x="1373" y="810"/>
                  </a:lnTo>
                  <a:lnTo>
                    <a:pt x="1371" y="810"/>
                  </a:lnTo>
                  <a:lnTo>
                    <a:pt x="1369" y="810"/>
                  </a:lnTo>
                  <a:lnTo>
                    <a:pt x="1365" y="809"/>
                  </a:lnTo>
                  <a:lnTo>
                    <a:pt x="1360" y="808"/>
                  </a:lnTo>
                  <a:lnTo>
                    <a:pt x="1354" y="804"/>
                  </a:lnTo>
                  <a:lnTo>
                    <a:pt x="1347" y="801"/>
                  </a:lnTo>
                  <a:lnTo>
                    <a:pt x="1341" y="798"/>
                  </a:lnTo>
                  <a:lnTo>
                    <a:pt x="1336" y="795"/>
                  </a:lnTo>
                  <a:lnTo>
                    <a:pt x="1331" y="791"/>
                  </a:lnTo>
                  <a:lnTo>
                    <a:pt x="1329" y="789"/>
                  </a:lnTo>
                  <a:lnTo>
                    <a:pt x="1327" y="787"/>
                  </a:lnTo>
                  <a:lnTo>
                    <a:pt x="1326" y="785"/>
                  </a:lnTo>
                  <a:lnTo>
                    <a:pt x="1326" y="783"/>
                  </a:lnTo>
                  <a:lnTo>
                    <a:pt x="1327" y="780"/>
                  </a:lnTo>
                  <a:lnTo>
                    <a:pt x="1379" y="679"/>
                  </a:lnTo>
                  <a:lnTo>
                    <a:pt x="1384" y="667"/>
                  </a:lnTo>
                  <a:lnTo>
                    <a:pt x="1387" y="657"/>
                  </a:lnTo>
                  <a:lnTo>
                    <a:pt x="1388" y="650"/>
                  </a:lnTo>
                  <a:lnTo>
                    <a:pt x="1388" y="642"/>
                  </a:lnTo>
                  <a:lnTo>
                    <a:pt x="1386" y="635"/>
                  </a:lnTo>
                  <a:lnTo>
                    <a:pt x="1383" y="629"/>
                  </a:lnTo>
                  <a:lnTo>
                    <a:pt x="1378" y="624"/>
                  </a:lnTo>
                  <a:lnTo>
                    <a:pt x="1371" y="619"/>
                  </a:lnTo>
                  <a:lnTo>
                    <a:pt x="1367" y="617"/>
                  </a:lnTo>
                  <a:lnTo>
                    <a:pt x="1360" y="616"/>
                  </a:lnTo>
                  <a:lnTo>
                    <a:pt x="1355" y="615"/>
                  </a:lnTo>
                  <a:lnTo>
                    <a:pt x="1348" y="616"/>
                  </a:lnTo>
                  <a:lnTo>
                    <a:pt x="1342" y="617"/>
                  </a:lnTo>
                  <a:lnTo>
                    <a:pt x="1334" y="619"/>
                  </a:lnTo>
                  <a:lnTo>
                    <a:pt x="1326" y="623"/>
                  </a:lnTo>
                  <a:lnTo>
                    <a:pt x="1317" y="626"/>
                  </a:lnTo>
                  <a:lnTo>
                    <a:pt x="1257" y="745"/>
                  </a:lnTo>
                  <a:lnTo>
                    <a:pt x="1256" y="747"/>
                  </a:lnTo>
                  <a:lnTo>
                    <a:pt x="1253" y="748"/>
                  </a:lnTo>
                  <a:lnTo>
                    <a:pt x="1251" y="748"/>
                  </a:lnTo>
                  <a:lnTo>
                    <a:pt x="1248" y="748"/>
                  </a:lnTo>
                  <a:lnTo>
                    <a:pt x="1245" y="747"/>
                  </a:lnTo>
                  <a:lnTo>
                    <a:pt x="1240" y="746"/>
                  </a:lnTo>
                  <a:lnTo>
                    <a:pt x="1234" y="744"/>
                  </a:lnTo>
                  <a:lnTo>
                    <a:pt x="1227" y="739"/>
                  </a:lnTo>
                  <a:lnTo>
                    <a:pt x="1221" y="736"/>
                  </a:lnTo>
                  <a:lnTo>
                    <a:pt x="1216" y="733"/>
                  </a:lnTo>
                  <a:lnTo>
                    <a:pt x="1211" y="731"/>
                  </a:lnTo>
                  <a:lnTo>
                    <a:pt x="1209" y="728"/>
                  </a:lnTo>
                  <a:lnTo>
                    <a:pt x="1207" y="725"/>
                  </a:lnTo>
                  <a:lnTo>
                    <a:pt x="1206" y="723"/>
                  </a:lnTo>
                  <a:lnTo>
                    <a:pt x="1206" y="721"/>
                  </a:lnTo>
                  <a:lnTo>
                    <a:pt x="1207" y="719"/>
                  </a:lnTo>
                  <a:lnTo>
                    <a:pt x="1298" y="541"/>
                  </a:lnTo>
                  <a:lnTo>
                    <a:pt x="1299" y="538"/>
                  </a:lnTo>
                  <a:lnTo>
                    <a:pt x="1301" y="537"/>
                  </a:lnTo>
                  <a:lnTo>
                    <a:pt x="1303" y="536"/>
                  </a:lnTo>
                  <a:lnTo>
                    <a:pt x="1305" y="536"/>
                  </a:lnTo>
                  <a:lnTo>
                    <a:pt x="1309" y="537"/>
                  </a:lnTo>
                  <a:lnTo>
                    <a:pt x="1313" y="538"/>
                  </a:lnTo>
                  <a:lnTo>
                    <a:pt x="1318" y="541"/>
                  </a:lnTo>
                  <a:lnTo>
                    <a:pt x="1324" y="544"/>
                  </a:lnTo>
                  <a:lnTo>
                    <a:pt x="1329" y="547"/>
                  </a:lnTo>
                  <a:lnTo>
                    <a:pt x="1334" y="549"/>
                  </a:lnTo>
                  <a:lnTo>
                    <a:pt x="1338" y="551"/>
                  </a:lnTo>
                  <a:lnTo>
                    <a:pt x="1340" y="555"/>
                  </a:lnTo>
                  <a:lnTo>
                    <a:pt x="1341" y="557"/>
                  </a:lnTo>
                  <a:lnTo>
                    <a:pt x="1342" y="559"/>
                  </a:lnTo>
                  <a:lnTo>
                    <a:pt x="1342" y="560"/>
                  </a:lnTo>
                  <a:lnTo>
                    <a:pt x="1341" y="562"/>
                  </a:lnTo>
                  <a:lnTo>
                    <a:pt x="1330" y="583"/>
                  </a:lnTo>
                  <a:lnTo>
                    <a:pt x="1342" y="579"/>
                  </a:lnTo>
                  <a:lnTo>
                    <a:pt x="1353" y="576"/>
                  </a:lnTo>
                  <a:lnTo>
                    <a:pt x="1363" y="575"/>
                  </a:lnTo>
                  <a:lnTo>
                    <a:pt x="1372" y="574"/>
                  </a:lnTo>
                  <a:lnTo>
                    <a:pt x="1382" y="575"/>
                  </a:lnTo>
                  <a:lnTo>
                    <a:pt x="1392" y="576"/>
                  </a:lnTo>
                  <a:lnTo>
                    <a:pt x="1400" y="579"/>
                  </a:lnTo>
                  <a:lnTo>
                    <a:pt x="1409" y="583"/>
                  </a:lnTo>
                  <a:lnTo>
                    <a:pt x="1418" y="588"/>
                  </a:lnTo>
                  <a:lnTo>
                    <a:pt x="1425" y="594"/>
                  </a:lnTo>
                  <a:lnTo>
                    <a:pt x="1431" y="599"/>
                  </a:lnTo>
                  <a:lnTo>
                    <a:pt x="1436" y="604"/>
                  </a:lnTo>
                  <a:lnTo>
                    <a:pt x="1440" y="611"/>
                  </a:lnTo>
                  <a:lnTo>
                    <a:pt x="1444" y="617"/>
                  </a:lnTo>
                  <a:lnTo>
                    <a:pt x="1447" y="624"/>
                  </a:lnTo>
                  <a:lnTo>
                    <a:pt x="1448" y="631"/>
                  </a:lnTo>
                  <a:lnTo>
                    <a:pt x="1449" y="639"/>
                  </a:lnTo>
                  <a:lnTo>
                    <a:pt x="1449" y="645"/>
                  </a:lnTo>
                  <a:lnTo>
                    <a:pt x="1448" y="653"/>
                  </a:lnTo>
                  <a:lnTo>
                    <a:pt x="1447" y="662"/>
                  </a:lnTo>
                  <a:lnTo>
                    <a:pt x="1445" y="669"/>
                  </a:lnTo>
                  <a:lnTo>
                    <a:pt x="1441" y="678"/>
                  </a:lnTo>
                  <a:lnTo>
                    <a:pt x="1438" y="686"/>
                  </a:lnTo>
                  <a:lnTo>
                    <a:pt x="1434" y="696"/>
                  </a:lnTo>
                  <a:lnTo>
                    <a:pt x="1377" y="806"/>
                  </a:lnTo>
                  <a:close/>
                  <a:moveTo>
                    <a:pt x="1670" y="763"/>
                  </a:moveTo>
                  <a:lnTo>
                    <a:pt x="1665" y="772"/>
                  </a:lnTo>
                  <a:lnTo>
                    <a:pt x="1661" y="776"/>
                  </a:lnTo>
                  <a:lnTo>
                    <a:pt x="1658" y="777"/>
                  </a:lnTo>
                  <a:lnTo>
                    <a:pt x="1656" y="778"/>
                  </a:lnTo>
                  <a:lnTo>
                    <a:pt x="1654" y="778"/>
                  </a:lnTo>
                  <a:lnTo>
                    <a:pt x="1652" y="777"/>
                  </a:lnTo>
                  <a:lnTo>
                    <a:pt x="1632" y="766"/>
                  </a:lnTo>
                  <a:lnTo>
                    <a:pt x="1633" y="773"/>
                  </a:lnTo>
                  <a:lnTo>
                    <a:pt x="1632" y="780"/>
                  </a:lnTo>
                  <a:lnTo>
                    <a:pt x="1629" y="787"/>
                  </a:lnTo>
                  <a:lnTo>
                    <a:pt x="1626" y="793"/>
                  </a:lnTo>
                  <a:lnTo>
                    <a:pt x="1622" y="801"/>
                  </a:lnTo>
                  <a:lnTo>
                    <a:pt x="1618" y="808"/>
                  </a:lnTo>
                  <a:lnTo>
                    <a:pt x="1612" y="813"/>
                  </a:lnTo>
                  <a:lnTo>
                    <a:pt x="1606" y="817"/>
                  </a:lnTo>
                  <a:lnTo>
                    <a:pt x="1600" y="822"/>
                  </a:lnTo>
                  <a:lnTo>
                    <a:pt x="1594" y="825"/>
                  </a:lnTo>
                  <a:lnTo>
                    <a:pt x="1587" y="827"/>
                  </a:lnTo>
                  <a:lnTo>
                    <a:pt x="1580" y="829"/>
                  </a:lnTo>
                  <a:lnTo>
                    <a:pt x="1573" y="830"/>
                  </a:lnTo>
                  <a:lnTo>
                    <a:pt x="1566" y="830"/>
                  </a:lnTo>
                  <a:lnTo>
                    <a:pt x="1558" y="829"/>
                  </a:lnTo>
                  <a:lnTo>
                    <a:pt x="1551" y="828"/>
                  </a:lnTo>
                  <a:lnTo>
                    <a:pt x="1543" y="826"/>
                  </a:lnTo>
                  <a:lnTo>
                    <a:pt x="1534" y="824"/>
                  </a:lnTo>
                  <a:lnTo>
                    <a:pt x="1527" y="819"/>
                  </a:lnTo>
                  <a:lnTo>
                    <a:pt x="1518" y="815"/>
                  </a:lnTo>
                  <a:lnTo>
                    <a:pt x="1511" y="810"/>
                  </a:lnTo>
                  <a:lnTo>
                    <a:pt x="1503" y="804"/>
                  </a:lnTo>
                  <a:lnTo>
                    <a:pt x="1498" y="798"/>
                  </a:lnTo>
                  <a:lnTo>
                    <a:pt x="1494" y="792"/>
                  </a:lnTo>
                  <a:lnTo>
                    <a:pt x="1491" y="795"/>
                  </a:lnTo>
                  <a:lnTo>
                    <a:pt x="1487" y="797"/>
                  </a:lnTo>
                  <a:lnTo>
                    <a:pt x="1484" y="799"/>
                  </a:lnTo>
                  <a:lnTo>
                    <a:pt x="1480" y="803"/>
                  </a:lnTo>
                  <a:lnTo>
                    <a:pt x="1479" y="805"/>
                  </a:lnTo>
                  <a:lnTo>
                    <a:pt x="1479" y="809"/>
                  </a:lnTo>
                  <a:lnTo>
                    <a:pt x="1479" y="812"/>
                  </a:lnTo>
                  <a:lnTo>
                    <a:pt x="1480" y="815"/>
                  </a:lnTo>
                  <a:lnTo>
                    <a:pt x="1481" y="818"/>
                  </a:lnTo>
                  <a:lnTo>
                    <a:pt x="1485" y="822"/>
                  </a:lnTo>
                  <a:lnTo>
                    <a:pt x="1488" y="825"/>
                  </a:lnTo>
                  <a:lnTo>
                    <a:pt x="1492" y="827"/>
                  </a:lnTo>
                  <a:lnTo>
                    <a:pt x="1533" y="853"/>
                  </a:lnTo>
                  <a:lnTo>
                    <a:pt x="1546" y="863"/>
                  </a:lnTo>
                  <a:lnTo>
                    <a:pt x="1557" y="872"/>
                  </a:lnTo>
                  <a:lnTo>
                    <a:pt x="1561" y="878"/>
                  </a:lnTo>
                  <a:lnTo>
                    <a:pt x="1566" y="883"/>
                  </a:lnTo>
                  <a:lnTo>
                    <a:pt x="1568" y="889"/>
                  </a:lnTo>
                  <a:lnTo>
                    <a:pt x="1571" y="894"/>
                  </a:lnTo>
                  <a:lnTo>
                    <a:pt x="1572" y="899"/>
                  </a:lnTo>
                  <a:lnTo>
                    <a:pt x="1573" y="905"/>
                  </a:lnTo>
                  <a:lnTo>
                    <a:pt x="1574" y="910"/>
                  </a:lnTo>
                  <a:lnTo>
                    <a:pt x="1574" y="917"/>
                  </a:lnTo>
                  <a:lnTo>
                    <a:pt x="1573" y="922"/>
                  </a:lnTo>
                  <a:lnTo>
                    <a:pt x="1571" y="927"/>
                  </a:lnTo>
                  <a:lnTo>
                    <a:pt x="1569" y="934"/>
                  </a:lnTo>
                  <a:lnTo>
                    <a:pt x="1566" y="939"/>
                  </a:lnTo>
                  <a:lnTo>
                    <a:pt x="1562" y="946"/>
                  </a:lnTo>
                  <a:lnTo>
                    <a:pt x="1557" y="951"/>
                  </a:lnTo>
                  <a:lnTo>
                    <a:pt x="1553" y="957"/>
                  </a:lnTo>
                  <a:lnTo>
                    <a:pt x="1546" y="961"/>
                  </a:lnTo>
                  <a:lnTo>
                    <a:pt x="1540" y="964"/>
                  </a:lnTo>
                  <a:lnTo>
                    <a:pt x="1533" y="967"/>
                  </a:lnTo>
                  <a:lnTo>
                    <a:pt x="1526" y="970"/>
                  </a:lnTo>
                  <a:lnTo>
                    <a:pt x="1518" y="971"/>
                  </a:lnTo>
                  <a:lnTo>
                    <a:pt x="1509" y="971"/>
                  </a:lnTo>
                  <a:lnTo>
                    <a:pt x="1501" y="971"/>
                  </a:lnTo>
                  <a:lnTo>
                    <a:pt x="1492" y="970"/>
                  </a:lnTo>
                  <a:lnTo>
                    <a:pt x="1482" y="967"/>
                  </a:lnTo>
                  <a:lnTo>
                    <a:pt x="1472" y="964"/>
                  </a:lnTo>
                  <a:lnTo>
                    <a:pt x="1462" y="961"/>
                  </a:lnTo>
                  <a:lnTo>
                    <a:pt x="1451" y="956"/>
                  </a:lnTo>
                  <a:lnTo>
                    <a:pt x="1439" y="949"/>
                  </a:lnTo>
                  <a:lnTo>
                    <a:pt x="1428" y="943"/>
                  </a:lnTo>
                  <a:lnTo>
                    <a:pt x="1420" y="937"/>
                  </a:lnTo>
                  <a:lnTo>
                    <a:pt x="1411" y="931"/>
                  </a:lnTo>
                  <a:lnTo>
                    <a:pt x="1404" y="924"/>
                  </a:lnTo>
                  <a:lnTo>
                    <a:pt x="1397" y="918"/>
                  </a:lnTo>
                  <a:lnTo>
                    <a:pt x="1392" y="912"/>
                  </a:lnTo>
                  <a:lnTo>
                    <a:pt x="1387" y="906"/>
                  </a:lnTo>
                  <a:lnTo>
                    <a:pt x="1383" y="899"/>
                  </a:lnTo>
                  <a:lnTo>
                    <a:pt x="1381" y="894"/>
                  </a:lnTo>
                  <a:lnTo>
                    <a:pt x="1379" y="887"/>
                  </a:lnTo>
                  <a:lnTo>
                    <a:pt x="1378" y="882"/>
                  </a:lnTo>
                  <a:lnTo>
                    <a:pt x="1378" y="877"/>
                  </a:lnTo>
                  <a:lnTo>
                    <a:pt x="1378" y="871"/>
                  </a:lnTo>
                  <a:lnTo>
                    <a:pt x="1379" y="866"/>
                  </a:lnTo>
                  <a:lnTo>
                    <a:pt x="1381" y="860"/>
                  </a:lnTo>
                  <a:lnTo>
                    <a:pt x="1384" y="855"/>
                  </a:lnTo>
                  <a:lnTo>
                    <a:pt x="1387" y="849"/>
                  </a:lnTo>
                  <a:lnTo>
                    <a:pt x="1393" y="843"/>
                  </a:lnTo>
                  <a:lnTo>
                    <a:pt x="1398" y="839"/>
                  </a:lnTo>
                  <a:lnTo>
                    <a:pt x="1404" y="835"/>
                  </a:lnTo>
                  <a:lnTo>
                    <a:pt x="1410" y="832"/>
                  </a:lnTo>
                  <a:lnTo>
                    <a:pt x="1418" y="829"/>
                  </a:lnTo>
                  <a:lnTo>
                    <a:pt x="1425" y="827"/>
                  </a:lnTo>
                  <a:lnTo>
                    <a:pt x="1434" y="826"/>
                  </a:lnTo>
                  <a:lnTo>
                    <a:pt x="1432" y="822"/>
                  </a:lnTo>
                  <a:lnTo>
                    <a:pt x="1430" y="816"/>
                  </a:lnTo>
                  <a:lnTo>
                    <a:pt x="1428" y="812"/>
                  </a:lnTo>
                  <a:lnTo>
                    <a:pt x="1427" y="806"/>
                  </a:lnTo>
                  <a:lnTo>
                    <a:pt x="1428" y="801"/>
                  </a:lnTo>
                  <a:lnTo>
                    <a:pt x="1428" y="797"/>
                  </a:lnTo>
                  <a:lnTo>
                    <a:pt x="1431" y="791"/>
                  </a:lnTo>
                  <a:lnTo>
                    <a:pt x="1433" y="787"/>
                  </a:lnTo>
                  <a:lnTo>
                    <a:pt x="1436" y="782"/>
                  </a:lnTo>
                  <a:lnTo>
                    <a:pt x="1440" y="777"/>
                  </a:lnTo>
                  <a:lnTo>
                    <a:pt x="1445" y="773"/>
                  </a:lnTo>
                  <a:lnTo>
                    <a:pt x="1450" y="769"/>
                  </a:lnTo>
                  <a:lnTo>
                    <a:pt x="1462" y="763"/>
                  </a:lnTo>
                  <a:lnTo>
                    <a:pt x="1474" y="760"/>
                  </a:lnTo>
                  <a:lnTo>
                    <a:pt x="1472" y="749"/>
                  </a:lnTo>
                  <a:lnTo>
                    <a:pt x="1472" y="737"/>
                  </a:lnTo>
                  <a:lnTo>
                    <a:pt x="1474" y="731"/>
                  </a:lnTo>
                  <a:lnTo>
                    <a:pt x="1475" y="724"/>
                  </a:lnTo>
                  <a:lnTo>
                    <a:pt x="1478" y="718"/>
                  </a:lnTo>
                  <a:lnTo>
                    <a:pt x="1481" y="711"/>
                  </a:lnTo>
                  <a:lnTo>
                    <a:pt x="1487" y="704"/>
                  </a:lnTo>
                  <a:lnTo>
                    <a:pt x="1491" y="697"/>
                  </a:lnTo>
                  <a:lnTo>
                    <a:pt x="1497" y="692"/>
                  </a:lnTo>
                  <a:lnTo>
                    <a:pt x="1503" y="688"/>
                  </a:lnTo>
                  <a:lnTo>
                    <a:pt x="1509" y="683"/>
                  </a:lnTo>
                  <a:lnTo>
                    <a:pt x="1516" y="680"/>
                  </a:lnTo>
                  <a:lnTo>
                    <a:pt x="1522" y="677"/>
                  </a:lnTo>
                  <a:lnTo>
                    <a:pt x="1529" y="676"/>
                  </a:lnTo>
                  <a:lnTo>
                    <a:pt x="1536" y="675"/>
                  </a:lnTo>
                  <a:lnTo>
                    <a:pt x="1544" y="675"/>
                  </a:lnTo>
                  <a:lnTo>
                    <a:pt x="1552" y="675"/>
                  </a:lnTo>
                  <a:lnTo>
                    <a:pt x="1559" y="676"/>
                  </a:lnTo>
                  <a:lnTo>
                    <a:pt x="1567" y="678"/>
                  </a:lnTo>
                  <a:lnTo>
                    <a:pt x="1575" y="681"/>
                  </a:lnTo>
                  <a:lnTo>
                    <a:pt x="1583" y="684"/>
                  </a:lnTo>
                  <a:lnTo>
                    <a:pt x="1592" y="689"/>
                  </a:lnTo>
                  <a:lnTo>
                    <a:pt x="1599" y="693"/>
                  </a:lnTo>
                  <a:lnTo>
                    <a:pt x="1606" y="698"/>
                  </a:lnTo>
                  <a:lnTo>
                    <a:pt x="1613" y="704"/>
                  </a:lnTo>
                  <a:lnTo>
                    <a:pt x="1619" y="709"/>
                  </a:lnTo>
                  <a:lnTo>
                    <a:pt x="1674" y="741"/>
                  </a:lnTo>
                  <a:lnTo>
                    <a:pt x="1675" y="742"/>
                  </a:lnTo>
                  <a:lnTo>
                    <a:pt x="1676" y="744"/>
                  </a:lnTo>
                  <a:lnTo>
                    <a:pt x="1677" y="746"/>
                  </a:lnTo>
                  <a:lnTo>
                    <a:pt x="1677" y="748"/>
                  </a:lnTo>
                  <a:lnTo>
                    <a:pt x="1675" y="755"/>
                  </a:lnTo>
                  <a:lnTo>
                    <a:pt x="1670" y="763"/>
                  </a:lnTo>
                  <a:close/>
                  <a:moveTo>
                    <a:pt x="1584" y="769"/>
                  </a:moveTo>
                  <a:lnTo>
                    <a:pt x="1587" y="762"/>
                  </a:lnTo>
                  <a:lnTo>
                    <a:pt x="1588" y="755"/>
                  </a:lnTo>
                  <a:lnTo>
                    <a:pt x="1589" y="748"/>
                  </a:lnTo>
                  <a:lnTo>
                    <a:pt x="1588" y="743"/>
                  </a:lnTo>
                  <a:lnTo>
                    <a:pt x="1586" y="736"/>
                  </a:lnTo>
                  <a:lnTo>
                    <a:pt x="1582" y="731"/>
                  </a:lnTo>
                  <a:lnTo>
                    <a:pt x="1578" y="726"/>
                  </a:lnTo>
                  <a:lnTo>
                    <a:pt x="1571" y="722"/>
                  </a:lnTo>
                  <a:lnTo>
                    <a:pt x="1563" y="719"/>
                  </a:lnTo>
                  <a:lnTo>
                    <a:pt x="1557" y="717"/>
                  </a:lnTo>
                  <a:lnTo>
                    <a:pt x="1551" y="717"/>
                  </a:lnTo>
                  <a:lnTo>
                    <a:pt x="1544" y="719"/>
                  </a:lnTo>
                  <a:lnTo>
                    <a:pt x="1539" y="721"/>
                  </a:lnTo>
                  <a:lnTo>
                    <a:pt x="1533" y="725"/>
                  </a:lnTo>
                  <a:lnTo>
                    <a:pt x="1528" y="730"/>
                  </a:lnTo>
                  <a:lnTo>
                    <a:pt x="1525" y="735"/>
                  </a:lnTo>
                  <a:lnTo>
                    <a:pt x="1521" y="743"/>
                  </a:lnTo>
                  <a:lnTo>
                    <a:pt x="1519" y="749"/>
                  </a:lnTo>
                  <a:lnTo>
                    <a:pt x="1519" y="755"/>
                  </a:lnTo>
                  <a:lnTo>
                    <a:pt x="1520" y="761"/>
                  </a:lnTo>
                  <a:lnTo>
                    <a:pt x="1522" y="766"/>
                  </a:lnTo>
                  <a:lnTo>
                    <a:pt x="1527" y="772"/>
                  </a:lnTo>
                  <a:lnTo>
                    <a:pt x="1531" y="777"/>
                  </a:lnTo>
                  <a:lnTo>
                    <a:pt x="1538" y="782"/>
                  </a:lnTo>
                  <a:lnTo>
                    <a:pt x="1545" y="785"/>
                  </a:lnTo>
                  <a:lnTo>
                    <a:pt x="1552" y="786"/>
                  </a:lnTo>
                  <a:lnTo>
                    <a:pt x="1558" y="786"/>
                  </a:lnTo>
                  <a:lnTo>
                    <a:pt x="1565" y="785"/>
                  </a:lnTo>
                  <a:lnTo>
                    <a:pt x="1570" y="783"/>
                  </a:lnTo>
                  <a:lnTo>
                    <a:pt x="1575" y="778"/>
                  </a:lnTo>
                  <a:lnTo>
                    <a:pt x="1580" y="774"/>
                  </a:lnTo>
                  <a:lnTo>
                    <a:pt x="1584" y="769"/>
                  </a:lnTo>
                  <a:close/>
                  <a:moveTo>
                    <a:pt x="1516" y="913"/>
                  </a:moveTo>
                  <a:lnTo>
                    <a:pt x="1517" y="909"/>
                  </a:lnTo>
                  <a:lnTo>
                    <a:pt x="1518" y="905"/>
                  </a:lnTo>
                  <a:lnTo>
                    <a:pt x="1518" y="900"/>
                  </a:lnTo>
                  <a:lnTo>
                    <a:pt x="1516" y="896"/>
                  </a:lnTo>
                  <a:lnTo>
                    <a:pt x="1514" y="892"/>
                  </a:lnTo>
                  <a:lnTo>
                    <a:pt x="1509" y="889"/>
                  </a:lnTo>
                  <a:lnTo>
                    <a:pt x="1505" y="884"/>
                  </a:lnTo>
                  <a:lnTo>
                    <a:pt x="1500" y="880"/>
                  </a:lnTo>
                  <a:lnTo>
                    <a:pt x="1465" y="859"/>
                  </a:lnTo>
                  <a:lnTo>
                    <a:pt x="1459" y="860"/>
                  </a:lnTo>
                  <a:lnTo>
                    <a:pt x="1453" y="862"/>
                  </a:lnTo>
                  <a:lnTo>
                    <a:pt x="1449" y="864"/>
                  </a:lnTo>
                  <a:lnTo>
                    <a:pt x="1445" y="866"/>
                  </a:lnTo>
                  <a:lnTo>
                    <a:pt x="1441" y="868"/>
                  </a:lnTo>
                  <a:lnTo>
                    <a:pt x="1439" y="870"/>
                  </a:lnTo>
                  <a:lnTo>
                    <a:pt x="1437" y="872"/>
                  </a:lnTo>
                  <a:lnTo>
                    <a:pt x="1435" y="876"/>
                  </a:lnTo>
                  <a:lnTo>
                    <a:pt x="1433" y="881"/>
                  </a:lnTo>
                  <a:lnTo>
                    <a:pt x="1433" y="885"/>
                  </a:lnTo>
                  <a:lnTo>
                    <a:pt x="1434" y="891"/>
                  </a:lnTo>
                  <a:lnTo>
                    <a:pt x="1436" y="896"/>
                  </a:lnTo>
                  <a:lnTo>
                    <a:pt x="1440" y="902"/>
                  </a:lnTo>
                  <a:lnTo>
                    <a:pt x="1446" y="907"/>
                  </a:lnTo>
                  <a:lnTo>
                    <a:pt x="1452" y="912"/>
                  </a:lnTo>
                  <a:lnTo>
                    <a:pt x="1461" y="918"/>
                  </a:lnTo>
                  <a:lnTo>
                    <a:pt x="1472" y="922"/>
                  </a:lnTo>
                  <a:lnTo>
                    <a:pt x="1481" y="925"/>
                  </a:lnTo>
                  <a:lnTo>
                    <a:pt x="1489" y="927"/>
                  </a:lnTo>
                  <a:lnTo>
                    <a:pt x="1497" y="926"/>
                  </a:lnTo>
                  <a:lnTo>
                    <a:pt x="1503" y="925"/>
                  </a:lnTo>
                  <a:lnTo>
                    <a:pt x="1508" y="922"/>
                  </a:lnTo>
                  <a:lnTo>
                    <a:pt x="1512" y="919"/>
                  </a:lnTo>
                  <a:lnTo>
                    <a:pt x="1516" y="91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nvGrpSpPr>
            <p:cNvPr id="41" name="444 Grupo">
              <a:extLst>
                <a:ext uri="{FF2B5EF4-FFF2-40B4-BE49-F238E27FC236}">
                  <a16:creationId xmlns:a16="http://schemas.microsoft.com/office/drawing/2014/main" xmlns="" id="{9FDD0732-4F26-4BB3-AC1E-B3B8B29323C0}"/>
                </a:ext>
              </a:extLst>
            </p:cNvPr>
            <p:cNvGrpSpPr/>
            <p:nvPr/>
          </p:nvGrpSpPr>
          <p:grpSpPr>
            <a:xfrm>
              <a:off x="4584929" y="3090608"/>
              <a:ext cx="451145" cy="945759"/>
              <a:chOff x="7815263" y="1971675"/>
              <a:chExt cx="609601" cy="1277938"/>
            </a:xfrm>
          </p:grpSpPr>
          <p:sp>
            <p:nvSpPr>
              <p:cNvPr id="97" name="Freeform 444">
                <a:extLst>
                  <a:ext uri="{FF2B5EF4-FFF2-40B4-BE49-F238E27FC236}">
                    <a16:creationId xmlns:a16="http://schemas.microsoft.com/office/drawing/2014/main" xmlns="" id="{7326953B-369B-4149-AA73-C1238D08E141}"/>
                  </a:ext>
                </a:extLst>
              </p:cNvPr>
              <p:cNvSpPr>
                <a:spLocks noEditPoints="1"/>
              </p:cNvSpPr>
              <p:nvPr/>
            </p:nvSpPr>
            <p:spPr bwMode="auto">
              <a:xfrm>
                <a:off x="7815263" y="1971675"/>
                <a:ext cx="506413" cy="919163"/>
              </a:xfrm>
              <a:custGeom>
                <a:avLst/>
                <a:gdLst>
                  <a:gd name="T0" fmla="*/ 5 w 1275"/>
                  <a:gd name="T1" fmla="*/ 168 h 2317"/>
                  <a:gd name="T2" fmla="*/ 48 w 1275"/>
                  <a:gd name="T3" fmla="*/ 148 h 2317"/>
                  <a:gd name="T4" fmla="*/ 126 w 1275"/>
                  <a:gd name="T5" fmla="*/ 119 h 2317"/>
                  <a:gd name="T6" fmla="*/ 228 w 1275"/>
                  <a:gd name="T7" fmla="*/ 4 h 2317"/>
                  <a:gd name="T8" fmla="*/ 297 w 1275"/>
                  <a:gd name="T9" fmla="*/ 119 h 2317"/>
                  <a:gd name="T10" fmla="*/ 225 w 1275"/>
                  <a:gd name="T11" fmla="*/ 57 h 2317"/>
                  <a:gd name="T12" fmla="*/ 195 w 1275"/>
                  <a:gd name="T13" fmla="*/ 206 h 2317"/>
                  <a:gd name="T14" fmla="*/ 203 w 1275"/>
                  <a:gd name="T15" fmla="*/ 340 h 2317"/>
                  <a:gd name="T16" fmla="*/ 266 w 1275"/>
                  <a:gd name="T17" fmla="*/ 442 h 2317"/>
                  <a:gd name="T18" fmla="*/ 169 w 1275"/>
                  <a:gd name="T19" fmla="*/ 398 h 2317"/>
                  <a:gd name="T20" fmla="*/ 269 w 1275"/>
                  <a:gd name="T21" fmla="*/ 230 h 2317"/>
                  <a:gd name="T22" fmla="*/ 366 w 1275"/>
                  <a:gd name="T23" fmla="*/ 374 h 2317"/>
                  <a:gd name="T24" fmla="*/ 310 w 1275"/>
                  <a:gd name="T25" fmla="*/ 283 h 2317"/>
                  <a:gd name="T26" fmla="*/ 265 w 1275"/>
                  <a:gd name="T27" fmla="*/ 519 h 2317"/>
                  <a:gd name="T28" fmla="*/ 299 w 1275"/>
                  <a:gd name="T29" fmla="*/ 559 h 2317"/>
                  <a:gd name="T30" fmla="*/ 581 w 1275"/>
                  <a:gd name="T31" fmla="*/ 535 h 2317"/>
                  <a:gd name="T32" fmla="*/ 501 w 1275"/>
                  <a:gd name="T33" fmla="*/ 579 h 2317"/>
                  <a:gd name="T34" fmla="*/ 456 w 1275"/>
                  <a:gd name="T35" fmla="*/ 507 h 2317"/>
                  <a:gd name="T36" fmla="*/ 578 w 1275"/>
                  <a:gd name="T37" fmla="*/ 478 h 2317"/>
                  <a:gd name="T38" fmla="*/ 626 w 1275"/>
                  <a:gd name="T39" fmla="*/ 562 h 2317"/>
                  <a:gd name="T40" fmla="*/ 463 w 1275"/>
                  <a:gd name="T41" fmla="*/ 834 h 2317"/>
                  <a:gd name="T42" fmla="*/ 502 w 1275"/>
                  <a:gd name="T43" fmla="*/ 821 h 2317"/>
                  <a:gd name="T44" fmla="*/ 555 w 1275"/>
                  <a:gd name="T45" fmla="*/ 808 h 2317"/>
                  <a:gd name="T46" fmla="*/ 655 w 1275"/>
                  <a:gd name="T47" fmla="*/ 741 h 2317"/>
                  <a:gd name="T48" fmla="*/ 682 w 1275"/>
                  <a:gd name="T49" fmla="*/ 843 h 2317"/>
                  <a:gd name="T50" fmla="*/ 628 w 1275"/>
                  <a:gd name="T51" fmla="*/ 777 h 2317"/>
                  <a:gd name="T52" fmla="*/ 592 w 1275"/>
                  <a:gd name="T53" fmla="*/ 905 h 2317"/>
                  <a:gd name="T54" fmla="*/ 621 w 1275"/>
                  <a:gd name="T55" fmla="*/ 1027 h 2317"/>
                  <a:gd name="T56" fmla="*/ 659 w 1275"/>
                  <a:gd name="T57" fmla="*/ 1125 h 2317"/>
                  <a:gd name="T58" fmla="*/ 572 w 1275"/>
                  <a:gd name="T59" fmla="*/ 1016 h 2317"/>
                  <a:gd name="T60" fmla="*/ 744 w 1275"/>
                  <a:gd name="T61" fmla="*/ 917 h 2317"/>
                  <a:gd name="T62" fmla="*/ 753 w 1275"/>
                  <a:gd name="T63" fmla="*/ 1088 h 2317"/>
                  <a:gd name="T64" fmla="*/ 705 w 1275"/>
                  <a:gd name="T65" fmla="*/ 960 h 2317"/>
                  <a:gd name="T66" fmla="*/ 845 w 1275"/>
                  <a:gd name="T67" fmla="*/ 1193 h 2317"/>
                  <a:gd name="T68" fmla="*/ 657 w 1275"/>
                  <a:gd name="T69" fmla="*/ 1189 h 2317"/>
                  <a:gd name="T70" fmla="*/ 838 w 1275"/>
                  <a:gd name="T71" fmla="*/ 1146 h 2317"/>
                  <a:gd name="T72" fmla="*/ 896 w 1275"/>
                  <a:gd name="T73" fmla="*/ 1207 h 2317"/>
                  <a:gd name="T74" fmla="*/ 759 w 1275"/>
                  <a:gd name="T75" fmla="*/ 1413 h 2317"/>
                  <a:gd name="T76" fmla="*/ 921 w 1275"/>
                  <a:gd name="T77" fmla="*/ 1242 h 2317"/>
                  <a:gd name="T78" fmla="*/ 987 w 1275"/>
                  <a:gd name="T79" fmla="*/ 1386 h 2317"/>
                  <a:gd name="T80" fmla="*/ 819 w 1275"/>
                  <a:gd name="T81" fmla="*/ 1546 h 2317"/>
                  <a:gd name="T82" fmla="*/ 1031 w 1275"/>
                  <a:gd name="T83" fmla="*/ 1513 h 2317"/>
                  <a:gd name="T84" fmla="*/ 1084 w 1275"/>
                  <a:gd name="T85" fmla="*/ 1429 h 2317"/>
                  <a:gd name="T86" fmla="*/ 931 w 1275"/>
                  <a:gd name="T87" fmla="*/ 1775 h 2317"/>
                  <a:gd name="T88" fmla="*/ 903 w 1275"/>
                  <a:gd name="T89" fmla="*/ 1623 h 2317"/>
                  <a:gd name="T90" fmla="*/ 1097 w 1275"/>
                  <a:gd name="T91" fmla="*/ 1645 h 2317"/>
                  <a:gd name="T92" fmla="*/ 1057 w 1275"/>
                  <a:gd name="T93" fmla="*/ 1720 h 2317"/>
                  <a:gd name="T94" fmla="*/ 977 w 1275"/>
                  <a:gd name="T95" fmla="*/ 1646 h 2317"/>
                  <a:gd name="T96" fmla="*/ 972 w 1275"/>
                  <a:gd name="T97" fmla="*/ 1756 h 2317"/>
                  <a:gd name="T98" fmla="*/ 1000 w 1275"/>
                  <a:gd name="T99" fmla="*/ 1853 h 2317"/>
                  <a:gd name="T100" fmla="*/ 1028 w 1275"/>
                  <a:gd name="T101" fmla="*/ 1971 h 2317"/>
                  <a:gd name="T102" fmla="*/ 952 w 1275"/>
                  <a:gd name="T103" fmla="*/ 1915 h 2317"/>
                  <a:gd name="T104" fmla="*/ 1081 w 1275"/>
                  <a:gd name="T105" fmla="*/ 1770 h 2317"/>
                  <a:gd name="T106" fmla="*/ 1151 w 1275"/>
                  <a:gd name="T107" fmla="*/ 1930 h 2317"/>
                  <a:gd name="T108" fmla="*/ 1119 w 1275"/>
                  <a:gd name="T109" fmla="*/ 1837 h 2317"/>
                  <a:gd name="T110" fmla="*/ 1070 w 1275"/>
                  <a:gd name="T111" fmla="*/ 2291 h 2317"/>
                  <a:gd name="T112" fmla="*/ 955 w 1275"/>
                  <a:gd name="T113" fmla="*/ 2196 h 2317"/>
                  <a:gd name="T114" fmla="*/ 1245 w 1275"/>
                  <a:gd name="T115" fmla="*/ 2129 h 2317"/>
                  <a:gd name="T116" fmla="*/ 1258 w 1275"/>
                  <a:gd name="T117" fmla="*/ 2270 h 2317"/>
                  <a:gd name="T118" fmla="*/ 1220 w 1275"/>
                  <a:gd name="T119" fmla="*/ 2198 h 2317"/>
                  <a:gd name="T120" fmla="*/ 1114 w 1275"/>
                  <a:gd name="T121" fmla="*/ 2253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5" h="2317">
                    <a:moveTo>
                      <a:pt x="169" y="241"/>
                    </a:moveTo>
                    <a:lnTo>
                      <a:pt x="160" y="247"/>
                    </a:lnTo>
                    <a:lnTo>
                      <a:pt x="151" y="253"/>
                    </a:lnTo>
                    <a:lnTo>
                      <a:pt x="141" y="257"/>
                    </a:lnTo>
                    <a:lnTo>
                      <a:pt x="132" y="259"/>
                    </a:lnTo>
                    <a:lnTo>
                      <a:pt x="123" y="261"/>
                    </a:lnTo>
                    <a:lnTo>
                      <a:pt x="113" y="261"/>
                    </a:lnTo>
                    <a:lnTo>
                      <a:pt x="105" y="260"/>
                    </a:lnTo>
                    <a:lnTo>
                      <a:pt x="95" y="259"/>
                    </a:lnTo>
                    <a:lnTo>
                      <a:pt x="86" y="256"/>
                    </a:lnTo>
                    <a:lnTo>
                      <a:pt x="78" y="253"/>
                    </a:lnTo>
                    <a:lnTo>
                      <a:pt x="69" y="248"/>
                    </a:lnTo>
                    <a:lnTo>
                      <a:pt x="60" y="243"/>
                    </a:lnTo>
                    <a:lnTo>
                      <a:pt x="52" y="237"/>
                    </a:lnTo>
                    <a:lnTo>
                      <a:pt x="44" y="230"/>
                    </a:lnTo>
                    <a:lnTo>
                      <a:pt x="37" y="222"/>
                    </a:lnTo>
                    <a:lnTo>
                      <a:pt x="30" y="214"/>
                    </a:lnTo>
                    <a:lnTo>
                      <a:pt x="21" y="202"/>
                    </a:lnTo>
                    <a:lnTo>
                      <a:pt x="15" y="190"/>
                    </a:lnTo>
                    <a:lnTo>
                      <a:pt x="10" y="179"/>
                    </a:lnTo>
                    <a:lnTo>
                      <a:pt x="5" y="168"/>
                    </a:lnTo>
                    <a:lnTo>
                      <a:pt x="2" y="159"/>
                    </a:lnTo>
                    <a:lnTo>
                      <a:pt x="1" y="151"/>
                    </a:lnTo>
                    <a:lnTo>
                      <a:pt x="0" y="144"/>
                    </a:lnTo>
                    <a:lnTo>
                      <a:pt x="0" y="139"/>
                    </a:lnTo>
                    <a:lnTo>
                      <a:pt x="2" y="135"/>
                    </a:lnTo>
                    <a:lnTo>
                      <a:pt x="4" y="131"/>
                    </a:lnTo>
                    <a:lnTo>
                      <a:pt x="10" y="125"/>
                    </a:lnTo>
                    <a:lnTo>
                      <a:pt x="16" y="120"/>
                    </a:lnTo>
                    <a:lnTo>
                      <a:pt x="21" y="115"/>
                    </a:lnTo>
                    <a:lnTo>
                      <a:pt x="26" y="113"/>
                    </a:lnTo>
                    <a:lnTo>
                      <a:pt x="29" y="111"/>
                    </a:lnTo>
                    <a:lnTo>
                      <a:pt x="32" y="109"/>
                    </a:lnTo>
                    <a:lnTo>
                      <a:pt x="35" y="109"/>
                    </a:lnTo>
                    <a:lnTo>
                      <a:pt x="38" y="109"/>
                    </a:lnTo>
                    <a:lnTo>
                      <a:pt x="39" y="110"/>
                    </a:lnTo>
                    <a:lnTo>
                      <a:pt x="41" y="111"/>
                    </a:lnTo>
                    <a:lnTo>
                      <a:pt x="42" y="114"/>
                    </a:lnTo>
                    <a:lnTo>
                      <a:pt x="43" y="121"/>
                    </a:lnTo>
                    <a:lnTo>
                      <a:pt x="44" y="128"/>
                    </a:lnTo>
                    <a:lnTo>
                      <a:pt x="46" y="137"/>
                    </a:lnTo>
                    <a:lnTo>
                      <a:pt x="48" y="148"/>
                    </a:lnTo>
                    <a:lnTo>
                      <a:pt x="53" y="160"/>
                    </a:lnTo>
                    <a:lnTo>
                      <a:pt x="59" y="172"/>
                    </a:lnTo>
                    <a:lnTo>
                      <a:pt x="68" y="185"/>
                    </a:lnTo>
                    <a:lnTo>
                      <a:pt x="74" y="192"/>
                    </a:lnTo>
                    <a:lnTo>
                      <a:pt x="82" y="198"/>
                    </a:lnTo>
                    <a:lnTo>
                      <a:pt x="89" y="202"/>
                    </a:lnTo>
                    <a:lnTo>
                      <a:pt x="96" y="205"/>
                    </a:lnTo>
                    <a:lnTo>
                      <a:pt x="104" y="206"/>
                    </a:lnTo>
                    <a:lnTo>
                      <a:pt x="111" y="205"/>
                    </a:lnTo>
                    <a:lnTo>
                      <a:pt x="119" y="202"/>
                    </a:lnTo>
                    <a:lnTo>
                      <a:pt x="125" y="198"/>
                    </a:lnTo>
                    <a:lnTo>
                      <a:pt x="128" y="194"/>
                    </a:lnTo>
                    <a:lnTo>
                      <a:pt x="132" y="191"/>
                    </a:lnTo>
                    <a:lnTo>
                      <a:pt x="134" y="188"/>
                    </a:lnTo>
                    <a:lnTo>
                      <a:pt x="135" y="184"/>
                    </a:lnTo>
                    <a:lnTo>
                      <a:pt x="137" y="174"/>
                    </a:lnTo>
                    <a:lnTo>
                      <a:pt x="136" y="164"/>
                    </a:lnTo>
                    <a:lnTo>
                      <a:pt x="135" y="153"/>
                    </a:lnTo>
                    <a:lnTo>
                      <a:pt x="133" y="143"/>
                    </a:lnTo>
                    <a:lnTo>
                      <a:pt x="129" y="131"/>
                    </a:lnTo>
                    <a:lnTo>
                      <a:pt x="126" y="119"/>
                    </a:lnTo>
                    <a:lnTo>
                      <a:pt x="124" y="106"/>
                    </a:lnTo>
                    <a:lnTo>
                      <a:pt x="122" y="93"/>
                    </a:lnTo>
                    <a:lnTo>
                      <a:pt x="121" y="80"/>
                    </a:lnTo>
                    <a:lnTo>
                      <a:pt x="123" y="67"/>
                    </a:lnTo>
                    <a:lnTo>
                      <a:pt x="124" y="60"/>
                    </a:lnTo>
                    <a:lnTo>
                      <a:pt x="126" y="55"/>
                    </a:lnTo>
                    <a:lnTo>
                      <a:pt x="128" y="48"/>
                    </a:lnTo>
                    <a:lnTo>
                      <a:pt x="132" y="42"/>
                    </a:lnTo>
                    <a:lnTo>
                      <a:pt x="136" y="37"/>
                    </a:lnTo>
                    <a:lnTo>
                      <a:pt x="140" y="30"/>
                    </a:lnTo>
                    <a:lnTo>
                      <a:pt x="146" y="25"/>
                    </a:lnTo>
                    <a:lnTo>
                      <a:pt x="153" y="18"/>
                    </a:lnTo>
                    <a:lnTo>
                      <a:pt x="161" y="13"/>
                    </a:lnTo>
                    <a:lnTo>
                      <a:pt x="169" y="9"/>
                    </a:lnTo>
                    <a:lnTo>
                      <a:pt x="178" y="4"/>
                    </a:lnTo>
                    <a:lnTo>
                      <a:pt x="187" y="2"/>
                    </a:lnTo>
                    <a:lnTo>
                      <a:pt x="195" y="1"/>
                    </a:lnTo>
                    <a:lnTo>
                      <a:pt x="204" y="0"/>
                    </a:lnTo>
                    <a:lnTo>
                      <a:pt x="212" y="1"/>
                    </a:lnTo>
                    <a:lnTo>
                      <a:pt x="220" y="2"/>
                    </a:lnTo>
                    <a:lnTo>
                      <a:pt x="228" y="4"/>
                    </a:lnTo>
                    <a:lnTo>
                      <a:pt x="236" y="7"/>
                    </a:lnTo>
                    <a:lnTo>
                      <a:pt x="244" y="12"/>
                    </a:lnTo>
                    <a:lnTo>
                      <a:pt x="252" y="17"/>
                    </a:lnTo>
                    <a:lnTo>
                      <a:pt x="259" y="23"/>
                    </a:lnTo>
                    <a:lnTo>
                      <a:pt x="266" y="29"/>
                    </a:lnTo>
                    <a:lnTo>
                      <a:pt x="273" y="36"/>
                    </a:lnTo>
                    <a:lnTo>
                      <a:pt x="279" y="43"/>
                    </a:lnTo>
                    <a:lnTo>
                      <a:pt x="285" y="52"/>
                    </a:lnTo>
                    <a:lnTo>
                      <a:pt x="290" y="60"/>
                    </a:lnTo>
                    <a:lnTo>
                      <a:pt x="295" y="70"/>
                    </a:lnTo>
                    <a:lnTo>
                      <a:pt x="299" y="79"/>
                    </a:lnTo>
                    <a:lnTo>
                      <a:pt x="302" y="87"/>
                    </a:lnTo>
                    <a:lnTo>
                      <a:pt x="305" y="95"/>
                    </a:lnTo>
                    <a:lnTo>
                      <a:pt x="306" y="101"/>
                    </a:lnTo>
                    <a:lnTo>
                      <a:pt x="306" y="106"/>
                    </a:lnTo>
                    <a:lnTo>
                      <a:pt x="305" y="108"/>
                    </a:lnTo>
                    <a:lnTo>
                      <a:pt x="305" y="110"/>
                    </a:lnTo>
                    <a:lnTo>
                      <a:pt x="303" y="112"/>
                    </a:lnTo>
                    <a:lnTo>
                      <a:pt x="302" y="114"/>
                    </a:lnTo>
                    <a:lnTo>
                      <a:pt x="300" y="117"/>
                    </a:lnTo>
                    <a:lnTo>
                      <a:pt x="297" y="119"/>
                    </a:lnTo>
                    <a:lnTo>
                      <a:pt x="294" y="122"/>
                    </a:lnTo>
                    <a:lnTo>
                      <a:pt x="289" y="125"/>
                    </a:lnTo>
                    <a:lnTo>
                      <a:pt x="285" y="128"/>
                    </a:lnTo>
                    <a:lnTo>
                      <a:pt x="281" y="132"/>
                    </a:lnTo>
                    <a:lnTo>
                      <a:pt x="277" y="134"/>
                    </a:lnTo>
                    <a:lnTo>
                      <a:pt x="274" y="135"/>
                    </a:lnTo>
                    <a:lnTo>
                      <a:pt x="272" y="136"/>
                    </a:lnTo>
                    <a:lnTo>
                      <a:pt x="270" y="136"/>
                    </a:lnTo>
                    <a:lnTo>
                      <a:pt x="268" y="135"/>
                    </a:lnTo>
                    <a:lnTo>
                      <a:pt x="266" y="134"/>
                    </a:lnTo>
                    <a:lnTo>
                      <a:pt x="265" y="131"/>
                    </a:lnTo>
                    <a:lnTo>
                      <a:pt x="263" y="125"/>
                    </a:lnTo>
                    <a:lnTo>
                      <a:pt x="262" y="119"/>
                    </a:lnTo>
                    <a:lnTo>
                      <a:pt x="261" y="111"/>
                    </a:lnTo>
                    <a:lnTo>
                      <a:pt x="258" y="101"/>
                    </a:lnTo>
                    <a:lnTo>
                      <a:pt x="255" y="93"/>
                    </a:lnTo>
                    <a:lnTo>
                      <a:pt x="250" y="82"/>
                    </a:lnTo>
                    <a:lnTo>
                      <a:pt x="243" y="72"/>
                    </a:lnTo>
                    <a:lnTo>
                      <a:pt x="238" y="66"/>
                    </a:lnTo>
                    <a:lnTo>
                      <a:pt x="231" y="60"/>
                    </a:lnTo>
                    <a:lnTo>
                      <a:pt x="225" y="57"/>
                    </a:lnTo>
                    <a:lnTo>
                      <a:pt x="218" y="55"/>
                    </a:lnTo>
                    <a:lnTo>
                      <a:pt x="213" y="55"/>
                    </a:lnTo>
                    <a:lnTo>
                      <a:pt x="206" y="56"/>
                    </a:lnTo>
                    <a:lnTo>
                      <a:pt x="201" y="58"/>
                    </a:lnTo>
                    <a:lnTo>
                      <a:pt x="195" y="61"/>
                    </a:lnTo>
                    <a:lnTo>
                      <a:pt x="191" y="65"/>
                    </a:lnTo>
                    <a:lnTo>
                      <a:pt x="189" y="68"/>
                    </a:lnTo>
                    <a:lnTo>
                      <a:pt x="187" y="72"/>
                    </a:lnTo>
                    <a:lnTo>
                      <a:pt x="185" y="77"/>
                    </a:lnTo>
                    <a:lnTo>
                      <a:pt x="183" y="85"/>
                    </a:lnTo>
                    <a:lnTo>
                      <a:pt x="183" y="95"/>
                    </a:lnTo>
                    <a:lnTo>
                      <a:pt x="186" y="106"/>
                    </a:lnTo>
                    <a:lnTo>
                      <a:pt x="188" y="118"/>
                    </a:lnTo>
                    <a:lnTo>
                      <a:pt x="191" y="130"/>
                    </a:lnTo>
                    <a:lnTo>
                      <a:pt x="194" y="141"/>
                    </a:lnTo>
                    <a:lnTo>
                      <a:pt x="198" y="154"/>
                    </a:lnTo>
                    <a:lnTo>
                      <a:pt x="199" y="167"/>
                    </a:lnTo>
                    <a:lnTo>
                      <a:pt x="200" y="180"/>
                    </a:lnTo>
                    <a:lnTo>
                      <a:pt x="199" y="193"/>
                    </a:lnTo>
                    <a:lnTo>
                      <a:pt x="198" y="200"/>
                    </a:lnTo>
                    <a:lnTo>
                      <a:pt x="195" y="206"/>
                    </a:lnTo>
                    <a:lnTo>
                      <a:pt x="193" y="212"/>
                    </a:lnTo>
                    <a:lnTo>
                      <a:pt x="190" y="218"/>
                    </a:lnTo>
                    <a:lnTo>
                      <a:pt x="186" y="225"/>
                    </a:lnTo>
                    <a:lnTo>
                      <a:pt x="181" y="230"/>
                    </a:lnTo>
                    <a:lnTo>
                      <a:pt x="176" y="235"/>
                    </a:lnTo>
                    <a:lnTo>
                      <a:pt x="169" y="241"/>
                    </a:lnTo>
                    <a:close/>
                    <a:moveTo>
                      <a:pt x="325" y="413"/>
                    </a:moveTo>
                    <a:lnTo>
                      <a:pt x="321" y="416"/>
                    </a:lnTo>
                    <a:lnTo>
                      <a:pt x="317" y="417"/>
                    </a:lnTo>
                    <a:lnTo>
                      <a:pt x="313" y="418"/>
                    </a:lnTo>
                    <a:lnTo>
                      <a:pt x="310" y="418"/>
                    </a:lnTo>
                    <a:lnTo>
                      <a:pt x="307" y="417"/>
                    </a:lnTo>
                    <a:lnTo>
                      <a:pt x="303" y="416"/>
                    </a:lnTo>
                    <a:lnTo>
                      <a:pt x="301" y="414"/>
                    </a:lnTo>
                    <a:lnTo>
                      <a:pt x="299" y="411"/>
                    </a:lnTo>
                    <a:lnTo>
                      <a:pt x="228" y="311"/>
                    </a:lnTo>
                    <a:lnTo>
                      <a:pt x="218" y="319"/>
                    </a:lnTo>
                    <a:lnTo>
                      <a:pt x="211" y="327"/>
                    </a:lnTo>
                    <a:lnTo>
                      <a:pt x="207" y="332"/>
                    </a:lnTo>
                    <a:lnTo>
                      <a:pt x="205" y="336"/>
                    </a:lnTo>
                    <a:lnTo>
                      <a:pt x="203" y="340"/>
                    </a:lnTo>
                    <a:lnTo>
                      <a:pt x="202" y="345"/>
                    </a:lnTo>
                    <a:lnTo>
                      <a:pt x="201" y="350"/>
                    </a:lnTo>
                    <a:lnTo>
                      <a:pt x="201" y="355"/>
                    </a:lnTo>
                    <a:lnTo>
                      <a:pt x="202" y="360"/>
                    </a:lnTo>
                    <a:lnTo>
                      <a:pt x="203" y="365"/>
                    </a:lnTo>
                    <a:lnTo>
                      <a:pt x="205" y="371"/>
                    </a:lnTo>
                    <a:lnTo>
                      <a:pt x="207" y="376"/>
                    </a:lnTo>
                    <a:lnTo>
                      <a:pt x="211" y="382"/>
                    </a:lnTo>
                    <a:lnTo>
                      <a:pt x="214" y="388"/>
                    </a:lnTo>
                    <a:lnTo>
                      <a:pt x="222" y="399"/>
                    </a:lnTo>
                    <a:lnTo>
                      <a:pt x="231" y="408"/>
                    </a:lnTo>
                    <a:lnTo>
                      <a:pt x="239" y="415"/>
                    </a:lnTo>
                    <a:lnTo>
                      <a:pt x="246" y="421"/>
                    </a:lnTo>
                    <a:lnTo>
                      <a:pt x="253" y="426"/>
                    </a:lnTo>
                    <a:lnTo>
                      <a:pt x="258" y="430"/>
                    </a:lnTo>
                    <a:lnTo>
                      <a:pt x="262" y="432"/>
                    </a:lnTo>
                    <a:lnTo>
                      <a:pt x="265" y="435"/>
                    </a:lnTo>
                    <a:lnTo>
                      <a:pt x="266" y="436"/>
                    </a:lnTo>
                    <a:lnTo>
                      <a:pt x="267" y="439"/>
                    </a:lnTo>
                    <a:lnTo>
                      <a:pt x="266" y="440"/>
                    </a:lnTo>
                    <a:lnTo>
                      <a:pt x="266" y="442"/>
                    </a:lnTo>
                    <a:lnTo>
                      <a:pt x="263" y="444"/>
                    </a:lnTo>
                    <a:lnTo>
                      <a:pt x="261" y="446"/>
                    </a:lnTo>
                    <a:lnTo>
                      <a:pt x="258" y="449"/>
                    </a:lnTo>
                    <a:lnTo>
                      <a:pt x="254" y="452"/>
                    </a:lnTo>
                    <a:lnTo>
                      <a:pt x="250" y="455"/>
                    </a:lnTo>
                    <a:lnTo>
                      <a:pt x="247" y="457"/>
                    </a:lnTo>
                    <a:lnTo>
                      <a:pt x="244" y="458"/>
                    </a:lnTo>
                    <a:lnTo>
                      <a:pt x="242" y="459"/>
                    </a:lnTo>
                    <a:lnTo>
                      <a:pt x="240" y="460"/>
                    </a:lnTo>
                    <a:lnTo>
                      <a:pt x="238" y="461"/>
                    </a:lnTo>
                    <a:lnTo>
                      <a:pt x="235" y="461"/>
                    </a:lnTo>
                    <a:lnTo>
                      <a:pt x="233" y="461"/>
                    </a:lnTo>
                    <a:lnTo>
                      <a:pt x="230" y="460"/>
                    </a:lnTo>
                    <a:lnTo>
                      <a:pt x="226" y="457"/>
                    </a:lnTo>
                    <a:lnTo>
                      <a:pt x="219" y="453"/>
                    </a:lnTo>
                    <a:lnTo>
                      <a:pt x="212" y="446"/>
                    </a:lnTo>
                    <a:lnTo>
                      <a:pt x="203" y="439"/>
                    </a:lnTo>
                    <a:lnTo>
                      <a:pt x="194" y="430"/>
                    </a:lnTo>
                    <a:lnTo>
                      <a:pt x="186" y="420"/>
                    </a:lnTo>
                    <a:lnTo>
                      <a:pt x="176" y="408"/>
                    </a:lnTo>
                    <a:lnTo>
                      <a:pt x="169" y="398"/>
                    </a:lnTo>
                    <a:lnTo>
                      <a:pt x="163" y="387"/>
                    </a:lnTo>
                    <a:lnTo>
                      <a:pt x="159" y="377"/>
                    </a:lnTo>
                    <a:lnTo>
                      <a:pt x="154" y="366"/>
                    </a:lnTo>
                    <a:lnTo>
                      <a:pt x="152" y="356"/>
                    </a:lnTo>
                    <a:lnTo>
                      <a:pt x="151" y="347"/>
                    </a:lnTo>
                    <a:lnTo>
                      <a:pt x="151" y="337"/>
                    </a:lnTo>
                    <a:lnTo>
                      <a:pt x="152" y="327"/>
                    </a:lnTo>
                    <a:lnTo>
                      <a:pt x="154" y="318"/>
                    </a:lnTo>
                    <a:lnTo>
                      <a:pt x="158" y="309"/>
                    </a:lnTo>
                    <a:lnTo>
                      <a:pt x="163" y="300"/>
                    </a:lnTo>
                    <a:lnTo>
                      <a:pt x="168" y="291"/>
                    </a:lnTo>
                    <a:lnTo>
                      <a:pt x="176" y="282"/>
                    </a:lnTo>
                    <a:lnTo>
                      <a:pt x="185" y="273"/>
                    </a:lnTo>
                    <a:lnTo>
                      <a:pt x="193" y="266"/>
                    </a:lnTo>
                    <a:lnTo>
                      <a:pt x="205" y="257"/>
                    </a:lnTo>
                    <a:lnTo>
                      <a:pt x="216" y="250"/>
                    </a:lnTo>
                    <a:lnTo>
                      <a:pt x="227" y="244"/>
                    </a:lnTo>
                    <a:lnTo>
                      <a:pt x="238" y="239"/>
                    </a:lnTo>
                    <a:lnTo>
                      <a:pt x="248" y="234"/>
                    </a:lnTo>
                    <a:lnTo>
                      <a:pt x="258" y="232"/>
                    </a:lnTo>
                    <a:lnTo>
                      <a:pt x="269" y="230"/>
                    </a:lnTo>
                    <a:lnTo>
                      <a:pt x="280" y="230"/>
                    </a:lnTo>
                    <a:lnTo>
                      <a:pt x="289" y="230"/>
                    </a:lnTo>
                    <a:lnTo>
                      <a:pt x="299" y="232"/>
                    </a:lnTo>
                    <a:lnTo>
                      <a:pt x="309" y="234"/>
                    </a:lnTo>
                    <a:lnTo>
                      <a:pt x="317" y="239"/>
                    </a:lnTo>
                    <a:lnTo>
                      <a:pt x="326" y="243"/>
                    </a:lnTo>
                    <a:lnTo>
                      <a:pt x="335" y="250"/>
                    </a:lnTo>
                    <a:lnTo>
                      <a:pt x="343" y="256"/>
                    </a:lnTo>
                    <a:lnTo>
                      <a:pt x="351" y="265"/>
                    </a:lnTo>
                    <a:lnTo>
                      <a:pt x="357" y="273"/>
                    </a:lnTo>
                    <a:lnTo>
                      <a:pt x="364" y="284"/>
                    </a:lnTo>
                    <a:lnTo>
                      <a:pt x="369" y="294"/>
                    </a:lnTo>
                    <a:lnTo>
                      <a:pt x="374" y="304"/>
                    </a:lnTo>
                    <a:lnTo>
                      <a:pt x="377" y="313"/>
                    </a:lnTo>
                    <a:lnTo>
                      <a:pt x="378" y="323"/>
                    </a:lnTo>
                    <a:lnTo>
                      <a:pt x="379" y="332"/>
                    </a:lnTo>
                    <a:lnTo>
                      <a:pt x="378" y="340"/>
                    </a:lnTo>
                    <a:lnTo>
                      <a:pt x="377" y="349"/>
                    </a:lnTo>
                    <a:lnTo>
                      <a:pt x="375" y="358"/>
                    </a:lnTo>
                    <a:lnTo>
                      <a:pt x="371" y="365"/>
                    </a:lnTo>
                    <a:lnTo>
                      <a:pt x="366" y="374"/>
                    </a:lnTo>
                    <a:lnTo>
                      <a:pt x="362" y="381"/>
                    </a:lnTo>
                    <a:lnTo>
                      <a:pt x="355" y="388"/>
                    </a:lnTo>
                    <a:lnTo>
                      <a:pt x="349" y="395"/>
                    </a:lnTo>
                    <a:lnTo>
                      <a:pt x="341" y="402"/>
                    </a:lnTo>
                    <a:lnTo>
                      <a:pt x="333" y="408"/>
                    </a:lnTo>
                    <a:lnTo>
                      <a:pt x="325" y="413"/>
                    </a:lnTo>
                    <a:close/>
                    <a:moveTo>
                      <a:pt x="307" y="359"/>
                    </a:moveTo>
                    <a:lnTo>
                      <a:pt x="315" y="352"/>
                    </a:lnTo>
                    <a:lnTo>
                      <a:pt x="323" y="345"/>
                    </a:lnTo>
                    <a:lnTo>
                      <a:pt x="328" y="337"/>
                    </a:lnTo>
                    <a:lnTo>
                      <a:pt x="332" y="329"/>
                    </a:lnTo>
                    <a:lnTo>
                      <a:pt x="333" y="325"/>
                    </a:lnTo>
                    <a:lnTo>
                      <a:pt x="333" y="322"/>
                    </a:lnTo>
                    <a:lnTo>
                      <a:pt x="333" y="318"/>
                    </a:lnTo>
                    <a:lnTo>
                      <a:pt x="333" y="313"/>
                    </a:lnTo>
                    <a:lnTo>
                      <a:pt x="329" y="305"/>
                    </a:lnTo>
                    <a:lnTo>
                      <a:pt x="324" y="296"/>
                    </a:lnTo>
                    <a:lnTo>
                      <a:pt x="321" y="292"/>
                    </a:lnTo>
                    <a:lnTo>
                      <a:pt x="317" y="288"/>
                    </a:lnTo>
                    <a:lnTo>
                      <a:pt x="314" y="285"/>
                    </a:lnTo>
                    <a:lnTo>
                      <a:pt x="310" y="283"/>
                    </a:lnTo>
                    <a:lnTo>
                      <a:pt x="302" y="280"/>
                    </a:lnTo>
                    <a:lnTo>
                      <a:pt x="294" y="279"/>
                    </a:lnTo>
                    <a:lnTo>
                      <a:pt x="285" y="279"/>
                    </a:lnTo>
                    <a:lnTo>
                      <a:pt x="275" y="281"/>
                    </a:lnTo>
                    <a:lnTo>
                      <a:pt x="267" y="285"/>
                    </a:lnTo>
                    <a:lnTo>
                      <a:pt x="258" y="291"/>
                    </a:lnTo>
                    <a:lnTo>
                      <a:pt x="307" y="359"/>
                    </a:lnTo>
                    <a:close/>
                    <a:moveTo>
                      <a:pt x="299" y="559"/>
                    </a:moveTo>
                    <a:lnTo>
                      <a:pt x="298" y="560"/>
                    </a:lnTo>
                    <a:lnTo>
                      <a:pt x="296" y="560"/>
                    </a:lnTo>
                    <a:lnTo>
                      <a:pt x="293" y="560"/>
                    </a:lnTo>
                    <a:lnTo>
                      <a:pt x="290" y="557"/>
                    </a:lnTo>
                    <a:lnTo>
                      <a:pt x="287" y="555"/>
                    </a:lnTo>
                    <a:lnTo>
                      <a:pt x="284" y="552"/>
                    </a:lnTo>
                    <a:lnTo>
                      <a:pt x="281" y="547"/>
                    </a:lnTo>
                    <a:lnTo>
                      <a:pt x="275" y="541"/>
                    </a:lnTo>
                    <a:lnTo>
                      <a:pt x="271" y="535"/>
                    </a:lnTo>
                    <a:lnTo>
                      <a:pt x="268" y="529"/>
                    </a:lnTo>
                    <a:lnTo>
                      <a:pt x="266" y="525"/>
                    </a:lnTo>
                    <a:lnTo>
                      <a:pt x="265" y="521"/>
                    </a:lnTo>
                    <a:lnTo>
                      <a:pt x="265" y="519"/>
                    </a:lnTo>
                    <a:lnTo>
                      <a:pt x="265" y="516"/>
                    </a:lnTo>
                    <a:lnTo>
                      <a:pt x="266" y="514"/>
                    </a:lnTo>
                    <a:lnTo>
                      <a:pt x="267" y="512"/>
                    </a:lnTo>
                    <a:lnTo>
                      <a:pt x="508" y="341"/>
                    </a:lnTo>
                    <a:lnTo>
                      <a:pt x="510" y="340"/>
                    </a:lnTo>
                    <a:lnTo>
                      <a:pt x="512" y="340"/>
                    </a:lnTo>
                    <a:lnTo>
                      <a:pt x="514" y="340"/>
                    </a:lnTo>
                    <a:lnTo>
                      <a:pt x="517" y="341"/>
                    </a:lnTo>
                    <a:lnTo>
                      <a:pt x="520" y="345"/>
                    </a:lnTo>
                    <a:lnTo>
                      <a:pt x="524" y="348"/>
                    </a:lnTo>
                    <a:lnTo>
                      <a:pt x="527" y="352"/>
                    </a:lnTo>
                    <a:lnTo>
                      <a:pt x="531" y="359"/>
                    </a:lnTo>
                    <a:lnTo>
                      <a:pt x="536" y="365"/>
                    </a:lnTo>
                    <a:lnTo>
                      <a:pt x="539" y="371"/>
                    </a:lnTo>
                    <a:lnTo>
                      <a:pt x="541" y="375"/>
                    </a:lnTo>
                    <a:lnTo>
                      <a:pt x="542" y="378"/>
                    </a:lnTo>
                    <a:lnTo>
                      <a:pt x="543" y="381"/>
                    </a:lnTo>
                    <a:lnTo>
                      <a:pt x="543" y="384"/>
                    </a:lnTo>
                    <a:lnTo>
                      <a:pt x="542" y="386"/>
                    </a:lnTo>
                    <a:lnTo>
                      <a:pt x="540" y="387"/>
                    </a:lnTo>
                    <a:lnTo>
                      <a:pt x="299" y="559"/>
                    </a:lnTo>
                    <a:close/>
                    <a:moveTo>
                      <a:pt x="626" y="562"/>
                    </a:moveTo>
                    <a:lnTo>
                      <a:pt x="621" y="565"/>
                    </a:lnTo>
                    <a:lnTo>
                      <a:pt x="618" y="567"/>
                    </a:lnTo>
                    <a:lnTo>
                      <a:pt x="615" y="569"/>
                    </a:lnTo>
                    <a:lnTo>
                      <a:pt x="611" y="569"/>
                    </a:lnTo>
                    <a:lnTo>
                      <a:pt x="609" y="569"/>
                    </a:lnTo>
                    <a:lnTo>
                      <a:pt x="608" y="569"/>
                    </a:lnTo>
                    <a:lnTo>
                      <a:pt x="607" y="569"/>
                    </a:lnTo>
                    <a:lnTo>
                      <a:pt x="606" y="568"/>
                    </a:lnTo>
                    <a:lnTo>
                      <a:pt x="605" y="566"/>
                    </a:lnTo>
                    <a:lnTo>
                      <a:pt x="605" y="565"/>
                    </a:lnTo>
                    <a:lnTo>
                      <a:pt x="604" y="562"/>
                    </a:lnTo>
                    <a:lnTo>
                      <a:pt x="604" y="560"/>
                    </a:lnTo>
                    <a:lnTo>
                      <a:pt x="603" y="556"/>
                    </a:lnTo>
                    <a:lnTo>
                      <a:pt x="602" y="553"/>
                    </a:lnTo>
                    <a:lnTo>
                      <a:pt x="599" y="549"/>
                    </a:lnTo>
                    <a:lnTo>
                      <a:pt x="597" y="546"/>
                    </a:lnTo>
                    <a:lnTo>
                      <a:pt x="594" y="540"/>
                    </a:lnTo>
                    <a:lnTo>
                      <a:pt x="590" y="537"/>
                    </a:lnTo>
                    <a:lnTo>
                      <a:pt x="585" y="536"/>
                    </a:lnTo>
                    <a:lnTo>
                      <a:pt x="581" y="535"/>
                    </a:lnTo>
                    <a:lnTo>
                      <a:pt x="576" y="535"/>
                    </a:lnTo>
                    <a:lnTo>
                      <a:pt x="569" y="537"/>
                    </a:lnTo>
                    <a:lnTo>
                      <a:pt x="563" y="540"/>
                    </a:lnTo>
                    <a:lnTo>
                      <a:pt x="555" y="545"/>
                    </a:lnTo>
                    <a:lnTo>
                      <a:pt x="540" y="554"/>
                    </a:lnTo>
                    <a:lnTo>
                      <a:pt x="560" y="586"/>
                    </a:lnTo>
                    <a:lnTo>
                      <a:pt x="561" y="587"/>
                    </a:lnTo>
                    <a:lnTo>
                      <a:pt x="561" y="589"/>
                    </a:lnTo>
                    <a:lnTo>
                      <a:pt x="561" y="591"/>
                    </a:lnTo>
                    <a:lnTo>
                      <a:pt x="560" y="593"/>
                    </a:lnTo>
                    <a:lnTo>
                      <a:pt x="557" y="596"/>
                    </a:lnTo>
                    <a:lnTo>
                      <a:pt x="554" y="599"/>
                    </a:lnTo>
                    <a:lnTo>
                      <a:pt x="550" y="602"/>
                    </a:lnTo>
                    <a:lnTo>
                      <a:pt x="545" y="605"/>
                    </a:lnTo>
                    <a:lnTo>
                      <a:pt x="536" y="610"/>
                    </a:lnTo>
                    <a:lnTo>
                      <a:pt x="529" y="613"/>
                    </a:lnTo>
                    <a:lnTo>
                      <a:pt x="526" y="613"/>
                    </a:lnTo>
                    <a:lnTo>
                      <a:pt x="524" y="613"/>
                    </a:lnTo>
                    <a:lnTo>
                      <a:pt x="522" y="612"/>
                    </a:lnTo>
                    <a:lnTo>
                      <a:pt x="521" y="610"/>
                    </a:lnTo>
                    <a:lnTo>
                      <a:pt x="501" y="579"/>
                    </a:lnTo>
                    <a:lnTo>
                      <a:pt x="364" y="667"/>
                    </a:lnTo>
                    <a:lnTo>
                      <a:pt x="363" y="668"/>
                    </a:lnTo>
                    <a:lnTo>
                      <a:pt x="361" y="668"/>
                    </a:lnTo>
                    <a:lnTo>
                      <a:pt x="359" y="667"/>
                    </a:lnTo>
                    <a:lnTo>
                      <a:pt x="355" y="666"/>
                    </a:lnTo>
                    <a:lnTo>
                      <a:pt x="353" y="662"/>
                    </a:lnTo>
                    <a:lnTo>
                      <a:pt x="350" y="659"/>
                    </a:lnTo>
                    <a:lnTo>
                      <a:pt x="346" y="654"/>
                    </a:lnTo>
                    <a:lnTo>
                      <a:pt x="341" y="648"/>
                    </a:lnTo>
                    <a:lnTo>
                      <a:pt x="338" y="642"/>
                    </a:lnTo>
                    <a:lnTo>
                      <a:pt x="335" y="636"/>
                    </a:lnTo>
                    <a:lnTo>
                      <a:pt x="333" y="631"/>
                    </a:lnTo>
                    <a:lnTo>
                      <a:pt x="332" y="628"/>
                    </a:lnTo>
                    <a:lnTo>
                      <a:pt x="330" y="624"/>
                    </a:lnTo>
                    <a:lnTo>
                      <a:pt x="332" y="622"/>
                    </a:lnTo>
                    <a:lnTo>
                      <a:pt x="333" y="620"/>
                    </a:lnTo>
                    <a:lnTo>
                      <a:pt x="334" y="619"/>
                    </a:lnTo>
                    <a:lnTo>
                      <a:pt x="471" y="532"/>
                    </a:lnTo>
                    <a:lnTo>
                      <a:pt x="457" y="510"/>
                    </a:lnTo>
                    <a:lnTo>
                      <a:pt x="456" y="509"/>
                    </a:lnTo>
                    <a:lnTo>
                      <a:pt x="456" y="507"/>
                    </a:lnTo>
                    <a:lnTo>
                      <a:pt x="457" y="505"/>
                    </a:lnTo>
                    <a:lnTo>
                      <a:pt x="458" y="502"/>
                    </a:lnTo>
                    <a:lnTo>
                      <a:pt x="463" y="497"/>
                    </a:lnTo>
                    <a:lnTo>
                      <a:pt x="472" y="490"/>
                    </a:lnTo>
                    <a:lnTo>
                      <a:pt x="476" y="487"/>
                    </a:lnTo>
                    <a:lnTo>
                      <a:pt x="482" y="485"/>
                    </a:lnTo>
                    <a:lnTo>
                      <a:pt x="485" y="484"/>
                    </a:lnTo>
                    <a:lnTo>
                      <a:pt x="488" y="483"/>
                    </a:lnTo>
                    <a:lnTo>
                      <a:pt x="490" y="483"/>
                    </a:lnTo>
                    <a:lnTo>
                      <a:pt x="493" y="483"/>
                    </a:lnTo>
                    <a:lnTo>
                      <a:pt x="495" y="484"/>
                    </a:lnTo>
                    <a:lnTo>
                      <a:pt x="496" y="486"/>
                    </a:lnTo>
                    <a:lnTo>
                      <a:pt x="509" y="507"/>
                    </a:lnTo>
                    <a:lnTo>
                      <a:pt x="524" y="498"/>
                    </a:lnTo>
                    <a:lnTo>
                      <a:pt x="531" y="493"/>
                    </a:lnTo>
                    <a:lnTo>
                      <a:pt x="540" y="488"/>
                    </a:lnTo>
                    <a:lnTo>
                      <a:pt x="548" y="484"/>
                    </a:lnTo>
                    <a:lnTo>
                      <a:pt x="556" y="482"/>
                    </a:lnTo>
                    <a:lnTo>
                      <a:pt x="563" y="480"/>
                    </a:lnTo>
                    <a:lnTo>
                      <a:pt x="570" y="479"/>
                    </a:lnTo>
                    <a:lnTo>
                      <a:pt x="578" y="478"/>
                    </a:lnTo>
                    <a:lnTo>
                      <a:pt x="584" y="479"/>
                    </a:lnTo>
                    <a:lnTo>
                      <a:pt x="591" y="480"/>
                    </a:lnTo>
                    <a:lnTo>
                      <a:pt x="597" y="482"/>
                    </a:lnTo>
                    <a:lnTo>
                      <a:pt x="603" y="485"/>
                    </a:lnTo>
                    <a:lnTo>
                      <a:pt x="609" y="488"/>
                    </a:lnTo>
                    <a:lnTo>
                      <a:pt x="615" y="494"/>
                    </a:lnTo>
                    <a:lnTo>
                      <a:pt x="620" y="499"/>
                    </a:lnTo>
                    <a:lnTo>
                      <a:pt x="625" y="506"/>
                    </a:lnTo>
                    <a:lnTo>
                      <a:pt x="631" y="512"/>
                    </a:lnTo>
                    <a:lnTo>
                      <a:pt x="635" y="520"/>
                    </a:lnTo>
                    <a:lnTo>
                      <a:pt x="638" y="527"/>
                    </a:lnTo>
                    <a:lnTo>
                      <a:pt x="641" y="534"/>
                    </a:lnTo>
                    <a:lnTo>
                      <a:pt x="643" y="539"/>
                    </a:lnTo>
                    <a:lnTo>
                      <a:pt x="643" y="543"/>
                    </a:lnTo>
                    <a:lnTo>
                      <a:pt x="643" y="547"/>
                    </a:lnTo>
                    <a:lnTo>
                      <a:pt x="642" y="549"/>
                    </a:lnTo>
                    <a:lnTo>
                      <a:pt x="641" y="551"/>
                    </a:lnTo>
                    <a:lnTo>
                      <a:pt x="638" y="553"/>
                    </a:lnTo>
                    <a:lnTo>
                      <a:pt x="635" y="556"/>
                    </a:lnTo>
                    <a:lnTo>
                      <a:pt x="632" y="559"/>
                    </a:lnTo>
                    <a:lnTo>
                      <a:pt x="626" y="562"/>
                    </a:lnTo>
                    <a:close/>
                    <a:moveTo>
                      <a:pt x="581" y="913"/>
                    </a:moveTo>
                    <a:lnTo>
                      <a:pt x="574" y="916"/>
                    </a:lnTo>
                    <a:lnTo>
                      <a:pt x="567" y="920"/>
                    </a:lnTo>
                    <a:lnTo>
                      <a:pt x="560" y="921"/>
                    </a:lnTo>
                    <a:lnTo>
                      <a:pt x="552" y="922"/>
                    </a:lnTo>
                    <a:lnTo>
                      <a:pt x="544" y="922"/>
                    </a:lnTo>
                    <a:lnTo>
                      <a:pt x="538" y="922"/>
                    </a:lnTo>
                    <a:lnTo>
                      <a:pt x="531" y="920"/>
                    </a:lnTo>
                    <a:lnTo>
                      <a:pt x="524" y="917"/>
                    </a:lnTo>
                    <a:lnTo>
                      <a:pt x="517" y="914"/>
                    </a:lnTo>
                    <a:lnTo>
                      <a:pt x="511" y="910"/>
                    </a:lnTo>
                    <a:lnTo>
                      <a:pt x="504" y="905"/>
                    </a:lnTo>
                    <a:lnTo>
                      <a:pt x="499" y="900"/>
                    </a:lnTo>
                    <a:lnTo>
                      <a:pt x="494" y="894"/>
                    </a:lnTo>
                    <a:lnTo>
                      <a:pt x="488" y="887"/>
                    </a:lnTo>
                    <a:lnTo>
                      <a:pt x="483" y="880"/>
                    </a:lnTo>
                    <a:lnTo>
                      <a:pt x="477" y="872"/>
                    </a:lnTo>
                    <a:lnTo>
                      <a:pt x="473" y="862"/>
                    </a:lnTo>
                    <a:lnTo>
                      <a:pt x="469" y="853"/>
                    </a:lnTo>
                    <a:lnTo>
                      <a:pt x="466" y="843"/>
                    </a:lnTo>
                    <a:lnTo>
                      <a:pt x="463" y="834"/>
                    </a:lnTo>
                    <a:lnTo>
                      <a:pt x="462" y="827"/>
                    </a:lnTo>
                    <a:lnTo>
                      <a:pt x="461" y="820"/>
                    </a:lnTo>
                    <a:lnTo>
                      <a:pt x="461" y="815"/>
                    </a:lnTo>
                    <a:lnTo>
                      <a:pt x="461" y="810"/>
                    </a:lnTo>
                    <a:lnTo>
                      <a:pt x="463" y="807"/>
                    </a:lnTo>
                    <a:lnTo>
                      <a:pt x="467" y="804"/>
                    </a:lnTo>
                    <a:lnTo>
                      <a:pt x="471" y="800"/>
                    </a:lnTo>
                    <a:lnTo>
                      <a:pt x="478" y="795"/>
                    </a:lnTo>
                    <a:lnTo>
                      <a:pt x="484" y="792"/>
                    </a:lnTo>
                    <a:lnTo>
                      <a:pt x="487" y="790"/>
                    </a:lnTo>
                    <a:lnTo>
                      <a:pt x="491" y="789"/>
                    </a:lnTo>
                    <a:lnTo>
                      <a:pt x="494" y="789"/>
                    </a:lnTo>
                    <a:lnTo>
                      <a:pt x="496" y="788"/>
                    </a:lnTo>
                    <a:lnTo>
                      <a:pt x="498" y="789"/>
                    </a:lnTo>
                    <a:lnTo>
                      <a:pt x="499" y="790"/>
                    </a:lnTo>
                    <a:lnTo>
                      <a:pt x="500" y="791"/>
                    </a:lnTo>
                    <a:lnTo>
                      <a:pt x="501" y="794"/>
                    </a:lnTo>
                    <a:lnTo>
                      <a:pt x="501" y="798"/>
                    </a:lnTo>
                    <a:lnTo>
                      <a:pt x="501" y="805"/>
                    </a:lnTo>
                    <a:lnTo>
                      <a:pt x="502" y="813"/>
                    </a:lnTo>
                    <a:lnTo>
                      <a:pt x="502" y="821"/>
                    </a:lnTo>
                    <a:lnTo>
                      <a:pt x="504" y="830"/>
                    </a:lnTo>
                    <a:lnTo>
                      <a:pt x="508" y="841"/>
                    </a:lnTo>
                    <a:lnTo>
                      <a:pt x="513" y="850"/>
                    </a:lnTo>
                    <a:lnTo>
                      <a:pt x="516" y="857"/>
                    </a:lnTo>
                    <a:lnTo>
                      <a:pt x="521" y="861"/>
                    </a:lnTo>
                    <a:lnTo>
                      <a:pt x="525" y="865"/>
                    </a:lnTo>
                    <a:lnTo>
                      <a:pt x="530" y="868"/>
                    </a:lnTo>
                    <a:lnTo>
                      <a:pt x="535" y="870"/>
                    </a:lnTo>
                    <a:lnTo>
                      <a:pt x="540" y="870"/>
                    </a:lnTo>
                    <a:lnTo>
                      <a:pt x="544" y="869"/>
                    </a:lnTo>
                    <a:lnTo>
                      <a:pt x="550" y="867"/>
                    </a:lnTo>
                    <a:lnTo>
                      <a:pt x="553" y="865"/>
                    </a:lnTo>
                    <a:lnTo>
                      <a:pt x="555" y="863"/>
                    </a:lnTo>
                    <a:lnTo>
                      <a:pt x="556" y="860"/>
                    </a:lnTo>
                    <a:lnTo>
                      <a:pt x="557" y="858"/>
                    </a:lnTo>
                    <a:lnTo>
                      <a:pt x="560" y="851"/>
                    </a:lnTo>
                    <a:lnTo>
                      <a:pt x="560" y="844"/>
                    </a:lnTo>
                    <a:lnTo>
                      <a:pt x="560" y="835"/>
                    </a:lnTo>
                    <a:lnTo>
                      <a:pt x="557" y="827"/>
                    </a:lnTo>
                    <a:lnTo>
                      <a:pt x="556" y="818"/>
                    </a:lnTo>
                    <a:lnTo>
                      <a:pt x="555" y="808"/>
                    </a:lnTo>
                    <a:lnTo>
                      <a:pt x="554" y="798"/>
                    </a:lnTo>
                    <a:lnTo>
                      <a:pt x="554" y="789"/>
                    </a:lnTo>
                    <a:lnTo>
                      <a:pt x="554" y="778"/>
                    </a:lnTo>
                    <a:lnTo>
                      <a:pt x="556" y="768"/>
                    </a:lnTo>
                    <a:lnTo>
                      <a:pt x="561" y="760"/>
                    </a:lnTo>
                    <a:lnTo>
                      <a:pt x="566" y="751"/>
                    </a:lnTo>
                    <a:lnTo>
                      <a:pt x="569" y="747"/>
                    </a:lnTo>
                    <a:lnTo>
                      <a:pt x="574" y="742"/>
                    </a:lnTo>
                    <a:lnTo>
                      <a:pt x="579" y="738"/>
                    </a:lnTo>
                    <a:lnTo>
                      <a:pt x="584" y="735"/>
                    </a:lnTo>
                    <a:lnTo>
                      <a:pt x="591" y="731"/>
                    </a:lnTo>
                    <a:lnTo>
                      <a:pt x="597" y="729"/>
                    </a:lnTo>
                    <a:lnTo>
                      <a:pt x="604" y="727"/>
                    </a:lnTo>
                    <a:lnTo>
                      <a:pt x="610" y="726"/>
                    </a:lnTo>
                    <a:lnTo>
                      <a:pt x="617" y="726"/>
                    </a:lnTo>
                    <a:lnTo>
                      <a:pt x="623" y="727"/>
                    </a:lnTo>
                    <a:lnTo>
                      <a:pt x="630" y="728"/>
                    </a:lnTo>
                    <a:lnTo>
                      <a:pt x="636" y="730"/>
                    </a:lnTo>
                    <a:lnTo>
                      <a:pt x="643" y="734"/>
                    </a:lnTo>
                    <a:lnTo>
                      <a:pt x="649" y="737"/>
                    </a:lnTo>
                    <a:lnTo>
                      <a:pt x="655" y="741"/>
                    </a:lnTo>
                    <a:lnTo>
                      <a:pt x="661" y="747"/>
                    </a:lnTo>
                    <a:lnTo>
                      <a:pt x="666" y="752"/>
                    </a:lnTo>
                    <a:lnTo>
                      <a:pt x="672" y="758"/>
                    </a:lnTo>
                    <a:lnTo>
                      <a:pt x="677" y="766"/>
                    </a:lnTo>
                    <a:lnTo>
                      <a:pt x="682" y="774"/>
                    </a:lnTo>
                    <a:lnTo>
                      <a:pt x="686" y="782"/>
                    </a:lnTo>
                    <a:lnTo>
                      <a:pt x="690" y="790"/>
                    </a:lnTo>
                    <a:lnTo>
                      <a:pt x="692" y="798"/>
                    </a:lnTo>
                    <a:lnTo>
                      <a:pt x="696" y="806"/>
                    </a:lnTo>
                    <a:lnTo>
                      <a:pt x="697" y="813"/>
                    </a:lnTo>
                    <a:lnTo>
                      <a:pt x="698" y="819"/>
                    </a:lnTo>
                    <a:lnTo>
                      <a:pt x="698" y="823"/>
                    </a:lnTo>
                    <a:lnTo>
                      <a:pt x="698" y="827"/>
                    </a:lnTo>
                    <a:lnTo>
                      <a:pt x="697" y="829"/>
                    </a:lnTo>
                    <a:lnTo>
                      <a:pt x="696" y="831"/>
                    </a:lnTo>
                    <a:lnTo>
                      <a:pt x="695" y="833"/>
                    </a:lnTo>
                    <a:lnTo>
                      <a:pt x="693" y="834"/>
                    </a:lnTo>
                    <a:lnTo>
                      <a:pt x="691" y="836"/>
                    </a:lnTo>
                    <a:lnTo>
                      <a:pt x="688" y="837"/>
                    </a:lnTo>
                    <a:lnTo>
                      <a:pt x="685" y="840"/>
                    </a:lnTo>
                    <a:lnTo>
                      <a:pt x="682" y="843"/>
                    </a:lnTo>
                    <a:lnTo>
                      <a:pt x="676" y="845"/>
                    </a:lnTo>
                    <a:lnTo>
                      <a:pt x="673" y="847"/>
                    </a:lnTo>
                    <a:lnTo>
                      <a:pt x="670" y="848"/>
                    </a:lnTo>
                    <a:lnTo>
                      <a:pt x="666" y="849"/>
                    </a:lnTo>
                    <a:lnTo>
                      <a:pt x="664" y="849"/>
                    </a:lnTo>
                    <a:lnTo>
                      <a:pt x="663" y="849"/>
                    </a:lnTo>
                    <a:lnTo>
                      <a:pt x="662" y="848"/>
                    </a:lnTo>
                    <a:lnTo>
                      <a:pt x="661" y="846"/>
                    </a:lnTo>
                    <a:lnTo>
                      <a:pt x="660" y="844"/>
                    </a:lnTo>
                    <a:lnTo>
                      <a:pt x="660" y="840"/>
                    </a:lnTo>
                    <a:lnTo>
                      <a:pt x="659" y="834"/>
                    </a:lnTo>
                    <a:lnTo>
                      <a:pt x="659" y="828"/>
                    </a:lnTo>
                    <a:lnTo>
                      <a:pt x="658" y="820"/>
                    </a:lnTo>
                    <a:lnTo>
                      <a:pt x="656" y="813"/>
                    </a:lnTo>
                    <a:lnTo>
                      <a:pt x="652" y="804"/>
                    </a:lnTo>
                    <a:lnTo>
                      <a:pt x="648" y="794"/>
                    </a:lnTo>
                    <a:lnTo>
                      <a:pt x="644" y="789"/>
                    </a:lnTo>
                    <a:lnTo>
                      <a:pt x="639" y="783"/>
                    </a:lnTo>
                    <a:lnTo>
                      <a:pt x="635" y="780"/>
                    </a:lnTo>
                    <a:lnTo>
                      <a:pt x="632" y="778"/>
                    </a:lnTo>
                    <a:lnTo>
                      <a:pt x="628" y="777"/>
                    </a:lnTo>
                    <a:lnTo>
                      <a:pt x="623" y="777"/>
                    </a:lnTo>
                    <a:lnTo>
                      <a:pt x="619" y="778"/>
                    </a:lnTo>
                    <a:lnTo>
                      <a:pt x="615" y="779"/>
                    </a:lnTo>
                    <a:lnTo>
                      <a:pt x="611" y="781"/>
                    </a:lnTo>
                    <a:lnTo>
                      <a:pt x="609" y="783"/>
                    </a:lnTo>
                    <a:lnTo>
                      <a:pt x="608" y="786"/>
                    </a:lnTo>
                    <a:lnTo>
                      <a:pt x="607" y="789"/>
                    </a:lnTo>
                    <a:lnTo>
                      <a:pt x="605" y="795"/>
                    </a:lnTo>
                    <a:lnTo>
                      <a:pt x="605" y="803"/>
                    </a:lnTo>
                    <a:lnTo>
                      <a:pt x="606" y="811"/>
                    </a:lnTo>
                    <a:lnTo>
                      <a:pt x="607" y="820"/>
                    </a:lnTo>
                    <a:lnTo>
                      <a:pt x="609" y="830"/>
                    </a:lnTo>
                    <a:lnTo>
                      <a:pt x="610" y="838"/>
                    </a:lnTo>
                    <a:lnTo>
                      <a:pt x="611" y="849"/>
                    </a:lnTo>
                    <a:lnTo>
                      <a:pt x="611" y="859"/>
                    </a:lnTo>
                    <a:lnTo>
                      <a:pt x="611" y="869"/>
                    </a:lnTo>
                    <a:lnTo>
                      <a:pt x="609" y="878"/>
                    </a:lnTo>
                    <a:lnTo>
                      <a:pt x="605" y="888"/>
                    </a:lnTo>
                    <a:lnTo>
                      <a:pt x="599" y="897"/>
                    </a:lnTo>
                    <a:lnTo>
                      <a:pt x="596" y="901"/>
                    </a:lnTo>
                    <a:lnTo>
                      <a:pt x="592" y="905"/>
                    </a:lnTo>
                    <a:lnTo>
                      <a:pt x="587" y="909"/>
                    </a:lnTo>
                    <a:lnTo>
                      <a:pt x="581" y="913"/>
                    </a:lnTo>
                    <a:close/>
                    <a:moveTo>
                      <a:pt x="736" y="1097"/>
                    </a:moveTo>
                    <a:lnTo>
                      <a:pt x="731" y="1099"/>
                    </a:lnTo>
                    <a:lnTo>
                      <a:pt x="727" y="1100"/>
                    </a:lnTo>
                    <a:lnTo>
                      <a:pt x="724" y="1100"/>
                    </a:lnTo>
                    <a:lnTo>
                      <a:pt x="719" y="1100"/>
                    </a:lnTo>
                    <a:lnTo>
                      <a:pt x="717" y="1099"/>
                    </a:lnTo>
                    <a:lnTo>
                      <a:pt x="714" y="1097"/>
                    </a:lnTo>
                    <a:lnTo>
                      <a:pt x="712" y="1094"/>
                    </a:lnTo>
                    <a:lnTo>
                      <a:pt x="710" y="1090"/>
                    </a:lnTo>
                    <a:lnTo>
                      <a:pt x="654" y="982"/>
                    </a:lnTo>
                    <a:lnTo>
                      <a:pt x="644" y="989"/>
                    </a:lnTo>
                    <a:lnTo>
                      <a:pt x="635" y="995"/>
                    </a:lnTo>
                    <a:lnTo>
                      <a:pt x="631" y="999"/>
                    </a:lnTo>
                    <a:lnTo>
                      <a:pt x="628" y="1003"/>
                    </a:lnTo>
                    <a:lnTo>
                      <a:pt x="625" y="1007"/>
                    </a:lnTo>
                    <a:lnTo>
                      <a:pt x="623" y="1011"/>
                    </a:lnTo>
                    <a:lnTo>
                      <a:pt x="622" y="1017"/>
                    </a:lnTo>
                    <a:lnTo>
                      <a:pt x="621" y="1021"/>
                    </a:lnTo>
                    <a:lnTo>
                      <a:pt x="621" y="1027"/>
                    </a:lnTo>
                    <a:lnTo>
                      <a:pt x="621" y="1032"/>
                    </a:lnTo>
                    <a:lnTo>
                      <a:pt x="622" y="1037"/>
                    </a:lnTo>
                    <a:lnTo>
                      <a:pt x="624" y="1044"/>
                    </a:lnTo>
                    <a:lnTo>
                      <a:pt x="626" y="1049"/>
                    </a:lnTo>
                    <a:lnTo>
                      <a:pt x="630" y="1056"/>
                    </a:lnTo>
                    <a:lnTo>
                      <a:pt x="636" y="1069"/>
                    </a:lnTo>
                    <a:lnTo>
                      <a:pt x="643" y="1078"/>
                    </a:lnTo>
                    <a:lnTo>
                      <a:pt x="650" y="1087"/>
                    </a:lnTo>
                    <a:lnTo>
                      <a:pt x="657" y="1094"/>
                    </a:lnTo>
                    <a:lnTo>
                      <a:pt x="662" y="1099"/>
                    </a:lnTo>
                    <a:lnTo>
                      <a:pt x="666" y="1103"/>
                    </a:lnTo>
                    <a:lnTo>
                      <a:pt x="671" y="1106"/>
                    </a:lnTo>
                    <a:lnTo>
                      <a:pt x="673" y="1110"/>
                    </a:lnTo>
                    <a:lnTo>
                      <a:pt x="673" y="1112"/>
                    </a:lnTo>
                    <a:lnTo>
                      <a:pt x="673" y="1114"/>
                    </a:lnTo>
                    <a:lnTo>
                      <a:pt x="673" y="1115"/>
                    </a:lnTo>
                    <a:lnTo>
                      <a:pt x="672" y="1117"/>
                    </a:lnTo>
                    <a:lnTo>
                      <a:pt x="670" y="1118"/>
                    </a:lnTo>
                    <a:lnTo>
                      <a:pt x="668" y="1121"/>
                    </a:lnTo>
                    <a:lnTo>
                      <a:pt x="664" y="1123"/>
                    </a:lnTo>
                    <a:lnTo>
                      <a:pt x="659" y="1125"/>
                    </a:lnTo>
                    <a:lnTo>
                      <a:pt x="656" y="1127"/>
                    </a:lnTo>
                    <a:lnTo>
                      <a:pt x="651" y="1129"/>
                    </a:lnTo>
                    <a:lnTo>
                      <a:pt x="649" y="1130"/>
                    </a:lnTo>
                    <a:lnTo>
                      <a:pt x="646" y="1130"/>
                    </a:lnTo>
                    <a:lnTo>
                      <a:pt x="644" y="1131"/>
                    </a:lnTo>
                    <a:lnTo>
                      <a:pt x="642" y="1131"/>
                    </a:lnTo>
                    <a:lnTo>
                      <a:pt x="639" y="1131"/>
                    </a:lnTo>
                    <a:lnTo>
                      <a:pt x="638" y="1131"/>
                    </a:lnTo>
                    <a:lnTo>
                      <a:pt x="635" y="1129"/>
                    </a:lnTo>
                    <a:lnTo>
                      <a:pt x="631" y="1126"/>
                    </a:lnTo>
                    <a:lnTo>
                      <a:pt x="624" y="1121"/>
                    </a:lnTo>
                    <a:lnTo>
                      <a:pt x="618" y="1113"/>
                    </a:lnTo>
                    <a:lnTo>
                      <a:pt x="611" y="1104"/>
                    </a:lnTo>
                    <a:lnTo>
                      <a:pt x="604" y="1095"/>
                    </a:lnTo>
                    <a:lnTo>
                      <a:pt x="596" y="1084"/>
                    </a:lnTo>
                    <a:lnTo>
                      <a:pt x="589" y="1071"/>
                    </a:lnTo>
                    <a:lnTo>
                      <a:pt x="583" y="1059"/>
                    </a:lnTo>
                    <a:lnTo>
                      <a:pt x="579" y="1048"/>
                    </a:lnTo>
                    <a:lnTo>
                      <a:pt x="576" y="1037"/>
                    </a:lnTo>
                    <a:lnTo>
                      <a:pt x="574" y="1027"/>
                    </a:lnTo>
                    <a:lnTo>
                      <a:pt x="572" y="1016"/>
                    </a:lnTo>
                    <a:lnTo>
                      <a:pt x="572" y="1006"/>
                    </a:lnTo>
                    <a:lnTo>
                      <a:pt x="574" y="996"/>
                    </a:lnTo>
                    <a:lnTo>
                      <a:pt x="577" y="987"/>
                    </a:lnTo>
                    <a:lnTo>
                      <a:pt x="580" y="978"/>
                    </a:lnTo>
                    <a:lnTo>
                      <a:pt x="585" y="969"/>
                    </a:lnTo>
                    <a:lnTo>
                      <a:pt x="591" y="962"/>
                    </a:lnTo>
                    <a:lnTo>
                      <a:pt x="598" y="953"/>
                    </a:lnTo>
                    <a:lnTo>
                      <a:pt x="606" y="945"/>
                    </a:lnTo>
                    <a:lnTo>
                      <a:pt x="616" y="939"/>
                    </a:lnTo>
                    <a:lnTo>
                      <a:pt x="626" y="931"/>
                    </a:lnTo>
                    <a:lnTo>
                      <a:pt x="638" y="925"/>
                    </a:lnTo>
                    <a:lnTo>
                      <a:pt x="650" y="920"/>
                    </a:lnTo>
                    <a:lnTo>
                      <a:pt x="662" y="915"/>
                    </a:lnTo>
                    <a:lnTo>
                      <a:pt x="674" y="912"/>
                    </a:lnTo>
                    <a:lnTo>
                      <a:pt x="685" y="910"/>
                    </a:lnTo>
                    <a:lnTo>
                      <a:pt x="696" y="908"/>
                    </a:lnTo>
                    <a:lnTo>
                      <a:pt x="706" y="908"/>
                    </a:lnTo>
                    <a:lnTo>
                      <a:pt x="716" y="909"/>
                    </a:lnTo>
                    <a:lnTo>
                      <a:pt x="726" y="911"/>
                    </a:lnTo>
                    <a:lnTo>
                      <a:pt x="736" y="914"/>
                    </a:lnTo>
                    <a:lnTo>
                      <a:pt x="744" y="917"/>
                    </a:lnTo>
                    <a:lnTo>
                      <a:pt x="753" y="923"/>
                    </a:lnTo>
                    <a:lnTo>
                      <a:pt x="762" y="929"/>
                    </a:lnTo>
                    <a:lnTo>
                      <a:pt x="769" y="937"/>
                    </a:lnTo>
                    <a:lnTo>
                      <a:pt x="776" y="944"/>
                    </a:lnTo>
                    <a:lnTo>
                      <a:pt x="782" y="954"/>
                    </a:lnTo>
                    <a:lnTo>
                      <a:pt x="787" y="964"/>
                    </a:lnTo>
                    <a:lnTo>
                      <a:pt x="793" y="975"/>
                    </a:lnTo>
                    <a:lnTo>
                      <a:pt x="797" y="985"/>
                    </a:lnTo>
                    <a:lnTo>
                      <a:pt x="799" y="995"/>
                    </a:lnTo>
                    <a:lnTo>
                      <a:pt x="800" y="1005"/>
                    </a:lnTo>
                    <a:lnTo>
                      <a:pt x="802" y="1015"/>
                    </a:lnTo>
                    <a:lnTo>
                      <a:pt x="800" y="1024"/>
                    </a:lnTo>
                    <a:lnTo>
                      <a:pt x="798" y="1033"/>
                    </a:lnTo>
                    <a:lnTo>
                      <a:pt x="796" y="1041"/>
                    </a:lnTo>
                    <a:lnTo>
                      <a:pt x="792" y="1049"/>
                    </a:lnTo>
                    <a:lnTo>
                      <a:pt x="787" y="1057"/>
                    </a:lnTo>
                    <a:lnTo>
                      <a:pt x="782" y="1063"/>
                    </a:lnTo>
                    <a:lnTo>
                      <a:pt x="776" y="1070"/>
                    </a:lnTo>
                    <a:lnTo>
                      <a:pt x="769" y="1076"/>
                    </a:lnTo>
                    <a:lnTo>
                      <a:pt x="762" y="1083"/>
                    </a:lnTo>
                    <a:lnTo>
                      <a:pt x="753" y="1088"/>
                    </a:lnTo>
                    <a:lnTo>
                      <a:pt x="743" y="1092"/>
                    </a:lnTo>
                    <a:lnTo>
                      <a:pt x="736" y="1097"/>
                    </a:lnTo>
                    <a:close/>
                    <a:moveTo>
                      <a:pt x="725" y="1041"/>
                    </a:moveTo>
                    <a:lnTo>
                      <a:pt x="735" y="1035"/>
                    </a:lnTo>
                    <a:lnTo>
                      <a:pt x="743" y="1029"/>
                    </a:lnTo>
                    <a:lnTo>
                      <a:pt x="750" y="1022"/>
                    </a:lnTo>
                    <a:lnTo>
                      <a:pt x="754" y="1015"/>
                    </a:lnTo>
                    <a:lnTo>
                      <a:pt x="755" y="1011"/>
                    </a:lnTo>
                    <a:lnTo>
                      <a:pt x="756" y="1007"/>
                    </a:lnTo>
                    <a:lnTo>
                      <a:pt x="757" y="1003"/>
                    </a:lnTo>
                    <a:lnTo>
                      <a:pt x="757" y="998"/>
                    </a:lnTo>
                    <a:lnTo>
                      <a:pt x="755" y="990"/>
                    </a:lnTo>
                    <a:lnTo>
                      <a:pt x="752" y="981"/>
                    </a:lnTo>
                    <a:lnTo>
                      <a:pt x="749" y="976"/>
                    </a:lnTo>
                    <a:lnTo>
                      <a:pt x="746" y="972"/>
                    </a:lnTo>
                    <a:lnTo>
                      <a:pt x="743" y="969"/>
                    </a:lnTo>
                    <a:lnTo>
                      <a:pt x="740" y="966"/>
                    </a:lnTo>
                    <a:lnTo>
                      <a:pt x="732" y="962"/>
                    </a:lnTo>
                    <a:lnTo>
                      <a:pt x="724" y="960"/>
                    </a:lnTo>
                    <a:lnTo>
                      <a:pt x="715" y="958"/>
                    </a:lnTo>
                    <a:lnTo>
                      <a:pt x="705" y="960"/>
                    </a:lnTo>
                    <a:lnTo>
                      <a:pt x="696" y="962"/>
                    </a:lnTo>
                    <a:lnTo>
                      <a:pt x="686" y="965"/>
                    </a:lnTo>
                    <a:lnTo>
                      <a:pt x="725" y="1041"/>
                    </a:lnTo>
                    <a:close/>
                    <a:moveTo>
                      <a:pt x="880" y="1215"/>
                    </a:moveTo>
                    <a:lnTo>
                      <a:pt x="874" y="1218"/>
                    </a:lnTo>
                    <a:lnTo>
                      <a:pt x="869" y="1220"/>
                    </a:lnTo>
                    <a:lnTo>
                      <a:pt x="864" y="1222"/>
                    </a:lnTo>
                    <a:lnTo>
                      <a:pt x="861" y="1223"/>
                    </a:lnTo>
                    <a:lnTo>
                      <a:pt x="858" y="1223"/>
                    </a:lnTo>
                    <a:lnTo>
                      <a:pt x="856" y="1223"/>
                    </a:lnTo>
                    <a:lnTo>
                      <a:pt x="854" y="1222"/>
                    </a:lnTo>
                    <a:lnTo>
                      <a:pt x="853" y="1220"/>
                    </a:lnTo>
                    <a:lnTo>
                      <a:pt x="852" y="1218"/>
                    </a:lnTo>
                    <a:lnTo>
                      <a:pt x="852" y="1216"/>
                    </a:lnTo>
                    <a:lnTo>
                      <a:pt x="851" y="1213"/>
                    </a:lnTo>
                    <a:lnTo>
                      <a:pt x="851" y="1210"/>
                    </a:lnTo>
                    <a:lnTo>
                      <a:pt x="851" y="1208"/>
                    </a:lnTo>
                    <a:lnTo>
                      <a:pt x="850" y="1205"/>
                    </a:lnTo>
                    <a:lnTo>
                      <a:pt x="849" y="1200"/>
                    </a:lnTo>
                    <a:lnTo>
                      <a:pt x="847" y="1197"/>
                    </a:lnTo>
                    <a:lnTo>
                      <a:pt x="845" y="1193"/>
                    </a:lnTo>
                    <a:lnTo>
                      <a:pt x="842" y="1190"/>
                    </a:lnTo>
                    <a:lnTo>
                      <a:pt x="837" y="1186"/>
                    </a:lnTo>
                    <a:lnTo>
                      <a:pt x="832" y="1184"/>
                    </a:lnTo>
                    <a:lnTo>
                      <a:pt x="825" y="1181"/>
                    </a:lnTo>
                    <a:lnTo>
                      <a:pt x="817" y="1179"/>
                    </a:lnTo>
                    <a:lnTo>
                      <a:pt x="808" y="1178"/>
                    </a:lnTo>
                    <a:lnTo>
                      <a:pt x="797" y="1177"/>
                    </a:lnTo>
                    <a:lnTo>
                      <a:pt x="686" y="1233"/>
                    </a:lnTo>
                    <a:lnTo>
                      <a:pt x="684" y="1234"/>
                    </a:lnTo>
                    <a:lnTo>
                      <a:pt x="682" y="1234"/>
                    </a:lnTo>
                    <a:lnTo>
                      <a:pt x="679" y="1233"/>
                    </a:lnTo>
                    <a:lnTo>
                      <a:pt x="677" y="1231"/>
                    </a:lnTo>
                    <a:lnTo>
                      <a:pt x="674" y="1229"/>
                    </a:lnTo>
                    <a:lnTo>
                      <a:pt x="672" y="1224"/>
                    </a:lnTo>
                    <a:lnTo>
                      <a:pt x="669" y="1219"/>
                    </a:lnTo>
                    <a:lnTo>
                      <a:pt x="664" y="1212"/>
                    </a:lnTo>
                    <a:lnTo>
                      <a:pt x="661" y="1206"/>
                    </a:lnTo>
                    <a:lnTo>
                      <a:pt x="659" y="1199"/>
                    </a:lnTo>
                    <a:lnTo>
                      <a:pt x="658" y="1195"/>
                    </a:lnTo>
                    <a:lnTo>
                      <a:pt x="657" y="1192"/>
                    </a:lnTo>
                    <a:lnTo>
                      <a:pt x="657" y="1189"/>
                    </a:lnTo>
                    <a:lnTo>
                      <a:pt x="657" y="1186"/>
                    </a:lnTo>
                    <a:lnTo>
                      <a:pt x="658" y="1184"/>
                    </a:lnTo>
                    <a:lnTo>
                      <a:pt x="660" y="1183"/>
                    </a:lnTo>
                    <a:lnTo>
                      <a:pt x="838" y="1091"/>
                    </a:lnTo>
                    <a:lnTo>
                      <a:pt x="840" y="1091"/>
                    </a:lnTo>
                    <a:lnTo>
                      <a:pt x="843" y="1090"/>
                    </a:lnTo>
                    <a:lnTo>
                      <a:pt x="845" y="1091"/>
                    </a:lnTo>
                    <a:lnTo>
                      <a:pt x="847" y="1094"/>
                    </a:lnTo>
                    <a:lnTo>
                      <a:pt x="849" y="1096"/>
                    </a:lnTo>
                    <a:lnTo>
                      <a:pt x="851" y="1099"/>
                    </a:lnTo>
                    <a:lnTo>
                      <a:pt x="854" y="1103"/>
                    </a:lnTo>
                    <a:lnTo>
                      <a:pt x="858" y="1109"/>
                    </a:lnTo>
                    <a:lnTo>
                      <a:pt x="860" y="1115"/>
                    </a:lnTo>
                    <a:lnTo>
                      <a:pt x="862" y="1119"/>
                    </a:lnTo>
                    <a:lnTo>
                      <a:pt x="863" y="1124"/>
                    </a:lnTo>
                    <a:lnTo>
                      <a:pt x="864" y="1127"/>
                    </a:lnTo>
                    <a:lnTo>
                      <a:pt x="864" y="1130"/>
                    </a:lnTo>
                    <a:lnTo>
                      <a:pt x="863" y="1131"/>
                    </a:lnTo>
                    <a:lnTo>
                      <a:pt x="862" y="1133"/>
                    </a:lnTo>
                    <a:lnTo>
                      <a:pt x="860" y="1135"/>
                    </a:lnTo>
                    <a:lnTo>
                      <a:pt x="838" y="1146"/>
                    </a:lnTo>
                    <a:lnTo>
                      <a:pt x="851" y="1149"/>
                    </a:lnTo>
                    <a:lnTo>
                      <a:pt x="861" y="1151"/>
                    </a:lnTo>
                    <a:lnTo>
                      <a:pt x="871" y="1154"/>
                    </a:lnTo>
                    <a:lnTo>
                      <a:pt x="877" y="1157"/>
                    </a:lnTo>
                    <a:lnTo>
                      <a:pt x="884" y="1162"/>
                    </a:lnTo>
                    <a:lnTo>
                      <a:pt x="889" y="1166"/>
                    </a:lnTo>
                    <a:lnTo>
                      <a:pt x="892" y="1171"/>
                    </a:lnTo>
                    <a:lnTo>
                      <a:pt x="896" y="1177"/>
                    </a:lnTo>
                    <a:lnTo>
                      <a:pt x="898" y="1179"/>
                    </a:lnTo>
                    <a:lnTo>
                      <a:pt x="899" y="1182"/>
                    </a:lnTo>
                    <a:lnTo>
                      <a:pt x="900" y="1185"/>
                    </a:lnTo>
                    <a:lnTo>
                      <a:pt x="901" y="1189"/>
                    </a:lnTo>
                    <a:lnTo>
                      <a:pt x="901" y="1192"/>
                    </a:lnTo>
                    <a:lnTo>
                      <a:pt x="902" y="1195"/>
                    </a:lnTo>
                    <a:lnTo>
                      <a:pt x="902" y="1197"/>
                    </a:lnTo>
                    <a:lnTo>
                      <a:pt x="902" y="1199"/>
                    </a:lnTo>
                    <a:lnTo>
                      <a:pt x="901" y="1202"/>
                    </a:lnTo>
                    <a:lnTo>
                      <a:pt x="901" y="1203"/>
                    </a:lnTo>
                    <a:lnTo>
                      <a:pt x="899" y="1204"/>
                    </a:lnTo>
                    <a:lnTo>
                      <a:pt x="898" y="1205"/>
                    </a:lnTo>
                    <a:lnTo>
                      <a:pt x="896" y="1207"/>
                    </a:lnTo>
                    <a:lnTo>
                      <a:pt x="891" y="1209"/>
                    </a:lnTo>
                    <a:lnTo>
                      <a:pt x="887" y="1211"/>
                    </a:lnTo>
                    <a:lnTo>
                      <a:pt x="880" y="1215"/>
                    </a:lnTo>
                    <a:close/>
                    <a:moveTo>
                      <a:pt x="994" y="1421"/>
                    </a:moveTo>
                    <a:lnTo>
                      <a:pt x="992" y="1422"/>
                    </a:lnTo>
                    <a:lnTo>
                      <a:pt x="991" y="1422"/>
                    </a:lnTo>
                    <a:lnTo>
                      <a:pt x="990" y="1423"/>
                    </a:lnTo>
                    <a:lnTo>
                      <a:pt x="987" y="1423"/>
                    </a:lnTo>
                    <a:lnTo>
                      <a:pt x="985" y="1424"/>
                    </a:lnTo>
                    <a:lnTo>
                      <a:pt x="983" y="1424"/>
                    </a:lnTo>
                    <a:lnTo>
                      <a:pt x="981" y="1425"/>
                    </a:lnTo>
                    <a:lnTo>
                      <a:pt x="978" y="1425"/>
                    </a:lnTo>
                    <a:lnTo>
                      <a:pt x="787" y="1445"/>
                    </a:lnTo>
                    <a:lnTo>
                      <a:pt x="783" y="1446"/>
                    </a:lnTo>
                    <a:lnTo>
                      <a:pt x="780" y="1445"/>
                    </a:lnTo>
                    <a:lnTo>
                      <a:pt x="778" y="1444"/>
                    </a:lnTo>
                    <a:lnTo>
                      <a:pt x="775" y="1440"/>
                    </a:lnTo>
                    <a:lnTo>
                      <a:pt x="771" y="1436"/>
                    </a:lnTo>
                    <a:lnTo>
                      <a:pt x="768" y="1431"/>
                    </a:lnTo>
                    <a:lnTo>
                      <a:pt x="764" y="1423"/>
                    </a:lnTo>
                    <a:lnTo>
                      <a:pt x="759" y="1413"/>
                    </a:lnTo>
                    <a:lnTo>
                      <a:pt x="755" y="1403"/>
                    </a:lnTo>
                    <a:lnTo>
                      <a:pt x="752" y="1395"/>
                    </a:lnTo>
                    <a:lnTo>
                      <a:pt x="750" y="1389"/>
                    </a:lnTo>
                    <a:lnTo>
                      <a:pt x="749" y="1383"/>
                    </a:lnTo>
                    <a:lnTo>
                      <a:pt x="749" y="1379"/>
                    </a:lnTo>
                    <a:lnTo>
                      <a:pt x="750" y="1377"/>
                    </a:lnTo>
                    <a:lnTo>
                      <a:pt x="751" y="1373"/>
                    </a:lnTo>
                    <a:lnTo>
                      <a:pt x="754" y="1371"/>
                    </a:lnTo>
                    <a:lnTo>
                      <a:pt x="894" y="1242"/>
                    </a:lnTo>
                    <a:lnTo>
                      <a:pt x="898" y="1238"/>
                    </a:lnTo>
                    <a:lnTo>
                      <a:pt x="901" y="1236"/>
                    </a:lnTo>
                    <a:lnTo>
                      <a:pt x="903" y="1234"/>
                    </a:lnTo>
                    <a:lnTo>
                      <a:pt x="905" y="1233"/>
                    </a:lnTo>
                    <a:lnTo>
                      <a:pt x="906" y="1232"/>
                    </a:lnTo>
                    <a:lnTo>
                      <a:pt x="907" y="1232"/>
                    </a:lnTo>
                    <a:lnTo>
                      <a:pt x="910" y="1231"/>
                    </a:lnTo>
                    <a:lnTo>
                      <a:pt x="912" y="1231"/>
                    </a:lnTo>
                    <a:lnTo>
                      <a:pt x="914" y="1232"/>
                    </a:lnTo>
                    <a:lnTo>
                      <a:pt x="916" y="1234"/>
                    </a:lnTo>
                    <a:lnTo>
                      <a:pt x="918" y="1237"/>
                    </a:lnTo>
                    <a:lnTo>
                      <a:pt x="921" y="1242"/>
                    </a:lnTo>
                    <a:lnTo>
                      <a:pt x="924" y="1247"/>
                    </a:lnTo>
                    <a:lnTo>
                      <a:pt x="927" y="1253"/>
                    </a:lnTo>
                    <a:lnTo>
                      <a:pt x="930" y="1261"/>
                    </a:lnTo>
                    <a:lnTo>
                      <a:pt x="932" y="1267"/>
                    </a:lnTo>
                    <a:lnTo>
                      <a:pt x="934" y="1272"/>
                    </a:lnTo>
                    <a:lnTo>
                      <a:pt x="934" y="1276"/>
                    </a:lnTo>
                    <a:lnTo>
                      <a:pt x="934" y="1279"/>
                    </a:lnTo>
                    <a:lnTo>
                      <a:pt x="934" y="1282"/>
                    </a:lnTo>
                    <a:lnTo>
                      <a:pt x="932" y="1284"/>
                    </a:lnTo>
                    <a:lnTo>
                      <a:pt x="931" y="1286"/>
                    </a:lnTo>
                    <a:lnTo>
                      <a:pt x="816" y="1387"/>
                    </a:lnTo>
                    <a:lnTo>
                      <a:pt x="811" y="1392"/>
                    </a:lnTo>
                    <a:lnTo>
                      <a:pt x="817" y="1391"/>
                    </a:lnTo>
                    <a:lnTo>
                      <a:pt x="969" y="1370"/>
                    </a:lnTo>
                    <a:lnTo>
                      <a:pt x="972" y="1370"/>
                    </a:lnTo>
                    <a:lnTo>
                      <a:pt x="974" y="1370"/>
                    </a:lnTo>
                    <a:lnTo>
                      <a:pt x="977" y="1371"/>
                    </a:lnTo>
                    <a:lnTo>
                      <a:pt x="979" y="1373"/>
                    </a:lnTo>
                    <a:lnTo>
                      <a:pt x="981" y="1377"/>
                    </a:lnTo>
                    <a:lnTo>
                      <a:pt x="984" y="1381"/>
                    </a:lnTo>
                    <a:lnTo>
                      <a:pt x="987" y="1386"/>
                    </a:lnTo>
                    <a:lnTo>
                      <a:pt x="991" y="1393"/>
                    </a:lnTo>
                    <a:lnTo>
                      <a:pt x="993" y="1400"/>
                    </a:lnTo>
                    <a:lnTo>
                      <a:pt x="995" y="1406"/>
                    </a:lnTo>
                    <a:lnTo>
                      <a:pt x="997" y="1410"/>
                    </a:lnTo>
                    <a:lnTo>
                      <a:pt x="997" y="1413"/>
                    </a:lnTo>
                    <a:lnTo>
                      <a:pt x="997" y="1417"/>
                    </a:lnTo>
                    <a:lnTo>
                      <a:pt x="996" y="1419"/>
                    </a:lnTo>
                    <a:lnTo>
                      <a:pt x="995" y="1420"/>
                    </a:lnTo>
                    <a:lnTo>
                      <a:pt x="994" y="1421"/>
                    </a:lnTo>
                    <a:close/>
                    <a:moveTo>
                      <a:pt x="843" y="1587"/>
                    </a:moveTo>
                    <a:lnTo>
                      <a:pt x="840" y="1587"/>
                    </a:lnTo>
                    <a:lnTo>
                      <a:pt x="838" y="1587"/>
                    </a:lnTo>
                    <a:lnTo>
                      <a:pt x="836" y="1586"/>
                    </a:lnTo>
                    <a:lnTo>
                      <a:pt x="834" y="1584"/>
                    </a:lnTo>
                    <a:lnTo>
                      <a:pt x="832" y="1581"/>
                    </a:lnTo>
                    <a:lnTo>
                      <a:pt x="830" y="1577"/>
                    </a:lnTo>
                    <a:lnTo>
                      <a:pt x="827" y="1571"/>
                    </a:lnTo>
                    <a:lnTo>
                      <a:pt x="824" y="1565"/>
                    </a:lnTo>
                    <a:lnTo>
                      <a:pt x="821" y="1557"/>
                    </a:lnTo>
                    <a:lnTo>
                      <a:pt x="820" y="1552"/>
                    </a:lnTo>
                    <a:lnTo>
                      <a:pt x="819" y="1546"/>
                    </a:lnTo>
                    <a:lnTo>
                      <a:pt x="818" y="1543"/>
                    </a:lnTo>
                    <a:lnTo>
                      <a:pt x="818" y="1540"/>
                    </a:lnTo>
                    <a:lnTo>
                      <a:pt x="819" y="1538"/>
                    </a:lnTo>
                    <a:lnTo>
                      <a:pt x="820" y="1536"/>
                    </a:lnTo>
                    <a:lnTo>
                      <a:pt x="822" y="1534"/>
                    </a:lnTo>
                    <a:lnTo>
                      <a:pt x="1008" y="1461"/>
                    </a:lnTo>
                    <a:lnTo>
                      <a:pt x="1010" y="1461"/>
                    </a:lnTo>
                    <a:lnTo>
                      <a:pt x="1012" y="1461"/>
                    </a:lnTo>
                    <a:lnTo>
                      <a:pt x="1014" y="1462"/>
                    </a:lnTo>
                    <a:lnTo>
                      <a:pt x="1017" y="1464"/>
                    </a:lnTo>
                    <a:lnTo>
                      <a:pt x="1019" y="1467"/>
                    </a:lnTo>
                    <a:lnTo>
                      <a:pt x="1022" y="1472"/>
                    </a:lnTo>
                    <a:lnTo>
                      <a:pt x="1024" y="1477"/>
                    </a:lnTo>
                    <a:lnTo>
                      <a:pt x="1027" y="1484"/>
                    </a:lnTo>
                    <a:lnTo>
                      <a:pt x="1031" y="1491"/>
                    </a:lnTo>
                    <a:lnTo>
                      <a:pt x="1032" y="1498"/>
                    </a:lnTo>
                    <a:lnTo>
                      <a:pt x="1033" y="1502"/>
                    </a:lnTo>
                    <a:lnTo>
                      <a:pt x="1033" y="1506"/>
                    </a:lnTo>
                    <a:lnTo>
                      <a:pt x="1033" y="1508"/>
                    </a:lnTo>
                    <a:lnTo>
                      <a:pt x="1032" y="1512"/>
                    </a:lnTo>
                    <a:lnTo>
                      <a:pt x="1031" y="1513"/>
                    </a:lnTo>
                    <a:lnTo>
                      <a:pt x="1030" y="1514"/>
                    </a:lnTo>
                    <a:lnTo>
                      <a:pt x="843" y="1587"/>
                    </a:lnTo>
                    <a:close/>
                    <a:moveTo>
                      <a:pt x="1094" y="1493"/>
                    </a:moveTo>
                    <a:lnTo>
                      <a:pt x="1087" y="1496"/>
                    </a:lnTo>
                    <a:lnTo>
                      <a:pt x="1080" y="1497"/>
                    </a:lnTo>
                    <a:lnTo>
                      <a:pt x="1075" y="1497"/>
                    </a:lnTo>
                    <a:lnTo>
                      <a:pt x="1070" y="1496"/>
                    </a:lnTo>
                    <a:lnTo>
                      <a:pt x="1066" y="1492"/>
                    </a:lnTo>
                    <a:lnTo>
                      <a:pt x="1062" y="1488"/>
                    </a:lnTo>
                    <a:lnTo>
                      <a:pt x="1058" y="1481"/>
                    </a:lnTo>
                    <a:lnTo>
                      <a:pt x="1054" y="1474"/>
                    </a:lnTo>
                    <a:lnTo>
                      <a:pt x="1051" y="1465"/>
                    </a:lnTo>
                    <a:lnTo>
                      <a:pt x="1050" y="1458"/>
                    </a:lnTo>
                    <a:lnTo>
                      <a:pt x="1050" y="1452"/>
                    </a:lnTo>
                    <a:lnTo>
                      <a:pt x="1051" y="1447"/>
                    </a:lnTo>
                    <a:lnTo>
                      <a:pt x="1053" y="1444"/>
                    </a:lnTo>
                    <a:lnTo>
                      <a:pt x="1058" y="1439"/>
                    </a:lnTo>
                    <a:lnTo>
                      <a:pt x="1063" y="1436"/>
                    </a:lnTo>
                    <a:lnTo>
                      <a:pt x="1070" y="1433"/>
                    </a:lnTo>
                    <a:lnTo>
                      <a:pt x="1077" y="1431"/>
                    </a:lnTo>
                    <a:lnTo>
                      <a:pt x="1084" y="1429"/>
                    </a:lnTo>
                    <a:lnTo>
                      <a:pt x="1089" y="1429"/>
                    </a:lnTo>
                    <a:lnTo>
                      <a:pt x="1094" y="1431"/>
                    </a:lnTo>
                    <a:lnTo>
                      <a:pt x="1099" y="1433"/>
                    </a:lnTo>
                    <a:lnTo>
                      <a:pt x="1102" y="1438"/>
                    </a:lnTo>
                    <a:lnTo>
                      <a:pt x="1106" y="1444"/>
                    </a:lnTo>
                    <a:lnTo>
                      <a:pt x="1109" y="1452"/>
                    </a:lnTo>
                    <a:lnTo>
                      <a:pt x="1113" y="1460"/>
                    </a:lnTo>
                    <a:lnTo>
                      <a:pt x="1114" y="1467"/>
                    </a:lnTo>
                    <a:lnTo>
                      <a:pt x="1115" y="1474"/>
                    </a:lnTo>
                    <a:lnTo>
                      <a:pt x="1113" y="1478"/>
                    </a:lnTo>
                    <a:lnTo>
                      <a:pt x="1111" y="1483"/>
                    </a:lnTo>
                    <a:lnTo>
                      <a:pt x="1107" y="1487"/>
                    </a:lnTo>
                    <a:lnTo>
                      <a:pt x="1102" y="1490"/>
                    </a:lnTo>
                    <a:lnTo>
                      <a:pt x="1094" y="1493"/>
                    </a:lnTo>
                    <a:close/>
                    <a:moveTo>
                      <a:pt x="952" y="1770"/>
                    </a:moveTo>
                    <a:lnTo>
                      <a:pt x="946" y="1772"/>
                    </a:lnTo>
                    <a:lnTo>
                      <a:pt x="942" y="1773"/>
                    </a:lnTo>
                    <a:lnTo>
                      <a:pt x="939" y="1774"/>
                    </a:lnTo>
                    <a:lnTo>
                      <a:pt x="936" y="1774"/>
                    </a:lnTo>
                    <a:lnTo>
                      <a:pt x="933" y="1775"/>
                    </a:lnTo>
                    <a:lnTo>
                      <a:pt x="931" y="1775"/>
                    </a:lnTo>
                    <a:lnTo>
                      <a:pt x="929" y="1774"/>
                    </a:lnTo>
                    <a:lnTo>
                      <a:pt x="926" y="1773"/>
                    </a:lnTo>
                    <a:lnTo>
                      <a:pt x="921" y="1771"/>
                    </a:lnTo>
                    <a:lnTo>
                      <a:pt x="916" y="1767"/>
                    </a:lnTo>
                    <a:lnTo>
                      <a:pt x="911" y="1761"/>
                    </a:lnTo>
                    <a:lnTo>
                      <a:pt x="905" y="1756"/>
                    </a:lnTo>
                    <a:lnTo>
                      <a:pt x="899" y="1748"/>
                    </a:lnTo>
                    <a:lnTo>
                      <a:pt x="893" y="1741"/>
                    </a:lnTo>
                    <a:lnTo>
                      <a:pt x="889" y="1732"/>
                    </a:lnTo>
                    <a:lnTo>
                      <a:pt x="885" y="1722"/>
                    </a:lnTo>
                    <a:lnTo>
                      <a:pt x="881" y="1712"/>
                    </a:lnTo>
                    <a:lnTo>
                      <a:pt x="878" y="1702"/>
                    </a:lnTo>
                    <a:lnTo>
                      <a:pt x="877" y="1691"/>
                    </a:lnTo>
                    <a:lnTo>
                      <a:pt x="876" y="1681"/>
                    </a:lnTo>
                    <a:lnTo>
                      <a:pt x="877" y="1673"/>
                    </a:lnTo>
                    <a:lnTo>
                      <a:pt x="878" y="1663"/>
                    </a:lnTo>
                    <a:lnTo>
                      <a:pt x="881" y="1654"/>
                    </a:lnTo>
                    <a:lnTo>
                      <a:pt x="885" y="1646"/>
                    </a:lnTo>
                    <a:lnTo>
                      <a:pt x="890" y="1638"/>
                    </a:lnTo>
                    <a:lnTo>
                      <a:pt x="896" y="1631"/>
                    </a:lnTo>
                    <a:lnTo>
                      <a:pt x="903" y="1623"/>
                    </a:lnTo>
                    <a:lnTo>
                      <a:pt x="911" y="1617"/>
                    </a:lnTo>
                    <a:lnTo>
                      <a:pt x="919" y="1610"/>
                    </a:lnTo>
                    <a:lnTo>
                      <a:pt x="929" y="1604"/>
                    </a:lnTo>
                    <a:lnTo>
                      <a:pt x="940" y="1598"/>
                    </a:lnTo>
                    <a:lnTo>
                      <a:pt x="952" y="1594"/>
                    </a:lnTo>
                    <a:lnTo>
                      <a:pt x="965" y="1588"/>
                    </a:lnTo>
                    <a:lnTo>
                      <a:pt x="978" y="1585"/>
                    </a:lnTo>
                    <a:lnTo>
                      <a:pt x="991" y="1583"/>
                    </a:lnTo>
                    <a:lnTo>
                      <a:pt x="1003" y="1582"/>
                    </a:lnTo>
                    <a:lnTo>
                      <a:pt x="1013" y="1582"/>
                    </a:lnTo>
                    <a:lnTo>
                      <a:pt x="1024" y="1583"/>
                    </a:lnTo>
                    <a:lnTo>
                      <a:pt x="1035" y="1584"/>
                    </a:lnTo>
                    <a:lnTo>
                      <a:pt x="1044" y="1587"/>
                    </a:lnTo>
                    <a:lnTo>
                      <a:pt x="1053" y="1592"/>
                    </a:lnTo>
                    <a:lnTo>
                      <a:pt x="1061" y="1597"/>
                    </a:lnTo>
                    <a:lnTo>
                      <a:pt x="1068" y="1603"/>
                    </a:lnTo>
                    <a:lnTo>
                      <a:pt x="1076" y="1610"/>
                    </a:lnTo>
                    <a:lnTo>
                      <a:pt x="1082" y="1618"/>
                    </a:lnTo>
                    <a:lnTo>
                      <a:pt x="1088" y="1625"/>
                    </a:lnTo>
                    <a:lnTo>
                      <a:pt x="1092" y="1635"/>
                    </a:lnTo>
                    <a:lnTo>
                      <a:pt x="1097" y="1645"/>
                    </a:lnTo>
                    <a:lnTo>
                      <a:pt x="1100" y="1653"/>
                    </a:lnTo>
                    <a:lnTo>
                      <a:pt x="1102" y="1662"/>
                    </a:lnTo>
                    <a:lnTo>
                      <a:pt x="1103" y="1671"/>
                    </a:lnTo>
                    <a:lnTo>
                      <a:pt x="1104" y="1678"/>
                    </a:lnTo>
                    <a:lnTo>
                      <a:pt x="1104" y="1686"/>
                    </a:lnTo>
                    <a:lnTo>
                      <a:pt x="1103" y="1693"/>
                    </a:lnTo>
                    <a:lnTo>
                      <a:pt x="1102" y="1699"/>
                    </a:lnTo>
                    <a:lnTo>
                      <a:pt x="1101" y="1703"/>
                    </a:lnTo>
                    <a:lnTo>
                      <a:pt x="1100" y="1706"/>
                    </a:lnTo>
                    <a:lnTo>
                      <a:pt x="1099" y="1707"/>
                    </a:lnTo>
                    <a:lnTo>
                      <a:pt x="1097" y="1709"/>
                    </a:lnTo>
                    <a:lnTo>
                      <a:pt x="1094" y="1711"/>
                    </a:lnTo>
                    <a:lnTo>
                      <a:pt x="1092" y="1713"/>
                    </a:lnTo>
                    <a:lnTo>
                      <a:pt x="1089" y="1714"/>
                    </a:lnTo>
                    <a:lnTo>
                      <a:pt x="1085" y="1716"/>
                    </a:lnTo>
                    <a:lnTo>
                      <a:pt x="1080" y="1718"/>
                    </a:lnTo>
                    <a:lnTo>
                      <a:pt x="1070" y="1721"/>
                    </a:lnTo>
                    <a:lnTo>
                      <a:pt x="1062" y="1722"/>
                    </a:lnTo>
                    <a:lnTo>
                      <a:pt x="1060" y="1722"/>
                    </a:lnTo>
                    <a:lnTo>
                      <a:pt x="1058" y="1721"/>
                    </a:lnTo>
                    <a:lnTo>
                      <a:pt x="1057" y="1720"/>
                    </a:lnTo>
                    <a:lnTo>
                      <a:pt x="1055" y="1719"/>
                    </a:lnTo>
                    <a:lnTo>
                      <a:pt x="1054" y="1715"/>
                    </a:lnTo>
                    <a:lnTo>
                      <a:pt x="1055" y="1711"/>
                    </a:lnTo>
                    <a:lnTo>
                      <a:pt x="1057" y="1705"/>
                    </a:lnTo>
                    <a:lnTo>
                      <a:pt x="1058" y="1699"/>
                    </a:lnTo>
                    <a:lnTo>
                      <a:pt x="1059" y="1691"/>
                    </a:lnTo>
                    <a:lnTo>
                      <a:pt x="1059" y="1682"/>
                    </a:lnTo>
                    <a:lnTo>
                      <a:pt x="1059" y="1674"/>
                    </a:lnTo>
                    <a:lnTo>
                      <a:pt x="1055" y="1664"/>
                    </a:lnTo>
                    <a:lnTo>
                      <a:pt x="1053" y="1659"/>
                    </a:lnTo>
                    <a:lnTo>
                      <a:pt x="1050" y="1654"/>
                    </a:lnTo>
                    <a:lnTo>
                      <a:pt x="1047" y="1651"/>
                    </a:lnTo>
                    <a:lnTo>
                      <a:pt x="1044" y="1647"/>
                    </a:lnTo>
                    <a:lnTo>
                      <a:pt x="1040" y="1645"/>
                    </a:lnTo>
                    <a:lnTo>
                      <a:pt x="1036" y="1642"/>
                    </a:lnTo>
                    <a:lnTo>
                      <a:pt x="1032" y="1640"/>
                    </a:lnTo>
                    <a:lnTo>
                      <a:pt x="1027" y="1638"/>
                    </a:lnTo>
                    <a:lnTo>
                      <a:pt x="1017" y="1637"/>
                    </a:lnTo>
                    <a:lnTo>
                      <a:pt x="1005" y="1638"/>
                    </a:lnTo>
                    <a:lnTo>
                      <a:pt x="991" y="1641"/>
                    </a:lnTo>
                    <a:lnTo>
                      <a:pt x="977" y="1646"/>
                    </a:lnTo>
                    <a:lnTo>
                      <a:pt x="963" y="1652"/>
                    </a:lnTo>
                    <a:lnTo>
                      <a:pt x="951" y="1660"/>
                    </a:lnTo>
                    <a:lnTo>
                      <a:pt x="942" y="1667"/>
                    </a:lnTo>
                    <a:lnTo>
                      <a:pt x="934" y="1675"/>
                    </a:lnTo>
                    <a:lnTo>
                      <a:pt x="932" y="1679"/>
                    </a:lnTo>
                    <a:lnTo>
                      <a:pt x="930" y="1684"/>
                    </a:lnTo>
                    <a:lnTo>
                      <a:pt x="929" y="1688"/>
                    </a:lnTo>
                    <a:lnTo>
                      <a:pt x="928" y="1693"/>
                    </a:lnTo>
                    <a:lnTo>
                      <a:pt x="928" y="1698"/>
                    </a:lnTo>
                    <a:lnTo>
                      <a:pt x="929" y="1703"/>
                    </a:lnTo>
                    <a:lnTo>
                      <a:pt x="930" y="1707"/>
                    </a:lnTo>
                    <a:lnTo>
                      <a:pt x="932" y="1713"/>
                    </a:lnTo>
                    <a:lnTo>
                      <a:pt x="937" y="1722"/>
                    </a:lnTo>
                    <a:lnTo>
                      <a:pt x="943" y="1730"/>
                    </a:lnTo>
                    <a:lnTo>
                      <a:pt x="948" y="1737"/>
                    </a:lnTo>
                    <a:lnTo>
                      <a:pt x="955" y="1742"/>
                    </a:lnTo>
                    <a:lnTo>
                      <a:pt x="961" y="1745"/>
                    </a:lnTo>
                    <a:lnTo>
                      <a:pt x="967" y="1748"/>
                    </a:lnTo>
                    <a:lnTo>
                      <a:pt x="970" y="1751"/>
                    </a:lnTo>
                    <a:lnTo>
                      <a:pt x="972" y="1754"/>
                    </a:lnTo>
                    <a:lnTo>
                      <a:pt x="972" y="1756"/>
                    </a:lnTo>
                    <a:lnTo>
                      <a:pt x="972" y="1757"/>
                    </a:lnTo>
                    <a:lnTo>
                      <a:pt x="971" y="1759"/>
                    </a:lnTo>
                    <a:lnTo>
                      <a:pt x="969" y="1761"/>
                    </a:lnTo>
                    <a:lnTo>
                      <a:pt x="967" y="1762"/>
                    </a:lnTo>
                    <a:lnTo>
                      <a:pt x="963" y="1765"/>
                    </a:lnTo>
                    <a:lnTo>
                      <a:pt x="957" y="1767"/>
                    </a:lnTo>
                    <a:lnTo>
                      <a:pt x="952" y="1770"/>
                    </a:lnTo>
                    <a:close/>
                    <a:moveTo>
                      <a:pt x="1093" y="1962"/>
                    </a:moveTo>
                    <a:lnTo>
                      <a:pt x="1088" y="1963"/>
                    </a:lnTo>
                    <a:lnTo>
                      <a:pt x="1085" y="1965"/>
                    </a:lnTo>
                    <a:lnTo>
                      <a:pt x="1080" y="1963"/>
                    </a:lnTo>
                    <a:lnTo>
                      <a:pt x="1077" y="1962"/>
                    </a:lnTo>
                    <a:lnTo>
                      <a:pt x="1074" y="1961"/>
                    </a:lnTo>
                    <a:lnTo>
                      <a:pt x="1072" y="1959"/>
                    </a:lnTo>
                    <a:lnTo>
                      <a:pt x="1070" y="1956"/>
                    </a:lnTo>
                    <a:lnTo>
                      <a:pt x="1068" y="1953"/>
                    </a:lnTo>
                    <a:lnTo>
                      <a:pt x="1030" y="1837"/>
                    </a:lnTo>
                    <a:lnTo>
                      <a:pt x="1018" y="1841"/>
                    </a:lnTo>
                    <a:lnTo>
                      <a:pt x="1008" y="1847"/>
                    </a:lnTo>
                    <a:lnTo>
                      <a:pt x="1004" y="1850"/>
                    </a:lnTo>
                    <a:lnTo>
                      <a:pt x="1000" y="1853"/>
                    </a:lnTo>
                    <a:lnTo>
                      <a:pt x="997" y="1858"/>
                    </a:lnTo>
                    <a:lnTo>
                      <a:pt x="995" y="1862"/>
                    </a:lnTo>
                    <a:lnTo>
                      <a:pt x="993" y="1866"/>
                    </a:lnTo>
                    <a:lnTo>
                      <a:pt x="991" y="1871"/>
                    </a:lnTo>
                    <a:lnTo>
                      <a:pt x="990" y="1876"/>
                    </a:lnTo>
                    <a:lnTo>
                      <a:pt x="990" y="1881"/>
                    </a:lnTo>
                    <a:lnTo>
                      <a:pt x="990" y="1887"/>
                    </a:lnTo>
                    <a:lnTo>
                      <a:pt x="991" y="1893"/>
                    </a:lnTo>
                    <a:lnTo>
                      <a:pt x="992" y="1900"/>
                    </a:lnTo>
                    <a:lnTo>
                      <a:pt x="994" y="1906"/>
                    </a:lnTo>
                    <a:lnTo>
                      <a:pt x="999" y="1919"/>
                    </a:lnTo>
                    <a:lnTo>
                      <a:pt x="1005" y="1930"/>
                    </a:lnTo>
                    <a:lnTo>
                      <a:pt x="1010" y="1940"/>
                    </a:lnTo>
                    <a:lnTo>
                      <a:pt x="1015" y="1947"/>
                    </a:lnTo>
                    <a:lnTo>
                      <a:pt x="1020" y="1954"/>
                    </a:lnTo>
                    <a:lnTo>
                      <a:pt x="1024" y="1958"/>
                    </a:lnTo>
                    <a:lnTo>
                      <a:pt x="1027" y="1962"/>
                    </a:lnTo>
                    <a:lnTo>
                      <a:pt x="1028" y="1967"/>
                    </a:lnTo>
                    <a:lnTo>
                      <a:pt x="1030" y="1968"/>
                    </a:lnTo>
                    <a:lnTo>
                      <a:pt x="1030" y="1970"/>
                    </a:lnTo>
                    <a:lnTo>
                      <a:pt x="1028" y="1971"/>
                    </a:lnTo>
                    <a:lnTo>
                      <a:pt x="1027" y="1973"/>
                    </a:lnTo>
                    <a:lnTo>
                      <a:pt x="1025" y="1974"/>
                    </a:lnTo>
                    <a:lnTo>
                      <a:pt x="1022" y="1975"/>
                    </a:lnTo>
                    <a:lnTo>
                      <a:pt x="1019" y="1978"/>
                    </a:lnTo>
                    <a:lnTo>
                      <a:pt x="1013" y="1979"/>
                    </a:lnTo>
                    <a:lnTo>
                      <a:pt x="1009" y="1981"/>
                    </a:lnTo>
                    <a:lnTo>
                      <a:pt x="1006" y="1982"/>
                    </a:lnTo>
                    <a:lnTo>
                      <a:pt x="1003" y="1982"/>
                    </a:lnTo>
                    <a:lnTo>
                      <a:pt x="999" y="1983"/>
                    </a:lnTo>
                    <a:lnTo>
                      <a:pt x="997" y="1983"/>
                    </a:lnTo>
                    <a:lnTo>
                      <a:pt x="995" y="1983"/>
                    </a:lnTo>
                    <a:lnTo>
                      <a:pt x="993" y="1982"/>
                    </a:lnTo>
                    <a:lnTo>
                      <a:pt x="992" y="1982"/>
                    </a:lnTo>
                    <a:lnTo>
                      <a:pt x="988" y="1980"/>
                    </a:lnTo>
                    <a:lnTo>
                      <a:pt x="985" y="1975"/>
                    </a:lnTo>
                    <a:lnTo>
                      <a:pt x="980" y="1969"/>
                    </a:lnTo>
                    <a:lnTo>
                      <a:pt x="974" y="1961"/>
                    </a:lnTo>
                    <a:lnTo>
                      <a:pt x="969" y="1952"/>
                    </a:lnTo>
                    <a:lnTo>
                      <a:pt x="963" y="1941"/>
                    </a:lnTo>
                    <a:lnTo>
                      <a:pt x="957" y="1929"/>
                    </a:lnTo>
                    <a:lnTo>
                      <a:pt x="952" y="1915"/>
                    </a:lnTo>
                    <a:lnTo>
                      <a:pt x="948" y="1903"/>
                    </a:lnTo>
                    <a:lnTo>
                      <a:pt x="945" y="1891"/>
                    </a:lnTo>
                    <a:lnTo>
                      <a:pt x="944" y="1879"/>
                    </a:lnTo>
                    <a:lnTo>
                      <a:pt x="943" y="1868"/>
                    </a:lnTo>
                    <a:lnTo>
                      <a:pt x="943" y="1859"/>
                    </a:lnTo>
                    <a:lnTo>
                      <a:pt x="945" y="1849"/>
                    </a:lnTo>
                    <a:lnTo>
                      <a:pt x="947" y="1839"/>
                    </a:lnTo>
                    <a:lnTo>
                      <a:pt x="952" y="1831"/>
                    </a:lnTo>
                    <a:lnTo>
                      <a:pt x="956" y="1822"/>
                    </a:lnTo>
                    <a:lnTo>
                      <a:pt x="963" y="1814"/>
                    </a:lnTo>
                    <a:lnTo>
                      <a:pt x="970" y="1807"/>
                    </a:lnTo>
                    <a:lnTo>
                      <a:pt x="978" y="1800"/>
                    </a:lnTo>
                    <a:lnTo>
                      <a:pt x="987" y="1794"/>
                    </a:lnTo>
                    <a:lnTo>
                      <a:pt x="998" y="1788"/>
                    </a:lnTo>
                    <a:lnTo>
                      <a:pt x="1010" y="1783"/>
                    </a:lnTo>
                    <a:lnTo>
                      <a:pt x="1022" y="1779"/>
                    </a:lnTo>
                    <a:lnTo>
                      <a:pt x="1035" y="1774"/>
                    </a:lnTo>
                    <a:lnTo>
                      <a:pt x="1047" y="1772"/>
                    </a:lnTo>
                    <a:lnTo>
                      <a:pt x="1059" y="1770"/>
                    </a:lnTo>
                    <a:lnTo>
                      <a:pt x="1071" y="1769"/>
                    </a:lnTo>
                    <a:lnTo>
                      <a:pt x="1081" y="1770"/>
                    </a:lnTo>
                    <a:lnTo>
                      <a:pt x="1092" y="1771"/>
                    </a:lnTo>
                    <a:lnTo>
                      <a:pt x="1102" y="1773"/>
                    </a:lnTo>
                    <a:lnTo>
                      <a:pt x="1112" y="1776"/>
                    </a:lnTo>
                    <a:lnTo>
                      <a:pt x="1120" y="1781"/>
                    </a:lnTo>
                    <a:lnTo>
                      <a:pt x="1128" y="1786"/>
                    </a:lnTo>
                    <a:lnTo>
                      <a:pt x="1136" y="1793"/>
                    </a:lnTo>
                    <a:lnTo>
                      <a:pt x="1143" y="1800"/>
                    </a:lnTo>
                    <a:lnTo>
                      <a:pt x="1149" y="1808"/>
                    </a:lnTo>
                    <a:lnTo>
                      <a:pt x="1155" y="1818"/>
                    </a:lnTo>
                    <a:lnTo>
                      <a:pt x="1160" y="1827"/>
                    </a:lnTo>
                    <a:lnTo>
                      <a:pt x="1165" y="1838"/>
                    </a:lnTo>
                    <a:lnTo>
                      <a:pt x="1168" y="1850"/>
                    </a:lnTo>
                    <a:lnTo>
                      <a:pt x="1170" y="1861"/>
                    </a:lnTo>
                    <a:lnTo>
                      <a:pt x="1171" y="1872"/>
                    </a:lnTo>
                    <a:lnTo>
                      <a:pt x="1171" y="1881"/>
                    </a:lnTo>
                    <a:lnTo>
                      <a:pt x="1170" y="1891"/>
                    </a:lnTo>
                    <a:lnTo>
                      <a:pt x="1168" y="1900"/>
                    </a:lnTo>
                    <a:lnTo>
                      <a:pt x="1165" y="1908"/>
                    </a:lnTo>
                    <a:lnTo>
                      <a:pt x="1161" y="1916"/>
                    </a:lnTo>
                    <a:lnTo>
                      <a:pt x="1156" y="1923"/>
                    </a:lnTo>
                    <a:lnTo>
                      <a:pt x="1151" y="1930"/>
                    </a:lnTo>
                    <a:lnTo>
                      <a:pt x="1144" y="1936"/>
                    </a:lnTo>
                    <a:lnTo>
                      <a:pt x="1136" y="1942"/>
                    </a:lnTo>
                    <a:lnTo>
                      <a:pt x="1129" y="1947"/>
                    </a:lnTo>
                    <a:lnTo>
                      <a:pt x="1120" y="1952"/>
                    </a:lnTo>
                    <a:lnTo>
                      <a:pt x="1112" y="1956"/>
                    </a:lnTo>
                    <a:lnTo>
                      <a:pt x="1102" y="1959"/>
                    </a:lnTo>
                    <a:lnTo>
                      <a:pt x="1093" y="1962"/>
                    </a:lnTo>
                    <a:close/>
                    <a:moveTo>
                      <a:pt x="1091" y="1905"/>
                    </a:moveTo>
                    <a:lnTo>
                      <a:pt x="1101" y="1901"/>
                    </a:lnTo>
                    <a:lnTo>
                      <a:pt x="1111" y="1896"/>
                    </a:lnTo>
                    <a:lnTo>
                      <a:pt x="1117" y="1891"/>
                    </a:lnTo>
                    <a:lnTo>
                      <a:pt x="1124" y="1885"/>
                    </a:lnTo>
                    <a:lnTo>
                      <a:pt x="1126" y="1880"/>
                    </a:lnTo>
                    <a:lnTo>
                      <a:pt x="1127" y="1877"/>
                    </a:lnTo>
                    <a:lnTo>
                      <a:pt x="1128" y="1873"/>
                    </a:lnTo>
                    <a:lnTo>
                      <a:pt x="1129" y="1868"/>
                    </a:lnTo>
                    <a:lnTo>
                      <a:pt x="1128" y="1860"/>
                    </a:lnTo>
                    <a:lnTo>
                      <a:pt x="1126" y="1850"/>
                    </a:lnTo>
                    <a:lnTo>
                      <a:pt x="1124" y="1845"/>
                    </a:lnTo>
                    <a:lnTo>
                      <a:pt x="1121" y="1840"/>
                    </a:lnTo>
                    <a:lnTo>
                      <a:pt x="1119" y="1837"/>
                    </a:lnTo>
                    <a:lnTo>
                      <a:pt x="1116" y="1834"/>
                    </a:lnTo>
                    <a:lnTo>
                      <a:pt x="1109" y="1827"/>
                    </a:lnTo>
                    <a:lnTo>
                      <a:pt x="1102" y="1824"/>
                    </a:lnTo>
                    <a:lnTo>
                      <a:pt x="1093" y="1822"/>
                    </a:lnTo>
                    <a:lnTo>
                      <a:pt x="1084" y="1822"/>
                    </a:lnTo>
                    <a:lnTo>
                      <a:pt x="1074" y="1823"/>
                    </a:lnTo>
                    <a:lnTo>
                      <a:pt x="1064" y="1825"/>
                    </a:lnTo>
                    <a:lnTo>
                      <a:pt x="1091" y="1905"/>
                    </a:lnTo>
                    <a:close/>
                    <a:moveTo>
                      <a:pt x="1187" y="2309"/>
                    </a:moveTo>
                    <a:lnTo>
                      <a:pt x="1174" y="2313"/>
                    </a:lnTo>
                    <a:lnTo>
                      <a:pt x="1162" y="2316"/>
                    </a:lnTo>
                    <a:lnTo>
                      <a:pt x="1151" y="2317"/>
                    </a:lnTo>
                    <a:lnTo>
                      <a:pt x="1140" y="2317"/>
                    </a:lnTo>
                    <a:lnTo>
                      <a:pt x="1129" y="2317"/>
                    </a:lnTo>
                    <a:lnTo>
                      <a:pt x="1118" y="2316"/>
                    </a:lnTo>
                    <a:lnTo>
                      <a:pt x="1108" y="2314"/>
                    </a:lnTo>
                    <a:lnTo>
                      <a:pt x="1100" y="2311"/>
                    </a:lnTo>
                    <a:lnTo>
                      <a:pt x="1091" y="2307"/>
                    </a:lnTo>
                    <a:lnTo>
                      <a:pt x="1084" y="2303"/>
                    </a:lnTo>
                    <a:lnTo>
                      <a:pt x="1076" y="2297"/>
                    </a:lnTo>
                    <a:lnTo>
                      <a:pt x="1070" y="2291"/>
                    </a:lnTo>
                    <a:lnTo>
                      <a:pt x="1064" y="2284"/>
                    </a:lnTo>
                    <a:lnTo>
                      <a:pt x="1060" y="2276"/>
                    </a:lnTo>
                    <a:lnTo>
                      <a:pt x="1055" y="2267"/>
                    </a:lnTo>
                    <a:lnTo>
                      <a:pt x="1052" y="2257"/>
                    </a:lnTo>
                    <a:lnTo>
                      <a:pt x="1050" y="2249"/>
                    </a:lnTo>
                    <a:lnTo>
                      <a:pt x="1049" y="2241"/>
                    </a:lnTo>
                    <a:lnTo>
                      <a:pt x="1049" y="2234"/>
                    </a:lnTo>
                    <a:lnTo>
                      <a:pt x="1050" y="2226"/>
                    </a:lnTo>
                    <a:lnTo>
                      <a:pt x="1052" y="2218"/>
                    </a:lnTo>
                    <a:lnTo>
                      <a:pt x="1055" y="2211"/>
                    </a:lnTo>
                    <a:lnTo>
                      <a:pt x="1059" y="2203"/>
                    </a:lnTo>
                    <a:lnTo>
                      <a:pt x="1063" y="2195"/>
                    </a:lnTo>
                    <a:lnTo>
                      <a:pt x="972" y="2221"/>
                    </a:lnTo>
                    <a:lnTo>
                      <a:pt x="970" y="2221"/>
                    </a:lnTo>
                    <a:lnTo>
                      <a:pt x="968" y="2220"/>
                    </a:lnTo>
                    <a:lnTo>
                      <a:pt x="966" y="2218"/>
                    </a:lnTo>
                    <a:lnTo>
                      <a:pt x="964" y="2216"/>
                    </a:lnTo>
                    <a:lnTo>
                      <a:pt x="961" y="2213"/>
                    </a:lnTo>
                    <a:lnTo>
                      <a:pt x="959" y="2209"/>
                    </a:lnTo>
                    <a:lnTo>
                      <a:pt x="957" y="2202"/>
                    </a:lnTo>
                    <a:lnTo>
                      <a:pt x="955" y="2196"/>
                    </a:lnTo>
                    <a:lnTo>
                      <a:pt x="953" y="2188"/>
                    </a:lnTo>
                    <a:lnTo>
                      <a:pt x="952" y="2182"/>
                    </a:lnTo>
                    <a:lnTo>
                      <a:pt x="952" y="2177"/>
                    </a:lnTo>
                    <a:lnTo>
                      <a:pt x="952" y="2173"/>
                    </a:lnTo>
                    <a:lnTo>
                      <a:pt x="952" y="2170"/>
                    </a:lnTo>
                    <a:lnTo>
                      <a:pt x="953" y="2168"/>
                    </a:lnTo>
                    <a:lnTo>
                      <a:pt x="955" y="2167"/>
                    </a:lnTo>
                    <a:lnTo>
                      <a:pt x="957" y="2166"/>
                    </a:lnTo>
                    <a:lnTo>
                      <a:pt x="1226" y="2089"/>
                    </a:lnTo>
                    <a:lnTo>
                      <a:pt x="1228" y="2089"/>
                    </a:lnTo>
                    <a:lnTo>
                      <a:pt x="1230" y="2089"/>
                    </a:lnTo>
                    <a:lnTo>
                      <a:pt x="1232" y="2090"/>
                    </a:lnTo>
                    <a:lnTo>
                      <a:pt x="1234" y="2092"/>
                    </a:lnTo>
                    <a:lnTo>
                      <a:pt x="1236" y="2095"/>
                    </a:lnTo>
                    <a:lnTo>
                      <a:pt x="1238" y="2099"/>
                    </a:lnTo>
                    <a:lnTo>
                      <a:pt x="1239" y="2104"/>
                    </a:lnTo>
                    <a:lnTo>
                      <a:pt x="1241" y="2109"/>
                    </a:lnTo>
                    <a:lnTo>
                      <a:pt x="1242" y="2116"/>
                    </a:lnTo>
                    <a:lnTo>
                      <a:pt x="1243" y="2121"/>
                    </a:lnTo>
                    <a:lnTo>
                      <a:pt x="1245" y="2126"/>
                    </a:lnTo>
                    <a:lnTo>
                      <a:pt x="1245" y="2129"/>
                    </a:lnTo>
                    <a:lnTo>
                      <a:pt x="1243" y="2131"/>
                    </a:lnTo>
                    <a:lnTo>
                      <a:pt x="1242" y="2133"/>
                    </a:lnTo>
                    <a:lnTo>
                      <a:pt x="1241" y="2134"/>
                    </a:lnTo>
                    <a:lnTo>
                      <a:pt x="1239" y="2135"/>
                    </a:lnTo>
                    <a:lnTo>
                      <a:pt x="1216" y="2142"/>
                    </a:lnTo>
                    <a:lnTo>
                      <a:pt x="1227" y="2147"/>
                    </a:lnTo>
                    <a:lnTo>
                      <a:pt x="1236" y="2154"/>
                    </a:lnTo>
                    <a:lnTo>
                      <a:pt x="1245" y="2160"/>
                    </a:lnTo>
                    <a:lnTo>
                      <a:pt x="1252" y="2168"/>
                    </a:lnTo>
                    <a:lnTo>
                      <a:pt x="1259" y="2174"/>
                    </a:lnTo>
                    <a:lnTo>
                      <a:pt x="1264" y="2183"/>
                    </a:lnTo>
                    <a:lnTo>
                      <a:pt x="1267" y="2191"/>
                    </a:lnTo>
                    <a:lnTo>
                      <a:pt x="1272" y="2201"/>
                    </a:lnTo>
                    <a:lnTo>
                      <a:pt x="1274" y="2212"/>
                    </a:lnTo>
                    <a:lnTo>
                      <a:pt x="1275" y="2222"/>
                    </a:lnTo>
                    <a:lnTo>
                      <a:pt x="1275" y="2230"/>
                    </a:lnTo>
                    <a:lnTo>
                      <a:pt x="1273" y="2240"/>
                    </a:lnTo>
                    <a:lnTo>
                      <a:pt x="1270" y="2248"/>
                    </a:lnTo>
                    <a:lnTo>
                      <a:pt x="1267" y="2256"/>
                    </a:lnTo>
                    <a:lnTo>
                      <a:pt x="1263" y="2264"/>
                    </a:lnTo>
                    <a:lnTo>
                      <a:pt x="1258" y="2270"/>
                    </a:lnTo>
                    <a:lnTo>
                      <a:pt x="1251" y="2277"/>
                    </a:lnTo>
                    <a:lnTo>
                      <a:pt x="1243" y="2283"/>
                    </a:lnTo>
                    <a:lnTo>
                      <a:pt x="1236" y="2289"/>
                    </a:lnTo>
                    <a:lnTo>
                      <a:pt x="1227" y="2294"/>
                    </a:lnTo>
                    <a:lnTo>
                      <a:pt x="1218" y="2298"/>
                    </a:lnTo>
                    <a:lnTo>
                      <a:pt x="1208" y="2303"/>
                    </a:lnTo>
                    <a:lnTo>
                      <a:pt x="1198" y="2306"/>
                    </a:lnTo>
                    <a:lnTo>
                      <a:pt x="1187" y="2309"/>
                    </a:lnTo>
                    <a:close/>
                    <a:moveTo>
                      <a:pt x="1168" y="2254"/>
                    </a:moveTo>
                    <a:lnTo>
                      <a:pt x="1180" y="2250"/>
                    </a:lnTo>
                    <a:lnTo>
                      <a:pt x="1191" y="2246"/>
                    </a:lnTo>
                    <a:lnTo>
                      <a:pt x="1200" y="2240"/>
                    </a:lnTo>
                    <a:lnTo>
                      <a:pt x="1209" y="2234"/>
                    </a:lnTo>
                    <a:lnTo>
                      <a:pt x="1212" y="2230"/>
                    </a:lnTo>
                    <a:lnTo>
                      <a:pt x="1215" y="2226"/>
                    </a:lnTo>
                    <a:lnTo>
                      <a:pt x="1218" y="2222"/>
                    </a:lnTo>
                    <a:lnTo>
                      <a:pt x="1220" y="2218"/>
                    </a:lnTo>
                    <a:lnTo>
                      <a:pt x="1221" y="2213"/>
                    </a:lnTo>
                    <a:lnTo>
                      <a:pt x="1222" y="2209"/>
                    </a:lnTo>
                    <a:lnTo>
                      <a:pt x="1221" y="2203"/>
                    </a:lnTo>
                    <a:lnTo>
                      <a:pt x="1220" y="2198"/>
                    </a:lnTo>
                    <a:lnTo>
                      <a:pt x="1218" y="2194"/>
                    </a:lnTo>
                    <a:lnTo>
                      <a:pt x="1215" y="2188"/>
                    </a:lnTo>
                    <a:lnTo>
                      <a:pt x="1212" y="2184"/>
                    </a:lnTo>
                    <a:lnTo>
                      <a:pt x="1207" y="2179"/>
                    </a:lnTo>
                    <a:lnTo>
                      <a:pt x="1201" y="2174"/>
                    </a:lnTo>
                    <a:lnTo>
                      <a:pt x="1195" y="2170"/>
                    </a:lnTo>
                    <a:lnTo>
                      <a:pt x="1186" y="2167"/>
                    </a:lnTo>
                    <a:lnTo>
                      <a:pt x="1176" y="2162"/>
                    </a:lnTo>
                    <a:lnTo>
                      <a:pt x="1113" y="2181"/>
                    </a:lnTo>
                    <a:lnTo>
                      <a:pt x="1103" y="2195"/>
                    </a:lnTo>
                    <a:lnTo>
                      <a:pt x="1097" y="2209"/>
                    </a:lnTo>
                    <a:lnTo>
                      <a:pt x="1094" y="2214"/>
                    </a:lnTo>
                    <a:lnTo>
                      <a:pt x="1094" y="2221"/>
                    </a:lnTo>
                    <a:lnTo>
                      <a:pt x="1094" y="2226"/>
                    </a:lnTo>
                    <a:lnTo>
                      <a:pt x="1095" y="2233"/>
                    </a:lnTo>
                    <a:lnTo>
                      <a:pt x="1097" y="2237"/>
                    </a:lnTo>
                    <a:lnTo>
                      <a:pt x="1099" y="2241"/>
                    </a:lnTo>
                    <a:lnTo>
                      <a:pt x="1102" y="2246"/>
                    </a:lnTo>
                    <a:lnTo>
                      <a:pt x="1105" y="2249"/>
                    </a:lnTo>
                    <a:lnTo>
                      <a:pt x="1109" y="2251"/>
                    </a:lnTo>
                    <a:lnTo>
                      <a:pt x="1114" y="2253"/>
                    </a:lnTo>
                    <a:lnTo>
                      <a:pt x="1118" y="2255"/>
                    </a:lnTo>
                    <a:lnTo>
                      <a:pt x="1124" y="2256"/>
                    </a:lnTo>
                    <a:lnTo>
                      <a:pt x="1133" y="2258"/>
                    </a:lnTo>
                    <a:lnTo>
                      <a:pt x="1145" y="2258"/>
                    </a:lnTo>
                    <a:lnTo>
                      <a:pt x="1156" y="2256"/>
                    </a:lnTo>
                    <a:lnTo>
                      <a:pt x="1168" y="2254"/>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8" name="Freeform 445">
                <a:extLst>
                  <a:ext uri="{FF2B5EF4-FFF2-40B4-BE49-F238E27FC236}">
                    <a16:creationId xmlns:a16="http://schemas.microsoft.com/office/drawing/2014/main" xmlns="" id="{C2F92D67-B204-4817-8AF9-0441641DC10A}"/>
                  </a:ext>
                </a:extLst>
              </p:cNvPr>
              <p:cNvSpPr>
                <a:spLocks noEditPoints="1"/>
              </p:cNvSpPr>
              <p:nvPr/>
            </p:nvSpPr>
            <p:spPr bwMode="auto">
              <a:xfrm>
                <a:off x="8251826" y="2900363"/>
                <a:ext cx="173038" cy="349250"/>
              </a:xfrm>
              <a:custGeom>
                <a:avLst/>
                <a:gdLst>
                  <a:gd name="T0" fmla="*/ 63 w 434"/>
                  <a:gd name="T1" fmla="*/ 209 h 879"/>
                  <a:gd name="T2" fmla="*/ 7 w 434"/>
                  <a:gd name="T3" fmla="*/ 144 h 879"/>
                  <a:gd name="T4" fmla="*/ 9 w 434"/>
                  <a:gd name="T5" fmla="*/ 56 h 879"/>
                  <a:gd name="T6" fmla="*/ 76 w 434"/>
                  <a:gd name="T7" fmla="*/ 7 h 879"/>
                  <a:gd name="T8" fmla="*/ 167 w 434"/>
                  <a:gd name="T9" fmla="*/ 8 h 879"/>
                  <a:gd name="T10" fmla="*/ 222 w 434"/>
                  <a:gd name="T11" fmla="*/ 73 h 879"/>
                  <a:gd name="T12" fmla="*/ 220 w 434"/>
                  <a:gd name="T13" fmla="*/ 162 h 879"/>
                  <a:gd name="T14" fmla="*/ 153 w 434"/>
                  <a:gd name="T15" fmla="*/ 209 h 879"/>
                  <a:gd name="T16" fmla="*/ 178 w 434"/>
                  <a:gd name="T17" fmla="*/ 127 h 879"/>
                  <a:gd name="T18" fmla="*/ 178 w 434"/>
                  <a:gd name="T19" fmla="*/ 83 h 879"/>
                  <a:gd name="T20" fmla="*/ 133 w 434"/>
                  <a:gd name="T21" fmla="*/ 57 h 879"/>
                  <a:gd name="T22" fmla="*/ 53 w 434"/>
                  <a:gd name="T23" fmla="*/ 89 h 879"/>
                  <a:gd name="T24" fmla="*/ 53 w 434"/>
                  <a:gd name="T25" fmla="*/ 135 h 879"/>
                  <a:gd name="T26" fmla="*/ 97 w 434"/>
                  <a:gd name="T27" fmla="*/ 161 h 879"/>
                  <a:gd name="T28" fmla="*/ 227 w 434"/>
                  <a:gd name="T29" fmla="*/ 379 h 879"/>
                  <a:gd name="T30" fmla="*/ 224 w 434"/>
                  <a:gd name="T31" fmla="*/ 363 h 879"/>
                  <a:gd name="T32" fmla="*/ 207 w 434"/>
                  <a:gd name="T33" fmla="*/ 330 h 879"/>
                  <a:gd name="T34" fmla="*/ 50 w 434"/>
                  <a:gd name="T35" fmla="*/ 335 h 879"/>
                  <a:gd name="T36" fmla="*/ 43 w 434"/>
                  <a:gd name="T37" fmla="*/ 290 h 879"/>
                  <a:gd name="T38" fmla="*/ 251 w 434"/>
                  <a:gd name="T39" fmla="*/ 249 h 879"/>
                  <a:gd name="T40" fmla="*/ 261 w 434"/>
                  <a:gd name="T41" fmla="*/ 286 h 879"/>
                  <a:gd name="T42" fmla="*/ 250 w 434"/>
                  <a:gd name="T43" fmla="*/ 311 h 879"/>
                  <a:gd name="T44" fmla="*/ 277 w 434"/>
                  <a:gd name="T45" fmla="*/ 352 h 879"/>
                  <a:gd name="T46" fmla="*/ 273 w 434"/>
                  <a:gd name="T47" fmla="*/ 372 h 879"/>
                  <a:gd name="T48" fmla="*/ 108 w 434"/>
                  <a:gd name="T49" fmla="*/ 560 h 879"/>
                  <a:gd name="T50" fmla="*/ 83 w 434"/>
                  <a:gd name="T51" fmla="*/ 539 h 879"/>
                  <a:gd name="T52" fmla="*/ 82 w 434"/>
                  <a:gd name="T53" fmla="*/ 485 h 879"/>
                  <a:gd name="T54" fmla="*/ 117 w 434"/>
                  <a:gd name="T55" fmla="*/ 452 h 879"/>
                  <a:gd name="T56" fmla="*/ 243 w 434"/>
                  <a:gd name="T57" fmla="*/ 404 h 879"/>
                  <a:gd name="T58" fmla="*/ 283 w 434"/>
                  <a:gd name="T59" fmla="*/ 399 h 879"/>
                  <a:gd name="T60" fmla="*/ 340 w 434"/>
                  <a:gd name="T61" fmla="*/ 424 h 879"/>
                  <a:gd name="T62" fmla="*/ 349 w 434"/>
                  <a:gd name="T63" fmla="*/ 468 h 879"/>
                  <a:gd name="T64" fmla="*/ 302 w 434"/>
                  <a:gd name="T65" fmla="*/ 529 h 879"/>
                  <a:gd name="T66" fmla="*/ 270 w 434"/>
                  <a:gd name="T67" fmla="*/ 540 h 879"/>
                  <a:gd name="T68" fmla="*/ 150 w 434"/>
                  <a:gd name="T69" fmla="*/ 503 h 879"/>
                  <a:gd name="T70" fmla="*/ 129 w 434"/>
                  <a:gd name="T71" fmla="*/ 533 h 879"/>
                  <a:gd name="T72" fmla="*/ 136 w 434"/>
                  <a:gd name="T73" fmla="*/ 553 h 879"/>
                  <a:gd name="T74" fmla="*/ 120 w 434"/>
                  <a:gd name="T75" fmla="*/ 766 h 879"/>
                  <a:gd name="T76" fmla="*/ 108 w 434"/>
                  <a:gd name="T77" fmla="*/ 729 h 879"/>
                  <a:gd name="T78" fmla="*/ 111 w 434"/>
                  <a:gd name="T79" fmla="*/ 700 h 879"/>
                  <a:gd name="T80" fmla="*/ 94 w 434"/>
                  <a:gd name="T81" fmla="*/ 636 h 879"/>
                  <a:gd name="T82" fmla="*/ 116 w 434"/>
                  <a:gd name="T83" fmla="*/ 591 h 879"/>
                  <a:gd name="T84" fmla="*/ 174 w 434"/>
                  <a:gd name="T85" fmla="*/ 579 h 879"/>
                  <a:gd name="T86" fmla="*/ 217 w 434"/>
                  <a:gd name="T87" fmla="*/ 621 h 879"/>
                  <a:gd name="T88" fmla="*/ 254 w 434"/>
                  <a:gd name="T89" fmla="*/ 692 h 879"/>
                  <a:gd name="T90" fmla="*/ 275 w 434"/>
                  <a:gd name="T91" fmla="*/ 638 h 879"/>
                  <a:gd name="T92" fmla="*/ 249 w 434"/>
                  <a:gd name="T93" fmla="*/ 584 h 879"/>
                  <a:gd name="T94" fmla="*/ 276 w 434"/>
                  <a:gd name="T95" fmla="*/ 573 h 879"/>
                  <a:gd name="T96" fmla="*/ 312 w 434"/>
                  <a:gd name="T97" fmla="*/ 615 h 879"/>
                  <a:gd name="T98" fmla="*/ 320 w 434"/>
                  <a:gd name="T99" fmla="*/ 700 h 879"/>
                  <a:gd name="T100" fmla="*/ 281 w 434"/>
                  <a:gd name="T101" fmla="*/ 743 h 879"/>
                  <a:gd name="T102" fmla="*/ 190 w 434"/>
                  <a:gd name="T103" fmla="*/ 656 h 879"/>
                  <a:gd name="T104" fmla="*/ 148 w 434"/>
                  <a:gd name="T105" fmla="*/ 636 h 879"/>
                  <a:gd name="T106" fmla="*/ 138 w 434"/>
                  <a:gd name="T107" fmla="*/ 677 h 879"/>
                  <a:gd name="T108" fmla="*/ 127 w 434"/>
                  <a:gd name="T109" fmla="*/ 878 h 879"/>
                  <a:gd name="T110" fmla="*/ 120 w 434"/>
                  <a:gd name="T111" fmla="*/ 838 h 879"/>
                  <a:gd name="T112" fmla="*/ 423 w 434"/>
                  <a:gd name="T113" fmla="*/ 800 h 879"/>
                  <a:gd name="T114" fmla="*/ 434 w 434"/>
                  <a:gd name="T115" fmla="*/ 835 h 879"/>
                  <a:gd name="T116" fmla="*/ 131 w 434"/>
                  <a:gd name="T117" fmla="*/ 879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4" h="879">
                    <a:moveTo>
                      <a:pt x="141" y="213"/>
                    </a:moveTo>
                    <a:lnTo>
                      <a:pt x="128" y="215"/>
                    </a:lnTo>
                    <a:lnTo>
                      <a:pt x="116" y="217"/>
                    </a:lnTo>
                    <a:lnTo>
                      <a:pt x="106" y="217"/>
                    </a:lnTo>
                    <a:lnTo>
                      <a:pt x="94" y="217"/>
                    </a:lnTo>
                    <a:lnTo>
                      <a:pt x="83" y="216"/>
                    </a:lnTo>
                    <a:lnTo>
                      <a:pt x="73" y="213"/>
                    </a:lnTo>
                    <a:lnTo>
                      <a:pt x="63" y="209"/>
                    </a:lnTo>
                    <a:lnTo>
                      <a:pt x="54" y="205"/>
                    </a:lnTo>
                    <a:lnTo>
                      <a:pt x="45" y="200"/>
                    </a:lnTo>
                    <a:lnTo>
                      <a:pt x="37" y="193"/>
                    </a:lnTo>
                    <a:lnTo>
                      <a:pt x="30" y="185"/>
                    </a:lnTo>
                    <a:lnTo>
                      <a:pt x="23" y="177"/>
                    </a:lnTo>
                    <a:lnTo>
                      <a:pt x="17" y="167"/>
                    </a:lnTo>
                    <a:lnTo>
                      <a:pt x="12" y="156"/>
                    </a:lnTo>
                    <a:lnTo>
                      <a:pt x="7" y="144"/>
                    </a:lnTo>
                    <a:lnTo>
                      <a:pt x="4" y="131"/>
                    </a:lnTo>
                    <a:lnTo>
                      <a:pt x="2" y="118"/>
                    </a:lnTo>
                    <a:lnTo>
                      <a:pt x="1" y="107"/>
                    </a:lnTo>
                    <a:lnTo>
                      <a:pt x="0" y="96"/>
                    </a:lnTo>
                    <a:lnTo>
                      <a:pt x="1" y="85"/>
                    </a:lnTo>
                    <a:lnTo>
                      <a:pt x="3" y="74"/>
                    </a:lnTo>
                    <a:lnTo>
                      <a:pt x="6" y="64"/>
                    </a:lnTo>
                    <a:lnTo>
                      <a:pt x="9" y="56"/>
                    </a:lnTo>
                    <a:lnTo>
                      <a:pt x="15" y="47"/>
                    </a:lnTo>
                    <a:lnTo>
                      <a:pt x="20" y="40"/>
                    </a:lnTo>
                    <a:lnTo>
                      <a:pt x="28" y="33"/>
                    </a:lnTo>
                    <a:lnTo>
                      <a:pt x="35" y="27"/>
                    </a:lnTo>
                    <a:lnTo>
                      <a:pt x="44" y="21"/>
                    </a:lnTo>
                    <a:lnTo>
                      <a:pt x="54" y="16"/>
                    </a:lnTo>
                    <a:lnTo>
                      <a:pt x="65" y="11"/>
                    </a:lnTo>
                    <a:lnTo>
                      <a:pt x="76" y="7"/>
                    </a:lnTo>
                    <a:lnTo>
                      <a:pt x="88" y="4"/>
                    </a:lnTo>
                    <a:lnTo>
                      <a:pt x="101" y="2"/>
                    </a:lnTo>
                    <a:lnTo>
                      <a:pt x="113" y="1"/>
                    </a:lnTo>
                    <a:lnTo>
                      <a:pt x="125" y="0"/>
                    </a:lnTo>
                    <a:lnTo>
                      <a:pt x="136" y="1"/>
                    </a:lnTo>
                    <a:lnTo>
                      <a:pt x="147" y="2"/>
                    </a:lnTo>
                    <a:lnTo>
                      <a:pt x="157" y="4"/>
                    </a:lnTo>
                    <a:lnTo>
                      <a:pt x="167" y="8"/>
                    </a:lnTo>
                    <a:lnTo>
                      <a:pt x="176" y="13"/>
                    </a:lnTo>
                    <a:lnTo>
                      <a:pt x="184" y="18"/>
                    </a:lnTo>
                    <a:lnTo>
                      <a:pt x="192" y="24"/>
                    </a:lnTo>
                    <a:lnTo>
                      <a:pt x="200" y="32"/>
                    </a:lnTo>
                    <a:lnTo>
                      <a:pt x="206" y="41"/>
                    </a:lnTo>
                    <a:lnTo>
                      <a:pt x="213" y="50"/>
                    </a:lnTo>
                    <a:lnTo>
                      <a:pt x="218" y="61"/>
                    </a:lnTo>
                    <a:lnTo>
                      <a:pt x="222" y="73"/>
                    </a:lnTo>
                    <a:lnTo>
                      <a:pt x="225" y="85"/>
                    </a:lnTo>
                    <a:lnTo>
                      <a:pt x="228" y="98"/>
                    </a:lnTo>
                    <a:lnTo>
                      <a:pt x="230" y="111"/>
                    </a:lnTo>
                    <a:lnTo>
                      <a:pt x="230" y="122"/>
                    </a:lnTo>
                    <a:lnTo>
                      <a:pt x="229" y="133"/>
                    </a:lnTo>
                    <a:lnTo>
                      <a:pt x="227" y="143"/>
                    </a:lnTo>
                    <a:lnTo>
                      <a:pt x="224" y="152"/>
                    </a:lnTo>
                    <a:lnTo>
                      <a:pt x="220" y="162"/>
                    </a:lnTo>
                    <a:lnTo>
                      <a:pt x="216" y="169"/>
                    </a:lnTo>
                    <a:lnTo>
                      <a:pt x="209" y="177"/>
                    </a:lnTo>
                    <a:lnTo>
                      <a:pt x="203" y="184"/>
                    </a:lnTo>
                    <a:lnTo>
                      <a:pt x="194" y="190"/>
                    </a:lnTo>
                    <a:lnTo>
                      <a:pt x="186" y="196"/>
                    </a:lnTo>
                    <a:lnTo>
                      <a:pt x="176" y="201"/>
                    </a:lnTo>
                    <a:lnTo>
                      <a:pt x="165" y="206"/>
                    </a:lnTo>
                    <a:lnTo>
                      <a:pt x="153" y="209"/>
                    </a:lnTo>
                    <a:lnTo>
                      <a:pt x="141" y="213"/>
                    </a:lnTo>
                    <a:close/>
                    <a:moveTo>
                      <a:pt x="126" y="156"/>
                    </a:moveTo>
                    <a:lnTo>
                      <a:pt x="139" y="153"/>
                    </a:lnTo>
                    <a:lnTo>
                      <a:pt x="152" y="149"/>
                    </a:lnTo>
                    <a:lnTo>
                      <a:pt x="163" y="142"/>
                    </a:lnTo>
                    <a:lnTo>
                      <a:pt x="171" y="136"/>
                    </a:lnTo>
                    <a:lnTo>
                      <a:pt x="175" y="131"/>
                    </a:lnTo>
                    <a:lnTo>
                      <a:pt x="178" y="127"/>
                    </a:lnTo>
                    <a:lnTo>
                      <a:pt x="180" y="123"/>
                    </a:lnTo>
                    <a:lnTo>
                      <a:pt x="182" y="117"/>
                    </a:lnTo>
                    <a:lnTo>
                      <a:pt x="183" y="112"/>
                    </a:lnTo>
                    <a:lnTo>
                      <a:pt x="183" y="107"/>
                    </a:lnTo>
                    <a:lnTo>
                      <a:pt x="182" y="100"/>
                    </a:lnTo>
                    <a:lnTo>
                      <a:pt x="181" y="94"/>
                    </a:lnTo>
                    <a:lnTo>
                      <a:pt x="180" y="87"/>
                    </a:lnTo>
                    <a:lnTo>
                      <a:pt x="178" y="83"/>
                    </a:lnTo>
                    <a:lnTo>
                      <a:pt x="175" y="77"/>
                    </a:lnTo>
                    <a:lnTo>
                      <a:pt x="171" y="73"/>
                    </a:lnTo>
                    <a:lnTo>
                      <a:pt x="168" y="69"/>
                    </a:lnTo>
                    <a:lnTo>
                      <a:pt x="165" y="66"/>
                    </a:lnTo>
                    <a:lnTo>
                      <a:pt x="161" y="63"/>
                    </a:lnTo>
                    <a:lnTo>
                      <a:pt x="155" y="61"/>
                    </a:lnTo>
                    <a:lnTo>
                      <a:pt x="144" y="58"/>
                    </a:lnTo>
                    <a:lnTo>
                      <a:pt x="133" y="57"/>
                    </a:lnTo>
                    <a:lnTo>
                      <a:pt x="119" y="58"/>
                    </a:lnTo>
                    <a:lnTo>
                      <a:pt x="104" y="60"/>
                    </a:lnTo>
                    <a:lnTo>
                      <a:pt x="90" y="64"/>
                    </a:lnTo>
                    <a:lnTo>
                      <a:pt x="79" y="69"/>
                    </a:lnTo>
                    <a:lnTo>
                      <a:pt x="68" y="74"/>
                    </a:lnTo>
                    <a:lnTo>
                      <a:pt x="59" y="82"/>
                    </a:lnTo>
                    <a:lnTo>
                      <a:pt x="55" y="85"/>
                    </a:lnTo>
                    <a:lnTo>
                      <a:pt x="53" y="89"/>
                    </a:lnTo>
                    <a:lnTo>
                      <a:pt x="49" y="95"/>
                    </a:lnTo>
                    <a:lnTo>
                      <a:pt x="48" y="99"/>
                    </a:lnTo>
                    <a:lnTo>
                      <a:pt x="47" y="104"/>
                    </a:lnTo>
                    <a:lnTo>
                      <a:pt x="47" y="111"/>
                    </a:lnTo>
                    <a:lnTo>
                      <a:pt x="47" y="116"/>
                    </a:lnTo>
                    <a:lnTo>
                      <a:pt x="48" y="123"/>
                    </a:lnTo>
                    <a:lnTo>
                      <a:pt x="50" y="129"/>
                    </a:lnTo>
                    <a:lnTo>
                      <a:pt x="53" y="135"/>
                    </a:lnTo>
                    <a:lnTo>
                      <a:pt x="55" y="140"/>
                    </a:lnTo>
                    <a:lnTo>
                      <a:pt x="58" y="144"/>
                    </a:lnTo>
                    <a:lnTo>
                      <a:pt x="61" y="148"/>
                    </a:lnTo>
                    <a:lnTo>
                      <a:pt x="66" y="151"/>
                    </a:lnTo>
                    <a:lnTo>
                      <a:pt x="70" y="154"/>
                    </a:lnTo>
                    <a:lnTo>
                      <a:pt x="74" y="156"/>
                    </a:lnTo>
                    <a:lnTo>
                      <a:pt x="85" y="160"/>
                    </a:lnTo>
                    <a:lnTo>
                      <a:pt x="97" y="161"/>
                    </a:lnTo>
                    <a:lnTo>
                      <a:pt x="111" y="160"/>
                    </a:lnTo>
                    <a:lnTo>
                      <a:pt x="126" y="156"/>
                    </a:lnTo>
                    <a:close/>
                    <a:moveTo>
                      <a:pt x="250" y="378"/>
                    </a:moveTo>
                    <a:lnTo>
                      <a:pt x="243" y="379"/>
                    </a:lnTo>
                    <a:lnTo>
                      <a:pt x="237" y="380"/>
                    </a:lnTo>
                    <a:lnTo>
                      <a:pt x="232" y="380"/>
                    </a:lnTo>
                    <a:lnTo>
                      <a:pt x="229" y="380"/>
                    </a:lnTo>
                    <a:lnTo>
                      <a:pt x="227" y="379"/>
                    </a:lnTo>
                    <a:lnTo>
                      <a:pt x="224" y="378"/>
                    </a:lnTo>
                    <a:lnTo>
                      <a:pt x="223" y="377"/>
                    </a:lnTo>
                    <a:lnTo>
                      <a:pt x="222" y="375"/>
                    </a:lnTo>
                    <a:lnTo>
                      <a:pt x="222" y="372"/>
                    </a:lnTo>
                    <a:lnTo>
                      <a:pt x="223" y="370"/>
                    </a:lnTo>
                    <a:lnTo>
                      <a:pt x="223" y="368"/>
                    </a:lnTo>
                    <a:lnTo>
                      <a:pt x="223" y="366"/>
                    </a:lnTo>
                    <a:lnTo>
                      <a:pt x="224" y="363"/>
                    </a:lnTo>
                    <a:lnTo>
                      <a:pt x="224" y="359"/>
                    </a:lnTo>
                    <a:lnTo>
                      <a:pt x="224" y="355"/>
                    </a:lnTo>
                    <a:lnTo>
                      <a:pt x="223" y="352"/>
                    </a:lnTo>
                    <a:lnTo>
                      <a:pt x="222" y="348"/>
                    </a:lnTo>
                    <a:lnTo>
                      <a:pt x="220" y="342"/>
                    </a:lnTo>
                    <a:lnTo>
                      <a:pt x="217" y="338"/>
                    </a:lnTo>
                    <a:lnTo>
                      <a:pt x="213" y="334"/>
                    </a:lnTo>
                    <a:lnTo>
                      <a:pt x="207" y="330"/>
                    </a:lnTo>
                    <a:lnTo>
                      <a:pt x="200" y="326"/>
                    </a:lnTo>
                    <a:lnTo>
                      <a:pt x="192" y="322"/>
                    </a:lnTo>
                    <a:lnTo>
                      <a:pt x="181" y="317"/>
                    </a:lnTo>
                    <a:lnTo>
                      <a:pt x="58" y="339"/>
                    </a:lnTo>
                    <a:lnTo>
                      <a:pt x="56" y="339"/>
                    </a:lnTo>
                    <a:lnTo>
                      <a:pt x="55" y="338"/>
                    </a:lnTo>
                    <a:lnTo>
                      <a:pt x="53" y="337"/>
                    </a:lnTo>
                    <a:lnTo>
                      <a:pt x="50" y="335"/>
                    </a:lnTo>
                    <a:lnTo>
                      <a:pt x="49" y="330"/>
                    </a:lnTo>
                    <a:lnTo>
                      <a:pt x="47" y="326"/>
                    </a:lnTo>
                    <a:lnTo>
                      <a:pt x="46" y="319"/>
                    </a:lnTo>
                    <a:lnTo>
                      <a:pt x="45" y="313"/>
                    </a:lnTo>
                    <a:lnTo>
                      <a:pt x="43" y="305"/>
                    </a:lnTo>
                    <a:lnTo>
                      <a:pt x="43" y="299"/>
                    </a:lnTo>
                    <a:lnTo>
                      <a:pt x="43" y="294"/>
                    </a:lnTo>
                    <a:lnTo>
                      <a:pt x="43" y="290"/>
                    </a:lnTo>
                    <a:lnTo>
                      <a:pt x="44" y="287"/>
                    </a:lnTo>
                    <a:lnTo>
                      <a:pt x="45" y="285"/>
                    </a:lnTo>
                    <a:lnTo>
                      <a:pt x="46" y="284"/>
                    </a:lnTo>
                    <a:lnTo>
                      <a:pt x="48" y="283"/>
                    </a:lnTo>
                    <a:lnTo>
                      <a:pt x="246" y="248"/>
                    </a:lnTo>
                    <a:lnTo>
                      <a:pt x="248" y="248"/>
                    </a:lnTo>
                    <a:lnTo>
                      <a:pt x="250" y="248"/>
                    </a:lnTo>
                    <a:lnTo>
                      <a:pt x="251" y="249"/>
                    </a:lnTo>
                    <a:lnTo>
                      <a:pt x="254" y="251"/>
                    </a:lnTo>
                    <a:lnTo>
                      <a:pt x="255" y="255"/>
                    </a:lnTo>
                    <a:lnTo>
                      <a:pt x="257" y="259"/>
                    </a:lnTo>
                    <a:lnTo>
                      <a:pt x="258" y="264"/>
                    </a:lnTo>
                    <a:lnTo>
                      <a:pt x="259" y="270"/>
                    </a:lnTo>
                    <a:lnTo>
                      <a:pt x="260" y="276"/>
                    </a:lnTo>
                    <a:lnTo>
                      <a:pt x="261" y="282"/>
                    </a:lnTo>
                    <a:lnTo>
                      <a:pt x="261" y="286"/>
                    </a:lnTo>
                    <a:lnTo>
                      <a:pt x="260" y="289"/>
                    </a:lnTo>
                    <a:lnTo>
                      <a:pt x="259" y="291"/>
                    </a:lnTo>
                    <a:lnTo>
                      <a:pt x="258" y="294"/>
                    </a:lnTo>
                    <a:lnTo>
                      <a:pt x="257" y="295"/>
                    </a:lnTo>
                    <a:lnTo>
                      <a:pt x="255" y="296"/>
                    </a:lnTo>
                    <a:lnTo>
                      <a:pt x="230" y="300"/>
                    </a:lnTo>
                    <a:lnTo>
                      <a:pt x="242" y="305"/>
                    </a:lnTo>
                    <a:lnTo>
                      <a:pt x="250" y="311"/>
                    </a:lnTo>
                    <a:lnTo>
                      <a:pt x="258" y="316"/>
                    </a:lnTo>
                    <a:lnTo>
                      <a:pt x="264" y="322"/>
                    </a:lnTo>
                    <a:lnTo>
                      <a:pt x="269" y="328"/>
                    </a:lnTo>
                    <a:lnTo>
                      <a:pt x="272" y="334"/>
                    </a:lnTo>
                    <a:lnTo>
                      <a:pt x="275" y="340"/>
                    </a:lnTo>
                    <a:lnTo>
                      <a:pt x="276" y="345"/>
                    </a:lnTo>
                    <a:lnTo>
                      <a:pt x="276" y="349"/>
                    </a:lnTo>
                    <a:lnTo>
                      <a:pt x="277" y="352"/>
                    </a:lnTo>
                    <a:lnTo>
                      <a:pt x="277" y="355"/>
                    </a:lnTo>
                    <a:lnTo>
                      <a:pt x="277" y="359"/>
                    </a:lnTo>
                    <a:lnTo>
                      <a:pt x="277" y="363"/>
                    </a:lnTo>
                    <a:lnTo>
                      <a:pt x="276" y="366"/>
                    </a:lnTo>
                    <a:lnTo>
                      <a:pt x="276" y="368"/>
                    </a:lnTo>
                    <a:lnTo>
                      <a:pt x="275" y="370"/>
                    </a:lnTo>
                    <a:lnTo>
                      <a:pt x="274" y="371"/>
                    </a:lnTo>
                    <a:lnTo>
                      <a:pt x="273" y="372"/>
                    </a:lnTo>
                    <a:lnTo>
                      <a:pt x="272" y="372"/>
                    </a:lnTo>
                    <a:lnTo>
                      <a:pt x="270" y="374"/>
                    </a:lnTo>
                    <a:lnTo>
                      <a:pt x="267" y="375"/>
                    </a:lnTo>
                    <a:lnTo>
                      <a:pt x="262" y="376"/>
                    </a:lnTo>
                    <a:lnTo>
                      <a:pt x="257" y="377"/>
                    </a:lnTo>
                    <a:lnTo>
                      <a:pt x="250" y="378"/>
                    </a:lnTo>
                    <a:close/>
                    <a:moveTo>
                      <a:pt x="116" y="560"/>
                    </a:moveTo>
                    <a:lnTo>
                      <a:pt x="108" y="560"/>
                    </a:lnTo>
                    <a:lnTo>
                      <a:pt x="101" y="560"/>
                    </a:lnTo>
                    <a:lnTo>
                      <a:pt x="97" y="560"/>
                    </a:lnTo>
                    <a:lnTo>
                      <a:pt x="94" y="558"/>
                    </a:lnTo>
                    <a:lnTo>
                      <a:pt x="92" y="556"/>
                    </a:lnTo>
                    <a:lnTo>
                      <a:pt x="89" y="553"/>
                    </a:lnTo>
                    <a:lnTo>
                      <a:pt x="87" y="549"/>
                    </a:lnTo>
                    <a:lnTo>
                      <a:pt x="85" y="544"/>
                    </a:lnTo>
                    <a:lnTo>
                      <a:pt x="83" y="539"/>
                    </a:lnTo>
                    <a:lnTo>
                      <a:pt x="82" y="533"/>
                    </a:lnTo>
                    <a:lnTo>
                      <a:pt x="80" y="527"/>
                    </a:lnTo>
                    <a:lnTo>
                      <a:pt x="80" y="520"/>
                    </a:lnTo>
                    <a:lnTo>
                      <a:pt x="79" y="513"/>
                    </a:lnTo>
                    <a:lnTo>
                      <a:pt x="79" y="505"/>
                    </a:lnTo>
                    <a:lnTo>
                      <a:pt x="79" y="498"/>
                    </a:lnTo>
                    <a:lnTo>
                      <a:pt x="80" y="491"/>
                    </a:lnTo>
                    <a:lnTo>
                      <a:pt x="82" y="485"/>
                    </a:lnTo>
                    <a:lnTo>
                      <a:pt x="84" y="479"/>
                    </a:lnTo>
                    <a:lnTo>
                      <a:pt x="86" y="474"/>
                    </a:lnTo>
                    <a:lnTo>
                      <a:pt x="90" y="470"/>
                    </a:lnTo>
                    <a:lnTo>
                      <a:pt x="95" y="465"/>
                    </a:lnTo>
                    <a:lnTo>
                      <a:pt x="99" y="461"/>
                    </a:lnTo>
                    <a:lnTo>
                      <a:pt x="104" y="458"/>
                    </a:lnTo>
                    <a:lnTo>
                      <a:pt x="111" y="455"/>
                    </a:lnTo>
                    <a:lnTo>
                      <a:pt x="117" y="452"/>
                    </a:lnTo>
                    <a:lnTo>
                      <a:pt x="125" y="450"/>
                    </a:lnTo>
                    <a:lnTo>
                      <a:pt x="134" y="448"/>
                    </a:lnTo>
                    <a:lnTo>
                      <a:pt x="142" y="447"/>
                    </a:lnTo>
                    <a:lnTo>
                      <a:pt x="244" y="434"/>
                    </a:lnTo>
                    <a:lnTo>
                      <a:pt x="241" y="410"/>
                    </a:lnTo>
                    <a:lnTo>
                      <a:pt x="241" y="408"/>
                    </a:lnTo>
                    <a:lnTo>
                      <a:pt x="242" y="406"/>
                    </a:lnTo>
                    <a:lnTo>
                      <a:pt x="243" y="404"/>
                    </a:lnTo>
                    <a:lnTo>
                      <a:pt x="245" y="403"/>
                    </a:lnTo>
                    <a:lnTo>
                      <a:pt x="253" y="401"/>
                    </a:lnTo>
                    <a:lnTo>
                      <a:pt x="262" y="398"/>
                    </a:lnTo>
                    <a:lnTo>
                      <a:pt x="269" y="397"/>
                    </a:lnTo>
                    <a:lnTo>
                      <a:pt x="274" y="397"/>
                    </a:lnTo>
                    <a:lnTo>
                      <a:pt x="277" y="397"/>
                    </a:lnTo>
                    <a:lnTo>
                      <a:pt x="281" y="398"/>
                    </a:lnTo>
                    <a:lnTo>
                      <a:pt x="283" y="399"/>
                    </a:lnTo>
                    <a:lnTo>
                      <a:pt x="285" y="401"/>
                    </a:lnTo>
                    <a:lnTo>
                      <a:pt x="286" y="403"/>
                    </a:lnTo>
                    <a:lnTo>
                      <a:pt x="287" y="404"/>
                    </a:lnTo>
                    <a:lnTo>
                      <a:pt x="289" y="429"/>
                    </a:lnTo>
                    <a:lnTo>
                      <a:pt x="335" y="422"/>
                    </a:lnTo>
                    <a:lnTo>
                      <a:pt x="337" y="422"/>
                    </a:lnTo>
                    <a:lnTo>
                      <a:pt x="338" y="423"/>
                    </a:lnTo>
                    <a:lnTo>
                      <a:pt x="340" y="424"/>
                    </a:lnTo>
                    <a:lnTo>
                      <a:pt x="342" y="428"/>
                    </a:lnTo>
                    <a:lnTo>
                      <a:pt x="343" y="431"/>
                    </a:lnTo>
                    <a:lnTo>
                      <a:pt x="344" y="436"/>
                    </a:lnTo>
                    <a:lnTo>
                      <a:pt x="347" y="442"/>
                    </a:lnTo>
                    <a:lnTo>
                      <a:pt x="348" y="449"/>
                    </a:lnTo>
                    <a:lnTo>
                      <a:pt x="348" y="457"/>
                    </a:lnTo>
                    <a:lnTo>
                      <a:pt x="349" y="463"/>
                    </a:lnTo>
                    <a:lnTo>
                      <a:pt x="349" y="468"/>
                    </a:lnTo>
                    <a:lnTo>
                      <a:pt x="348" y="472"/>
                    </a:lnTo>
                    <a:lnTo>
                      <a:pt x="347" y="475"/>
                    </a:lnTo>
                    <a:lnTo>
                      <a:pt x="345" y="477"/>
                    </a:lnTo>
                    <a:lnTo>
                      <a:pt x="343" y="478"/>
                    </a:lnTo>
                    <a:lnTo>
                      <a:pt x="341" y="478"/>
                    </a:lnTo>
                    <a:lnTo>
                      <a:pt x="297" y="485"/>
                    </a:lnTo>
                    <a:lnTo>
                      <a:pt x="302" y="527"/>
                    </a:lnTo>
                    <a:lnTo>
                      <a:pt x="302" y="529"/>
                    </a:lnTo>
                    <a:lnTo>
                      <a:pt x="301" y="531"/>
                    </a:lnTo>
                    <a:lnTo>
                      <a:pt x="300" y="533"/>
                    </a:lnTo>
                    <a:lnTo>
                      <a:pt x="298" y="535"/>
                    </a:lnTo>
                    <a:lnTo>
                      <a:pt x="296" y="536"/>
                    </a:lnTo>
                    <a:lnTo>
                      <a:pt x="291" y="538"/>
                    </a:lnTo>
                    <a:lnTo>
                      <a:pt x="287" y="539"/>
                    </a:lnTo>
                    <a:lnTo>
                      <a:pt x="281" y="539"/>
                    </a:lnTo>
                    <a:lnTo>
                      <a:pt x="270" y="540"/>
                    </a:lnTo>
                    <a:lnTo>
                      <a:pt x="262" y="539"/>
                    </a:lnTo>
                    <a:lnTo>
                      <a:pt x="260" y="539"/>
                    </a:lnTo>
                    <a:lnTo>
                      <a:pt x="258" y="537"/>
                    </a:lnTo>
                    <a:lnTo>
                      <a:pt x="257" y="536"/>
                    </a:lnTo>
                    <a:lnTo>
                      <a:pt x="257" y="533"/>
                    </a:lnTo>
                    <a:lnTo>
                      <a:pt x="251" y="490"/>
                    </a:lnTo>
                    <a:lnTo>
                      <a:pt x="157" y="502"/>
                    </a:lnTo>
                    <a:lnTo>
                      <a:pt x="150" y="503"/>
                    </a:lnTo>
                    <a:lnTo>
                      <a:pt x="143" y="505"/>
                    </a:lnTo>
                    <a:lnTo>
                      <a:pt x="138" y="508"/>
                    </a:lnTo>
                    <a:lnTo>
                      <a:pt x="134" y="510"/>
                    </a:lnTo>
                    <a:lnTo>
                      <a:pt x="130" y="514"/>
                    </a:lnTo>
                    <a:lnTo>
                      <a:pt x="128" y="518"/>
                    </a:lnTo>
                    <a:lnTo>
                      <a:pt x="128" y="524"/>
                    </a:lnTo>
                    <a:lnTo>
                      <a:pt x="128" y="529"/>
                    </a:lnTo>
                    <a:lnTo>
                      <a:pt x="129" y="533"/>
                    </a:lnTo>
                    <a:lnTo>
                      <a:pt x="129" y="538"/>
                    </a:lnTo>
                    <a:lnTo>
                      <a:pt x="131" y="541"/>
                    </a:lnTo>
                    <a:lnTo>
                      <a:pt x="133" y="543"/>
                    </a:lnTo>
                    <a:lnTo>
                      <a:pt x="134" y="546"/>
                    </a:lnTo>
                    <a:lnTo>
                      <a:pt x="135" y="548"/>
                    </a:lnTo>
                    <a:lnTo>
                      <a:pt x="136" y="550"/>
                    </a:lnTo>
                    <a:lnTo>
                      <a:pt x="136" y="551"/>
                    </a:lnTo>
                    <a:lnTo>
                      <a:pt x="136" y="553"/>
                    </a:lnTo>
                    <a:lnTo>
                      <a:pt x="136" y="554"/>
                    </a:lnTo>
                    <a:lnTo>
                      <a:pt x="135" y="555"/>
                    </a:lnTo>
                    <a:lnTo>
                      <a:pt x="133" y="556"/>
                    </a:lnTo>
                    <a:lnTo>
                      <a:pt x="130" y="557"/>
                    </a:lnTo>
                    <a:lnTo>
                      <a:pt x="126" y="558"/>
                    </a:lnTo>
                    <a:lnTo>
                      <a:pt x="122" y="559"/>
                    </a:lnTo>
                    <a:lnTo>
                      <a:pt x="116" y="560"/>
                    </a:lnTo>
                    <a:close/>
                    <a:moveTo>
                      <a:pt x="120" y="766"/>
                    </a:moveTo>
                    <a:lnTo>
                      <a:pt x="116" y="766"/>
                    </a:lnTo>
                    <a:lnTo>
                      <a:pt x="114" y="765"/>
                    </a:lnTo>
                    <a:lnTo>
                      <a:pt x="112" y="761"/>
                    </a:lnTo>
                    <a:lnTo>
                      <a:pt x="111" y="758"/>
                    </a:lnTo>
                    <a:lnTo>
                      <a:pt x="110" y="752"/>
                    </a:lnTo>
                    <a:lnTo>
                      <a:pt x="109" y="744"/>
                    </a:lnTo>
                    <a:lnTo>
                      <a:pt x="108" y="736"/>
                    </a:lnTo>
                    <a:lnTo>
                      <a:pt x="108" y="729"/>
                    </a:lnTo>
                    <a:lnTo>
                      <a:pt x="108" y="725"/>
                    </a:lnTo>
                    <a:lnTo>
                      <a:pt x="109" y="723"/>
                    </a:lnTo>
                    <a:lnTo>
                      <a:pt x="111" y="720"/>
                    </a:lnTo>
                    <a:lnTo>
                      <a:pt x="114" y="719"/>
                    </a:lnTo>
                    <a:lnTo>
                      <a:pt x="129" y="717"/>
                    </a:lnTo>
                    <a:lnTo>
                      <a:pt x="123" y="712"/>
                    </a:lnTo>
                    <a:lnTo>
                      <a:pt x="116" y="706"/>
                    </a:lnTo>
                    <a:lnTo>
                      <a:pt x="111" y="700"/>
                    </a:lnTo>
                    <a:lnTo>
                      <a:pt x="106" y="692"/>
                    </a:lnTo>
                    <a:lnTo>
                      <a:pt x="101" y="685"/>
                    </a:lnTo>
                    <a:lnTo>
                      <a:pt x="98" y="676"/>
                    </a:lnTo>
                    <a:lnTo>
                      <a:pt x="96" y="667"/>
                    </a:lnTo>
                    <a:lnTo>
                      <a:pt x="94" y="659"/>
                    </a:lnTo>
                    <a:lnTo>
                      <a:pt x="93" y="650"/>
                    </a:lnTo>
                    <a:lnTo>
                      <a:pt x="93" y="643"/>
                    </a:lnTo>
                    <a:lnTo>
                      <a:pt x="94" y="636"/>
                    </a:lnTo>
                    <a:lnTo>
                      <a:pt x="95" y="629"/>
                    </a:lnTo>
                    <a:lnTo>
                      <a:pt x="96" y="622"/>
                    </a:lnTo>
                    <a:lnTo>
                      <a:pt x="98" y="616"/>
                    </a:lnTo>
                    <a:lnTo>
                      <a:pt x="100" y="610"/>
                    </a:lnTo>
                    <a:lnTo>
                      <a:pt x="103" y="605"/>
                    </a:lnTo>
                    <a:lnTo>
                      <a:pt x="108" y="599"/>
                    </a:lnTo>
                    <a:lnTo>
                      <a:pt x="112" y="594"/>
                    </a:lnTo>
                    <a:lnTo>
                      <a:pt x="116" y="591"/>
                    </a:lnTo>
                    <a:lnTo>
                      <a:pt x="122" y="586"/>
                    </a:lnTo>
                    <a:lnTo>
                      <a:pt x="128" y="583"/>
                    </a:lnTo>
                    <a:lnTo>
                      <a:pt x="135" y="581"/>
                    </a:lnTo>
                    <a:lnTo>
                      <a:pt x="141" y="579"/>
                    </a:lnTo>
                    <a:lnTo>
                      <a:pt x="149" y="578"/>
                    </a:lnTo>
                    <a:lnTo>
                      <a:pt x="157" y="577"/>
                    </a:lnTo>
                    <a:lnTo>
                      <a:pt x="166" y="578"/>
                    </a:lnTo>
                    <a:lnTo>
                      <a:pt x="174" y="579"/>
                    </a:lnTo>
                    <a:lnTo>
                      <a:pt x="180" y="581"/>
                    </a:lnTo>
                    <a:lnTo>
                      <a:pt x="187" y="584"/>
                    </a:lnTo>
                    <a:lnTo>
                      <a:pt x="193" y="587"/>
                    </a:lnTo>
                    <a:lnTo>
                      <a:pt x="198" y="593"/>
                    </a:lnTo>
                    <a:lnTo>
                      <a:pt x="204" y="598"/>
                    </a:lnTo>
                    <a:lnTo>
                      <a:pt x="209" y="605"/>
                    </a:lnTo>
                    <a:lnTo>
                      <a:pt x="214" y="612"/>
                    </a:lnTo>
                    <a:lnTo>
                      <a:pt x="217" y="621"/>
                    </a:lnTo>
                    <a:lnTo>
                      <a:pt x="221" y="631"/>
                    </a:lnTo>
                    <a:lnTo>
                      <a:pt x="223" y="640"/>
                    </a:lnTo>
                    <a:lnTo>
                      <a:pt x="227" y="651"/>
                    </a:lnTo>
                    <a:lnTo>
                      <a:pt x="229" y="663"/>
                    </a:lnTo>
                    <a:lnTo>
                      <a:pt x="231" y="676"/>
                    </a:lnTo>
                    <a:lnTo>
                      <a:pt x="233" y="696"/>
                    </a:lnTo>
                    <a:lnTo>
                      <a:pt x="245" y="694"/>
                    </a:lnTo>
                    <a:lnTo>
                      <a:pt x="254" y="692"/>
                    </a:lnTo>
                    <a:lnTo>
                      <a:pt x="261" y="690"/>
                    </a:lnTo>
                    <a:lnTo>
                      <a:pt x="268" y="687"/>
                    </a:lnTo>
                    <a:lnTo>
                      <a:pt x="272" y="683"/>
                    </a:lnTo>
                    <a:lnTo>
                      <a:pt x="275" y="677"/>
                    </a:lnTo>
                    <a:lnTo>
                      <a:pt x="277" y="670"/>
                    </a:lnTo>
                    <a:lnTo>
                      <a:pt x="278" y="662"/>
                    </a:lnTo>
                    <a:lnTo>
                      <a:pt x="277" y="651"/>
                    </a:lnTo>
                    <a:lnTo>
                      <a:pt x="275" y="638"/>
                    </a:lnTo>
                    <a:lnTo>
                      <a:pt x="271" y="627"/>
                    </a:lnTo>
                    <a:lnTo>
                      <a:pt x="267" y="617"/>
                    </a:lnTo>
                    <a:lnTo>
                      <a:pt x="262" y="608"/>
                    </a:lnTo>
                    <a:lnTo>
                      <a:pt x="257" y="602"/>
                    </a:lnTo>
                    <a:lnTo>
                      <a:pt x="254" y="595"/>
                    </a:lnTo>
                    <a:lnTo>
                      <a:pt x="250" y="591"/>
                    </a:lnTo>
                    <a:lnTo>
                      <a:pt x="249" y="586"/>
                    </a:lnTo>
                    <a:lnTo>
                      <a:pt x="249" y="584"/>
                    </a:lnTo>
                    <a:lnTo>
                      <a:pt x="250" y="582"/>
                    </a:lnTo>
                    <a:lnTo>
                      <a:pt x="251" y="580"/>
                    </a:lnTo>
                    <a:lnTo>
                      <a:pt x="254" y="578"/>
                    </a:lnTo>
                    <a:lnTo>
                      <a:pt x="257" y="577"/>
                    </a:lnTo>
                    <a:lnTo>
                      <a:pt x="261" y="576"/>
                    </a:lnTo>
                    <a:lnTo>
                      <a:pt x="265" y="575"/>
                    </a:lnTo>
                    <a:lnTo>
                      <a:pt x="270" y="573"/>
                    </a:lnTo>
                    <a:lnTo>
                      <a:pt x="276" y="573"/>
                    </a:lnTo>
                    <a:lnTo>
                      <a:pt x="282" y="573"/>
                    </a:lnTo>
                    <a:lnTo>
                      <a:pt x="285" y="575"/>
                    </a:lnTo>
                    <a:lnTo>
                      <a:pt x="289" y="577"/>
                    </a:lnTo>
                    <a:lnTo>
                      <a:pt x="292" y="580"/>
                    </a:lnTo>
                    <a:lnTo>
                      <a:pt x="298" y="586"/>
                    </a:lnTo>
                    <a:lnTo>
                      <a:pt x="302" y="595"/>
                    </a:lnTo>
                    <a:lnTo>
                      <a:pt x="307" y="604"/>
                    </a:lnTo>
                    <a:lnTo>
                      <a:pt x="312" y="615"/>
                    </a:lnTo>
                    <a:lnTo>
                      <a:pt x="315" y="626"/>
                    </a:lnTo>
                    <a:lnTo>
                      <a:pt x="318" y="638"/>
                    </a:lnTo>
                    <a:lnTo>
                      <a:pt x="321" y="651"/>
                    </a:lnTo>
                    <a:lnTo>
                      <a:pt x="322" y="663"/>
                    </a:lnTo>
                    <a:lnTo>
                      <a:pt x="323" y="673"/>
                    </a:lnTo>
                    <a:lnTo>
                      <a:pt x="322" y="683"/>
                    </a:lnTo>
                    <a:lnTo>
                      <a:pt x="322" y="692"/>
                    </a:lnTo>
                    <a:lnTo>
                      <a:pt x="320" y="700"/>
                    </a:lnTo>
                    <a:lnTo>
                      <a:pt x="317" y="707"/>
                    </a:lnTo>
                    <a:lnTo>
                      <a:pt x="314" y="715"/>
                    </a:lnTo>
                    <a:lnTo>
                      <a:pt x="311" y="721"/>
                    </a:lnTo>
                    <a:lnTo>
                      <a:pt x="307" y="727"/>
                    </a:lnTo>
                    <a:lnTo>
                      <a:pt x="301" y="731"/>
                    </a:lnTo>
                    <a:lnTo>
                      <a:pt x="295" y="737"/>
                    </a:lnTo>
                    <a:lnTo>
                      <a:pt x="288" y="740"/>
                    </a:lnTo>
                    <a:lnTo>
                      <a:pt x="281" y="743"/>
                    </a:lnTo>
                    <a:lnTo>
                      <a:pt x="272" y="745"/>
                    </a:lnTo>
                    <a:lnTo>
                      <a:pt x="263" y="747"/>
                    </a:lnTo>
                    <a:lnTo>
                      <a:pt x="254" y="750"/>
                    </a:lnTo>
                    <a:lnTo>
                      <a:pt x="120" y="766"/>
                    </a:lnTo>
                    <a:close/>
                    <a:moveTo>
                      <a:pt x="198" y="700"/>
                    </a:moveTo>
                    <a:lnTo>
                      <a:pt x="195" y="678"/>
                    </a:lnTo>
                    <a:lnTo>
                      <a:pt x="193" y="666"/>
                    </a:lnTo>
                    <a:lnTo>
                      <a:pt x="190" y="656"/>
                    </a:lnTo>
                    <a:lnTo>
                      <a:pt x="187" y="647"/>
                    </a:lnTo>
                    <a:lnTo>
                      <a:pt x="182" y="642"/>
                    </a:lnTo>
                    <a:lnTo>
                      <a:pt x="177" y="636"/>
                    </a:lnTo>
                    <a:lnTo>
                      <a:pt x="171" y="634"/>
                    </a:lnTo>
                    <a:lnTo>
                      <a:pt x="165" y="632"/>
                    </a:lnTo>
                    <a:lnTo>
                      <a:pt x="159" y="632"/>
                    </a:lnTo>
                    <a:lnTo>
                      <a:pt x="152" y="634"/>
                    </a:lnTo>
                    <a:lnTo>
                      <a:pt x="148" y="636"/>
                    </a:lnTo>
                    <a:lnTo>
                      <a:pt x="143" y="638"/>
                    </a:lnTo>
                    <a:lnTo>
                      <a:pt x="139" y="643"/>
                    </a:lnTo>
                    <a:lnTo>
                      <a:pt x="137" y="647"/>
                    </a:lnTo>
                    <a:lnTo>
                      <a:pt x="136" y="652"/>
                    </a:lnTo>
                    <a:lnTo>
                      <a:pt x="135" y="659"/>
                    </a:lnTo>
                    <a:lnTo>
                      <a:pt x="135" y="665"/>
                    </a:lnTo>
                    <a:lnTo>
                      <a:pt x="136" y="672"/>
                    </a:lnTo>
                    <a:lnTo>
                      <a:pt x="138" y="677"/>
                    </a:lnTo>
                    <a:lnTo>
                      <a:pt x="140" y="682"/>
                    </a:lnTo>
                    <a:lnTo>
                      <a:pt x="143" y="687"/>
                    </a:lnTo>
                    <a:lnTo>
                      <a:pt x="153" y="696"/>
                    </a:lnTo>
                    <a:lnTo>
                      <a:pt x="164" y="704"/>
                    </a:lnTo>
                    <a:lnTo>
                      <a:pt x="198" y="700"/>
                    </a:lnTo>
                    <a:close/>
                    <a:moveTo>
                      <a:pt x="131" y="879"/>
                    </a:moveTo>
                    <a:lnTo>
                      <a:pt x="129" y="879"/>
                    </a:lnTo>
                    <a:lnTo>
                      <a:pt x="127" y="878"/>
                    </a:lnTo>
                    <a:lnTo>
                      <a:pt x="125" y="876"/>
                    </a:lnTo>
                    <a:lnTo>
                      <a:pt x="124" y="874"/>
                    </a:lnTo>
                    <a:lnTo>
                      <a:pt x="123" y="870"/>
                    </a:lnTo>
                    <a:lnTo>
                      <a:pt x="122" y="865"/>
                    </a:lnTo>
                    <a:lnTo>
                      <a:pt x="121" y="859"/>
                    </a:lnTo>
                    <a:lnTo>
                      <a:pt x="120" y="851"/>
                    </a:lnTo>
                    <a:lnTo>
                      <a:pt x="120" y="844"/>
                    </a:lnTo>
                    <a:lnTo>
                      <a:pt x="120" y="838"/>
                    </a:lnTo>
                    <a:lnTo>
                      <a:pt x="120" y="833"/>
                    </a:lnTo>
                    <a:lnTo>
                      <a:pt x="121" y="830"/>
                    </a:lnTo>
                    <a:lnTo>
                      <a:pt x="122" y="826"/>
                    </a:lnTo>
                    <a:lnTo>
                      <a:pt x="123" y="824"/>
                    </a:lnTo>
                    <a:lnTo>
                      <a:pt x="125" y="823"/>
                    </a:lnTo>
                    <a:lnTo>
                      <a:pt x="127" y="823"/>
                    </a:lnTo>
                    <a:lnTo>
                      <a:pt x="421" y="800"/>
                    </a:lnTo>
                    <a:lnTo>
                      <a:pt x="423" y="800"/>
                    </a:lnTo>
                    <a:lnTo>
                      <a:pt x="425" y="801"/>
                    </a:lnTo>
                    <a:lnTo>
                      <a:pt x="428" y="804"/>
                    </a:lnTo>
                    <a:lnTo>
                      <a:pt x="429" y="806"/>
                    </a:lnTo>
                    <a:lnTo>
                      <a:pt x="431" y="809"/>
                    </a:lnTo>
                    <a:lnTo>
                      <a:pt x="432" y="814"/>
                    </a:lnTo>
                    <a:lnTo>
                      <a:pt x="433" y="820"/>
                    </a:lnTo>
                    <a:lnTo>
                      <a:pt x="433" y="827"/>
                    </a:lnTo>
                    <a:lnTo>
                      <a:pt x="434" y="835"/>
                    </a:lnTo>
                    <a:lnTo>
                      <a:pt x="434" y="841"/>
                    </a:lnTo>
                    <a:lnTo>
                      <a:pt x="433" y="847"/>
                    </a:lnTo>
                    <a:lnTo>
                      <a:pt x="433" y="850"/>
                    </a:lnTo>
                    <a:lnTo>
                      <a:pt x="431" y="853"/>
                    </a:lnTo>
                    <a:lnTo>
                      <a:pt x="430" y="856"/>
                    </a:lnTo>
                    <a:lnTo>
                      <a:pt x="428" y="857"/>
                    </a:lnTo>
                    <a:lnTo>
                      <a:pt x="425" y="857"/>
                    </a:lnTo>
                    <a:lnTo>
                      <a:pt x="131" y="87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42" name="Freeform 446">
              <a:extLst>
                <a:ext uri="{FF2B5EF4-FFF2-40B4-BE49-F238E27FC236}">
                  <a16:creationId xmlns:a16="http://schemas.microsoft.com/office/drawing/2014/main" xmlns="" id="{5DDE8573-2797-4C9E-BA7E-B8A7F418C492}"/>
                </a:ext>
              </a:extLst>
            </p:cNvPr>
            <p:cNvSpPr>
              <a:spLocks noEditPoints="1"/>
            </p:cNvSpPr>
            <p:nvPr/>
          </p:nvSpPr>
          <p:spPr bwMode="auto">
            <a:xfrm>
              <a:off x="4630748" y="4429943"/>
              <a:ext cx="387702" cy="776580"/>
            </a:xfrm>
            <a:custGeom>
              <a:avLst/>
              <a:gdLst>
                <a:gd name="T0" fmla="*/ 185 w 1324"/>
                <a:gd name="T1" fmla="*/ 2643 h 2647"/>
                <a:gd name="T2" fmla="*/ 101 w 1324"/>
                <a:gd name="T3" fmla="*/ 2551 h 2647"/>
                <a:gd name="T4" fmla="*/ 181 w 1324"/>
                <a:gd name="T5" fmla="*/ 2423 h 2647"/>
                <a:gd name="T6" fmla="*/ 1261 w 1324"/>
                <a:gd name="T7" fmla="*/ 167 h 2647"/>
                <a:gd name="T8" fmla="*/ 1203 w 1324"/>
                <a:gd name="T9" fmla="*/ 133 h 2647"/>
                <a:gd name="T10" fmla="*/ 1133 w 1324"/>
                <a:gd name="T11" fmla="*/ 0 h 2647"/>
                <a:gd name="T12" fmla="*/ 1184 w 1324"/>
                <a:gd name="T13" fmla="*/ 75 h 2647"/>
                <a:gd name="T14" fmla="*/ 239 w 1324"/>
                <a:gd name="T15" fmla="*/ 1871 h 2647"/>
                <a:gd name="T16" fmla="*/ 187 w 1324"/>
                <a:gd name="T17" fmla="*/ 1657 h 2647"/>
                <a:gd name="T18" fmla="*/ 239 w 1324"/>
                <a:gd name="T19" fmla="*/ 1701 h 2647"/>
                <a:gd name="T20" fmla="*/ 431 w 1324"/>
                <a:gd name="T21" fmla="*/ 1524 h 2647"/>
                <a:gd name="T22" fmla="*/ 196 w 1324"/>
                <a:gd name="T23" fmla="*/ 1524 h 2647"/>
                <a:gd name="T24" fmla="*/ 266 w 1324"/>
                <a:gd name="T25" fmla="*/ 1392 h 2647"/>
                <a:gd name="T26" fmla="*/ 306 w 1324"/>
                <a:gd name="T27" fmla="*/ 1298 h 2647"/>
                <a:gd name="T28" fmla="*/ 236 w 1324"/>
                <a:gd name="T29" fmla="*/ 1258 h 2647"/>
                <a:gd name="T30" fmla="*/ 273 w 1324"/>
                <a:gd name="T31" fmla="*/ 1154 h 2647"/>
                <a:gd name="T32" fmla="*/ 565 w 1324"/>
                <a:gd name="T33" fmla="*/ 1202 h 2647"/>
                <a:gd name="T34" fmla="*/ 340 w 1324"/>
                <a:gd name="T35" fmla="*/ 989 h 2647"/>
                <a:gd name="T36" fmla="*/ 477 w 1324"/>
                <a:gd name="T37" fmla="*/ 1137 h 2647"/>
                <a:gd name="T38" fmla="*/ 616 w 1324"/>
                <a:gd name="T39" fmla="*/ 925 h 2647"/>
                <a:gd name="T40" fmla="*/ 706 w 1324"/>
                <a:gd name="T41" fmla="*/ 829 h 2647"/>
                <a:gd name="T42" fmla="*/ 476 w 1324"/>
                <a:gd name="T43" fmla="*/ 891 h 2647"/>
                <a:gd name="T44" fmla="*/ 517 w 1324"/>
                <a:gd name="T45" fmla="*/ 861 h 2647"/>
                <a:gd name="T46" fmla="*/ 748 w 1324"/>
                <a:gd name="T47" fmla="*/ 721 h 2647"/>
                <a:gd name="T48" fmla="*/ 569 w 1324"/>
                <a:gd name="T49" fmla="*/ 670 h 2647"/>
                <a:gd name="T50" fmla="*/ 807 w 1324"/>
                <a:gd name="T51" fmla="*/ 532 h 2647"/>
                <a:gd name="T52" fmla="*/ 765 w 1324"/>
                <a:gd name="T53" fmla="*/ 551 h 2647"/>
                <a:gd name="T54" fmla="*/ 588 w 1324"/>
                <a:gd name="T55" fmla="*/ 552 h 2647"/>
                <a:gd name="T56" fmla="*/ 645 w 1324"/>
                <a:gd name="T57" fmla="*/ 476 h 2647"/>
                <a:gd name="T58" fmla="*/ 194 w 1324"/>
                <a:gd name="T59" fmla="*/ 2539 h 2647"/>
                <a:gd name="T60" fmla="*/ 431 w 1324"/>
                <a:gd name="T61" fmla="*/ 2355 h 2647"/>
                <a:gd name="T62" fmla="*/ 356 w 1324"/>
                <a:gd name="T63" fmla="*/ 2469 h 2647"/>
                <a:gd name="T64" fmla="*/ 271 w 1324"/>
                <a:gd name="T65" fmla="*/ 2223 h 2647"/>
                <a:gd name="T66" fmla="*/ 539 w 1324"/>
                <a:gd name="T67" fmla="*/ 2191 h 2647"/>
                <a:gd name="T68" fmla="*/ 348 w 1324"/>
                <a:gd name="T69" fmla="*/ 2076 h 2647"/>
                <a:gd name="T70" fmla="*/ 384 w 1324"/>
                <a:gd name="T71" fmla="*/ 2113 h 2647"/>
                <a:gd name="T72" fmla="*/ 754 w 1324"/>
                <a:gd name="T73" fmla="*/ 1801 h 2647"/>
                <a:gd name="T74" fmla="*/ 591 w 1324"/>
                <a:gd name="T75" fmla="*/ 1937 h 2647"/>
                <a:gd name="T76" fmla="*/ 466 w 1324"/>
                <a:gd name="T77" fmla="*/ 1680 h 2647"/>
                <a:gd name="T78" fmla="*/ 654 w 1324"/>
                <a:gd name="T79" fmla="*/ 1886 h 2647"/>
                <a:gd name="T80" fmla="*/ 785 w 1324"/>
                <a:gd name="T81" fmla="*/ 1659 h 2647"/>
                <a:gd name="T82" fmla="*/ 831 w 1324"/>
                <a:gd name="T83" fmla="*/ 1664 h 2647"/>
                <a:gd name="T84" fmla="*/ 641 w 1324"/>
                <a:gd name="T85" fmla="*/ 1547 h 2647"/>
                <a:gd name="T86" fmla="*/ 687 w 1324"/>
                <a:gd name="T87" fmla="*/ 1654 h 2647"/>
                <a:gd name="T88" fmla="*/ 678 w 1324"/>
                <a:gd name="T89" fmla="*/ 1472 h 2647"/>
                <a:gd name="T90" fmla="*/ 764 w 1324"/>
                <a:gd name="T91" fmla="*/ 1283 h 2647"/>
                <a:gd name="T92" fmla="*/ 985 w 1324"/>
                <a:gd name="T93" fmla="*/ 1164 h 2647"/>
                <a:gd name="T94" fmla="*/ 889 w 1324"/>
                <a:gd name="T95" fmla="*/ 1324 h 2647"/>
                <a:gd name="T96" fmla="*/ 929 w 1324"/>
                <a:gd name="T97" fmla="*/ 1129 h 2647"/>
                <a:gd name="T98" fmla="*/ 1050 w 1324"/>
                <a:gd name="T99" fmla="*/ 1121 h 2647"/>
                <a:gd name="T100" fmla="*/ 1126 w 1324"/>
                <a:gd name="T101" fmla="*/ 886 h 2647"/>
                <a:gd name="T102" fmla="*/ 902 w 1324"/>
                <a:gd name="T103" fmla="*/ 870 h 2647"/>
                <a:gd name="T104" fmla="*/ 947 w 1324"/>
                <a:gd name="T105" fmla="*/ 901 h 2647"/>
                <a:gd name="T106" fmla="*/ 1143 w 1324"/>
                <a:gd name="T107" fmla="*/ 574 h 2647"/>
                <a:gd name="T108" fmla="*/ 1236 w 1324"/>
                <a:gd name="T109" fmla="*/ 803 h 2647"/>
                <a:gd name="T110" fmla="*/ 1013 w 1324"/>
                <a:gd name="T111" fmla="*/ 565 h 2647"/>
                <a:gd name="T112" fmla="*/ 1138 w 1324"/>
                <a:gd name="T113" fmla="*/ 691 h 2647"/>
                <a:gd name="T114" fmla="*/ 1203 w 1324"/>
                <a:gd name="T115" fmla="*/ 463 h 2647"/>
                <a:gd name="T116" fmla="*/ 1256 w 1324"/>
                <a:gd name="T117" fmla="*/ 440 h 2647"/>
                <a:gd name="T118" fmla="*/ 1039 w 1324"/>
                <a:gd name="T119" fmla="*/ 385 h 2647"/>
                <a:gd name="T120" fmla="*/ 1101 w 1324"/>
                <a:gd name="T121" fmla="*/ 468 h 2647"/>
                <a:gd name="T122" fmla="*/ 1285 w 1324"/>
                <a:gd name="T123" fmla="*/ 284 h 2647"/>
                <a:gd name="T124" fmla="*/ 1079 w 1324"/>
                <a:gd name="T125" fmla="*/ 181 h 2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4" h="2647">
                  <a:moveTo>
                    <a:pt x="316" y="2515"/>
                  </a:moveTo>
                  <a:lnTo>
                    <a:pt x="317" y="2517"/>
                  </a:lnTo>
                  <a:lnTo>
                    <a:pt x="318" y="2520"/>
                  </a:lnTo>
                  <a:lnTo>
                    <a:pt x="318" y="2524"/>
                  </a:lnTo>
                  <a:lnTo>
                    <a:pt x="316" y="2527"/>
                  </a:lnTo>
                  <a:lnTo>
                    <a:pt x="313" y="2532"/>
                  </a:lnTo>
                  <a:lnTo>
                    <a:pt x="308" y="2540"/>
                  </a:lnTo>
                  <a:lnTo>
                    <a:pt x="303" y="2546"/>
                  </a:lnTo>
                  <a:lnTo>
                    <a:pt x="300" y="2551"/>
                  </a:lnTo>
                  <a:lnTo>
                    <a:pt x="296" y="2554"/>
                  </a:lnTo>
                  <a:lnTo>
                    <a:pt x="293" y="2555"/>
                  </a:lnTo>
                  <a:lnTo>
                    <a:pt x="291" y="2555"/>
                  </a:lnTo>
                  <a:lnTo>
                    <a:pt x="288" y="2554"/>
                  </a:lnTo>
                  <a:lnTo>
                    <a:pt x="275" y="2544"/>
                  </a:lnTo>
                  <a:lnTo>
                    <a:pt x="277" y="2553"/>
                  </a:lnTo>
                  <a:lnTo>
                    <a:pt x="277" y="2561"/>
                  </a:lnTo>
                  <a:lnTo>
                    <a:pt x="277" y="2570"/>
                  </a:lnTo>
                  <a:lnTo>
                    <a:pt x="276" y="2579"/>
                  </a:lnTo>
                  <a:lnTo>
                    <a:pt x="274" y="2587"/>
                  </a:lnTo>
                  <a:lnTo>
                    <a:pt x="270" y="2596"/>
                  </a:lnTo>
                  <a:lnTo>
                    <a:pt x="266" y="2605"/>
                  </a:lnTo>
                  <a:lnTo>
                    <a:pt x="261" y="2612"/>
                  </a:lnTo>
                  <a:lnTo>
                    <a:pt x="256" y="2619"/>
                  </a:lnTo>
                  <a:lnTo>
                    <a:pt x="251" y="2624"/>
                  </a:lnTo>
                  <a:lnTo>
                    <a:pt x="247" y="2629"/>
                  </a:lnTo>
                  <a:lnTo>
                    <a:pt x="240" y="2634"/>
                  </a:lnTo>
                  <a:lnTo>
                    <a:pt x="235" y="2637"/>
                  </a:lnTo>
                  <a:lnTo>
                    <a:pt x="229" y="2640"/>
                  </a:lnTo>
                  <a:lnTo>
                    <a:pt x="223" y="2643"/>
                  </a:lnTo>
                  <a:lnTo>
                    <a:pt x="217" y="2646"/>
                  </a:lnTo>
                  <a:lnTo>
                    <a:pt x="211" y="2647"/>
                  </a:lnTo>
                  <a:lnTo>
                    <a:pt x="204" y="2647"/>
                  </a:lnTo>
                  <a:lnTo>
                    <a:pt x="198" y="2647"/>
                  </a:lnTo>
                  <a:lnTo>
                    <a:pt x="191" y="2646"/>
                  </a:lnTo>
                  <a:lnTo>
                    <a:pt x="185" y="2643"/>
                  </a:lnTo>
                  <a:lnTo>
                    <a:pt x="179" y="2641"/>
                  </a:lnTo>
                  <a:lnTo>
                    <a:pt x="172" y="2638"/>
                  </a:lnTo>
                  <a:lnTo>
                    <a:pt x="166" y="2634"/>
                  </a:lnTo>
                  <a:lnTo>
                    <a:pt x="159" y="2628"/>
                  </a:lnTo>
                  <a:lnTo>
                    <a:pt x="154" y="2623"/>
                  </a:lnTo>
                  <a:lnTo>
                    <a:pt x="148" y="2616"/>
                  </a:lnTo>
                  <a:lnTo>
                    <a:pt x="145" y="2610"/>
                  </a:lnTo>
                  <a:lnTo>
                    <a:pt x="142" y="2604"/>
                  </a:lnTo>
                  <a:lnTo>
                    <a:pt x="140" y="2597"/>
                  </a:lnTo>
                  <a:lnTo>
                    <a:pt x="140" y="2589"/>
                  </a:lnTo>
                  <a:lnTo>
                    <a:pt x="140" y="2582"/>
                  </a:lnTo>
                  <a:lnTo>
                    <a:pt x="141" y="2573"/>
                  </a:lnTo>
                  <a:lnTo>
                    <a:pt x="142" y="2565"/>
                  </a:lnTo>
                  <a:lnTo>
                    <a:pt x="145" y="2556"/>
                  </a:lnTo>
                  <a:lnTo>
                    <a:pt x="148" y="2546"/>
                  </a:lnTo>
                  <a:lnTo>
                    <a:pt x="154" y="2538"/>
                  </a:lnTo>
                  <a:lnTo>
                    <a:pt x="159" y="2527"/>
                  </a:lnTo>
                  <a:lnTo>
                    <a:pt x="166" y="2517"/>
                  </a:lnTo>
                  <a:lnTo>
                    <a:pt x="172" y="2506"/>
                  </a:lnTo>
                  <a:lnTo>
                    <a:pt x="184" y="2490"/>
                  </a:lnTo>
                  <a:lnTo>
                    <a:pt x="174" y="2484"/>
                  </a:lnTo>
                  <a:lnTo>
                    <a:pt x="167" y="2478"/>
                  </a:lnTo>
                  <a:lnTo>
                    <a:pt x="159" y="2475"/>
                  </a:lnTo>
                  <a:lnTo>
                    <a:pt x="153" y="2474"/>
                  </a:lnTo>
                  <a:lnTo>
                    <a:pt x="146" y="2474"/>
                  </a:lnTo>
                  <a:lnTo>
                    <a:pt x="140" y="2475"/>
                  </a:lnTo>
                  <a:lnTo>
                    <a:pt x="134" y="2479"/>
                  </a:lnTo>
                  <a:lnTo>
                    <a:pt x="128" y="2485"/>
                  </a:lnTo>
                  <a:lnTo>
                    <a:pt x="121" y="2492"/>
                  </a:lnTo>
                  <a:lnTo>
                    <a:pt x="115" y="2504"/>
                  </a:lnTo>
                  <a:lnTo>
                    <a:pt x="109" y="2515"/>
                  </a:lnTo>
                  <a:lnTo>
                    <a:pt x="106" y="2525"/>
                  </a:lnTo>
                  <a:lnTo>
                    <a:pt x="104" y="2534"/>
                  </a:lnTo>
                  <a:lnTo>
                    <a:pt x="102" y="2543"/>
                  </a:lnTo>
                  <a:lnTo>
                    <a:pt x="101" y="2551"/>
                  </a:lnTo>
                  <a:lnTo>
                    <a:pt x="100" y="2556"/>
                  </a:lnTo>
                  <a:lnTo>
                    <a:pt x="99" y="2559"/>
                  </a:lnTo>
                  <a:lnTo>
                    <a:pt x="96" y="2561"/>
                  </a:lnTo>
                  <a:lnTo>
                    <a:pt x="94" y="2562"/>
                  </a:lnTo>
                  <a:lnTo>
                    <a:pt x="92" y="2562"/>
                  </a:lnTo>
                  <a:lnTo>
                    <a:pt x="89" y="2562"/>
                  </a:lnTo>
                  <a:lnTo>
                    <a:pt x="86" y="2561"/>
                  </a:lnTo>
                  <a:lnTo>
                    <a:pt x="82" y="2559"/>
                  </a:lnTo>
                  <a:lnTo>
                    <a:pt x="78" y="2557"/>
                  </a:lnTo>
                  <a:lnTo>
                    <a:pt x="74" y="2555"/>
                  </a:lnTo>
                  <a:lnTo>
                    <a:pt x="69" y="2551"/>
                  </a:lnTo>
                  <a:lnTo>
                    <a:pt x="66" y="2547"/>
                  </a:lnTo>
                  <a:lnTo>
                    <a:pt x="63" y="2544"/>
                  </a:lnTo>
                  <a:lnTo>
                    <a:pt x="62" y="2540"/>
                  </a:lnTo>
                  <a:lnTo>
                    <a:pt x="62" y="2534"/>
                  </a:lnTo>
                  <a:lnTo>
                    <a:pt x="63" y="2527"/>
                  </a:lnTo>
                  <a:lnTo>
                    <a:pt x="65" y="2517"/>
                  </a:lnTo>
                  <a:lnTo>
                    <a:pt x="67" y="2507"/>
                  </a:lnTo>
                  <a:lnTo>
                    <a:pt x="72" y="2497"/>
                  </a:lnTo>
                  <a:lnTo>
                    <a:pt x="76" y="2486"/>
                  </a:lnTo>
                  <a:lnTo>
                    <a:pt x="82" y="2474"/>
                  </a:lnTo>
                  <a:lnTo>
                    <a:pt x="90" y="2463"/>
                  </a:lnTo>
                  <a:lnTo>
                    <a:pt x="96" y="2454"/>
                  </a:lnTo>
                  <a:lnTo>
                    <a:pt x="103" y="2446"/>
                  </a:lnTo>
                  <a:lnTo>
                    <a:pt x="110" y="2439"/>
                  </a:lnTo>
                  <a:lnTo>
                    <a:pt x="117" y="2433"/>
                  </a:lnTo>
                  <a:lnTo>
                    <a:pt x="123" y="2428"/>
                  </a:lnTo>
                  <a:lnTo>
                    <a:pt x="130" y="2424"/>
                  </a:lnTo>
                  <a:lnTo>
                    <a:pt x="137" y="2421"/>
                  </a:lnTo>
                  <a:lnTo>
                    <a:pt x="144" y="2419"/>
                  </a:lnTo>
                  <a:lnTo>
                    <a:pt x="152" y="2418"/>
                  </a:lnTo>
                  <a:lnTo>
                    <a:pt x="158" y="2418"/>
                  </a:lnTo>
                  <a:lnTo>
                    <a:pt x="166" y="2419"/>
                  </a:lnTo>
                  <a:lnTo>
                    <a:pt x="173" y="2421"/>
                  </a:lnTo>
                  <a:lnTo>
                    <a:pt x="181" y="2423"/>
                  </a:lnTo>
                  <a:lnTo>
                    <a:pt x="189" y="2427"/>
                  </a:lnTo>
                  <a:lnTo>
                    <a:pt x="197" y="2432"/>
                  </a:lnTo>
                  <a:lnTo>
                    <a:pt x="206" y="2437"/>
                  </a:lnTo>
                  <a:lnTo>
                    <a:pt x="316" y="2515"/>
                  </a:lnTo>
                  <a:close/>
                  <a:moveTo>
                    <a:pt x="1269" y="13"/>
                  </a:moveTo>
                  <a:lnTo>
                    <a:pt x="1276" y="14"/>
                  </a:lnTo>
                  <a:lnTo>
                    <a:pt x="1284" y="17"/>
                  </a:lnTo>
                  <a:lnTo>
                    <a:pt x="1291" y="21"/>
                  </a:lnTo>
                  <a:lnTo>
                    <a:pt x="1297" y="24"/>
                  </a:lnTo>
                  <a:lnTo>
                    <a:pt x="1302" y="29"/>
                  </a:lnTo>
                  <a:lnTo>
                    <a:pt x="1308" y="34"/>
                  </a:lnTo>
                  <a:lnTo>
                    <a:pt x="1312" y="40"/>
                  </a:lnTo>
                  <a:lnTo>
                    <a:pt x="1315" y="47"/>
                  </a:lnTo>
                  <a:lnTo>
                    <a:pt x="1318" y="53"/>
                  </a:lnTo>
                  <a:lnTo>
                    <a:pt x="1321" y="60"/>
                  </a:lnTo>
                  <a:lnTo>
                    <a:pt x="1323" y="67"/>
                  </a:lnTo>
                  <a:lnTo>
                    <a:pt x="1324" y="76"/>
                  </a:lnTo>
                  <a:lnTo>
                    <a:pt x="1324" y="84"/>
                  </a:lnTo>
                  <a:lnTo>
                    <a:pt x="1324" y="93"/>
                  </a:lnTo>
                  <a:lnTo>
                    <a:pt x="1323" y="102"/>
                  </a:lnTo>
                  <a:lnTo>
                    <a:pt x="1322" y="110"/>
                  </a:lnTo>
                  <a:lnTo>
                    <a:pt x="1320" y="121"/>
                  </a:lnTo>
                  <a:lnTo>
                    <a:pt x="1316" y="131"/>
                  </a:lnTo>
                  <a:lnTo>
                    <a:pt x="1312" y="141"/>
                  </a:lnTo>
                  <a:lnTo>
                    <a:pt x="1309" y="148"/>
                  </a:lnTo>
                  <a:lnTo>
                    <a:pt x="1304" y="156"/>
                  </a:lnTo>
                  <a:lnTo>
                    <a:pt x="1301" y="161"/>
                  </a:lnTo>
                  <a:lnTo>
                    <a:pt x="1297" y="165"/>
                  </a:lnTo>
                  <a:lnTo>
                    <a:pt x="1295" y="168"/>
                  </a:lnTo>
                  <a:lnTo>
                    <a:pt x="1291" y="170"/>
                  </a:lnTo>
                  <a:lnTo>
                    <a:pt x="1286" y="170"/>
                  </a:lnTo>
                  <a:lnTo>
                    <a:pt x="1280" y="170"/>
                  </a:lnTo>
                  <a:lnTo>
                    <a:pt x="1272" y="169"/>
                  </a:lnTo>
                  <a:lnTo>
                    <a:pt x="1266" y="168"/>
                  </a:lnTo>
                  <a:lnTo>
                    <a:pt x="1261" y="167"/>
                  </a:lnTo>
                  <a:lnTo>
                    <a:pt x="1258" y="165"/>
                  </a:lnTo>
                  <a:lnTo>
                    <a:pt x="1256" y="164"/>
                  </a:lnTo>
                  <a:lnTo>
                    <a:pt x="1254" y="163"/>
                  </a:lnTo>
                  <a:lnTo>
                    <a:pt x="1253" y="161"/>
                  </a:lnTo>
                  <a:lnTo>
                    <a:pt x="1253" y="160"/>
                  </a:lnTo>
                  <a:lnTo>
                    <a:pt x="1253" y="158"/>
                  </a:lnTo>
                  <a:lnTo>
                    <a:pt x="1254" y="155"/>
                  </a:lnTo>
                  <a:lnTo>
                    <a:pt x="1257" y="151"/>
                  </a:lnTo>
                  <a:lnTo>
                    <a:pt x="1260" y="146"/>
                  </a:lnTo>
                  <a:lnTo>
                    <a:pt x="1264" y="141"/>
                  </a:lnTo>
                  <a:lnTo>
                    <a:pt x="1270" y="133"/>
                  </a:lnTo>
                  <a:lnTo>
                    <a:pt x="1274" y="126"/>
                  </a:lnTo>
                  <a:lnTo>
                    <a:pt x="1278" y="116"/>
                  </a:lnTo>
                  <a:lnTo>
                    <a:pt x="1281" y="104"/>
                  </a:lnTo>
                  <a:lnTo>
                    <a:pt x="1282" y="97"/>
                  </a:lnTo>
                  <a:lnTo>
                    <a:pt x="1282" y="91"/>
                  </a:lnTo>
                  <a:lnTo>
                    <a:pt x="1281" y="84"/>
                  </a:lnTo>
                  <a:lnTo>
                    <a:pt x="1280" y="80"/>
                  </a:lnTo>
                  <a:lnTo>
                    <a:pt x="1276" y="76"/>
                  </a:lnTo>
                  <a:lnTo>
                    <a:pt x="1273" y="71"/>
                  </a:lnTo>
                  <a:lnTo>
                    <a:pt x="1269" y="69"/>
                  </a:lnTo>
                  <a:lnTo>
                    <a:pt x="1263" y="68"/>
                  </a:lnTo>
                  <a:lnTo>
                    <a:pt x="1260" y="67"/>
                  </a:lnTo>
                  <a:lnTo>
                    <a:pt x="1257" y="68"/>
                  </a:lnTo>
                  <a:lnTo>
                    <a:pt x="1254" y="68"/>
                  </a:lnTo>
                  <a:lnTo>
                    <a:pt x="1251" y="69"/>
                  </a:lnTo>
                  <a:lnTo>
                    <a:pt x="1246" y="74"/>
                  </a:lnTo>
                  <a:lnTo>
                    <a:pt x="1241" y="79"/>
                  </a:lnTo>
                  <a:lnTo>
                    <a:pt x="1236" y="86"/>
                  </a:lnTo>
                  <a:lnTo>
                    <a:pt x="1231" y="93"/>
                  </a:lnTo>
                  <a:lnTo>
                    <a:pt x="1227" y="102"/>
                  </a:lnTo>
                  <a:lnTo>
                    <a:pt x="1221" y="109"/>
                  </a:lnTo>
                  <a:lnTo>
                    <a:pt x="1216" y="118"/>
                  </a:lnTo>
                  <a:lnTo>
                    <a:pt x="1209" y="126"/>
                  </a:lnTo>
                  <a:lnTo>
                    <a:pt x="1203" y="133"/>
                  </a:lnTo>
                  <a:lnTo>
                    <a:pt x="1195" y="138"/>
                  </a:lnTo>
                  <a:lnTo>
                    <a:pt x="1186" y="144"/>
                  </a:lnTo>
                  <a:lnTo>
                    <a:pt x="1176" y="146"/>
                  </a:lnTo>
                  <a:lnTo>
                    <a:pt x="1170" y="147"/>
                  </a:lnTo>
                  <a:lnTo>
                    <a:pt x="1164" y="147"/>
                  </a:lnTo>
                  <a:lnTo>
                    <a:pt x="1159" y="147"/>
                  </a:lnTo>
                  <a:lnTo>
                    <a:pt x="1151" y="146"/>
                  </a:lnTo>
                  <a:lnTo>
                    <a:pt x="1144" y="145"/>
                  </a:lnTo>
                  <a:lnTo>
                    <a:pt x="1138" y="143"/>
                  </a:lnTo>
                  <a:lnTo>
                    <a:pt x="1132" y="140"/>
                  </a:lnTo>
                  <a:lnTo>
                    <a:pt x="1126" y="136"/>
                  </a:lnTo>
                  <a:lnTo>
                    <a:pt x="1121" y="132"/>
                  </a:lnTo>
                  <a:lnTo>
                    <a:pt x="1116" y="128"/>
                  </a:lnTo>
                  <a:lnTo>
                    <a:pt x="1112" y="122"/>
                  </a:lnTo>
                  <a:lnTo>
                    <a:pt x="1109" y="117"/>
                  </a:lnTo>
                  <a:lnTo>
                    <a:pt x="1106" y="110"/>
                  </a:lnTo>
                  <a:lnTo>
                    <a:pt x="1103" y="104"/>
                  </a:lnTo>
                  <a:lnTo>
                    <a:pt x="1102" y="96"/>
                  </a:lnTo>
                  <a:lnTo>
                    <a:pt x="1100" y="89"/>
                  </a:lnTo>
                  <a:lnTo>
                    <a:pt x="1100" y="80"/>
                  </a:lnTo>
                  <a:lnTo>
                    <a:pt x="1100" y="71"/>
                  </a:lnTo>
                  <a:lnTo>
                    <a:pt x="1100" y="63"/>
                  </a:lnTo>
                  <a:lnTo>
                    <a:pt x="1102" y="54"/>
                  </a:lnTo>
                  <a:lnTo>
                    <a:pt x="1105" y="44"/>
                  </a:lnTo>
                  <a:lnTo>
                    <a:pt x="1107" y="36"/>
                  </a:lnTo>
                  <a:lnTo>
                    <a:pt x="1110" y="28"/>
                  </a:lnTo>
                  <a:lnTo>
                    <a:pt x="1113" y="21"/>
                  </a:lnTo>
                  <a:lnTo>
                    <a:pt x="1116" y="14"/>
                  </a:lnTo>
                  <a:lnTo>
                    <a:pt x="1120" y="10"/>
                  </a:lnTo>
                  <a:lnTo>
                    <a:pt x="1122" y="6"/>
                  </a:lnTo>
                  <a:lnTo>
                    <a:pt x="1125" y="3"/>
                  </a:lnTo>
                  <a:lnTo>
                    <a:pt x="1126" y="2"/>
                  </a:lnTo>
                  <a:lnTo>
                    <a:pt x="1128" y="1"/>
                  </a:lnTo>
                  <a:lnTo>
                    <a:pt x="1130" y="0"/>
                  </a:lnTo>
                  <a:lnTo>
                    <a:pt x="1133" y="0"/>
                  </a:lnTo>
                  <a:lnTo>
                    <a:pt x="1135" y="0"/>
                  </a:lnTo>
                  <a:lnTo>
                    <a:pt x="1138" y="0"/>
                  </a:lnTo>
                  <a:lnTo>
                    <a:pt x="1142" y="1"/>
                  </a:lnTo>
                  <a:lnTo>
                    <a:pt x="1147" y="2"/>
                  </a:lnTo>
                  <a:lnTo>
                    <a:pt x="1152" y="3"/>
                  </a:lnTo>
                  <a:lnTo>
                    <a:pt x="1156" y="3"/>
                  </a:lnTo>
                  <a:lnTo>
                    <a:pt x="1160" y="4"/>
                  </a:lnTo>
                  <a:lnTo>
                    <a:pt x="1163" y="7"/>
                  </a:lnTo>
                  <a:lnTo>
                    <a:pt x="1164" y="8"/>
                  </a:lnTo>
                  <a:lnTo>
                    <a:pt x="1165" y="9"/>
                  </a:lnTo>
                  <a:lnTo>
                    <a:pt x="1165" y="10"/>
                  </a:lnTo>
                  <a:lnTo>
                    <a:pt x="1165" y="12"/>
                  </a:lnTo>
                  <a:lnTo>
                    <a:pt x="1164" y="14"/>
                  </a:lnTo>
                  <a:lnTo>
                    <a:pt x="1162" y="17"/>
                  </a:lnTo>
                  <a:lnTo>
                    <a:pt x="1159" y="22"/>
                  </a:lnTo>
                  <a:lnTo>
                    <a:pt x="1155" y="27"/>
                  </a:lnTo>
                  <a:lnTo>
                    <a:pt x="1151" y="34"/>
                  </a:lnTo>
                  <a:lnTo>
                    <a:pt x="1148" y="41"/>
                  </a:lnTo>
                  <a:lnTo>
                    <a:pt x="1144" y="50"/>
                  </a:lnTo>
                  <a:lnTo>
                    <a:pt x="1141" y="60"/>
                  </a:lnTo>
                  <a:lnTo>
                    <a:pt x="1141" y="67"/>
                  </a:lnTo>
                  <a:lnTo>
                    <a:pt x="1141" y="74"/>
                  </a:lnTo>
                  <a:lnTo>
                    <a:pt x="1142" y="79"/>
                  </a:lnTo>
                  <a:lnTo>
                    <a:pt x="1143" y="83"/>
                  </a:lnTo>
                  <a:lnTo>
                    <a:pt x="1147" y="87"/>
                  </a:lnTo>
                  <a:lnTo>
                    <a:pt x="1150" y="90"/>
                  </a:lnTo>
                  <a:lnTo>
                    <a:pt x="1153" y="92"/>
                  </a:lnTo>
                  <a:lnTo>
                    <a:pt x="1157" y="93"/>
                  </a:lnTo>
                  <a:lnTo>
                    <a:pt x="1161" y="93"/>
                  </a:lnTo>
                  <a:lnTo>
                    <a:pt x="1164" y="93"/>
                  </a:lnTo>
                  <a:lnTo>
                    <a:pt x="1167" y="92"/>
                  </a:lnTo>
                  <a:lnTo>
                    <a:pt x="1169" y="91"/>
                  </a:lnTo>
                  <a:lnTo>
                    <a:pt x="1175" y="87"/>
                  </a:lnTo>
                  <a:lnTo>
                    <a:pt x="1180" y="81"/>
                  </a:lnTo>
                  <a:lnTo>
                    <a:pt x="1184" y="75"/>
                  </a:lnTo>
                  <a:lnTo>
                    <a:pt x="1189" y="67"/>
                  </a:lnTo>
                  <a:lnTo>
                    <a:pt x="1194" y="59"/>
                  </a:lnTo>
                  <a:lnTo>
                    <a:pt x="1200" y="50"/>
                  </a:lnTo>
                  <a:lnTo>
                    <a:pt x="1205" y="42"/>
                  </a:lnTo>
                  <a:lnTo>
                    <a:pt x="1210" y="34"/>
                  </a:lnTo>
                  <a:lnTo>
                    <a:pt x="1218" y="27"/>
                  </a:lnTo>
                  <a:lnTo>
                    <a:pt x="1226" y="21"/>
                  </a:lnTo>
                  <a:lnTo>
                    <a:pt x="1234" y="16"/>
                  </a:lnTo>
                  <a:lnTo>
                    <a:pt x="1245" y="13"/>
                  </a:lnTo>
                  <a:lnTo>
                    <a:pt x="1250" y="12"/>
                  </a:lnTo>
                  <a:lnTo>
                    <a:pt x="1256" y="11"/>
                  </a:lnTo>
                  <a:lnTo>
                    <a:pt x="1262" y="12"/>
                  </a:lnTo>
                  <a:lnTo>
                    <a:pt x="1269" y="13"/>
                  </a:lnTo>
                  <a:close/>
                  <a:moveTo>
                    <a:pt x="276" y="1651"/>
                  </a:moveTo>
                  <a:lnTo>
                    <a:pt x="282" y="1656"/>
                  </a:lnTo>
                  <a:lnTo>
                    <a:pt x="289" y="1660"/>
                  </a:lnTo>
                  <a:lnTo>
                    <a:pt x="293" y="1664"/>
                  </a:lnTo>
                  <a:lnTo>
                    <a:pt x="298" y="1669"/>
                  </a:lnTo>
                  <a:lnTo>
                    <a:pt x="306" y="1680"/>
                  </a:lnTo>
                  <a:lnTo>
                    <a:pt x="311" y="1690"/>
                  </a:lnTo>
                  <a:lnTo>
                    <a:pt x="316" y="1702"/>
                  </a:lnTo>
                  <a:lnTo>
                    <a:pt x="317" y="1714"/>
                  </a:lnTo>
                  <a:lnTo>
                    <a:pt x="317" y="1727"/>
                  </a:lnTo>
                  <a:lnTo>
                    <a:pt x="316" y="1740"/>
                  </a:lnTo>
                  <a:lnTo>
                    <a:pt x="313" y="1753"/>
                  </a:lnTo>
                  <a:lnTo>
                    <a:pt x="308" y="1767"/>
                  </a:lnTo>
                  <a:lnTo>
                    <a:pt x="302" y="1780"/>
                  </a:lnTo>
                  <a:lnTo>
                    <a:pt x="294" y="1795"/>
                  </a:lnTo>
                  <a:lnTo>
                    <a:pt x="255" y="1862"/>
                  </a:lnTo>
                  <a:lnTo>
                    <a:pt x="253" y="1865"/>
                  </a:lnTo>
                  <a:lnTo>
                    <a:pt x="251" y="1868"/>
                  </a:lnTo>
                  <a:lnTo>
                    <a:pt x="249" y="1870"/>
                  </a:lnTo>
                  <a:lnTo>
                    <a:pt x="246" y="1871"/>
                  </a:lnTo>
                  <a:lnTo>
                    <a:pt x="242" y="1872"/>
                  </a:lnTo>
                  <a:lnTo>
                    <a:pt x="239" y="1871"/>
                  </a:lnTo>
                  <a:lnTo>
                    <a:pt x="235" y="1870"/>
                  </a:lnTo>
                  <a:lnTo>
                    <a:pt x="230" y="1868"/>
                  </a:lnTo>
                  <a:lnTo>
                    <a:pt x="11" y="1742"/>
                  </a:lnTo>
                  <a:lnTo>
                    <a:pt x="7" y="1739"/>
                  </a:lnTo>
                  <a:lnTo>
                    <a:pt x="5" y="1737"/>
                  </a:lnTo>
                  <a:lnTo>
                    <a:pt x="2" y="1734"/>
                  </a:lnTo>
                  <a:lnTo>
                    <a:pt x="1" y="1730"/>
                  </a:lnTo>
                  <a:lnTo>
                    <a:pt x="0" y="1727"/>
                  </a:lnTo>
                  <a:lnTo>
                    <a:pt x="1" y="1724"/>
                  </a:lnTo>
                  <a:lnTo>
                    <a:pt x="1" y="1721"/>
                  </a:lnTo>
                  <a:lnTo>
                    <a:pt x="3" y="1717"/>
                  </a:lnTo>
                  <a:lnTo>
                    <a:pt x="39" y="1654"/>
                  </a:lnTo>
                  <a:lnTo>
                    <a:pt x="47" y="1643"/>
                  </a:lnTo>
                  <a:lnTo>
                    <a:pt x="53" y="1633"/>
                  </a:lnTo>
                  <a:lnTo>
                    <a:pt x="60" y="1624"/>
                  </a:lnTo>
                  <a:lnTo>
                    <a:pt x="66" y="1617"/>
                  </a:lnTo>
                  <a:lnTo>
                    <a:pt x="73" y="1610"/>
                  </a:lnTo>
                  <a:lnTo>
                    <a:pt x="79" y="1605"/>
                  </a:lnTo>
                  <a:lnTo>
                    <a:pt x="87" y="1601"/>
                  </a:lnTo>
                  <a:lnTo>
                    <a:pt x="93" y="1597"/>
                  </a:lnTo>
                  <a:lnTo>
                    <a:pt x="101" y="1594"/>
                  </a:lnTo>
                  <a:lnTo>
                    <a:pt x="108" y="1592"/>
                  </a:lnTo>
                  <a:lnTo>
                    <a:pt x="116" y="1592"/>
                  </a:lnTo>
                  <a:lnTo>
                    <a:pt x="123" y="1592"/>
                  </a:lnTo>
                  <a:lnTo>
                    <a:pt x="131" y="1593"/>
                  </a:lnTo>
                  <a:lnTo>
                    <a:pt x="139" y="1595"/>
                  </a:lnTo>
                  <a:lnTo>
                    <a:pt x="146" y="1597"/>
                  </a:lnTo>
                  <a:lnTo>
                    <a:pt x="155" y="1602"/>
                  </a:lnTo>
                  <a:lnTo>
                    <a:pt x="163" y="1608"/>
                  </a:lnTo>
                  <a:lnTo>
                    <a:pt x="171" y="1615"/>
                  </a:lnTo>
                  <a:lnTo>
                    <a:pt x="176" y="1621"/>
                  </a:lnTo>
                  <a:lnTo>
                    <a:pt x="182" y="1630"/>
                  </a:lnTo>
                  <a:lnTo>
                    <a:pt x="185" y="1638"/>
                  </a:lnTo>
                  <a:lnTo>
                    <a:pt x="187" y="1647"/>
                  </a:lnTo>
                  <a:lnTo>
                    <a:pt x="187" y="1657"/>
                  </a:lnTo>
                  <a:lnTo>
                    <a:pt x="186" y="1667"/>
                  </a:lnTo>
                  <a:lnTo>
                    <a:pt x="195" y="1658"/>
                  </a:lnTo>
                  <a:lnTo>
                    <a:pt x="204" y="1651"/>
                  </a:lnTo>
                  <a:lnTo>
                    <a:pt x="215" y="1646"/>
                  </a:lnTo>
                  <a:lnTo>
                    <a:pt x="226" y="1643"/>
                  </a:lnTo>
                  <a:lnTo>
                    <a:pt x="233" y="1642"/>
                  </a:lnTo>
                  <a:lnTo>
                    <a:pt x="238" y="1641"/>
                  </a:lnTo>
                  <a:lnTo>
                    <a:pt x="244" y="1642"/>
                  </a:lnTo>
                  <a:lnTo>
                    <a:pt x="251" y="1642"/>
                  </a:lnTo>
                  <a:lnTo>
                    <a:pt x="256" y="1644"/>
                  </a:lnTo>
                  <a:lnTo>
                    <a:pt x="263" y="1645"/>
                  </a:lnTo>
                  <a:lnTo>
                    <a:pt x="269" y="1648"/>
                  </a:lnTo>
                  <a:lnTo>
                    <a:pt x="276" y="1651"/>
                  </a:lnTo>
                  <a:close/>
                  <a:moveTo>
                    <a:pt x="132" y="1657"/>
                  </a:moveTo>
                  <a:lnTo>
                    <a:pt x="124" y="1654"/>
                  </a:lnTo>
                  <a:lnTo>
                    <a:pt x="117" y="1651"/>
                  </a:lnTo>
                  <a:lnTo>
                    <a:pt x="109" y="1650"/>
                  </a:lnTo>
                  <a:lnTo>
                    <a:pt x="103" y="1653"/>
                  </a:lnTo>
                  <a:lnTo>
                    <a:pt x="96" y="1656"/>
                  </a:lnTo>
                  <a:lnTo>
                    <a:pt x="90" y="1661"/>
                  </a:lnTo>
                  <a:lnTo>
                    <a:pt x="83" y="1668"/>
                  </a:lnTo>
                  <a:lnTo>
                    <a:pt x="77" y="1678"/>
                  </a:lnTo>
                  <a:lnTo>
                    <a:pt x="62" y="1704"/>
                  </a:lnTo>
                  <a:lnTo>
                    <a:pt x="128" y="1742"/>
                  </a:lnTo>
                  <a:lnTo>
                    <a:pt x="144" y="1713"/>
                  </a:lnTo>
                  <a:lnTo>
                    <a:pt x="148" y="1703"/>
                  </a:lnTo>
                  <a:lnTo>
                    <a:pt x="152" y="1694"/>
                  </a:lnTo>
                  <a:lnTo>
                    <a:pt x="152" y="1686"/>
                  </a:lnTo>
                  <a:lnTo>
                    <a:pt x="150" y="1678"/>
                  </a:lnTo>
                  <a:lnTo>
                    <a:pt x="147" y="1672"/>
                  </a:lnTo>
                  <a:lnTo>
                    <a:pt x="143" y="1667"/>
                  </a:lnTo>
                  <a:lnTo>
                    <a:pt x="137" y="1661"/>
                  </a:lnTo>
                  <a:lnTo>
                    <a:pt x="132" y="1657"/>
                  </a:lnTo>
                  <a:close/>
                  <a:moveTo>
                    <a:pt x="248" y="1705"/>
                  </a:moveTo>
                  <a:lnTo>
                    <a:pt x="239" y="1701"/>
                  </a:lnTo>
                  <a:lnTo>
                    <a:pt x="230" y="1699"/>
                  </a:lnTo>
                  <a:lnTo>
                    <a:pt x="222" y="1699"/>
                  </a:lnTo>
                  <a:lnTo>
                    <a:pt x="213" y="1701"/>
                  </a:lnTo>
                  <a:lnTo>
                    <a:pt x="206" y="1705"/>
                  </a:lnTo>
                  <a:lnTo>
                    <a:pt x="198" y="1712"/>
                  </a:lnTo>
                  <a:lnTo>
                    <a:pt x="190" y="1721"/>
                  </a:lnTo>
                  <a:lnTo>
                    <a:pt x="182" y="1732"/>
                  </a:lnTo>
                  <a:lnTo>
                    <a:pt x="164" y="1764"/>
                  </a:lnTo>
                  <a:lnTo>
                    <a:pt x="237" y="1805"/>
                  </a:lnTo>
                  <a:lnTo>
                    <a:pt x="257" y="1768"/>
                  </a:lnTo>
                  <a:lnTo>
                    <a:pt x="263" y="1757"/>
                  </a:lnTo>
                  <a:lnTo>
                    <a:pt x="266" y="1749"/>
                  </a:lnTo>
                  <a:lnTo>
                    <a:pt x="267" y="1740"/>
                  </a:lnTo>
                  <a:lnTo>
                    <a:pt x="266" y="1731"/>
                  </a:lnTo>
                  <a:lnTo>
                    <a:pt x="264" y="1724"/>
                  </a:lnTo>
                  <a:lnTo>
                    <a:pt x="261" y="1717"/>
                  </a:lnTo>
                  <a:lnTo>
                    <a:pt x="255" y="1711"/>
                  </a:lnTo>
                  <a:lnTo>
                    <a:pt x="248" y="1705"/>
                  </a:lnTo>
                  <a:close/>
                  <a:moveTo>
                    <a:pt x="453" y="1482"/>
                  </a:moveTo>
                  <a:lnTo>
                    <a:pt x="455" y="1483"/>
                  </a:lnTo>
                  <a:lnTo>
                    <a:pt x="456" y="1484"/>
                  </a:lnTo>
                  <a:lnTo>
                    <a:pt x="457" y="1486"/>
                  </a:lnTo>
                  <a:lnTo>
                    <a:pt x="457" y="1489"/>
                  </a:lnTo>
                  <a:lnTo>
                    <a:pt x="456" y="1493"/>
                  </a:lnTo>
                  <a:lnTo>
                    <a:pt x="455" y="1496"/>
                  </a:lnTo>
                  <a:lnTo>
                    <a:pt x="453" y="1501"/>
                  </a:lnTo>
                  <a:lnTo>
                    <a:pt x="450" y="1507"/>
                  </a:lnTo>
                  <a:lnTo>
                    <a:pt x="446" y="1513"/>
                  </a:lnTo>
                  <a:lnTo>
                    <a:pt x="444" y="1517"/>
                  </a:lnTo>
                  <a:lnTo>
                    <a:pt x="442" y="1521"/>
                  </a:lnTo>
                  <a:lnTo>
                    <a:pt x="439" y="1523"/>
                  </a:lnTo>
                  <a:lnTo>
                    <a:pt x="437" y="1525"/>
                  </a:lnTo>
                  <a:lnTo>
                    <a:pt x="435" y="1525"/>
                  </a:lnTo>
                  <a:lnTo>
                    <a:pt x="434" y="1525"/>
                  </a:lnTo>
                  <a:lnTo>
                    <a:pt x="431" y="1524"/>
                  </a:lnTo>
                  <a:lnTo>
                    <a:pt x="411" y="1514"/>
                  </a:lnTo>
                  <a:lnTo>
                    <a:pt x="414" y="1525"/>
                  </a:lnTo>
                  <a:lnTo>
                    <a:pt x="416" y="1536"/>
                  </a:lnTo>
                  <a:lnTo>
                    <a:pt x="418" y="1547"/>
                  </a:lnTo>
                  <a:lnTo>
                    <a:pt x="419" y="1556"/>
                  </a:lnTo>
                  <a:lnTo>
                    <a:pt x="418" y="1566"/>
                  </a:lnTo>
                  <a:lnTo>
                    <a:pt x="417" y="1575"/>
                  </a:lnTo>
                  <a:lnTo>
                    <a:pt x="414" y="1583"/>
                  </a:lnTo>
                  <a:lnTo>
                    <a:pt x="411" y="1592"/>
                  </a:lnTo>
                  <a:lnTo>
                    <a:pt x="405" y="1601"/>
                  </a:lnTo>
                  <a:lnTo>
                    <a:pt x="400" y="1608"/>
                  </a:lnTo>
                  <a:lnTo>
                    <a:pt x="395" y="1615"/>
                  </a:lnTo>
                  <a:lnTo>
                    <a:pt x="389" y="1620"/>
                  </a:lnTo>
                  <a:lnTo>
                    <a:pt x="383" y="1624"/>
                  </a:lnTo>
                  <a:lnTo>
                    <a:pt x="376" y="1628"/>
                  </a:lnTo>
                  <a:lnTo>
                    <a:pt x="369" y="1630"/>
                  </a:lnTo>
                  <a:lnTo>
                    <a:pt x="362" y="1632"/>
                  </a:lnTo>
                  <a:lnTo>
                    <a:pt x="355" y="1632"/>
                  </a:lnTo>
                  <a:lnTo>
                    <a:pt x="347" y="1633"/>
                  </a:lnTo>
                  <a:lnTo>
                    <a:pt x="340" y="1632"/>
                  </a:lnTo>
                  <a:lnTo>
                    <a:pt x="332" y="1631"/>
                  </a:lnTo>
                  <a:lnTo>
                    <a:pt x="324" y="1628"/>
                  </a:lnTo>
                  <a:lnTo>
                    <a:pt x="316" y="1624"/>
                  </a:lnTo>
                  <a:lnTo>
                    <a:pt x="306" y="1621"/>
                  </a:lnTo>
                  <a:lnTo>
                    <a:pt x="296" y="1616"/>
                  </a:lnTo>
                  <a:lnTo>
                    <a:pt x="187" y="1560"/>
                  </a:lnTo>
                  <a:lnTo>
                    <a:pt x="185" y="1558"/>
                  </a:lnTo>
                  <a:lnTo>
                    <a:pt x="184" y="1557"/>
                  </a:lnTo>
                  <a:lnTo>
                    <a:pt x="184" y="1555"/>
                  </a:lnTo>
                  <a:lnTo>
                    <a:pt x="184" y="1552"/>
                  </a:lnTo>
                  <a:lnTo>
                    <a:pt x="185" y="1548"/>
                  </a:lnTo>
                  <a:lnTo>
                    <a:pt x="186" y="1543"/>
                  </a:lnTo>
                  <a:lnTo>
                    <a:pt x="189" y="1538"/>
                  </a:lnTo>
                  <a:lnTo>
                    <a:pt x="193" y="1530"/>
                  </a:lnTo>
                  <a:lnTo>
                    <a:pt x="196" y="1524"/>
                  </a:lnTo>
                  <a:lnTo>
                    <a:pt x="199" y="1519"/>
                  </a:lnTo>
                  <a:lnTo>
                    <a:pt x="201" y="1515"/>
                  </a:lnTo>
                  <a:lnTo>
                    <a:pt x="204" y="1512"/>
                  </a:lnTo>
                  <a:lnTo>
                    <a:pt x="207" y="1510"/>
                  </a:lnTo>
                  <a:lnTo>
                    <a:pt x="209" y="1509"/>
                  </a:lnTo>
                  <a:lnTo>
                    <a:pt x="211" y="1509"/>
                  </a:lnTo>
                  <a:lnTo>
                    <a:pt x="213" y="1510"/>
                  </a:lnTo>
                  <a:lnTo>
                    <a:pt x="314" y="1562"/>
                  </a:lnTo>
                  <a:lnTo>
                    <a:pt x="327" y="1567"/>
                  </a:lnTo>
                  <a:lnTo>
                    <a:pt x="336" y="1570"/>
                  </a:lnTo>
                  <a:lnTo>
                    <a:pt x="344" y="1571"/>
                  </a:lnTo>
                  <a:lnTo>
                    <a:pt x="351" y="1571"/>
                  </a:lnTo>
                  <a:lnTo>
                    <a:pt x="359" y="1570"/>
                  </a:lnTo>
                  <a:lnTo>
                    <a:pt x="364" y="1566"/>
                  </a:lnTo>
                  <a:lnTo>
                    <a:pt x="370" y="1562"/>
                  </a:lnTo>
                  <a:lnTo>
                    <a:pt x="374" y="1554"/>
                  </a:lnTo>
                  <a:lnTo>
                    <a:pt x="376" y="1550"/>
                  </a:lnTo>
                  <a:lnTo>
                    <a:pt x="377" y="1544"/>
                  </a:lnTo>
                  <a:lnTo>
                    <a:pt x="378" y="1538"/>
                  </a:lnTo>
                  <a:lnTo>
                    <a:pt x="377" y="1531"/>
                  </a:lnTo>
                  <a:lnTo>
                    <a:pt x="374" y="1517"/>
                  </a:lnTo>
                  <a:lnTo>
                    <a:pt x="368" y="1500"/>
                  </a:lnTo>
                  <a:lnTo>
                    <a:pt x="249" y="1440"/>
                  </a:lnTo>
                  <a:lnTo>
                    <a:pt x="248" y="1439"/>
                  </a:lnTo>
                  <a:lnTo>
                    <a:pt x="247" y="1436"/>
                  </a:lnTo>
                  <a:lnTo>
                    <a:pt x="246" y="1434"/>
                  </a:lnTo>
                  <a:lnTo>
                    <a:pt x="246" y="1431"/>
                  </a:lnTo>
                  <a:lnTo>
                    <a:pt x="247" y="1428"/>
                  </a:lnTo>
                  <a:lnTo>
                    <a:pt x="248" y="1423"/>
                  </a:lnTo>
                  <a:lnTo>
                    <a:pt x="251" y="1417"/>
                  </a:lnTo>
                  <a:lnTo>
                    <a:pt x="254" y="1410"/>
                  </a:lnTo>
                  <a:lnTo>
                    <a:pt x="257" y="1404"/>
                  </a:lnTo>
                  <a:lnTo>
                    <a:pt x="261" y="1399"/>
                  </a:lnTo>
                  <a:lnTo>
                    <a:pt x="264" y="1394"/>
                  </a:lnTo>
                  <a:lnTo>
                    <a:pt x="266" y="1392"/>
                  </a:lnTo>
                  <a:lnTo>
                    <a:pt x="268" y="1390"/>
                  </a:lnTo>
                  <a:lnTo>
                    <a:pt x="270" y="1389"/>
                  </a:lnTo>
                  <a:lnTo>
                    <a:pt x="273" y="1389"/>
                  </a:lnTo>
                  <a:lnTo>
                    <a:pt x="275" y="1390"/>
                  </a:lnTo>
                  <a:lnTo>
                    <a:pt x="453" y="1482"/>
                  </a:lnTo>
                  <a:close/>
                  <a:moveTo>
                    <a:pt x="497" y="1378"/>
                  </a:moveTo>
                  <a:lnTo>
                    <a:pt x="499" y="1379"/>
                  </a:lnTo>
                  <a:lnTo>
                    <a:pt x="501" y="1380"/>
                  </a:lnTo>
                  <a:lnTo>
                    <a:pt x="501" y="1382"/>
                  </a:lnTo>
                  <a:lnTo>
                    <a:pt x="501" y="1386"/>
                  </a:lnTo>
                  <a:lnTo>
                    <a:pt x="501" y="1390"/>
                  </a:lnTo>
                  <a:lnTo>
                    <a:pt x="499" y="1394"/>
                  </a:lnTo>
                  <a:lnTo>
                    <a:pt x="497" y="1401"/>
                  </a:lnTo>
                  <a:lnTo>
                    <a:pt x="494" y="1407"/>
                  </a:lnTo>
                  <a:lnTo>
                    <a:pt x="491" y="1414"/>
                  </a:lnTo>
                  <a:lnTo>
                    <a:pt x="488" y="1419"/>
                  </a:lnTo>
                  <a:lnTo>
                    <a:pt x="485" y="1423"/>
                  </a:lnTo>
                  <a:lnTo>
                    <a:pt x="482" y="1427"/>
                  </a:lnTo>
                  <a:lnTo>
                    <a:pt x="480" y="1429"/>
                  </a:lnTo>
                  <a:lnTo>
                    <a:pt x="478" y="1430"/>
                  </a:lnTo>
                  <a:lnTo>
                    <a:pt x="476" y="1430"/>
                  </a:lnTo>
                  <a:lnTo>
                    <a:pt x="473" y="1429"/>
                  </a:lnTo>
                  <a:lnTo>
                    <a:pt x="292" y="1347"/>
                  </a:lnTo>
                  <a:lnTo>
                    <a:pt x="290" y="1346"/>
                  </a:lnTo>
                  <a:lnTo>
                    <a:pt x="289" y="1343"/>
                  </a:lnTo>
                  <a:lnTo>
                    <a:pt x="288" y="1341"/>
                  </a:lnTo>
                  <a:lnTo>
                    <a:pt x="288" y="1338"/>
                  </a:lnTo>
                  <a:lnTo>
                    <a:pt x="289" y="1335"/>
                  </a:lnTo>
                  <a:lnTo>
                    <a:pt x="290" y="1329"/>
                  </a:lnTo>
                  <a:lnTo>
                    <a:pt x="292" y="1324"/>
                  </a:lnTo>
                  <a:lnTo>
                    <a:pt x="294" y="1317"/>
                  </a:lnTo>
                  <a:lnTo>
                    <a:pt x="297" y="1310"/>
                  </a:lnTo>
                  <a:lnTo>
                    <a:pt x="301" y="1305"/>
                  </a:lnTo>
                  <a:lnTo>
                    <a:pt x="304" y="1300"/>
                  </a:lnTo>
                  <a:lnTo>
                    <a:pt x="306" y="1298"/>
                  </a:lnTo>
                  <a:lnTo>
                    <a:pt x="308" y="1296"/>
                  </a:lnTo>
                  <a:lnTo>
                    <a:pt x="310" y="1295"/>
                  </a:lnTo>
                  <a:lnTo>
                    <a:pt x="313" y="1295"/>
                  </a:lnTo>
                  <a:lnTo>
                    <a:pt x="315" y="1295"/>
                  </a:lnTo>
                  <a:lnTo>
                    <a:pt x="497" y="1378"/>
                  </a:lnTo>
                  <a:close/>
                  <a:moveTo>
                    <a:pt x="254" y="1262"/>
                  </a:moveTo>
                  <a:lnTo>
                    <a:pt x="262" y="1267"/>
                  </a:lnTo>
                  <a:lnTo>
                    <a:pt x="267" y="1270"/>
                  </a:lnTo>
                  <a:lnTo>
                    <a:pt x="270" y="1274"/>
                  </a:lnTo>
                  <a:lnTo>
                    <a:pt x="273" y="1279"/>
                  </a:lnTo>
                  <a:lnTo>
                    <a:pt x="274" y="1284"/>
                  </a:lnTo>
                  <a:lnTo>
                    <a:pt x="274" y="1289"/>
                  </a:lnTo>
                  <a:lnTo>
                    <a:pt x="271" y="1297"/>
                  </a:lnTo>
                  <a:lnTo>
                    <a:pt x="268" y="1305"/>
                  </a:lnTo>
                  <a:lnTo>
                    <a:pt x="264" y="1313"/>
                  </a:lnTo>
                  <a:lnTo>
                    <a:pt x="261" y="1319"/>
                  </a:lnTo>
                  <a:lnTo>
                    <a:pt x="256" y="1323"/>
                  </a:lnTo>
                  <a:lnTo>
                    <a:pt x="252" y="1326"/>
                  </a:lnTo>
                  <a:lnTo>
                    <a:pt x="248" y="1327"/>
                  </a:lnTo>
                  <a:lnTo>
                    <a:pt x="241" y="1327"/>
                  </a:lnTo>
                  <a:lnTo>
                    <a:pt x="236" y="1325"/>
                  </a:lnTo>
                  <a:lnTo>
                    <a:pt x="228" y="1323"/>
                  </a:lnTo>
                  <a:lnTo>
                    <a:pt x="222" y="1319"/>
                  </a:lnTo>
                  <a:lnTo>
                    <a:pt x="216" y="1315"/>
                  </a:lnTo>
                  <a:lnTo>
                    <a:pt x="212" y="1311"/>
                  </a:lnTo>
                  <a:lnTo>
                    <a:pt x="210" y="1307"/>
                  </a:lnTo>
                  <a:lnTo>
                    <a:pt x="209" y="1301"/>
                  </a:lnTo>
                  <a:lnTo>
                    <a:pt x="209" y="1296"/>
                  </a:lnTo>
                  <a:lnTo>
                    <a:pt x="211" y="1288"/>
                  </a:lnTo>
                  <a:lnTo>
                    <a:pt x="214" y="1280"/>
                  </a:lnTo>
                  <a:lnTo>
                    <a:pt x="218" y="1272"/>
                  </a:lnTo>
                  <a:lnTo>
                    <a:pt x="222" y="1267"/>
                  </a:lnTo>
                  <a:lnTo>
                    <a:pt x="226" y="1262"/>
                  </a:lnTo>
                  <a:lnTo>
                    <a:pt x="230" y="1259"/>
                  </a:lnTo>
                  <a:lnTo>
                    <a:pt x="236" y="1258"/>
                  </a:lnTo>
                  <a:lnTo>
                    <a:pt x="241" y="1258"/>
                  </a:lnTo>
                  <a:lnTo>
                    <a:pt x="248" y="1260"/>
                  </a:lnTo>
                  <a:lnTo>
                    <a:pt x="254" y="1262"/>
                  </a:lnTo>
                  <a:close/>
                  <a:moveTo>
                    <a:pt x="546" y="1276"/>
                  </a:moveTo>
                  <a:lnTo>
                    <a:pt x="548" y="1278"/>
                  </a:lnTo>
                  <a:lnTo>
                    <a:pt x="549" y="1280"/>
                  </a:lnTo>
                  <a:lnTo>
                    <a:pt x="549" y="1282"/>
                  </a:lnTo>
                  <a:lnTo>
                    <a:pt x="549" y="1285"/>
                  </a:lnTo>
                  <a:lnTo>
                    <a:pt x="549" y="1288"/>
                  </a:lnTo>
                  <a:lnTo>
                    <a:pt x="548" y="1294"/>
                  </a:lnTo>
                  <a:lnTo>
                    <a:pt x="546" y="1299"/>
                  </a:lnTo>
                  <a:lnTo>
                    <a:pt x="543" y="1306"/>
                  </a:lnTo>
                  <a:lnTo>
                    <a:pt x="539" y="1313"/>
                  </a:lnTo>
                  <a:lnTo>
                    <a:pt x="536" y="1319"/>
                  </a:lnTo>
                  <a:lnTo>
                    <a:pt x="534" y="1322"/>
                  </a:lnTo>
                  <a:lnTo>
                    <a:pt x="531" y="1325"/>
                  </a:lnTo>
                  <a:lnTo>
                    <a:pt x="529" y="1327"/>
                  </a:lnTo>
                  <a:lnTo>
                    <a:pt x="526" y="1328"/>
                  </a:lnTo>
                  <a:lnTo>
                    <a:pt x="524" y="1328"/>
                  </a:lnTo>
                  <a:lnTo>
                    <a:pt x="522" y="1328"/>
                  </a:lnTo>
                  <a:lnTo>
                    <a:pt x="253" y="1206"/>
                  </a:lnTo>
                  <a:lnTo>
                    <a:pt x="251" y="1205"/>
                  </a:lnTo>
                  <a:lnTo>
                    <a:pt x="250" y="1203"/>
                  </a:lnTo>
                  <a:lnTo>
                    <a:pt x="249" y="1201"/>
                  </a:lnTo>
                  <a:lnTo>
                    <a:pt x="249" y="1198"/>
                  </a:lnTo>
                  <a:lnTo>
                    <a:pt x="250" y="1194"/>
                  </a:lnTo>
                  <a:lnTo>
                    <a:pt x="251" y="1189"/>
                  </a:lnTo>
                  <a:lnTo>
                    <a:pt x="253" y="1183"/>
                  </a:lnTo>
                  <a:lnTo>
                    <a:pt x="256" y="1176"/>
                  </a:lnTo>
                  <a:lnTo>
                    <a:pt x="260" y="1169"/>
                  </a:lnTo>
                  <a:lnTo>
                    <a:pt x="263" y="1164"/>
                  </a:lnTo>
                  <a:lnTo>
                    <a:pt x="265" y="1160"/>
                  </a:lnTo>
                  <a:lnTo>
                    <a:pt x="267" y="1156"/>
                  </a:lnTo>
                  <a:lnTo>
                    <a:pt x="270" y="1155"/>
                  </a:lnTo>
                  <a:lnTo>
                    <a:pt x="273" y="1154"/>
                  </a:lnTo>
                  <a:lnTo>
                    <a:pt x="275" y="1154"/>
                  </a:lnTo>
                  <a:lnTo>
                    <a:pt x="277" y="1154"/>
                  </a:lnTo>
                  <a:lnTo>
                    <a:pt x="546" y="1276"/>
                  </a:lnTo>
                  <a:close/>
                  <a:moveTo>
                    <a:pt x="634" y="1045"/>
                  </a:moveTo>
                  <a:lnTo>
                    <a:pt x="637" y="1046"/>
                  </a:lnTo>
                  <a:lnTo>
                    <a:pt x="638" y="1047"/>
                  </a:lnTo>
                  <a:lnTo>
                    <a:pt x="639" y="1049"/>
                  </a:lnTo>
                  <a:lnTo>
                    <a:pt x="639" y="1052"/>
                  </a:lnTo>
                  <a:lnTo>
                    <a:pt x="639" y="1056"/>
                  </a:lnTo>
                  <a:lnTo>
                    <a:pt x="638" y="1059"/>
                  </a:lnTo>
                  <a:lnTo>
                    <a:pt x="637" y="1065"/>
                  </a:lnTo>
                  <a:lnTo>
                    <a:pt x="634" y="1070"/>
                  </a:lnTo>
                  <a:lnTo>
                    <a:pt x="632" y="1077"/>
                  </a:lnTo>
                  <a:lnTo>
                    <a:pt x="630" y="1081"/>
                  </a:lnTo>
                  <a:lnTo>
                    <a:pt x="628" y="1084"/>
                  </a:lnTo>
                  <a:lnTo>
                    <a:pt x="626" y="1087"/>
                  </a:lnTo>
                  <a:lnTo>
                    <a:pt x="624" y="1089"/>
                  </a:lnTo>
                  <a:lnTo>
                    <a:pt x="622" y="1089"/>
                  </a:lnTo>
                  <a:lnTo>
                    <a:pt x="619" y="1091"/>
                  </a:lnTo>
                  <a:lnTo>
                    <a:pt x="617" y="1089"/>
                  </a:lnTo>
                  <a:lnTo>
                    <a:pt x="597" y="1081"/>
                  </a:lnTo>
                  <a:lnTo>
                    <a:pt x="601" y="1092"/>
                  </a:lnTo>
                  <a:lnTo>
                    <a:pt x="604" y="1101"/>
                  </a:lnTo>
                  <a:lnTo>
                    <a:pt x="606" y="1111"/>
                  </a:lnTo>
                  <a:lnTo>
                    <a:pt x="609" y="1121"/>
                  </a:lnTo>
                  <a:lnTo>
                    <a:pt x="609" y="1131"/>
                  </a:lnTo>
                  <a:lnTo>
                    <a:pt x="609" y="1140"/>
                  </a:lnTo>
                  <a:lnTo>
                    <a:pt x="606" y="1150"/>
                  </a:lnTo>
                  <a:lnTo>
                    <a:pt x="603" y="1160"/>
                  </a:lnTo>
                  <a:lnTo>
                    <a:pt x="599" y="1169"/>
                  </a:lnTo>
                  <a:lnTo>
                    <a:pt x="593" y="1178"/>
                  </a:lnTo>
                  <a:lnTo>
                    <a:pt x="587" y="1186"/>
                  </a:lnTo>
                  <a:lnTo>
                    <a:pt x="580" y="1192"/>
                  </a:lnTo>
                  <a:lnTo>
                    <a:pt x="574" y="1198"/>
                  </a:lnTo>
                  <a:lnTo>
                    <a:pt x="565" y="1202"/>
                  </a:lnTo>
                  <a:lnTo>
                    <a:pt x="558" y="1205"/>
                  </a:lnTo>
                  <a:lnTo>
                    <a:pt x="549" y="1207"/>
                  </a:lnTo>
                  <a:lnTo>
                    <a:pt x="540" y="1209"/>
                  </a:lnTo>
                  <a:lnTo>
                    <a:pt x="531" y="1209"/>
                  </a:lnTo>
                  <a:lnTo>
                    <a:pt x="521" y="1209"/>
                  </a:lnTo>
                  <a:lnTo>
                    <a:pt x="511" y="1208"/>
                  </a:lnTo>
                  <a:lnTo>
                    <a:pt x="501" y="1206"/>
                  </a:lnTo>
                  <a:lnTo>
                    <a:pt x="491" y="1204"/>
                  </a:lnTo>
                  <a:lnTo>
                    <a:pt x="480" y="1201"/>
                  </a:lnTo>
                  <a:lnTo>
                    <a:pt x="470" y="1196"/>
                  </a:lnTo>
                  <a:lnTo>
                    <a:pt x="458" y="1192"/>
                  </a:lnTo>
                  <a:lnTo>
                    <a:pt x="446" y="1187"/>
                  </a:lnTo>
                  <a:lnTo>
                    <a:pt x="437" y="1180"/>
                  </a:lnTo>
                  <a:lnTo>
                    <a:pt x="427" y="1174"/>
                  </a:lnTo>
                  <a:lnTo>
                    <a:pt x="419" y="1167"/>
                  </a:lnTo>
                  <a:lnTo>
                    <a:pt x="412" y="1160"/>
                  </a:lnTo>
                  <a:lnTo>
                    <a:pt x="405" y="1153"/>
                  </a:lnTo>
                  <a:lnTo>
                    <a:pt x="400" y="1145"/>
                  </a:lnTo>
                  <a:lnTo>
                    <a:pt x="395" y="1137"/>
                  </a:lnTo>
                  <a:lnTo>
                    <a:pt x="391" y="1128"/>
                  </a:lnTo>
                  <a:lnTo>
                    <a:pt x="389" y="1120"/>
                  </a:lnTo>
                  <a:lnTo>
                    <a:pt x="388" y="1111"/>
                  </a:lnTo>
                  <a:lnTo>
                    <a:pt x="388" y="1101"/>
                  </a:lnTo>
                  <a:lnTo>
                    <a:pt x="389" y="1093"/>
                  </a:lnTo>
                  <a:lnTo>
                    <a:pt x="391" y="1083"/>
                  </a:lnTo>
                  <a:lnTo>
                    <a:pt x="395" y="1073"/>
                  </a:lnTo>
                  <a:lnTo>
                    <a:pt x="398" y="1066"/>
                  </a:lnTo>
                  <a:lnTo>
                    <a:pt x="402" y="1058"/>
                  </a:lnTo>
                  <a:lnTo>
                    <a:pt x="407" y="1053"/>
                  </a:lnTo>
                  <a:lnTo>
                    <a:pt x="412" y="1047"/>
                  </a:lnTo>
                  <a:lnTo>
                    <a:pt x="418" y="1042"/>
                  </a:lnTo>
                  <a:lnTo>
                    <a:pt x="425" y="1038"/>
                  </a:lnTo>
                  <a:lnTo>
                    <a:pt x="432" y="1033"/>
                  </a:lnTo>
                  <a:lnTo>
                    <a:pt x="441" y="1029"/>
                  </a:lnTo>
                  <a:lnTo>
                    <a:pt x="340" y="989"/>
                  </a:lnTo>
                  <a:lnTo>
                    <a:pt x="337" y="988"/>
                  </a:lnTo>
                  <a:lnTo>
                    <a:pt x="336" y="987"/>
                  </a:lnTo>
                  <a:lnTo>
                    <a:pt x="335" y="985"/>
                  </a:lnTo>
                  <a:lnTo>
                    <a:pt x="335" y="981"/>
                  </a:lnTo>
                  <a:lnTo>
                    <a:pt x="335" y="977"/>
                  </a:lnTo>
                  <a:lnTo>
                    <a:pt x="336" y="973"/>
                  </a:lnTo>
                  <a:lnTo>
                    <a:pt x="338" y="966"/>
                  </a:lnTo>
                  <a:lnTo>
                    <a:pt x="341" y="960"/>
                  </a:lnTo>
                  <a:lnTo>
                    <a:pt x="344" y="952"/>
                  </a:lnTo>
                  <a:lnTo>
                    <a:pt x="347" y="947"/>
                  </a:lnTo>
                  <a:lnTo>
                    <a:pt x="349" y="943"/>
                  </a:lnTo>
                  <a:lnTo>
                    <a:pt x="351" y="940"/>
                  </a:lnTo>
                  <a:lnTo>
                    <a:pt x="354" y="938"/>
                  </a:lnTo>
                  <a:lnTo>
                    <a:pt x="356" y="937"/>
                  </a:lnTo>
                  <a:lnTo>
                    <a:pt x="358" y="937"/>
                  </a:lnTo>
                  <a:lnTo>
                    <a:pt x="360" y="937"/>
                  </a:lnTo>
                  <a:lnTo>
                    <a:pt x="634" y="1045"/>
                  </a:lnTo>
                  <a:close/>
                  <a:moveTo>
                    <a:pt x="490" y="1048"/>
                  </a:moveTo>
                  <a:lnTo>
                    <a:pt x="472" y="1054"/>
                  </a:lnTo>
                  <a:lnTo>
                    <a:pt x="459" y="1061"/>
                  </a:lnTo>
                  <a:lnTo>
                    <a:pt x="454" y="1066"/>
                  </a:lnTo>
                  <a:lnTo>
                    <a:pt x="450" y="1070"/>
                  </a:lnTo>
                  <a:lnTo>
                    <a:pt x="445" y="1074"/>
                  </a:lnTo>
                  <a:lnTo>
                    <a:pt x="443" y="1080"/>
                  </a:lnTo>
                  <a:lnTo>
                    <a:pt x="441" y="1085"/>
                  </a:lnTo>
                  <a:lnTo>
                    <a:pt x="441" y="1091"/>
                  </a:lnTo>
                  <a:lnTo>
                    <a:pt x="441" y="1095"/>
                  </a:lnTo>
                  <a:lnTo>
                    <a:pt x="441" y="1099"/>
                  </a:lnTo>
                  <a:lnTo>
                    <a:pt x="442" y="1105"/>
                  </a:lnTo>
                  <a:lnTo>
                    <a:pt x="444" y="1109"/>
                  </a:lnTo>
                  <a:lnTo>
                    <a:pt x="448" y="1113"/>
                  </a:lnTo>
                  <a:lnTo>
                    <a:pt x="450" y="1116"/>
                  </a:lnTo>
                  <a:lnTo>
                    <a:pt x="457" y="1124"/>
                  </a:lnTo>
                  <a:lnTo>
                    <a:pt x="467" y="1132"/>
                  </a:lnTo>
                  <a:lnTo>
                    <a:pt x="477" y="1137"/>
                  </a:lnTo>
                  <a:lnTo>
                    <a:pt x="488" y="1142"/>
                  </a:lnTo>
                  <a:lnTo>
                    <a:pt x="499" y="1146"/>
                  </a:lnTo>
                  <a:lnTo>
                    <a:pt x="511" y="1149"/>
                  </a:lnTo>
                  <a:lnTo>
                    <a:pt x="522" y="1151"/>
                  </a:lnTo>
                  <a:lnTo>
                    <a:pt x="533" y="1151"/>
                  </a:lnTo>
                  <a:lnTo>
                    <a:pt x="538" y="1150"/>
                  </a:lnTo>
                  <a:lnTo>
                    <a:pt x="543" y="1149"/>
                  </a:lnTo>
                  <a:lnTo>
                    <a:pt x="547" y="1147"/>
                  </a:lnTo>
                  <a:lnTo>
                    <a:pt x="551" y="1145"/>
                  </a:lnTo>
                  <a:lnTo>
                    <a:pt x="556" y="1141"/>
                  </a:lnTo>
                  <a:lnTo>
                    <a:pt x="559" y="1138"/>
                  </a:lnTo>
                  <a:lnTo>
                    <a:pt x="561" y="1134"/>
                  </a:lnTo>
                  <a:lnTo>
                    <a:pt x="564" y="1128"/>
                  </a:lnTo>
                  <a:lnTo>
                    <a:pt x="565" y="1123"/>
                  </a:lnTo>
                  <a:lnTo>
                    <a:pt x="566" y="1118"/>
                  </a:lnTo>
                  <a:lnTo>
                    <a:pt x="566" y="1111"/>
                  </a:lnTo>
                  <a:lnTo>
                    <a:pt x="565" y="1105"/>
                  </a:lnTo>
                  <a:lnTo>
                    <a:pt x="563" y="1098"/>
                  </a:lnTo>
                  <a:lnTo>
                    <a:pt x="561" y="1091"/>
                  </a:lnTo>
                  <a:lnTo>
                    <a:pt x="557" y="1082"/>
                  </a:lnTo>
                  <a:lnTo>
                    <a:pt x="551" y="1072"/>
                  </a:lnTo>
                  <a:lnTo>
                    <a:pt x="490" y="1048"/>
                  </a:lnTo>
                  <a:close/>
                  <a:moveTo>
                    <a:pt x="613" y="783"/>
                  </a:moveTo>
                  <a:lnTo>
                    <a:pt x="617" y="784"/>
                  </a:lnTo>
                  <a:lnTo>
                    <a:pt x="622" y="786"/>
                  </a:lnTo>
                  <a:lnTo>
                    <a:pt x="624" y="789"/>
                  </a:lnTo>
                  <a:lnTo>
                    <a:pt x="626" y="791"/>
                  </a:lnTo>
                  <a:lnTo>
                    <a:pt x="627" y="794"/>
                  </a:lnTo>
                  <a:lnTo>
                    <a:pt x="628" y="798"/>
                  </a:lnTo>
                  <a:lnTo>
                    <a:pt x="628" y="802"/>
                  </a:lnTo>
                  <a:lnTo>
                    <a:pt x="627" y="805"/>
                  </a:lnTo>
                  <a:lnTo>
                    <a:pt x="588" y="921"/>
                  </a:lnTo>
                  <a:lnTo>
                    <a:pt x="599" y="924"/>
                  </a:lnTo>
                  <a:lnTo>
                    <a:pt x="611" y="925"/>
                  </a:lnTo>
                  <a:lnTo>
                    <a:pt x="616" y="925"/>
                  </a:lnTo>
                  <a:lnTo>
                    <a:pt x="620" y="925"/>
                  </a:lnTo>
                  <a:lnTo>
                    <a:pt x="626" y="924"/>
                  </a:lnTo>
                  <a:lnTo>
                    <a:pt x="630" y="922"/>
                  </a:lnTo>
                  <a:lnTo>
                    <a:pt x="634" y="920"/>
                  </a:lnTo>
                  <a:lnTo>
                    <a:pt x="639" y="917"/>
                  </a:lnTo>
                  <a:lnTo>
                    <a:pt x="642" y="913"/>
                  </a:lnTo>
                  <a:lnTo>
                    <a:pt x="646" y="909"/>
                  </a:lnTo>
                  <a:lnTo>
                    <a:pt x="650" y="905"/>
                  </a:lnTo>
                  <a:lnTo>
                    <a:pt x="653" y="899"/>
                  </a:lnTo>
                  <a:lnTo>
                    <a:pt x="655" y="894"/>
                  </a:lnTo>
                  <a:lnTo>
                    <a:pt x="658" y="887"/>
                  </a:lnTo>
                  <a:lnTo>
                    <a:pt x="662" y="873"/>
                  </a:lnTo>
                  <a:lnTo>
                    <a:pt x="664" y="861"/>
                  </a:lnTo>
                  <a:lnTo>
                    <a:pt x="666" y="851"/>
                  </a:lnTo>
                  <a:lnTo>
                    <a:pt x="666" y="842"/>
                  </a:lnTo>
                  <a:lnTo>
                    <a:pt x="666" y="833"/>
                  </a:lnTo>
                  <a:lnTo>
                    <a:pt x="666" y="827"/>
                  </a:lnTo>
                  <a:lnTo>
                    <a:pt x="666" y="823"/>
                  </a:lnTo>
                  <a:lnTo>
                    <a:pt x="667" y="818"/>
                  </a:lnTo>
                  <a:lnTo>
                    <a:pt x="667" y="816"/>
                  </a:lnTo>
                  <a:lnTo>
                    <a:pt x="668" y="815"/>
                  </a:lnTo>
                  <a:lnTo>
                    <a:pt x="670" y="815"/>
                  </a:lnTo>
                  <a:lnTo>
                    <a:pt x="671" y="814"/>
                  </a:lnTo>
                  <a:lnTo>
                    <a:pt x="674" y="814"/>
                  </a:lnTo>
                  <a:lnTo>
                    <a:pt x="678" y="815"/>
                  </a:lnTo>
                  <a:lnTo>
                    <a:pt x="682" y="816"/>
                  </a:lnTo>
                  <a:lnTo>
                    <a:pt x="686" y="817"/>
                  </a:lnTo>
                  <a:lnTo>
                    <a:pt x="691" y="819"/>
                  </a:lnTo>
                  <a:lnTo>
                    <a:pt x="694" y="820"/>
                  </a:lnTo>
                  <a:lnTo>
                    <a:pt x="697" y="821"/>
                  </a:lnTo>
                  <a:lnTo>
                    <a:pt x="699" y="823"/>
                  </a:lnTo>
                  <a:lnTo>
                    <a:pt x="701" y="824"/>
                  </a:lnTo>
                  <a:lnTo>
                    <a:pt x="704" y="826"/>
                  </a:lnTo>
                  <a:lnTo>
                    <a:pt x="705" y="827"/>
                  </a:lnTo>
                  <a:lnTo>
                    <a:pt x="706" y="829"/>
                  </a:lnTo>
                  <a:lnTo>
                    <a:pt x="707" y="832"/>
                  </a:lnTo>
                  <a:lnTo>
                    <a:pt x="707" y="838"/>
                  </a:lnTo>
                  <a:lnTo>
                    <a:pt x="707" y="845"/>
                  </a:lnTo>
                  <a:lnTo>
                    <a:pt x="707" y="855"/>
                  </a:lnTo>
                  <a:lnTo>
                    <a:pt x="706" y="866"/>
                  </a:lnTo>
                  <a:lnTo>
                    <a:pt x="704" y="879"/>
                  </a:lnTo>
                  <a:lnTo>
                    <a:pt x="700" y="892"/>
                  </a:lnTo>
                  <a:lnTo>
                    <a:pt x="697" y="906"/>
                  </a:lnTo>
                  <a:lnTo>
                    <a:pt x="692" y="918"/>
                  </a:lnTo>
                  <a:lnTo>
                    <a:pt x="687" y="928"/>
                  </a:lnTo>
                  <a:lnTo>
                    <a:pt x="681" y="939"/>
                  </a:lnTo>
                  <a:lnTo>
                    <a:pt x="676" y="948"/>
                  </a:lnTo>
                  <a:lnTo>
                    <a:pt x="669" y="955"/>
                  </a:lnTo>
                  <a:lnTo>
                    <a:pt x="662" y="962"/>
                  </a:lnTo>
                  <a:lnTo>
                    <a:pt x="654" y="968"/>
                  </a:lnTo>
                  <a:lnTo>
                    <a:pt x="645" y="973"/>
                  </a:lnTo>
                  <a:lnTo>
                    <a:pt x="637" y="977"/>
                  </a:lnTo>
                  <a:lnTo>
                    <a:pt x="627" y="979"/>
                  </a:lnTo>
                  <a:lnTo>
                    <a:pt x="616" y="980"/>
                  </a:lnTo>
                  <a:lnTo>
                    <a:pt x="606" y="981"/>
                  </a:lnTo>
                  <a:lnTo>
                    <a:pt x="595" y="980"/>
                  </a:lnTo>
                  <a:lnTo>
                    <a:pt x="583" y="978"/>
                  </a:lnTo>
                  <a:lnTo>
                    <a:pt x="571" y="975"/>
                  </a:lnTo>
                  <a:lnTo>
                    <a:pt x="558" y="972"/>
                  </a:lnTo>
                  <a:lnTo>
                    <a:pt x="545" y="967"/>
                  </a:lnTo>
                  <a:lnTo>
                    <a:pt x="534" y="962"/>
                  </a:lnTo>
                  <a:lnTo>
                    <a:pt x="523" y="955"/>
                  </a:lnTo>
                  <a:lnTo>
                    <a:pt x="515" y="949"/>
                  </a:lnTo>
                  <a:lnTo>
                    <a:pt x="506" y="943"/>
                  </a:lnTo>
                  <a:lnTo>
                    <a:pt x="498" y="935"/>
                  </a:lnTo>
                  <a:lnTo>
                    <a:pt x="492" y="927"/>
                  </a:lnTo>
                  <a:lnTo>
                    <a:pt x="486" y="919"/>
                  </a:lnTo>
                  <a:lnTo>
                    <a:pt x="482" y="910"/>
                  </a:lnTo>
                  <a:lnTo>
                    <a:pt x="478" y="900"/>
                  </a:lnTo>
                  <a:lnTo>
                    <a:pt x="476" y="891"/>
                  </a:lnTo>
                  <a:lnTo>
                    <a:pt x="475" y="881"/>
                  </a:lnTo>
                  <a:lnTo>
                    <a:pt x="475" y="870"/>
                  </a:lnTo>
                  <a:lnTo>
                    <a:pt x="476" y="859"/>
                  </a:lnTo>
                  <a:lnTo>
                    <a:pt x="478" y="848"/>
                  </a:lnTo>
                  <a:lnTo>
                    <a:pt x="481" y="838"/>
                  </a:lnTo>
                  <a:lnTo>
                    <a:pt x="485" y="826"/>
                  </a:lnTo>
                  <a:lnTo>
                    <a:pt x="491" y="816"/>
                  </a:lnTo>
                  <a:lnTo>
                    <a:pt x="496" y="807"/>
                  </a:lnTo>
                  <a:lnTo>
                    <a:pt x="502" y="799"/>
                  </a:lnTo>
                  <a:lnTo>
                    <a:pt x="508" y="792"/>
                  </a:lnTo>
                  <a:lnTo>
                    <a:pt x="516" y="787"/>
                  </a:lnTo>
                  <a:lnTo>
                    <a:pt x="523" y="781"/>
                  </a:lnTo>
                  <a:lnTo>
                    <a:pt x="531" y="778"/>
                  </a:lnTo>
                  <a:lnTo>
                    <a:pt x="539" y="775"/>
                  </a:lnTo>
                  <a:lnTo>
                    <a:pt x="548" y="773"/>
                  </a:lnTo>
                  <a:lnTo>
                    <a:pt x="557" y="772"/>
                  </a:lnTo>
                  <a:lnTo>
                    <a:pt x="565" y="772"/>
                  </a:lnTo>
                  <a:lnTo>
                    <a:pt x="575" y="773"/>
                  </a:lnTo>
                  <a:lnTo>
                    <a:pt x="585" y="774"/>
                  </a:lnTo>
                  <a:lnTo>
                    <a:pt x="595" y="776"/>
                  </a:lnTo>
                  <a:lnTo>
                    <a:pt x="604" y="779"/>
                  </a:lnTo>
                  <a:lnTo>
                    <a:pt x="613" y="783"/>
                  </a:lnTo>
                  <a:close/>
                  <a:moveTo>
                    <a:pt x="580" y="829"/>
                  </a:moveTo>
                  <a:lnTo>
                    <a:pt x="570" y="826"/>
                  </a:lnTo>
                  <a:lnTo>
                    <a:pt x="560" y="824"/>
                  </a:lnTo>
                  <a:lnTo>
                    <a:pt x="550" y="825"/>
                  </a:lnTo>
                  <a:lnTo>
                    <a:pt x="542" y="826"/>
                  </a:lnTo>
                  <a:lnTo>
                    <a:pt x="538" y="828"/>
                  </a:lnTo>
                  <a:lnTo>
                    <a:pt x="534" y="830"/>
                  </a:lnTo>
                  <a:lnTo>
                    <a:pt x="531" y="832"/>
                  </a:lnTo>
                  <a:lnTo>
                    <a:pt x="528" y="836"/>
                  </a:lnTo>
                  <a:lnTo>
                    <a:pt x="523" y="842"/>
                  </a:lnTo>
                  <a:lnTo>
                    <a:pt x="519" y="852"/>
                  </a:lnTo>
                  <a:lnTo>
                    <a:pt x="517" y="857"/>
                  </a:lnTo>
                  <a:lnTo>
                    <a:pt x="517" y="861"/>
                  </a:lnTo>
                  <a:lnTo>
                    <a:pt x="516" y="866"/>
                  </a:lnTo>
                  <a:lnTo>
                    <a:pt x="517" y="871"/>
                  </a:lnTo>
                  <a:lnTo>
                    <a:pt x="519" y="879"/>
                  </a:lnTo>
                  <a:lnTo>
                    <a:pt x="522" y="887"/>
                  </a:lnTo>
                  <a:lnTo>
                    <a:pt x="529" y="894"/>
                  </a:lnTo>
                  <a:lnTo>
                    <a:pt x="535" y="899"/>
                  </a:lnTo>
                  <a:lnTo>
                    <a:pt x="544" y="905"/>
                  </a:lnTo>
                  <a:lnTo>
                    <a:pt x="553" y="909"/>
                  </a:lnTo>
                  <a:lnTo>
                    <a:pt x="580" y="829"/>
                  </a:lnTo>
                  <a:close/>
                  <a:moveTo>
                    <a:pt x="592" y="601"/>
                  </a:moveTo>
                  <a:lnTo>
                    <a:pt x="600" y="603"/>
                  </a:lnTo>
                  <a:lnTo>
                    <a:pt x="605" y="605"/>
                  </a:lnTo>
                  <a:lnTo>
                    <a:pt x="610" y="607"/>
                  </a:lnTo>
                  <a:lnTo>
                    <a:pt x="613" y="609"/>
                  </a:lnTo>
                  <a:lnTo>
                    <a:pt x="615" y="611"/>
                  </a:lnTo>
                  <a:lnTo>
                    <a:pt x="616" y="613"/>
                  </a:lnTo>
                  <a:lnTo>
                    <a:pt x="616" y="614"/>
                  </a:lnTo>
                  <a:lnTo>
                    <a:pt x="616" y="616"/>
                  </a:lnTo>
                  <a:lnTo>
                    <a:pt x="615" y="618"/>
                  </a:lnTo>
                  <a:lnTo>
                    <a:pt x="614" y="620"/>
                  </a:lnTo>
                  <a:lnTo>
                    <a:pt x="613" y="622"/>
                  </a:lnTo>
                  <a:lnTo>
                    <a:pt x="612" y="625"/>
                  </a:lnTo>
                  <a:lnTo>
                    <a:pt x="610" y="627"/>
                  </a:lnTo>
                  <a:lnTo>
                    <a:pt x="607" y="630"/>
                  </a:lnTo>
                  <a:lnTo>
                    <a:pt x="606" y="633"/>
                  </a:lnTo>
                  <a:lnTo>
                    <a:pt x="605" y="637"/>
                  </a:lnTo>
                  <a:lnTo>
                    <a:pt x="604" y="641"/>
                  </a:lnTo>
                  <a:lnTo>
                    <a:pt x="604" y="646"/>
                  </a:lnTo>
                  <a:lnTo>
                    <a:pt x="605" y="652"/>
                  </a:lnTo>
                  <a:lnTo>
                    <a:pt x="607" y="657"/>
                  </a:lnTo>
                  <a:lnTo>
                    <a:pt x="611" y="664"/>
                  </a:lnTo>
                  <a:lnTo>
                    <a:pt x="615" y="670"/>
                  </a:lnTo>
                  <a:lnTo>
                    <a:pt x="620" y="678"/>
                  </a:lnTo>
                  <a:lnTo>
                    <a:pt x="628" y="686"/>
                  </a:lnTo>
                  <a:lnTo>
                    <a:pt x="748" y="721"/>
                  </a:lnTo>
                  <a:lnTo>
                    <a:pt x="750" y="722"/>
                  </a:lnTo>
                  <a:lnTo>
                    <a:pt x="751" y="723"/>
                  </a:lnTo>
                  <a:lnTo>
                    <a:pt x="752" y="725"/>
                  </a:lnTo>
                  <a:lnTo>
                    <a:pt x="753" y="729"/>
                  </a:lnTo>
                  <a:lnTo>
                    <a:pt x="752" y="732"/>
                  </a:lnTo>
                  <a:lnTo>
                    <a:pt x="752" y="737"/>
                  </a:lnTo>
                  <a:lnTo>
                    <a:pt x="751" y="744"/>
                  </a:lnTo>
                  <a:lnTo>
                    <a:pt x="749" y="750"/>
                  </a:lnTo>
                  <a:lnTo>
                    <a:pt x="747" y="758"/>
                  </a:lnTo>
                  <a:lnTo>
                    <a:pt x="745" y="763"/>
                  </a:lnTo>
                  <a:lnTo>
                    <a:pt x="743" y="767"/>
                  </a:lnTo>
                  <a:lnTo>
                    <a:pt x="740" y="772"/>
                  </a:lnTo>
                  <a:lnTo>
                    <a:pt x="738" y="774"/>
                  </a:lnTo>
                  <a:lnTo>
                    <a:pt x="737" y="775"/>
                  </a:lnTo>
                  <a:lnTo>
                    <a:pt x="735" y="775"/>
                  </a:lnTo>
                  <a:lnTo>
                    <a:pt x="733" y="775"/>
                  </a:lnTo>
                  <a:lnTo>
                    <a:pt x="539" y="720"/>
                  </a:lnTo>
                  <a:lnTo>
                    <a:pt x="537" y="720"/>
                  </a:lnTo>
                  <a:lnTo>
                    <a:pt x="536" y="718"/>
                  </a:lnTo>
                  <a:lnTo>
                    <a:pt x="535" y="717"/>
                  </a:lnTo>
                  <a:lnTo>
                    <a:pt x="534" y="713"/>
                  </a:lnTo>
                  <a:lnTo>
                    <a:pt x="534" y="710"/>
                  </a:lnTo>
                  <a:lnTo>
                    <a:pt x="535" y="706"/>
                  </a:lnTo>
                  <a:lnTo>
                    <a:pt x="536" y="700"/>
                  </a:lnTo>
                  <a:lnTo>
                    <a:pt x="537" y="695"/>
                  </a:lnTo>
                  <a:lnTo>
                    <a:pt x="539" y="689"/>
                  </a:lnTo>
                  <a:lnTo>
                    <a:pt x="542" y="683"/>
                  </a:lnTo>
                  <a:lnTo>
                    <a:pt x="543" y="680"/>
                  </a:lnTo>
                  <a:lnTo>
                    <a:pt x="545" y="677"/>
                  </a:lnTo>
                  <a:lnTo>
                    <a:pt x="547" y="674"/>
                  </a:lnTo>
                  <a:lnTo>
                    <a:pt x="549" y="673"/>
                  </a:lnTo>
                  <a:lnTo>
                    <a:pt x="550" y="673"/>
                  </a:lnTo>
                  <a:lnTo>
                    <a:pt x="552" y="673"/>
                  </a:lnTo>
                  <a:lnTo>
                    <a:pt x="577" y="681"/>
                  </a:lnTo>
                  <a:lnTo>
                    <a:pt x="569" y="670"/>
                  </a:lnTo>
                  <a:lnTo>
                    <a:pt x="563" y="662"/>
                  </a:lnTo>
                  <a:lnTo>
                    <a:pt x="559" y="653"/>
                  </a:lnTo>
                  <a:lnTo>
                    <a:pt x="556" y="645"/>
                  </a:lnTo>
                  <a:lnTo>
                    <a:pt x="553" y="639"/>
                  </a:lnTo>
                  <a:lnTo>
                    <a:pt x="553" y="631"/>
                  </a:lnTo>
                  <a:lnTo>
                    <a:pt x="553" y="625"/>
                  </a:lnTo>
                  <a:lnTo>
                    <a:pt x="556" y="619"/>
                  </a:lnTo>
                  <a:lnTo>
                    <a:pt x="556" y="616"/>
                  </a:lnTo>
                  <a:lnTo>
                    <a:pt x="557" y="613"/>
                  </a:lnTo>
                  <a:lnTo>
                    <a:pt x="559" y="610"/>
                  </a:lnTo>
                  <a:lnTo>
                    <a:pt x="560" y="606"/>
                  </a:lnTo>
                  <a:lnTo>
                    <a:pt x="562" y="603"/>
                  </a:lnTo>
                  <a:lnTo>
                    <a:pt x="563" y="601"/>
                  </a:lnTo>
                  <a:lnTo>
                    <a:pt x="565" y="599"/>
                  </a:lnTo>
                  <a:lnTo>
                    <a:pt x="566" y="598"/>
                  </a:lnTo>
                  <a:lnTo>
                    <a:pt x="569" y="597"/>
                  </a:lnTo>
                  <a:lnTo>
                    <a:pt x="570" y="597"/>
                  </a:lnTo>
                  <a:lnTo>
                    <a:pt x="572" y="597"/>
                  </a:lnTo>
                  <a:lnTo>
                    <a:pt x="574" y="597"/>
                  </a:lnTo>
                  <a:lnTo>
                    <a:pt x="576" y="598"/>
                  </a:lnTo>
                  <a:lnTo>
                    <a:pt x="580" y="598"/>
                  </a:lnTo>
                  <a:lnTo>
                    <a:pt x="586" y="600"/>
                  </a:lnTo>
                  <a:lnTo>
                    <a:pt x="592" y="601"/>
                  </a:lnTo>
                  <a:close/>
                  <a:moveTo>
                    <a:pt x="760" y="471"/>
                  </a:moveTo>
                  <a:lnTo>
                    <a:pt x="767" y="475"/>
                  </a:lnTo>
                  <a:lnTo>
                    <a:pt x="775" y="478"/>
                  </a:lnTo>
                  <a:lnTo>
                    <a:pt x="781" y="482"/>
                  </a:lnTo>
                  <a:lnTo>
                    <a:pt x="787" y="486"/>
                  </a:lnTo>
                  <a:lnTo>
                    <a:pt x="792" y="492"/>
                  </a:lnTo>
                  <a:lnTo>
                    <a:pt x="797" y="497"/>
                  </a:lnTo>
                  <a:lnTo>
                    <a:pt x="800" y="503"/>
                  </a:lnTo>
                  <a:lnTo>
                    <a:pt x="803" y="509"/>
                  </a:lnTo>
                  <a:lnTo>
                    <a:pt x="805" y="517"/>
                  </a:lnTo>
                  <a:lnTo>
                    <a:pt x="806" y="524"/>
                  </a:lnTo>
                  <a:lnTo>
                    <a:pt x="807" y="532"/>
                  </a:lnTo>
                  <a:lnTo>
                    <a:pt x="807" y="539"/>
                  </a:lnTo>
                  <a:lnTo>
                    <a:pt x="807" y="548"/>
                  </a:lnTo>
                  <a:lnTo>
                    <a:pt x="806" y="557"/>
                  </a:lnTo>
                  <a:lnTo>
                    <a:pt x="805" y="565"/>
                  </a:lnTo>
                  <a:lnTo>
                    <a:pt x="803" y="574"/>
                  </a:lnTo>
                  <a:lnTo>
                    <a:pt x="799" y="585"/>
                  </a:lnTo>
                  <a:lnTo>
                    <a:pt x="795" y="595"/>
                  </a:lnTo>
                  <a:lnTo>
                    <a:pt x="790" y="603"/>
                  </a:lnTo>
                  <a:lnTo>
                    <a:pt x="786" y="611"/>
                  </a:lnTo>
                  <a:lnTo>
                    <a:pt x="781" y="617"/>
                  </a:lnTo>
                  <a:lnTo>
                    <a:pt x="777" y="623"/>
                  </a:lnTo>
                  <a:lnTo>
                    <a:pt x="773" y="626"/>
                  </a:lnTo>
                  <a:lnTo>
                    <a:pt x="770" y="629"/>
                  </a:lnTo>
                  <a:lnTo>
                    <a:pt x="766" y="630"/>
                  </a:lnTo>
                  <a:lnTo>
                    <a:pt x="762" y="630"/>
                  </a:lnTo>
                  <a:lnTo>
                    <a:pt x="756" y="630"/>
                  </a:lnTo>
                  <a:lnTo>
                    <a:pt x="747" y="628"/>
                  </a:lnTo>
                  <a:lnTo>
                    <a:pt x="741" y="626"/>
                  </a:lnTo>
                  <a:lnTo>
                    <a:pt x="737" y="625"/>
                  </a:lnTo>
                  <a:lnTo>
                    <a:pt x="734" y="623"/>
                  </a:lnTo>
                  <a:lnTo>
                    <a:pt x="732" y="622"/>
                  </a:lnTo>
                  <a:lnTo>
                    <a:pt x="730" y="619"/>
                  </a:lnTo>
                  <a:lnTo>
                    <a:pt x="730" y="618"/>
                  </a:lnTo>
                  <a:lnTo>
                    <a:pt x="728" y="617"/>
                  </a:lnTo>
                  <a:lnTo>
                    <a:pt x="730" y="615"/>
                  </a:lnTo>
                  <a:lnTo>
                    <a:pt x="731" y="612"/>
                  </a:lnTo>
                  <a:lnTo>
                    <a:pt x="734" y="609"/>
                  </a:lnTo>
                  <a:lnTo>
                    <a:pt x="738" y="604"/>
                  </a:lnTo>
                  <a:lnTo>
                    <a:pt x="744" y="599"/>
                  </a:lnTo>
                  <a:lnTo>
                    <a:pt x="749" y="592"/>
                  </a:lnTo>
                  <a:lnTo>
                    <a:pt x="754" y="585"/>
                  </a:lnTo>
                  <a:lnTo>
                    <a:pt x="759" y="575"/>
                  </a:lnTo>
                  <a:lnTo>
                    <a:pt x="763" y="564"/>
                  </a:lnTo>
                  <a:lnTo>
                    <a:pt x="764" y="558"/>
                  </a:lnTo>
                  <a:lnTo>
                    <a:pt x="765" y="551"/>
                  </a:lnTo>
                  <a:lnTo>
                    <a:pt x="765" y="545"/>
                  </a:lnTo>
                  <a:lnTo>
                    <a:pt x="763" y="539"/>
                  </a:lnTo>
                  <a:lnTo>
                    <a:pt x="761" y="535"/>
                  </a:lnTo>
                  <a:lnTo>
                    <a:pt x="758" y="531"/>
                  </a:lnTo>
                  <a:lnTo>
                    <a:pt x="754" y="529"/>
                  </a:lnTo>
                  <a:lnTo>
                    <a:pt x="749" y="526"/>
                  </a:lnTo>
                  <a:lnTo>
                    <a:pt x="746" y="525"/>
                  </a:lnTo>
                  <a:lnTo>
                    <a:pt x="743" y="525"/>
                  </a:lnTo>
                  <a:lnTo>
                    <a:pt x="739" y="526"/>
                  </a:lnTo>
                  <a:lnTo>
                    <a:pt x="736" y="528"/>
                  </a:lnTo>
                  <a:lnTo>
                    <a:pt x="731" y="531"/>
                  </a:lnTo>
                  <a:lnTo>
                    <a:pt x="725" y="535"/>
                  </a:lnTo>
                  <a:lnTo>
                    <a:pt x="720" y="542"/>
                  </a:lnTo>
                  <a:lnTo>
                    <a:pt x="714" y="548"/>
                  </a:lnTo>
                  <a:lnTo>
                    <a:pt x="709" y="556"/>
                  </a:lnTo>
                  <a:lnTo>
                    <a:pt x="703" y="563"/>
                  </a:lnTo>
                  <a:lnTo>
                    <a:pt x="697" y="571"/>
                  </a:lnTo>
                  <a:lnTo>
                    <a:pt x="690" y="578"/>
                  </a:lnTo>
                  <a:lnTo>
                    <a:pt x="682" y="585"/>
                  </a:lnTo>
                  <a:lnTo>
                    <a:pt x="673" y="590"/>
                  </a:lnTo>
                  <a:lnTo>
                    <a:pt x="665" y="593"/>
                  </a:lnTo>
                  <a:lnTo>
                    <a:pt x="654" y="596"/>
                  </a:lnTo>
                  <a:lnTo>
                    <a:pt x="649" y="597"/>
                  </a:lnTo>
                  <a:lnTo>
                    <a:pt x="643" y="596"/>
                  </a:lnTo>
                  <a:lnTo>
                    <a:pt x="637" y="595"/>
                  </a:lnTo>
                  <a:lnTo>
                    <a:pt x="630" y="593"/>
                  </a:lnTo>
                  <a:lnTo>
                    <a:pt x="623" y="591"/>
                  </a:lnTo>
                  <a:lnTo>
                    <a:pt x="617" y="588"/>
                  </a:lnTo>
                  <a:lnTo>
                    <a:pt x="611" y="585"/>
                  </a:lnTo>
                  <a:lnTo>
                    <a:pt x="606" y="580"/>
                  </a:lnTo>
                  <a:lnTo>
                    <a:pt x="601" y="576"/>
                  </a:lnTo>
                  <a:lnTo>
                    <a:pt x="597" y="571"/>
                  </a:lnTo>
                  <a:lnTo>
                    <a:pt x="593" y="565"/>
                  </a:lnTo>
                  <a:lnTo>
                    <a:pt x="590" y="560"/>
                  </a:lnTo>
                  <a:lnTo>
                    <a:pt x="588" y="552"/>
                  </a:lnTo>
                  <a:lnTo>
                    <a:pt x="587" y="546"/>
                  </a:lnTo>
                  <a:lnTo>
                    <a:pt x="586" y="538"/>
                  </a:lnTo>
                  <a:lnTo>
                    <a:pt x="585" y="531"/>
                  </a:lnTo>
                  <a:lnTo>
                    <a:pt x="585" y="523"/>
                  </a:lnTo>
                  <a:lnTo>
                    <a:pt x="586" y="515"/>
                  </a:lnTo>
                  <a:lnTo>
                    <a:pt x="588" y="506"/>
                  </a:lnTo>
                  <a:lnTo>
                    <a:pt x="590" y="497"/>
                  </a:lnTo>
                  <a:lnTo>
                    <a:pt x="592" y="488"/>
                  </a:lnTo>
                  <a:lnTo>
                    <a:pt x="596" y="479"/>
                  </a:lnTo>
                  <a:lnTo>
                    <a:pt x="600" y="471"/>
                  </a:lnTo>
                  <a:lnTo>
                    <a:pt x="603" y="465"/>
                  </a:lnTo>
                  <a:lnTo>
                    <a:pt x="607" y="459"/>
                  </a:lnTo>
                  <a:lnTo>
                    <a:pt x="611" y="454"/>
                  </a:lnTo>
                  <a:lnTo>
                    <a:pt x="614" y="451"/>
                  </a:lnTo>
                  <a:lnTo>
                    <a:pt x="617" y="449"/>
                  </a:lnTo>
                  <a:lnTo>
                    <a:pt x="619" y="448"/>
                  </a:lnTo>
                  <a:lnTo>
                    <a:pt x="622" y="446"/>
                  </a:lnTo>
                  <a:lnTo>
                    <a:pt x="623" y="446"/>
                  </a:lnTo>
                  <a:lnTo>
                    <a:pt x="626" y="446"/>
                  </a:lnTo>
                  <a:lnTo>
                    <a:pt x="628" y="446"/>
                  </a:lnTo>
                  <a:lnTo>
                    <a:pt x="631" y="448"/>
                  </a:lnTo>
                  <a:lnTo>
                    <a:pt x="636" y="448"/>
                  </a:lnTo>
                  <a:lnTo>
                    <a:pt x="640" y="450"/>
                  </a:lnTo>
                  <a:lnTo>
                    <a:pt x="645" y="451"/>
                  </a:lnTo>
                  <a:lnTo>
                    <a:pt x="649" y="452"/>
                  </a:lnTo>
                  <a:lnTo>
                    <a:pt x="652" y="454"/>
                  </a:lnTo>
                  <a:lnTo>
                    <a:pt x="655" y="455"/>
                  </a:lnTo>
                  <a:lnTo>
                    <a:pt x="656" y="456"/>
                  </a:lnTo>
                  <a:lnTo>
                    <a:pt x="657" y="458"/>
                  </a:lnTo>
                  <a:lnTo>
                    <a:pt x="657" y="459"/>
                  </a:lnTo>
                  <a:lnTo>
                    <a:pt x="657" y="462"/>
                  </a:lnTo>
                  <a:lnTo>
                    <a:pt x="655" y="464"/>
                  </a:lnTo>
                  <a:lnTo>
                    <a:pt x="653" y="467"/>
                  </a:lnTo>
                  <a:lnTo>
                    <a:pt x="650" y="470"/>
                  </a:lnTo>
                  <a:lnTo>
                    <a:pt x="645" y="476"/>
                  </a:lnTo>
                  <a:lnTo>
                    <a:pt x="641" y="481"/>
                  </a:lnTo>
                  <a:lnTo>
                    <a:pt x="637" y="489"/>
                  </a:lnTo>
                  <a:lnTo>
                    <a:pt x="632" y="497"/>
                  </a:lnTo>
                  <a:lnTo>
                    <a:pt x="629" y="507"/>
                  </a:lnTo>
                  <a:lnTo>
                    <a:pt x="627" y="513"/>
                  </a:lnTo>
                  <a:lnTo>
                    <a:pt x="627" y="520"/>
                  </a:lnTo>
                  <a:lnTo>
                    <a:pt x="627" y="525"/>
                  </a:lnTo>
                  <a:lnTo>
                    <a:pt x="628" y="530"/>
                  </a:lnTo>
                  <a:lnTo>
                    <a:pt x="630" y="534"/>
                  </a:lnTo>
                  <a:lnTo>
                    <a:pt x="633" y="537"/>
                  </a:lnTo>
                  <a:lnTo>
                    <a:pt x="637" y="539"/>
                  </a:lnTo>
                  <a:lnTo>
                    <a:pt x="641" y="540"/>
                  </a:lnTo>
                  <a:lnTo>
                    <a:pt x="644" y="542"/>
                  </a:lnTo>
                  <a:lnTo>
                    <a:pt x="647" y="542"/>
                  </a:lnTo>
                  <a:lnTo>
                    <a:pt x="651" y="542"/>
                  </a:lnTo>
                  <a:lnTo>
                    <a:pt x="653" y="540"/>
                  </a:lnTo>
                  <a:lnTo>
                    <a:pt x="659" y="536"/>
                  </a:lnTo>
                  <a:lnTo>
                    <a:pt x="665" y="532"/>
                  </a:lnTo>
                  <a:lnTo>
                    <a:pt x="670" y="525"/>
                  </a:lnTo>
                  <a:lnTo>
                    <a:pt x="676" y="518"/>
                  </a:lnTo>
                  <a:lnTo>
                    <a:pt x="681" y="510"/>
                  </a:lnTo>
                  <a:lnTo>
                    <a:pt x="686" y="503"/>
                  </a:lnTo>
                  <a:lnTo>
                    <a:pt x="693" y="495"/>
                  </a:lnTo>
                  <a:lnTo>
                    <a:pt x="700" y="488"/>
                  </a:lnTo>
                  <a:lnTo>
                    <a:pt x="708" y="481"/>
                  </a:lnTo>
                  <a:lnTo>
                    <a:pt x="716" y="476"/>
                  </a:lnTo>
                  <a:lnTo>
                    <a:pt x="725" y="471"/>
                  </a:lnTo>
                  <a:lnTo>
                    <a:pt x="736" y="469"/>
                  </a:lnTo>
                  <a:lnTo>
                    <a:pt x="741" y="469"/>
                  </a:lnTo>
                  <a:lnTo>
                    <a:pt x="747" y="469"/>
                  </a:lnTo>
                  <a:lnTo>
                    <a:pt x="753" y="470"/>
                  </a:lnTo>
                  <a:lnTo>
                    <a:pt x="760" y="471"/>
                  </a:lnTo>
                  <a:close/>
                  <a:moveTo>
                    <a:pt x="213" y="2511"/>
                  </a:moveTo>
                  <a:lnTo>
                    <a:pt x="200" y="2528"/>
                  </a:lnTo>
                  <a:lnTo>
                    <a:pt x="194" y="2539"/>
                  </a:lnTo>
                  <a:lnTo>
                    <a:pt x="188" y="2548"/>
                  </a:lnTo>
                  <a:lnTo>
                    <a:pt x="185" y="2557"/>
                  </a:lnTo>
                  <a:lnTo>
                    <a:pt x="184" y="2565"/>
                  </a:lnTo>
                  <a:lnTo>
                    <a:pt x="185" y="2572"/>
                  </a:lnTo>
                  <a:lnTo>
                    <a:pt x="187" y="2578"/>
                  </a:lnTo>
                  <a:lnTo>
                    <a:pt x="190" y="2583"/>
                  </a:lnTo>
                  <a:lnTo>
                    <a:pt x="196" y="2587"/>
                  </a:lnTo>
                  <a:lnTo>
                    <a:pt x="201" y="2591"/>
                  </a:lnTo>
                  <a:lnTo>
                    <a:pt x="207" y="2593"/>
                  </a:lnTo>
                  <a:lnTo>
                    <a:pt x="212" y="2593"/>
                  </a:lnTo>
                  <a:lnTo>
                    <a:pt x="216" y="2593"/>
                  </a:lnTo>
                  <a:lnTo>
                    <a:pt x="222" y="2591"/>
                  </a:lnTo>
                  <a:lnTo>
                    <a:pt x="227" y="2588"/>
                  </a:lnTo>
                  <a:lnTo>
                    <a:pt x="231" y="2584"/>
                  </a:lnTo>
                  <a:lnTo>
                    <a:pt x="236" y="2579"/>
                  </a:lnTo>
                  <a:lnTo>
                    <a:pt x="239" y="2574"/>
                  </a:lnTo>
                  <a:lnTo>
                    <a:pt x="241" y="2569"/>
                  </a:lnTo>
                  <a:lnTo>
                    <a:pt x="242" y="2564"/>
                  </a:lnTo>
                  <a:lnTo>
                    <a:pt x="243" y="2557"/>
                  </a:lnTo>
                  <a:lnTo>
                    <a:pt x="243" y="2545"/>
                  </a:lnTo>
                  <a:lnTo>
                    <a:pt x="240" y="2530"/>
                  </a:lnTo>
                  <a:lnTo>
                    <a:pt x="213" y="2511"/>
                  </a:lnTo>
                  <a:close/>
                  <a:moveTo>
                    <a:pt x="453" y="2308"/>
                  </a:moveTo>
                  <a:lnTo>
                    <a:pt x="455" y="2310"/>
                  </a:lnTo>
                  <a:lnTo>
                    <a:pt x="456" y="2312"/>
                  </a:lnTo>
                  <a:lnTo>
                    <a:pt x="456" y="2314"/>
                  </a:lnTo>
                  <a:lnTo>
                    <a:pt x="455" y="2317"/>
                  </a:lnTo>
                  <a:lnTo>
                    <a:pt x="454" y="2320"/>
                  </a:lnTo>
                  <a:lnTo>
                    <a:pt x="452" y="2326"/>
                  </a:lnTo>
                  <a:lnTo>
                    <a:pt x="450" y="2331"/>
                  </a:lnTo>
                  <a:lnTo>
                    <a:pt x="445" y="2337"/>
                  </a:lnTo>
                  <a:lnTo>
                    <a:pt x="441" y="2343"/>
                  </a:lnTo>
                  <a:lnTo>
                    <a:pt x="438" y="2348"/>
                  </a:lnTo>
                  <a:lnTo>
                    <a:pt x="435" y="2352"/>
                  </a:lnTo>
                  <a:lnTo>
                    <a:pt x="431" y="2355"/>
                  </a:lnTo>
                  <a:lnTo>
                    <a:pt x="429" y="2356"/>
                  </a:lnTo>
                  <a:lnTo>
                    <a:pt x="427" y="2357"/>
                  </a:lnTo>
                  <a:lnTo>
                    <a:pt x="425" y="2357"/>
                  </a:lnTo>
                  <a:lnTo>
                    <a:pt x="423" y="2356"/>
                  </a:lnTo>
                  <a:lnTo>
                    <a:pt x="327" y="2294"/>
                  </a:lnTo>
                  <a:lnTo>
                    <a:pt x="315" y="2288"/>
                  </a:lnTo>
                  <a:lnTo>
                    <a:pt x="306" y="2284"/>
                  </a:lnTo>
                  <a:lnTo>
                    <a:pt x="298" y="2281"/>
                  </a:lnTo>
                  <a:lnTo>
                    <a:pt x="291" y="2280"/>
                  </a:lnTo>
                  <a:lnTo>
                    <a:pt x="283" y="2281"/>
                  </a:lnTo>
                  <a:lnTo>
                    <a:pt x="277" y="2285"/>
                  </a:lnTo>
                  <a:lnTo>
                    <a:pt x="271" y="2289"/>
                  </a:lnTo>
                  <a:lnTo>
                    <a:pt x="266" y="2296"/>
                  </a:lnTo>
                  <a:lnTo>
                    <a:pt x="264" y="2300"/>
                  </a:lnTo>
                  <a:lnTo>
                    <a:pt x="262" y="2305"/>
                  </a:lnTo>
                  <a:lnTo>
                    <a:pt x="262" y="2312"/>
                  </a:lnTo>
                  <a:lnTo>
                    <a:pt x="262" y="2318"/>
                  </a:lnTo>
                  <a:lnTo>
                    <a:pt x="262" y="2325"/>
                  </a:lnTo>
                  <a:lnTo>
                    <a:pt x="263" y="2332"/>
                  </a:lnTo>
                  <a:lnTo>
                    <a:pt x="265" y="2341"/>
                  </a:lnTo>
                  <a:lnTo>
                    <a:pt x="268" y="2350"/>
                  </a:lnTo>
                  <a:lnTo>
                    <a:pt x="381" y="2422"/>
                  </a:lnTo>
                  <a:lnTo>
                    <a:pt x="382" y="2423"/>
                  </a:lnTo>
                  <a:lnTo>
                    <a:pt x="383" y="2425"/>
                  </a:lnTo>
                  <a:lnTo>
                    <a:pt x="383" y="2427"/>
                  </a:lnTo>
                  <a:lnTo>
                    <a:pt x="383" y="2431"/>
                  </a:lnTo>
                  <a:lnTo>
                    <a:pt x="382" y="2434"/>
                  </a:lnTo>
                  <a:lnTo>
                    <a:pt x="379" y="2438"/>
                  </a:lnTo>
                  <a:lnTo>
                    <a:pt x="376" y="2444"/>
                  </a:lnTo>
                  <a:lnTo>
                    <a:pt x="372" y="2450"/>
                  </a:lnTo>
                  <a:lnTo>
                    <a:pt x="368" y="2457"/>
                  </a:lnTo>
                  <a:lnTo>
                    <a:pt x="364" y="2462"/>
                  </a:lnTo>
                  <a:lnTo>
                    <a:pt x="361" y="2465"/>
                  </a:lnTo>
                  <a:lnTo>
                    <a:pt x="358" y="2468"/>
                  </a:lnTo>
                  <a:lnTo>
                    <a:pt x="356" y="2469"/>
                  </a:lnTo>
                  <a:lnTo>
                    <a:pt x="354" y="2471"/>
                  </a:lnTo>
                  <a:lnTo>
                    <a:pt x="351" y="2471"/>
                  </a:lnTo>
                  <a:lnTo>
                    <a:pt x="349" y="2469"/>
                  </a:lnTo>
                  <a:lnTo>
                    <a:pt x="181" y="2360"/>
                  </a:lnTo>
                  <a:lnTo>
                    <a:pt x="180" y="2359"/>
                  </a:lnTo>
                  <a:lnTo>
                    <a:pt x="179" y="2358"/>
                  </a:lnTo>
                  <a:lnTo>
                    <a:pt x="177" y="2356"/>
                  </a:lnTo>
                  <a:lnTo>
                    <a:pt x="177" y="2353"/>
                  </a:lnTo>
                  <a:lnTo>
                    <a:pt x="179" y="2350"/>
                  </a:lnTo>
                  <a:lnTo>
                    <a:pt x="181" y="2345"/>
                  </a:lnTo>
                  <a:lnTo>
                    <a:pt x="183" y="2341"/>
                  </a:lnTo>
                  <a:lnTo>
                    <a:pt x="186" y="2335"/>
                  </a:lnTo>
                  <a:lnTo>
                    <a:pt x="190" y="2330"/>
                  </a:lnTo>
                  <a:lnTo>
                    <a:pt x="194" y="2326"/>
                  </a:lnTo>
                  <a:lnTo>
                    <a:pt x="196" y="2323"/>
                  </a:lnTo>
                  <a:lnTo>
                    <a:pt x="199" y="2320"/>
                  </a:lnTo>
                  <a:lnTo>
                    <a:pt x="201" y="2319"/>
                  </a:lnTo>
                  <a:lnTo>
                    <a:pt x="203" y="2319"/>
                  </a:lnTo>
                  <a:lnTo>
                    <a:pt x="206" y="2319"/>
                  </a:lnTo>
                  <a:lnTo>
                    <a:pt x="207" y="2320"/>
                  </a:lnTo>
                  <a:lnTo>
                    <a:pt x="226" y="2332"/>
                  </a:lnTo>
                  <a:lnTo>
                    <a:pt x="224" y="2321"/>
                  </a:lnTo>
                  <a:lnTo>
                    <a:pt x="223" y="2310"/>
                  </a:lnTo>
                  <a:lnTo>
                    <a:pt x="222" y="2300"/>
                  </a:lnTo>
                  <a:lnTo>
                    <a:pt x="222" y="2290"/>
                  </a:lnTo>
                  <a:lnTo>
                    <a:pt x="224" y="2280"/>
                  </a:lnTo>
                  <a:lnTo>
                    <a:pt x="226" y="2272"/>
                  </a:lnTo>
                  <a:lnTo>
                    <a:pt x="229" y="2263"/>
                  </a:lnTo>
                  <a:lnTo>
                    <a:pt x="234" y="2254"/>
                  </a:lnTo>
                  <a:lnTo>
                    <a:pt x="240" y="2247"/>
                  </a:lnTo>
                  <a:lnTo>
                    <a:pt x="246" y="2239"/>
                  </a:lnTo>
                  <a:lnTo>
                    <a:pt x="252" y="2234"/>
                  </a:lnTo>
                  <a:lnTo>
                    <a:pt x="258" y="2230"/>
                  </a:lnTo>
                  <a:lnTo>
                    <a:pt x="265" y="2225"/>
                  </a:lnTo>
                  <a:lnTo>
                    <a:pt x="271" y="2223"/>
                  </a:lnTo>
                  <a:lnTo>
                    <a:pt x="279" y="2221"/>
                  </a:lnTo>
                  <a:lnTo>
                    <a:pt x="287" y="2220"/>
                  </a:lnTo>
                  <a:lnTo>
                    <a:pt x="293" y="2220"/>
                  </a:lnTo>
                  <a:lnTo>
                    <a:pt x="301" y="2221"/>
                  </a:lnTo>
                  <a:lnTo>
                    <a:pt x="308" y="2222"/>
                  </a:lnTo>
                  <a:lnTo>
                    <a:pt x="316" y="2224"/>
                  </a:lnTo>
                  <a:lnTo>
                    <a:pt x="323" y="2227"/>
                  </a:lnTo>
                  <a:lnTo>
                    <a:pt x="332" y="2232"/>
                  </a:lnTo>
                  <a:lnTo>
                    <a:pt x="341" y="2236"/>
                  </a:lnTo>
                  <a:lnTo>
                    <a:pt x="349" y="2241"/>
                  </a:lnTo>
                  <a:lnTo>
                    <a:pt x="453" y="2308"/>
                  </a:lnTo>
                  <a:close/>
                  <a:moveTo>
                    <a:pt x="585" y="2102"/>
                  </a:moveTo>
                  <a:lnTo>
                    <a:pt x="586" y="2104"/>
                  </a:lnTo>
                  <a:lnTo>
                    <a:pt x="587" y="2105"/>
                  </a:lnTo>
                  <a:lnTo>
                    <a:pt x="588" y="2107"/>
                  </a:lnTo>
                  <a:lnTo>
                    <a:pt x="588" y="2111"/>
                  </a:lnTo>
                  <a:lnTo>
                    <a:pt x="587" y="2114"/>
                  </a:lnTo>
                  <a:lnTo>
                    <a:pt x="585" y="2117"/>
                  </a:lnTo>
                  <a:lnTo>
                    <a:pt x="583" y="2122"/>
                  </a:lnTo>
                  <a:lnTo>
                    <a:pt x="579" y="2127"/>
                  </a:lnTo>
                  <a:lnTo>
                    <a:pt x="575" y="2132"/>
                  </a:lnTo>
                  <a:lnTo>
                    <a:pt x="573" y="2137"/>
                  </a:lnTo>
                  <a:lnTo>
                    <a:pt x="570" y="2140"/>
                  </a:lnTo>
                  <a:lnTo>
                    <a:pt x="567" y="2142"/>
                  </a:lnTo>
                  <a:lnTo>
                    <a:pt x="564" y="2143"/>
                  </a:lnTo>
                  <a:lnTo>
                    <a:pt x="562" y="2144"/>
                  </a:lnTo>
                  <a:lnTo>
                    <a:pt x="561" y="2143"/>
                  </a:lnTo>
                  <a:lnTo>
                    <a:pt x="559" y="2143"/>
                  </a:lnTo>
                  <a:lnTo>
                    <a:pt x="539" y="2130"/>
                  </a:lnTo>
                  <a:lnTo>
                    <a:pt x="542" y="2141"/>
                  </a:lnTo>
                  <a:lnTo>
                    <a:pt x="544" y="2152"/>
                  </a:lnTo>
                  <a:lnTo>
                    <a:pt x="544" y="2163"/>
                  </a:lnTo>
                  <a:lnTo>
                    <a:pt x="544" y="2172"/>
                  </a:lnTo>
                  <a:lnTo>
                    <a:pt x="543" y="2181"/>
                  </a:lnTo>
                  <a:lnTo>
                    <a:pt x="539" y="2191"/>
                  </a:lnTo>
                  <a:lnTo>
                    <a:pt x="536" y="2199"/>
                  </a:lnTo>
                  <a:lnTo>
                    <a:pt x="531" y="2208"/>
                  </a:lnTo>
                  <a:lnTo>
                    <a:pt x="524" y="2218"/>
                  </a:lnTo>
                  <a:lnTo>
                    <a:pt x="518" y="2225"/>
                  </a:lnTo>
                  <a:lnTo>
                    <a:pt x="510" y="2232"/>
                  </a:lnTo>
                  <a:lnTo>
                    <a:pt x="503" y="2236"/>
                  </a:lnTo>
                  <a:lnTo>
                    <a:pt x="494" y="2240"/>
                  </a:lnTo>
                  <a:lnTo>
                    <a:pt x="486" y="2243"/>
                  </a:lnTo>
                  <a:lnTo>
                    <a:pt x="478" y="2245"/>
                  </a:lnTo>
                  <a:lnTo>
                    <a:pt x="468" y="2245"/>
                  </a:lnTo>
                  <a:lnTo>
                    <a:pt x="459" y="2245"/>
                  </a:lnTo>
                  <a:lnTo>
                    <a:pt x="450" y="2244"/>
                  </a:lnTo>
                  <a:lnTo>
                    <a:pt x="441" y="2241"/>
                  </a:lnTo>
                  <a:lnTo>
                    <a:pt x="431" y="2238"/>
                  </a:lnTo>
                  <a:lnTo>
                    <a:pt x="422" y="2234"/>
                  </a:lnTo>
                  <a:lnTo>
                    <a:pt x="412" y="2230"/>
                  </a:lnTo>
                  <a:lnTo>
                    <a:pt x="402" y="2225"/>
                  </a:lnTo>
                  <a:lnTo>
                    <a:pt x="394" y="2219"/>
                  </a:lnTo>
                  <a:lnTo>
                    <a:pt x="383" y="2211"/>
                  </a:lnTo>
                  <a:lnTo>
                    <a:pt x="373" y="2204"/>
                  </a:lnTo>
                  <a:lnTo>
                    <a:pt x="363" y="2196"/>
                  </a:lnTo>
                  <a:lnTo>
                    <a:pt x="356" y="2189"/>
                  </a:lnTo>
                  <a:lnTo>
                    <a:pt x="349" y="2180"/>
                  </a:lnTo>
                  <a:lnTo>
                    <a:pt x="343" y="2171"/>
                  </a:lnTo>
                  <a:lnTo>
                    <a:pt x="338" y="2163"/>
                  </a:lnTo>
                  <a:lnTo>
                    <a:pt x="334" y="2154"/>
                  </a:lnTo>
                  <a:lnTo>
                    <a:pt x="332" y="2145"/>
                  </a:lnTo>
                  <a:lnTo>
                    <a:pt x="330" y="2137"/>
                  </a:lnTo>
                  <a:lnTo>
                    <a:pt x="329" y="2128"/>
                  </a:lnTo>
                  <a:lnTo>
                    <a:pt x="330" y="2118"/>
                  </a:lnTo>
                  <a:lnTo>
                    <a:pt x="331" y="2110"/>
                  </a:lnTo>
                  <a:lnTo>
                    <a:pt x="334" y="2101"/>
                  </a:lnTo>
                  <a:lnTo>
                    <a:pt x="338" y="2091"/>
                  </a:lnTo>
                  <a:lnTo>
                    <a:pt x="344" y="2083"/>
                  </a:lnTo>
                  <a:lnTo>
                    <a:pt x="348" y="2076"/>
                  </a:lnTo>
                  <a:lnTo>
                    <a:pt x="354" y="2070"/>
                  </a:lnTo>
                  <a:lnTo>
                    <a:pt x="359" y="2065"/>
                  </a:lnTo>
                  <a:lnTo>
                    <a:pt x="365" y="2061"/>
                  </a:lnTo>
                  <a:lnTo>
                    <a:pt x="373" y="2057"/>
                  </a:lnTo>
                  <a:lnTo>
                    <a:pt x="381" y="2053"/>
                  </a:lnTo>
                  <a:lnTo>
                    <a:pt x="388" y="2051"/>
                  </a:lnTo>
                  <a:lnTo>
                    <a:pt x="397" y="2049"/>
                  </a:lnTo>
                  <a:lnTo>
                    <a:pt x="306" y="1990"/>
                  </a:lnTo>
                  <a:lnTo>
                    <a:pt x="305" y="1989"/>
                  </a:lnTo>
                  <a:lnTo>
                    <a:pt x="304" y="1986"/>
                  </a:lnTo>
                  <a:lnTo>
                    <a:pt x="303" y="1984"/>
                  </a:lnTo>
                  <a:lnTo>
                    <a:pt x="303" y="1981"/>
                  </a:lnTo>
                  <a:lnTo>
                    <a:pt x="305" y="1978"/>
                  </a:lnTo>
                  <a:lnTo>
                    <a:pt x="306" y="1973"/>
                  </a:lnTo>
                  <a:lnTo>
                    <a:pt x="309" y="1968"/>
                  </a:lnTo>
                  <a:lnTo>
                    <a:pt x="314" y="1962"/>
                  </a:lnTo>
                  <a:lnTo>
                    <a:pt x="318" y="1955"/>
                  </a:lnTo>
                  <a:lnTo>
                    <a:pt x="321" y="1950"/>
                  </a:lnTo>
                  <a:lnTo>
                    <a:pt x="324" y="1946"/>
                  </a:lnTo>
                  <a:lnTo>
                    <a:pt x="328" y="1944"/>
                  </a:lnTo>
                  <a:lnTo>
                    <a:pt x="330" y="1942"/>
                  </a:lnTo>
                  <a:lnTo>
                    <a:pt x="332" y="1942"/>
                  </a:lnTo>
                  <a:lnTo>
                    <a:pt x="334" y="1942"/>
                  </a:lnTo>
                  <a:lnTo>
                    <a:pt x="336" y="1943"/>
                  </a:lnTo>
                  <a:lnTo>
                    <a:pt x="585" y="2102"/>
                  </a:lnTo>
                  <a:close/>
                  <a:moveTo>
                    <a:pt x="441" y="2077"/>
                  </a:moveTo>
                  <a:lnTo>
                    <a:pt x="424" y="2079"/>
                  </a:lnTo>
                  <a:lnTo>
                    <a:pt x="409" y="2084"/>
                  </a:lnTo>
                  <a:lnTo>
                    <a:pt x="403" y="2087"/>
                  </a:lnTo>
                  <a:lnTo>
                    <a:pt x="398" y="2090"/>
                  </a:lnTo>
                  <a:lnTo>
                    <a:pt x="394" y="2095"/>
                  </a:lnTo>
                  <a:lnTo>
                    <a:pt x="389" y="2099"/>
                  </a:lnTo>
                  <a:lnTo>
                    <a:pt x="387" y="2104"/>
                  </a:lnTo>
                  <a:lnTo>
                    <a:pt x="385" y="2109"/>
                  </a:lnTo>
                  <a:lnTo>
                    <a:pt x="384" y="2113"/>
                  </a:lnTo>
                  <a:lnTo>
                    <a:pt x="384" y="2118"/>
                  </a:lnTo>
                  <a:lnTo>
                    <a:pt x="385" y="2123"/>
                  </a:lnTo>
                  <a:lnTo>
                    <a:pt x="386" y="2128"/>
                  </a:lnTo>
                  <a:lnTo>
                    <a:pt x="387" y="2132"/>
                  </a:lnTo>
                  <a:lnTo>
                    <a:pt x="389" y="2137"/>
                  </a:lnTo>
                  <a:lnTo>
                    <a:pt x="396" y="2145"/>
                  </a:lnTo>
                  <a:lnTo>
                    <a:pt x="403" y="2154"/>
                  </a:lnTo>
                  <a:lnTo>
                    <a:pt x="412" y="2162"/>
                  </a:lnTo>
                  <a:lnTo>
                    <a:pt x="421" y="2169"/>
                  </a:lnTo>
                  <a:lnTo>
                    <a:pt x="431" y="2174"/>
                  </a:lnTo>
                  <a:lnTo>
                    <a:pt x="442" y="2180"/>
                  </a:lnTo>
                  <a:lnTo>
                    <a:pt x="454" y="2184"/>
                  </a:lnTo>
                  <a:lnTo>
                    <a:pt x="464" y="2186"/>
                  </a:lnTo>
                  <a:lnTo>
                    <a:pt x="469" y="2186"/>
                  </a:lnTo>
                  <a:lnTo>
                    <a:pt x="475" y="2186"/>
                  </a:lnTo>
                  <a:lnTo>
                    <a:pt x="479" y="2185"/>
                  </a:lnTo>
                  <a:lnTo>
                    <a:pt x="483" y="2184"/>
                  </a:lnTo>
                  <a:lnTo>
                    <a:pt x="488" y="2182"/>
                  </a:lnTo>
                  <a:lnTo>
                    <a:pt x="492" y="2179"/>
                  </a:lnTo>
                  <a:lnTo>
                    <a:pt x="495" y="2176"/>
                  </a:lnTo>
                  <a:lnTo>
                    <a:pt x="498" y="2170"/>
                  </a:lnTo>
                  <a:lnTo>
                    <a:pt x="502" y="2166"/>
                  </a:lnTo>
                  <a:lnTo>
                    <a:pt x="504" y="2160"/>
                  </a:lnTo>
                  <a:lnTo>
                    <a:pt x="505" y="2154"/>
                  </a:lnTo>
                  <a:lnTo>
                    <a:pt x="505" y="2147"/>
                  </a:lnTo>
                  <a:lnTo>
                    <a:pt x="504" y="2141"/>
                  </a:lnTo>
                  <a:lnTo>
                    <a:pt x="503" y="2132"/>
                  </a:lnTo>
                  <a:lnTo>
                    <a:pt x="501" y="2124"/>
                  </a:lnTo>
                  <a:lnTo>
                    <a:pt x="497" y="2113"/>
                  </a:lnTo>
                  <a:lnTo>
                    <a:pt x="441" y="2077"/>
                  </a:lnTo>
                  <a:close/>
                  <a:moveTo>
                    <a:pt x="750" y="1793"/>
                  </a:moveTo>
                  <a:lnTo>
                    <a:pt x="752" y="1794"/>
                  </a:lnTo>
                  <a:lnTo>
                    <a:pt x="753" y="1796"/>
                  </a:lnTo>
                  <a:lnTo>
                    <a:pt x="754" y="1797"/>
                  </a:lnTo>
                  <a:lnTo>
                    <a:pt x="754" y="1801"/>
                  </a:lnTo>
                  <a:lnTo>
                    <a:pt x="753" y="1804"/>
                  </a:lnTo>
                  <a:lnTo>
                    <a:pt x="752" y="1808"/>
                  </a:lnTo>
                  <a:lnTo>
                    <a:pt x="750" y="1812"/>
                  </a:lnTo>
                  <a:lnTo>
                    <a:pt x="748" y="1818"/>
                  </a:lnTo>
                  <a:lnTo>
                    <a:pt x="745" y="1823"/>
                  </a:lnTo>
                  <a:lnTo>
                    <a:pt x="741" y="1829"/>
                  </a:lnTo>
                  <a:lnTo>
                    <a:pt x="739" y="1832"/>
                  </a:lnTo>
                  <a:lnTo>
                    <a:pt x="737" y="1834"/>
                  </a:lnTo>
                  <a:lnTo>
                    <a:pt x="735" y="1835"/>
                  </a:lnTo>
                  <a:lnTo>
                    <a:pt x="733" y="1836"/>
                  </a:lnTo>
                  <a:lnTo>
                    <a:pt x="731" y="1836"/>
                  </a:lnTo>
                  <a:lnTo>
                    <a:pt x="728" y="1835"/>
                  </a:lnTo>
                  <a:lnTo>
                    <a:pt x="708" y="1825"/>
                  </a:lnTo>
                  <a:lnTo>
                    <a:pt x="712" y="1836"/>
                  </a:lnTo>
                  <a:lnTo>
                    <a:pt x="714" y="1846"/>
                  </a:lnTo>
                  <a:lnTo>
                    <a:pt x="716" y="1857"/>
                  </a:lnTo>
                  <a:lnTo>
                    <a:pt x="717" y="1866"/>
                  </a:lnTo>
                  <a:lnTo>
                    <a:pt x="717" y="1875"/>
                  </a:lnTo>
                  <a:lnTo>
                    <a:pt x="714" y="1885"/>
                  </a:lnTo>
                  <a:lnTo>
                    <a:pt x="712" y="1895"/>
                  </a:lnTo>
                  <a:lnTo>
                    <a:pt x="708" y="1904"/>
                  </a:lnTo>
                  <a:lnTo>
                    <a:pt x="703" y="1913"/>
                  </a:lnTo>
                  <a:lnTo>
                    <a:pt x="696" y="1922"/>
                  </a:lnTo>
                  <a:lnTo>
                    <a:pt x="690" y="1928"/>
                  </a:lnTo>
                  <a:lnTo>
                    <a:pt x="682" y="1935"/>
                  </a:lnTo>
                  <a:lnTo>
                    <a:pt x="674" y="1939"/>
                  </a:lnTo>
                  <a:lnTo>
                    <a:pt x="667" y="1942"/>
                  </a:lnTo>
                  <a:lnTo>
                    <a:pt x="658" y="1945"/>
                  </a:lnTo>
                  <a:lnTo>
                    <a:pt x="650" y="1946"/>
                  </a:lnTo>
                  <a:lnTo>
                    <a:pt x="640" y="1948"/>
                  </a:lnTo>
                  <a:lnTo>
                    <a:pt x="631" y="1946"/>
                  </a:lnTo>
                  <a:lnTo>
                    <a:pt x="622" y="1945"/>
                  </a:lnTo>
                  <a:lnTo>
                    <a:pt x="612" y="1943"/>
                  </a:lnTo>
                  <a:lnTo>
                    <a:pt x="601" y="1941"/>
                  </a:lnTo>
                  <a:lnTo>
                    <a:pt x="591" y="1937"/>
                  </a:lnTo>
                  <a:lnTo>
                    <a:pt x="582" y="1933"/>
                  </a:lnTo>
                  <a:lnTo>
                    <a:pt x="572" y="1928"/>
                  </a:lnTo>
                  <a:lnTo>
                    <a:pt x="560" y="1922"/>
                  </a:lnTo>
                  <a:lnTo>
                    <a:pt x="549" y="1915"/>
                  </a:lnTo>
                  <a:lnTo>
                    <a:pt x="540" y="1909"/>
                  </a:lnTo>
                  <a:lnTo>
                    <a:pt x="532" y="1901"/>
                  </a:lnTo>
                  <a:lnTo>
                    <a:pt x="523" y="1893"/>
                  </a:lnTo>
                  <a:lnTo>
                    <a:pt x="517" y="1886"/>
                  </a:lnTo>
                  <a:lnTo>
                    <a:pt x="511" y="1878"/>
                  </a:lnTo>
                  <a:lnTo>
                    <a:pt x="507" y="1870"/>
                  </a:lnTo>
                  <a:lnTo>
                    <a:pt x="503" y="1861"/>
                  </a:lnTo>
                  <a:lnTo>
                    <a:pt x="501" y="1852"/>
                  </a:lnTo>
                  <a:lnTo>
                    <a:pt x="498" y="1844"/>
                  </a:lnTo>
                  <a:lnTo>
                    <a:pt x="498" y="1835"/>
                  </a:lnTo>
                  <a:lnTo>
                    <a:pt x="499" y="1825"/>
                  </a:lnTo>
                  <a:lnTo>
                    <a:pt x="501" y="1817"/>
                  </a:lnTo>
                  <a:lnTo>
                    <a:pt x="504" y="1807"/>
                  </a:lnTo>
                  <a:lnTo>
                    <a:pt x="508" y="1797"/>
                  </a:lnTo>
                  <a:lnTo>
                    <a:pt x="512" y="1791"/>
                  </a:lnTo>
                  <a:lnTo>
                    <a:pt x="517" y="1784"/>
                  </a:lnTo>
                  <a:lnTo>
                    <a:pt x="522" y="1779"/>
                  </a:lnTo>
                  <a:lnTo>
                    <a:pt x="529" y="1774"/>
                  </a:lnTo>
                  <a:lnTo>
                    <a:pt x="535" y="1769"/>
                  </a:lnTo>
                  <a:lnTo>
                    <a:pt x="542" y="1765"/>
                  </a:lnTo>
                  <a:lnTo>
                    <a:pt x="550" y="1762"/>
                  </a:lnTo>
                  <a:lnTo>
                    <a:pt x="559" y="1758"/>
                  </a:lnTo>
                  <a:lnTo>
                    <a:pt x="462" y="1709"/>
                  </a:lnTo>
                  <a:lnTo>
                    <a:pt x="461" y="1708"/>
                  </a:lnTo>
                  <a:lnTo>
                    <a:pt x="458" y="1707"/>
                  </a:lnTo>
                  <a:lnTo>
                    <a:pt x="458" y="1704"/>
                  </a:lnTo>
                  <a:lnTo>
                    <a:pt x="458" y="1701"/>
                  </a:lnTo>
                  <a:lnTo>
                    <a:pt x="459" y="1697"/>
                  </a:lnTo>
                  <a:lnTo>
                    <a:pt x="461" y="1692"/>
                  </a:lnTo>
                  <a:lnTo>
                    <a:pt x="463" y="1687"/>
                  </a:lnTo>
                  <a:lnTo>
                    <a:pt x="466" y="1680"/>
                  </a:lnTo>
                  <a:lnTo>
                    <a:pt x="469" y="1673"/>
                  </a:lnTo>
                  <a:lnTo>
                    <a:pt x="472" y="1668"/>
                  </a:lnTo>
                  <a:lnTo>
                    <a:pt x="476" y="1664"/>
                  </a:lnTo>
                  <a:lnTo>
                    <a:pt x="479" y="1661"/>
                  </a:lnTo>
                  <a:lnTo>
                    <a:pt x="481" y="1659"/>
                  </a:lnTo>
                  <a:lnTo>
                    <a:pt x="483" y="1659"/>
                  </a:lnTo>
                  <a:lnTo>
                    <a:pt x="485" y="1658"/>
                  </a:lnTo>
                  <a:lnTo>
                    <a:pt x="488" y="1659"/>
                  </a:lnTo>
                  <a:lnTo>
                    <a:pt x="750" y="1793"/>
                  </a:lnTo>
                  <a:close/>
                  <a:moveTo>
                    <a:pt x="605" y="1782"/>
                  </a:moveTo>
                  <a:lnTo>
                    <a:pt x="588" y="1787"/>
                  </a:lnTo>
                  <a:lnTo>
                    <a:pt x="574" y="1792"/>
                  </a:lnTo>
                  <a:lnTo>
                    <a:pt x="569" y="1795"/>
                  </a:lnTo>
                  <a:lnTo>
                    <a:pt x="563" y="1799"/>
                  </a:lnTo>
                  <a:lnTo>
                    <a:pt x="559" y="1804"/>
                  </a:lnTo>
                  <a:lnTo>
                    <a:pt x="556" y="1809"/>
                  </a:lnTo>
                  <a:lnTo>
                    <a:pt x="553" y="1815"/>
                  </a:lnTo>
                  <a:lnTo>
                    <a:pt x="552" y="1819"/>
                  </a:lnTo>
                  <a:lnTo>
                    <a:pt x="552" y="1824"/>
                  </a:lnTo>
                  <a:lnTo>
                    <a:pt x="552" y="1829"/>
                  </a:lnTo>
                  <a:lnTo>
                    <a:pt x="553" y="1833"/>
                  </a:lnTo>
                  <a:lnTo>
                    <a:pt x="555" y="1838"/>
                  </a:lnTo>
                  <a:lnTo>
                    <a:pt x="557" y="1843"/>
                  </a:lnTo>
                  <a:lnTo>
                    <a:pt x="560" y="1847"/>
                  </a:lnTo>
                  <a:lnTo>
                    <a:pt x="566" y="1855"/>
                  </a:lnTo>
                  <a:lnTo>
                    <a:pt x="575" y="1862"/>
                  </a:lnTo>
                  <a:lnTo>
                    <a:pt x="584" y="1870"/>
                  </a:lnTo>
                  <a:lnTo>
                    <a:pt x="595" y="1875"/>
                  </a:lnTo>
                  <a:lnTo>
                    <a:pt x="605" y="1881"/>
                  </a:lnTo>
                  <a:lnTo>
                    <a:pt x="617" y="1885"/>
                  </a:lnTo>
                  <a:lnTo>
                    <a:pt x="628" y="1887"/>
                  </a:lnTo>
                  <a:lnTo>
                    <a:pt x="639" y="1888"/>
                  </a:lnTo>
                  <a:lnTo>
                    <a:pt x="644" y="1888"/>
                  </a:lnTo>
                  <a:lnTo>
                    <a:pt x="649" y="1887"/>
                  </a:lnTo>
                  <a:lnTo>
                    <a:pt x="654" y="1886"/>
                  </a:lnTo>
                  <a:lnTo>
                    <a:pt x="658" y="1884"/>
                  </a:lnTo>
                  <a:lnTo>
                    <a:pt x="662" y="1882"/>
                  </a:lnTo>
                  <a:lnTo>
                    <a:pt x="666" y="1878"/>
                  </a:lnTo>
                  <a:lnTo>
                    <a:pt x="669" y="1874"/>
                  </a:lnTo>
                  <a:lnTo>
                    <a:pt x="671" y="1870"/>
                  </a:lnTo>
                  <a:lnTo>
                    <a:pt x="673" y="1864"/>
                  </a:lnTo>
                  <a:lnTo>
                    <a:pt x="676" y="1859"/>
                  </a:lnTo>
                  <a:lnTo>
                    <a:pt x="676" y="1852"/>
                  </a:lnTo>
                  <a:lnTo>
                    <a:pt x="676" y="1846"/>
                  </a:lnTo>
                  <a:lnTo>
                    <a:pt x="674" y="1838"/>
                  </a:lnTo>
                  <a:lnTo>
                    <a:pt x="672" y="1831"/>
                  </a:lnTo>
                  <a:lnTo>
                    <a:pt x="669" y="1822"/>
                  </a:lnTo>
                  <a:lnTo>
                    <a:pt x="665" y="1812"/>
                  </a:lnTo>
                  <a:lnTo>
                    <a:pt x="605" y="1782"/>
                  </a:lnTo>
                  <a:close/>
                  <a:moveTo>
                    <a:pt x="760" y="1534"/>
                  </a:moveTo>
                  <a:lnTo>
                    <a:pt x="764" y="1536"/>
                  </a:lnTo>
                  <a:lnTo>
                    <a:pt x="767" y="1538"/>
                  </a:lnTo>
                  <a:lnTo>
                    <a:pt x="770" y="1541"/>
                  </a:lnTo>
                  <a:lnTo>
                    <a:pt x="772" y="1543"/>
                  </a:lnTo>
                  <a:lnTo>
                    <a:pt x="773" y="1547"/>
                  </a:lnTo>
                  <a:lnTo>
                    <a:pt x="773" y="1550"/>
                  </a:lnTo>
                  <a:lnTo>
                    <a:pt x="773" y="1554"/>
                  </a:lnTo>
                  <a:lnTo>
                    <a:pt x="771" y="1557"/>
                  </a:lnTo>
                  <a:lnTo>
                    <a:pt x="721" y="1669"/>
                  </a:lnTo>
                  <a:lnTo>
                    <a:pt x="733" y="1673"/>
                  </a:lnTo>
                  <a:lnTo>
                    <a:pt x="744" y="1675"/>
                  </a:lnTo>
                  <a:lnTo>
                    <a:pt x="749" y="1676"/>
                  </a:lnTo>
                  <a:lnTo>
                    <a:pt x="753" y="1676"/>
                  </a:lnTo>
                  <a:lnTo>
                    <a:pt x="759" y="1675"/>
                  </a:lnTo>
                  <a:lnTo>
                    <a:pt x="763" y="1674"/>
                  </a:lnTo>
                  <a:lnTo>
                    <a:pt x="768" y="1672"/>
                  </a:lnTo>
                  <a:lnTo>
                    <a:pt x="773" y="1670"/>
                  </a:lnTo>
                  <a:lnTo>
                    <a:pt x="776" y="1667"/>
                  </a:lnTo>
                  <a:lnTo>
                    <a:pt x="780" y="1663"/>
                  </a:lnTo>
                  <a:lnTo>
                    <a:pt x="785" y="1659"/>
                  </a:lnTo>
                  <a:lnTo>
                    <a:pt x="788" y="1654"/>
                  </a:lnTo>
                  <a:lnTo>
                    <a:pt x="791" y="1648"/>
                  </a:lnTo>
                  <a:lnTo>
                    <a:pt x="794" y="1642"/>
                  </a:lnTo>
                  <a:lnTo>
                    <a:pt x="800" y="1629"/>
                  </a:lnTo>
                  <a:lnTo>
                    <a:pt x="803" y="1617"/>
                  </a:lnTo>
                  <a:lnTo>
                    <a:pt x="805" y="1607"/>
                  </a:lnTo>
                  <a:lnTo>
                    <a:pt x="806" y="1597"/>
                  </a:lnTo>
                  <a:lnTo>
                    <a:pt x="807" y="1590"/>
                  </a:lnTo>
                  <a:lnTo>
                    <a:pt x="807" y="1583"/>
                  </a:lnTo>
                  <a:lnTo>
                    <a:pt x="808" y="1578"/>
                  </a:lnTo>
                  <a:lnTo>
                    <a:pt x="810" y="1575"/>
                  </a:lnTo>
                  <a:lnTo>
                    <a:pt x="811" y="1573"/>
                  </a:lnTo>
                  <a:lnTo>
                    <a:pt x="812" y="1571"/>
                  </a:lnTo>
                  <a:lnTo>
                    <a:pt x="813" y="1570"/>
                  </a:lnTo>
                  <a:lnTo>
                    <a:pt x="815" y="1570"/>
                  </a:lnTo>
                  <a:lnTo>
                    <a:pt x="817" y="1570"/>
                  </a:lnTo>
                  <a:lnTo>
                    <a:pt x="820" y="1571"/>
                  </a:lnTo>
                  <a:lnTo>
                    <a:pt x="825" y="1574"/>
                  </a:lnTo>
                  <a:lnTo>
                    <a:pt x="829" y="1576"/>
                  </a:lnTo>
                  <a:lnTo>
                    <a:pt x="833" y="1577"/>
                  </a:lnTo>
                  <a:lnTo>
                    <a:pt x="837" y="1579"/>
                  </a:lnTo>
                  <a:lnTo>
                    <a:pt x="840" y="1580"/>
                  </a:lnTo>
                  <a:lnTo>
                    <a:pt x="842" y="1582"/>
                  </a:lnTo>
                  <a:lnTo>
                    <a:pt x="844" y="1583"/>
                  </a:lnTo>
                  <a:lnTo>
                    <a:pt x="845" y="1584"/>
                  </a:lnTo>
                  <a:lnTo>
                    <a:pt x="846" y="1587"/>
                  </a:lnTo>
                  <a:lnTo>
                    <a:pt x="847" y="1589"/>
                  </a:lnTo>
                  <a:lnTo>
                    <a:pt x="848" y="1592"/>
                  </a:lnTo>
                  <a:lnTo>
                    <a:pt x="848" y="1597"/>
                  </a:lnTo>
                  <a:lnTo>
                    <a:pt x="847" y="1605"/>
                  </a:lnTo>
                  <a:lnTo>
                    <a:pt x="846" y="1615"/>
                  </a:lnTo>
                  <a:lnTo>
                    <a:pt x="844" y="1625"/>
                  </a:lnTo>
                  <a:lnTo>
                    <a:pt x="841" y="1637"/>
                  </a:lnTo>
                  <a:lnTo>
                    <a:pt x="837" y="1650"/>
                  </a:lnTo>
                  <a:lnTo>
                    <a:pt x="831" y="1664"/>
                  </a:lnTo>
                  <a:lnTo>
                    <a:pt x="826" y="1675"/>
                  </a:lnTo>
                  <a:lnTo>
                    <a:pt x="819" y="1686"/>
                  </a:lnTo>
                  <a:lnTo>
                    <a:pt x="813" y="1696"/>
                  </a:lnTo>
                  <a:lnTo>
                    <a:pt x="806" y="1704"/>
                  </a:lnTo>
                  <a:lnTo>
                    <a:pt x="799" y="1711"/>
                  </a:lnTo>
                  <a:lnTo>
                    <a:pt x="790" y="1717"/>
                  </a:lnTo>
                  <a:lnTo>
                    <a:pt x="783" y="1723"/>
                  </a:lnTo>
                  <a:lnTo>
                    <a:pt x="774" y="1726"/>
                  </a:lnTo>
                  <a:lnTo>
                    <a:pt x="764" y="1729"/>
                  </a:lnTo>
                  <a:lnTo>
                    <a:pt x="754" y="1730"/>
                  </a:lnTo>
                  <a:lnTo>
                    <a:pt x="745" y="1731"/>
                  </a:lnTo>
                  <a:lnTo>
                    <a:pt x="734" y="1730"/>
                  </a:lnTo>
                  <a:lnTo>
                    <a:pt x="722" y="1728"/>
                  </a:lnTo>
                  <a:lnTo>
                    <a:pt x="711" y="1726"/>
                  </a:lnTo>
                  <a:lnTo>
                    <a:pt x="698" y="1722"/>
                  </a:lnTo>
                  <a:lnTo>
                    <a:pt x="686" y="1716"/>
                  </a:lnTo>
                  <a:lnTo>
                    <a:pt x="674" y="1711"/>
                  </a:lnTo>
                  <a:lnTo>
                    <a:pt x="664" y="1704"/>
                  </a:lnTo>
                  <a:lnTo>
                    <a:pt x="654" y="1698"/>
                  </a:lnTo>
                  <a:lnTo>
                    <a:pt x="645" y="1690"/>
                  </a:lnTo>
                  <a:lnTo>
                    <a:pt x="638" y="1683"/>
                  </a:lnTo>
                  <a:lnTo>
                    <a:pt x="630" y="1674"/>
                  </a:lnTo>
                  <a:lnTo>
                    <a:pt x="625" y="1665"/>
                  </a:lnTo>
                  <a:lnTo>
                    <a:pt x="620" y="1657"/>
                  </a:lnTo>
                  <a:lnTo>
                    <a:pt x="617" y="1647"/>
                  </a:lnTo>
                  <a:lnTo>
                    <a:pt x="614" y="1638"/>
                  </a:lnTo>
                  <a:lnTo>
                    <a:pt x="613" y="1628"/>
                  </a:lnTo>
                  <a:lnTo>
                    <a:pt x="613" y="1618"/>
                  </a:lnTo>
                  <a:lnTo>
                    <a:pt x="614" y="1608"/>
                  </a:lnTo>
                  <a:lnTo>
                    <a:pt x="616" y="1597"/>
                  </a:lnTo>
                  <a:lnTo>
                    <a:pt x="618" y="1587"/>
                  </a:lnTo>
                  <a:lnTo>
                    <a:pt x="623" y="1576"/>
                  </a:lnTo>
                  <a:lnTo>
                    <a:pt x="628" y="1565"/>
                  </a:lnTo>
                  <a:lnTo>
                    <a:pt x="634" y="1555"/>
                  </a:lnTo>
                  <a:lnTo>
                    <a:pt x="641" y="1547"/>
                  </a:lnTo>
                  <a:lnTo>
                    <a:pt x="647" y="1539"/>
                  </a:lnTo>
                  <a:lnTo>
                    <a:pt x="655" y="1534"/>
                  </a:lnTo>
                  <a:lnTo>
                    <a:pt x="663" y="1528"/>
                  </a:lnTo>
                  <a:lnTo>
                    <a:pt x="670" y="1524"/>
                  </a:lnTo>
                  <a:lnTo>
                    <a:pt x="679" y="1521"/>
                  </a:lnTo>
                  <a:lnTo>
                    <a:pt x="686" y="1520"/>
                  </a:lnTo>
                  <a:lnTo>
                    <a:pt x="696" y="1519"/>
                  </a:lnTo>
                  <a:lnTo>
                    <a:pt x="705" y="1517"/>
                  </a:lnTo>
                  <a:lnTo>
                    <a:pt x="713" y="1519"/>
                  </a:lnTo>
                  <a:lnTo>
                    <a:pt x="723" y="1521"/>
                  </a:lnTo>
                  <a:lnTo>
                    <a:pt x="733" y="1523"/>
                  </a:lnTo>
                  <a:lnTo>
                    <a:pt x="741" y="1526"/>
                  </a:lnTo>
                  <a:lnTo>
                    <a:pt x="751" y="1529"/>
                  </a:lnTo>
                  <a:lnTo>
                    <a:pt x="760" y="1534"/>
                  </a:lnTo>
                  <a:close/>
                  <a:moveTo>
                    <a:pt x="723" y="1577"/>
                  </a:moveTo>
                  <a:lnTo>
                    <a:pt x="712" y="1573"/>
                  </a:lnTo>
                  <a:lnTo>
                    <a:pt x="703" y="1570"/>
                  </a:lnTo>
                  <a:lnTo>
                    <a:pt x="693" y="1569"/>
                  </a:lnTo>
                  <a:lnTo>
                    <a:pt x="684" y="1570"/>
                  </a:lnTo>
                  <a:lnTo>
                    <a:pt x="681" y="1571"/>
                  </a:lnTo>
                  <a:lnTo>
                    <a:pt x="677" y="1573"/>
                  </a:lnTo>
                  <a:lnTo>
                    <a:pt x="673" y="1575"/>
                  </a:lnTo>
                  <a:lnTo>
                    <a:pt x="670" y="1578"/>
                  </a:lnTo>
                  <a:lnTo>
                    <a:pt x="664" y="1584"/>
                  </a:lnTo>
                  <a:lnTo>
                    <a:pt x="659" y="1593"/>
                  </a:lnTo>
                  <a:lnTo>
                    <a:pt x="657" y="1598"/>
                  </a:lnTo>
                  <a:lnTo>
                    <a:pt x="656" y="1603"/>
                  </a:lnTo>
                  <a:lnTo>
                    <a:pt x="655" y="1607"/>
                  </a:lnTo>
                  <a:lnTo>
                    <a:pt x="655" y="1613"/>
                  </a:lnTo>
                  <a:lnTo>
                    <a:pt x="656" y="1621"/>
                  </a:lnTo>
                  <a:lnTo>
                    <a:pt x="659" y="1629"/>
                  </a:lnTo>
                  <a:lnTo>
                    <a:pt x="665" y="1636"/>
                  </a:lnTo>
                  <a:lnTo>
                    <a:pt x="671" y="1643"/>
                  </a:lnTo>
                  <a:lnTo>
                    <a:pt x="679" y="1649"/>
                  </a:lnTo>
                  <a:lnTo>
                    <a:pt x="687" y="1654"/>
                  </a:lnTo>
                  <a:lnTo>
                    <a:pt x="723" y="1577"/>
                  </a:lnTo>
                  <a:close/>
                  <a:moveTo>
                    <a:pt x="764" y="1283"/>
                  </a:moveTo>
                  <a:lnTo>
                    <a:pt x="765" y="1284"/>
                  </a:lnTo>
                  <a:lnTo>
                    <a:pt x="767" y="1284"/>
                  </a:lnTo>
                  <a:lnTo>
                    <a:pt x="768" y="1285"/>
                  </a:lnTo>
                  <a:lnTo>
                    <a:pt x="770" y="1286"/>
                  </a:lnTo>
                  <a:lnTo>
                    <a:pt x="772" y="1287"/>
                  </a:lnTo>
                  <a:lnTo>
                    <a:pt x="774" y="1288"/>
                  </a:lnTo>
                  <a:lnTo>
                    <a:pt x="776" y="1290"/>
                  </a:lnTo>
                  <a:lnTo>
                    <a:pt x="778" y="1293"/>
                  </a:lnTo>
                  <a:lnTo>
                    <a:pt x="919" y="1422"/>
                  </a:lnTo>
                  <a:lnTo>
                    <a:pt x="922" y="1424"/>
                  </a:lnTo>
                  <a:lnTo>
                    <a:pt x="923" y="1428"/>
                  </a:lnTo>
                  <a:lnTo>
                    <a:pt x="924" y="1431"/>
                  </a:lnTo>
                  <a:lnTo>
                    <a:pt x="924" y="1434"/>
                  </a:lnTo>
                  <a:lnTo>
                    <a:pt x="923" y="1440"/>
                  </a:lnTo>
                  <a:lnTo>
                    <a:pt x="921" y="1446"/>
                  </a:lnTo>
                  <a:lnTo>
                    <a:pt x="918" y="1455"/>
                  </a:lnTo>
                  <a:lnTo>
                    <a:pt x="913" y="1464"/>
                  </a:lnTo>
                  <a:lnTo>
                    <a:pt x="909" y="1474"/>
                  </a:lnTo>
                  <a:lnTo>
                    <a:pt x="905" y="1482"/>
                  </a:lnTo>
                  <a:lnTo>
                    <a:pt x="901" y="1487"/>
                  </a:lnTo>
                  <a:lnTo>
                    <a:pt x="898" y="1491"/>
                  </a:lnTo>
                  <a:lnTo>
                    <a:pt x="895" y="1495"/>
                  </a:lnTo>
                  <a:lnTo>
                    <a:pt x="892" y="1496"/>
                  </a:lnTo>
                  <a:lnTo>
                    <a:pt x="889" y="1497"/>
                  </a:lnTo>
                  <a:lnTo>
                    <a:pt x="885" y="1496"/>
                  </a:lnTo>
                  <a:lnTo>
                    <a:pt x="695" y="1476"/>
                  </a:lnTo>
                  <a:lnTo>
                    <a:pt x="691" y="1476"/>
                  </a:lnTo>
                  <a:lnTo>
                    <a:pt x="687" y="1475"/>
                  </a:lnTo>
                  <a:lnTo>
                    <a:pt x="684" y="1474"/>
                  </a:lnTo>
                  <a:lnTo>
                    <a:pt x="682" y="1474"/>
                  </a:lnTo>
                  <a:lnTo>
                    <a:pt x="680" y="1473"/>
                  </a:lnTo>
                  <a:lnTo>
                    <a:pt x="679" y="1473"/>
                  </a:lnTo>
                  <a:lnTo>
                    <a:pt x="678" y="1472"/>
                  </a:lnTo>
                  <a:lnTo>
                    <a:pt x="676" y="1470"/>
                  </a:lnTo>
                  <a:lnTo>
                    <a:pt x="676" y="1468"/>
                  </a:lnTo>
                  <a:lnTo>
                    <a:pt x="676" y="1464"/>
                  </a:lnTo>
                  <a:lnTo>
                    <a:pt x="676" y="1461"/>
                  </a:lnTo>
                  <a:lnTo>
                    <a:pt x="678" y="1457"/>
                  </a:lnTo>
                  <a:lnTo>
                    <a:pt x="680" y="1450"/>
                  </a:lnTo>
                  <a:lnTo>
                    <a:pt x="683" y="1444"/>
                  </a:lnTo>
                  <a:lnTo>
                    <a:pt x="686" y="1436"/>
                  </a:lnTo>
                  <a:lnTo>
                    <a:pt x="690" y="1431"/>
                  </a:lnTo>
                  <a:lnTo>
                    <a:pt x="692" y="1427"/>
                  </a:lnTo>
                  <a:lnTo>
                    <a:pt x="694" y="1423"/>
                  </a:lnTo>
                  <a:lnTo>
                    <a:pt x="696" y="1421"/>
                  </a:lnTo>
                  <a:lnTo>
                    <a:pt x="699" y="1420"/>
                  </a:lnTo>
                  <a:lnTo>
                    <a:pt x="701" y="1420"/>
                  </a:lnTo>
                  <a:lnTo>
                    <a:pt x="704" y="1420"/>
                  </a:lnTo>
                  <a:lnTo>
                    <a:pt x="857" y="1439"/>
                  </a:lnTo>
                  <a:lnTo>
                    <a:pt x="862" y="1440"/>
                  </a:lnTo>
                  <a:lnTo>
                    <a:pt x="858" y="1436"/>
                  </a:lnTo>
                  <a:lnTo>
                    <a:pt x="743" y="1335"/>
                  </a:lnTo>
                  <a:lnTo>
                    <a:pt x="740" y="1333"/>
                  </a:lnTo>
                  <a:lnTo>
                    <a:pt x="739" y="1330"/>
                  </a:lnTo>
                  <a:lnTo>
                    <a:pt x="738" y="1328"/>
                  </a:lnTo>
                  <a:lnTo>
                    <a:pt x="738" y="1325"/>
                  </a:lnTo>
                  <a:lnTo>
                    <a:pt x="739" y="1322"/>
                  </a:lnTo>
                  <a:lnTo>
                    <a:pt x="740" y="1317"/>
                  </a:lnTo>
                  <a:lnTo>
                    <a:pt x="743" y="1311"/>
                  </a:lnTo>
                  <a:lnTo>
                    <a:pt x="746" y="1305"/>
                  </a:lnTo>
                  <a:lnTo>
                    <a:pt x="749" y="1297"/>
                  </a:lnTo>
                  <a:lnTo>
                    <a:pt x="751" y="1292"/>
                  </a:lnTo>
                  <a:lnTo>
                    <a:pt x="754" y="1288"/>
                  </a:lnTo>
                  <a:lnTo>
                    <a:pt x="757" y="1285"/>
                  </a:lnTo>
                  <a:lnTo>
                    <a:pt x="759" y="1283"/>
                  </a:lnTo>
                  <a:lnTo>
                    <a:pt x="761" y="1283"/>
                  </a:lnTo>
                  <a:lnTo>
                    <a:pt x="762" y="1283"/>
                  </a:lnTo>
                  <a:lnTo>
                    <a:pt x="764" y="1283"/>
                  </a:lnTo>
                  <a:close/>
                  <a:moveTo>
                    <a:pt x="929" y="1129"/>
                  </a:moveTo>
                  <a:lnTo>
                    <a:pt x="934" y="1132"/>
                  </a:lnTo>
                  <a:lnTo>
                    <a:pt x="937" y="1134"/>
                  </a:lnTo>
                  <a:lnTo>
                    <a:pt x="940" y="1136"/>
                  </a:lnTo>
                  <a:lnTo>
                    <a:pt x="942" y="1139"/>
                  </a:lnTo>
                  <a:lnTo>
                    <a:pt x="944" y="1142"/>
                  </a:lnTo>
                  <a:lnTo>
                    <a:pt x="944" y="1146"/>
                  </a:lnTo>
                  <a:lnTo>
                    <a:pt x="944" y="1149"/>
                  </a:lnTo>
                  <a:lnTo>
                    <a:pt x="942" y="1153"/>
                  </a:lnTo>
                  <a:lnTo>
                    <a:pt x="897" y="1267"/>
                  </a:lnTo>
                  <a:lnTo>
                    <a:pt x="909" y="1270"/>
                  </a:lnTo>
                  <a:lnTo>
                    <a:pt x="920" y="1272"/>
                  </a:lnTo>
                  <a:lnTo>
                    <a:pt x="925" y="1272"/>
                  </a:lnTo>
                  <a:lnTo>
                    <a:pt x="929" y="1272"/>
                  </a:lnTo>
                  <a:lnTo>
                    <a:pt x="935" y="1271"/>
                  </a:lnTo>
                  <a:lnTo>
                    <a:pt x="939" y="1270"/>
                  </a:lnTo>
                  <a:lnTo>
                    <a:pt x="944" y="1268"/>
                  </a:lnTo>
                  <a:lnTo>
                    <a:pt x="948" y="1265"/>
                  </a:lnTo>
                  <a:lnTo>
                    <a:pt x="952" y="1261"/>
                  </a:lnTo>
                  <a:lnTo>
                    <a:pt x="956" y="1258"/>
                  </a:lnTo>
                  <a:lnTo>
                    <a:pt x="960" y="1254"/>
                  </a:lnTo>
                  <a:lnTo>
                    <a:pt x="963" y="1248"/>
                  </a:lnTo>
                  <a:lnTo>
                    <a:pt x="966" y="1243"/>
                  </a:lnTo>
                  <a:lnTo>
                    <a:pt x="968" y="1236"/>
                  </a:lnTo>
                  <a:lnTo>
                    <a:pt x="974" y="1222"/>
                  </a:lnTo>
                  <a:lnTo>
                    <a:pt x="977" y="1211"/>
                  </a:lnTo>
                  <a:lnTo>
                    <a:pt x="978" y="1201"/>
                  </a:lnTo>
                  <a:lnTo>
                    <a:pt x="979" y="1191"/>
                  </a:lnTo>
                  <a:lnTo>
                    <a:pt x="979" y="1183"/>
                  </a:lnTo>
                  <a:lnTo>
                    <a:pt x="980" y="1177"/>
                  </a:lnTo>
                  <a:lnTo>
                    <a:pt x="980" y="1172"/>
                  </a:lnTo>
                  <a:lnTo>
                    <a:pt x="981" y="1168"/>
                  </a:lnTo>
                  <a:lnTo>
                    <a:pt x="982" y="1166"/>
                  </a:lnTo>
                  <a:lnTo>
                    <a:pt x="983" y="1165"/>
                  </a:lnTo>
                  <a:lnTo>
                    <a:pt x="985" y="1164"/>
                  </a:lnTo>
                  <a:lnTo>
                    <a:pt x="987" y="1164"/>
                  </a:lnTo>
                  <a:lnTo>
                    <a:pt x="989" y="1164"/>
                  </a:lnTo>
                  <a:lnTo>
                    <a:pt x="992" y="1165"/>
                  </a:lnTo>
                  <a:lnTo>
                    <a:pt x="996" y="1166"/>
                  </a:lnTo>
                  <a:lnTo>
                    <a:pt x="1001" y="1168"/>
                  </a:lnTo>
                  <a:lnTo>
                    <a:pt x="1005" y="1169"/>
                  </a:lnTo>
                  <a:lnTo>
                    <a:pt x="1008" y="1172"/>
                  </a:lnTo>
                  <a:lnTo>
                    <a:pt x="1012" y="1173"/>
                  </a:lnTo>
                  <a:lnTo>
                    <a:pt x="1014" y="1174"/>
                  </a:lnTo>
                  <a:lnTo>
                    <a:pt x="1016" y="1176"/>
                  </a:lnTo>
                  <a:lnTo>
                    <a:pt x="1017" y="1177"/>
                  </a:lnTo>
                  <a:lnTo>
                    <a:pt x="1018" y="1178"/>
                  </a:lnTo>
                  <a:lnTo>
                    <a:pt x="1019" y="1180"/>
                  </a:lnTo>
                  <a:lnTo>
                    <a:pt x="1020" y="1183"/>
                  </a:lnTo>
                  <a:lnTo>
                    <a:pt x="1020" y="1189"/>
                  </a:lnTo>
                  <a:lnTo>
                    <a:pt x="1020" y="1198"/>
                  </a:lnTo>
                  <a:lnTo>
                    <a:pt x="1019" y="1207"/>
                  </a:lnTo>
                  <a:lnTo>
                    <a:pt x="1018" y="1218"/>
                  </a:lnTo>
                  <a:lnTo>
                    <a:pt x="1015" y="1230"/>
                  </a:lnTo>
                  <a:lnTo>
                    <a:pt x="1012" y="1243"/>
                  </a:lnTo>
                  <a:lnTo>
                    <a:pt x="1007" y="1257"/>
                  </a:lnTo>
                  <a:lnTo>
                    <a:pt x="1002" y="1269"/>
                  </a:lnTo>
                  <a:lnTo>
                    <a:pt x="996" y="1280"/>
                  </a:lnTo>
                  <a:lnTo>
                    <a:pt x="990" y="1289"/>
                  </a:lnTo>
                  <a:lnTo>
                    <a:pt x="983" y="1298"/>
                  </a:lnTo>
                  <a:lnTo>
                    <a:pt x="976" y="1306"/>
                  </a:lnTo>
                  <a:lnTo>
                    <a:pt x="968" y="1312"/>
                  </a:lnTo>
                  <a:lnTo>
                    <a:pt x="961" y="1317"/>
                  </a:lnTo>
                  <a:lnTo>
                    <a:pt x="952" y="1322"/>
                  </a:lnTo>
                  <a:lnTo>
                    <a:pt x="942" y="1325"/>
                  </a:lnTo>
                  <a:lnTo>
                    <a:pt x="933" y="1326"/>
                  </a:lnTo>
                  <a:lnTo>
                    <a:pt x="923" y="1327"/>
                  </a:lnTo>
                  <a:lnTo>
                    <a:pt x="912" y="1327"/>
                  </a:lnTo>
                  <a:lnTo>
                    <a:pt x="901" y="1326"/>
                  </a:lnTo>
                  <a:lnTo>
                    <a:pt x="889" y="1324"/>
                  </a:lnTo>
                  <a:lnTo>
                    <a:pt x="877" y="1320"/>
                  </a:lnTo>
                  <a:lnTo>
                    <a:pt x="865" y="1315"/>
                  </a:lnTo>
                  <a:lnTo>
                    <a:pt x="853" y="1310"/>
                  </a:lnTo>
                  <a:lnTo>
                    <a:pt x="841" y="1305"/>
                  </a:lnTo>
                  <a:lnTo>
                    <a:pt x="831" y="1298"/>
                  </a:lnTo>
                  <a:lnTo>
                    <a:pt x="822" y="1292"/>
                  </a:lnTo>
                  <a:lnTo>
                    <a:pt x="814" y="1284"/>
                  </a:lnTo>
                  <a:lnTo>
                    <a:pt x="806" y="1275"/>
                  </a:lnTo>
                  <a:lnTo>
                    <a:pt x="801" y="1268"/>
                  </a:lnTo>
                  <a:lnTo>
                    <a:pt x="795" y="1259"/>
                  </a:lnTo>
                  <a:lnTo>
                    <a:pt x="792" y="1249"/>
                  </a:lnTo>
                  <a:lnTo>
                    <a:pt x="789" y="1241"/>
                  </a:lnTo>
                  <a:lnTo>
                    <a:pt x="787" y="1231"/>
                  </a:lnTo>
                  <a:lnTo>
                    <a:pt x="787" y="1220"/>
                  </a:lnTo>
                  <a:lnTo>
                    <a:pt x="787" y="1211"/>
                  </a:lnTo>
                  <a:lnTo>
                    <a:pt x="788" y="1200"/>
                  </a:lnTo>
                  <a:lnTo>
                    <a:pt x="791" y="1189"/>
                  </a:lnTo>
                  <a:lnTo>
                    <a:pt x="795" y="1178"/>
                  </a:lnTo>
                  <a:lnTo>
                    <a:pt x="800" y="1166"/>
                  </a:lnTo>
                  <a:lnTo>
                    <a:pt x="805" y="1156"/>
                  </a:lnTo>
                  <a:lnTo>
                    <a:pt x="812" y="1148"/>
                  </a:lnTo>
                  <a:lnTo>
                    <a:pt x="818" y="1140"/>
                  </a:lnTo>
                  <a:lnTo>
                    <a:pt x="825" y="1134"/>
                  </a:lnTo>
                  <a:lnTo>
                    <a:pt x="832" y="1128"/>
                  </a:lnTo>
                  <a:lnTo>
                    <a:pt x="840" y="1124"/>
                  </a:lnTo>
                  <a:lnTo>
                    <a:pt x="847" y="1121"/>
                  </a:lnTo>
                  <a:lnTo>
                    <a:pt x="856" y="1119"/>
                  </a:lnTo>
                  <a:lnTo>
                    <a:pt x="865" y="1116"/>
                  </a:lnTo>
                  <a:lnTo>
                    <a:pt x="873" y="1116"/>
                  </a:lnTo>
                  <a:lnTo>
                    <a:pt x="883" y="1116"/>
                  </a:lnTo>
                  <a:lnTo>
                    <a:pt x="893" y="1118"/>
                  </a:lnTo>
                  <a:lnTo>
                    <a:pt x="901" y="1120"/>
                  </a:lnTo>
                  <a:lnTo>
                    <a:pt x="911" y="1122"/>
                  </a:lnTo>
                  <a:lnTo>
                    <a:pt x="921" y="1126"/>
                  </a:lnTo>
                  <a:lnTo>
                    <a:pt x="929" y="1129"/>
                  </a:lnTo>
                  <a:close/>
                  <a:moveTo>
                    <a:pt x="895" y="1174"/>
                  </a:moveTo>
                  <a:lnTo>
                    <a:pt x="884" y="1171"/>
                  </a:lnTo>
                  <a:lnTo>
                    <a:pt x="874" y="1168"/>
                  </a:lnTo>
                  <a:lnTo>
                    <a:pt x="865" y="1168"/>
                  </a:lnTo>
                  <a:lnTo>
                    <a:pt x="856" y="1169"/>
                  </a:lnTo>
                  <a:lnTo>
                    <a:pt x="852" y="1171"/>
                  </a:lnTo>
                  <a:lnTo>
                    <a:pt x="848" y="1173"/>
                  </a:lnTo>
                  <a:lnTo>
                    <a:pt x="845" y="1175"/>
                  </a:lnTo>
                  <a:lnTo>
                    <a:pt x="842" y="1178"/>
                  </a:lnTo>
                  <a:lnTo>
                    <a:pt x="837" y="1185"/>
                  </a:lnTo>
                  <a:lnTo>
                    <a:pt x="832" y="1193"/>
                  </a:lnTo>
                  <a:lnTo>
                    <a:pt x="830" y="1199"/>
                  </a:lnTo>
                  <a:lnTo>
                    <a:pt x="829" y="1203"/>
                  </a:lnTo>
                  <a:lnTo>
                    <a:pt x="828" y="1208"/>
                  </a:lnTo>
                  <a:lnTo>
                    <a:pt x="829" y="1213"/>
                  </a:lnTo>
                  <a:lnTo>
                    <a:pt x="830" y="1221"/>
                  </a:lnTo>
                  <a:lnTo>
                    <a:pt x="833" y="1229"/>
                  </a:lnTo>
                  <a:lnTo>
                    <a:pt x="839" y="1236"/>
                  </a:lnTo>
                  <a:lnTo>
                    <a:pt x="846" y="1243"/>
                  </a:lnTo>
                  <a:lnTo>
                    <a:pt x="854" y="1248"/>
                  </a:lnTo>
                  <a:lnTo>
                    <a:pt x="864" y="1253"/>
                  </a:lnTo>
                  <a:lnTo>
                    <a:pt x="895" y="1174"/>
                  </a:lnTo>
                  <a:close/>
                  <a:moveTo>
                    <a:pt x="1061" y="1070"/>
                  </a:moveTo>
                  <a:lnTo>
                    <a:pt x="1062" y="1071"/>
                  </a:lnTo>
                  <a:lnTo>
                    <a:pt x="1065" y="1073"/>
                  </a:lnTo>
                  <a:lnTo>
                    <a:pt x="1065" y="1075"/>
                  </a:lnTo>
                  <a:lnTo>
                    <a:pt x="1066" y="1078"/>
                  </a:lnTo>
                  <a:lnTo>
                    <a:pt x="1065" y="1082"/>
                  </a:lnTo>
                  <a:lnTo>
                    <a:pt x="1065" y="1086"/>
                  </a:lnTo>
                  <a:lnTo>
                    <a:pt x="1062" y="1093"/>
                  </a:lnTo>
                  <a:lnTo>
                    <a:pt x="1060" y="1100"/>
                  </a:lnTo>
                  <a:lnTo>
                    <a:pt x="1058" y="1107"/>
                  </a:lnTo>
                  <a:lnTo>
                    <a:pt x="1056" y="1113"/>
                  </a:lnTo>
                  <a:lnTo>
                    <a:pt x="1053" y="1118"/>
                  </a:lnTo>
                  <a:lnTo>
                    <a:pt x="1050" y="1121"/>
                  </a:lnTo>
                  <a:lnTo>
                    <a:pt x="1049" y="1123"/>
                  </a:lnTo>
                  <a:lnTo>
                    <a:pt x="1047" y="1124"/>
                  </a:lnTo>
                  <a:lnTo>
                    <a:pt x="1045" y="1124"/>
                  </a:lnTo>
                  <a:lnTo>
                    <a:pt x="1043" y="1124"/>
                  </a:lnTo>
                  <a:lnTo>
                    <a:pt x="762" y="1030"/>
                  </a:lnTo>
                  <a:lnTo>
                    <a:pt x="761" y="1029"/>
                  </a:lnTo>
                  <a:lnTo>
                    <a:pt x="759" y="1027"/>
                  </a:lnTo>
                  <a:lnTo>
                    <a:pt x="758" y="1025"/>
                  </a:lnTo>
                  <a:lnTo>
                    <a:pt x="758" y="1021"/>
                  </a:lnTo>
                  <a:lnTo>
                    <a:pt x="758" y="1018"/>
                  </a:lnTo>
                  <a:lnTo>
                    <a:pt x="759" y="1013"/>
                  </a:lnTo>
                  <a:lnTo>
                    <a:pt x="760" y="1007"/>
                  </a:lnTo>
                  <a:lnTo>
                    <a:pt x="762" y="1000"/>
                  </a:lnTo>
                  <a:lnTo>
                    <a:pt x="765" y="992"/>
                  </a:lnTo>
                  <a:lnTo>
                    <a:pt x="767" y="987"/>
                  </a:lnTo>
                  <a:lnTo>
                    <a:pt x="770" y="982"/>
                  </a:lnTo>
                  <a:lnTo>
                    <a:pt x="772" y="979"/>
                  </a:lnTo>
                  <a:lnTo>
                    <a:pt x="774" y="977"/>
                  </a:lnTo>
                  <a:lnTo>
                    <a:pt x="776" y="976"/>
                  </a:lnTo>
                  <a:lnTo>
                    <a:pt x="778" y="976"/>
                  </a:lnTo>
                  <a:lnTo>
                    <a:pt x="780" y="976"/>
                  </a:lnTo>
                  <a:lnTo>
                    <a:pt x="1061" y="1070"/>
                  </a:lnTo>
                  <a:close/>
                  <a:moveTo>
                    <a:pt x="1045" y="793"/>
                  </a:moveTo>
                  <a:lnTo>
                    <a:pt x="1057" y="798"/>
                  </a:lnTo>
                  <a:lnTo>
                    <a:pt x="1068" y="803"/>
                  </a:lnTo>
                  <a:lnTo>
                    <a:pt x="1077" y="808"/>
                  </a:lnTo>
                  <a:lnTo>
                    <a:pt x="1087" y="815"/>
                  </a:lnTo>
                  <a:lnTo>
                    <a:pt x="1096" y="821"/>
                  </a:lnTo>
                  <a:lnTo>
                    <a:pt x="1103" y="829"/>
                  </a:lnTo>
                  <a:lnTo>
                    <a:pt x="1110" y="837"/>
                  </a:lnTo>
                  <a:lnTo>
                    <a:pt x="1115" y="845"/>
                  </a:lnTo>
                  <a:lnTo>
                    <a:pt x="1120" y="855"/>
                  </a:lnTo>
                  <a:lnTo>
                    <a:pt x="1123" y="865"/>
                  </a:lnTo>
                  <a:lnTo>
                    <a:pt x="1125" y="876"/>
                  </a:lnTo>
                  <a:lnTo>
                    <a:pt x="1126" y="886"/>
                  </a:lnTo>
                  <a:lnTo>
                    <a:pt x="1126" y="897"/>
                  </a:lnTo>
                  <a:lnTo>
                    <a:pt x="1125" y="909"/>
                  </a:lnTo>
                  <a:lnTo>
                    <a:pt x="1123" y="922"/>
                  </a:lnTo>
                  <a:lnTo>
                    <a:pt x="1119" y="934"/>
                  </a:lnTo>
                  <a:lnTo>
                    <a:pt x="1114" y="947"/>
                  </a:lnTo>
                  <a:lnTo>
                    <a:pt x="1109" y="958"/>
                  </a:lnTo>
                  <a:lnTo>
                    <a:pt x="1103" y="967"/>
                  </a:lnTo>
                  <a:lnTo>
                    <a:pt x="1097" y="976"/>
                  </a:lnTo>
                  <a:lnTo>
                    <a:pt x="1090" y="984"/>
                  </a:lnTo>
                  <a:lnTo>
                    <a:pt x="1083" y="990"/>
                  </a:lnTo>
                  <a:lnTo>
                    <a:pt x="1074" y="995"/>
                  </a:lnTo>
                  <a:lnTo>
                    <a:pt x="1067" y="1001"/>
                  </a:lnTo>
                  <a:lnTo>
                    <a:pt x="1057" y="1004"/>
                  </a:lnTo>
                  <a:lnTo>
                    <a:pt x="1047" y="1006"/>
                  </a:lnTo>
                  <a:lnTo>
                    <a:pt x="1038" y="1007"/>
                  </a:lnTo>
                  <a:lnTo>
                    <a:pt x="1027" y="1007"/>
                  </a:lnTo>
                  <a:lnTo>
                    <a:pt x="1016" y="1006"/>
                  </a:lnTo>
                  <a:lnTo>
                    <a:pt x="1005" y="1005"/>
                  </a:lnTo>
                  <a:lnTo>
                    <a:pt x="993" y="1002"/>
                  </a:lnTo>
                  <a:lnTo>
                    <a:pt x="980" y="999"/>
                  </a:lnTo>
                  <a:lnTo>
                    <a:pt x="968" y="994"/>
                  </a:lnTo>
                  <a:lnTo>
                    <a:pt x="958" y="989"/>
                  </a:lnTo>
                  <a:lnTo>
                    <a:pt x="948" y="984"/>
                  </a:lnTo>
                  <a:lnTo>
                    <a:pt x="938" y="977"/>
                  </a:lnTo>
                  <a:lnTo>
                    <a:pt x="929" y="971"/>
                  </a:lnTo>
                  <a:lnTo>
                    <a:pt x="922" y="963"/>
                  </a:lnTo>
                  <a:lnTo>
                    <a:pt x="915" y="954"/>
                  </a:lnTo>
                  <a:lnTo>
                    <a:pt x="910" y="946"/>
                  </a:lnTo>
                  <a:lnTo>
                    <a:pt x="906" y="937"/>
                  </a:lnTo>
                  <a:lnTo>
                    <a:pt x="902" y="927"/>
                  </a:lnTo>
                  <a:lnTo>
                    <a:pt x="900" y="917"/>
                  </a:lnTo>
                  <a:lnTo>
                    <a:pt x="899" y="906"/>
                  </a:lnTo>
                  <a:lnTo>
                    <a:pt x="899" y="895"/>
                  </a:lnTo>
                  <a:lnTo>
                    <a:pt x="900" y="883"/>
                  </a:lnTo>
                  <a:lnTo>
                    <a:pt x="902" y="870"/>
                  </a:lnTo>
                  <a:lnTo>
                    <a:pt x="907" y="857"/>
                  </a:lnTo>
                  <a:lnTo>
                    <a:pt x="911" y="845"/>
                  </a:lnTo>
                  <a:lnTo>
                    <a:pt x="917" y="834"/>
                  </a:lnTo>
                  <a:lnTo>
                    <a:pt x="922" y="825"/>
                  </a:lnTo>
                  <a:lnTo>
                    <a:pt x="928" y="816"/>
                  </a:lnTo>
                  <a:lnTo>
                    <a:pt x="935" y="807"/>
                  </a:lnTo>
                  <a:lnTo>
                    <a:pt x="942" y="801"/>
                  </a:lnTo>
                  <a:lnTo>
                    <a:pt x="951" y="796"/>
                  </a:lnTo>
                  <a:lnTo>
                    <a:pt x="959" y="791"/>
                  </a:lnTo>
                  <a:lnTo>
                    <a:pt x="968" y="788"/>
                  </a:lnTo>
                  <a:lnTo>
                    <a:pt x="978" y="786"/>
                  </a:lnTo>
                  <a:lnTo>
                    <a:pt x="988" y="785"/>
                  </a:lnTo>
                  <a:lnTo>
                    <a:pt x="999" y="785"/>
                  </a:lnTo>
                  <a:lnTo>
                    <a:pt x="1009" y="785"/>
                  </a:lnTo>
                  <a:lnTo>
                    <a:pt x="1020" y="787"/>
                  </a:lnTo>
                  <a:lnTo>
                    <a:pt x="1033" y="790"/>
                  </a:lnTo>
                  <a:lnTo>
                    <a:pt x="1045" y="793"/>
                  </a:lnTo>
                  <a:close/>
                  <a:moveTo>
                    <a:pt x="1029" y="850"/>
                  </a:moveTo>
                  <a:lnTo>
                    <a:pt x="1015" y="845"/>
                  </a:lnTo>
                  <a:lnTo>
                    <a:pt x="1002" y="843"/>
                  </a:lnTo>
                  <a:lnTo>
                    <a:pt x="990" y="842"/>
                  </a:lnTo>
                  <a:lnTo>
                    <a:pt x="979" y="843"/>
                  </a:lnTo>
                  <a:lnTo>
                    <a:pt x="974" y="845"/>
                  </a:lnTo>
                  <a:lnTo>
                    <a:pt x="969" y="847"/>
                  </a:lnTo>
                  <a:lnTo>
                    <a:pt x="965" y="850"/>
                  </a:lnTo>
                  <a:lnTo>
                    <a:pt x="961" y="853"/>
                  </a:lnTo>
                  <a:lnTo>
                    <a:pt x="956" y="857"/>
                  </a:lnTo>
                  <a:lnTo>
                    <a:pt x="953" y="861"/>
                  </a:lnTo>
                  <a:lnTo>
                    <a:pt x="951" y="867"/>
                  </a:lnTo>
                  <a:lnTo>
                    <a:pt x="948" y="873"/>
                  </a:lnTo>
                  <a:lnTo>
                    <a:pt x="947" y="880"/>
                  </a:lnTo>
                  <a:lnTo>
                    <a:pt x="946" y="885"/>
                  </a:lnTo>
                  <a:lnTo>
                    <a:pt x="945" y="891"/>
                  </a:lnTo>
                  <a:lnTo>
                    <a:pt x="946" y="896"/>
                  </a:lnTo>
                  <a:lnTo>
                    <a:pt x="947" y="901"/>
                  </a:lnTo>
                  <a:lnTo>
                    <a:pt x="948" y="906"/>
                  </a:lnTo>
                  <a:lnTo>
                    <a:pt x="950" y="911"/>
                  </a:lnTo>
                  <a:lnTo>
                    <a:pt x="953" y="915"/>
                  </a:lnTo>
                  <a:lnTo>
                    <a:pt x="961" y="923"/>
                  </a:lnTo>
                  <a:lnTo>
                    <a:pt x="971" y="931"/>
                  </a:lnTo>
                  <a:lnTo>
                    <a:pt x="982" y="937"/>
                  </a:lnTo>
                  <a:lnTo>
                    <a:pt x="996" y="943"/>
                  </a:lnTo>
                  <a:lnTo>
                    <a:pt x="1011" y="947"/>
                  </a:lnTo>
                  <a:lnTo>
                    <a:pt x="1023" y="949"/>
                  </a:lnTo>
                  <a:lnTo>
                    <a:pt x="1035" y="950"/>
                  </a:lnTo>
                  <a:lnTo>
                    <a:pt x="1046" y="948"/>
                  </a:lnTo>
                  <a:lnTo>
                    <a:pt x="1052" y="947"/>
                  </a:lnTo>
                  <a:lnTo>
                    <a:pt x="1056" y="945"/>
                  </a:lnTo>
                  <a:lnTo>
                    <a:pt x="1060" y="943"/>
                  </a:lnTo>
                  <a:lnTo>
                    <a:pt x="1065" y="938"/>
                  </a:lnTo>
                  <a:lnTo>
                    <a:pt x="1069" y="935"/>
                  </a:lnTo>
                  <a:lnTo>
                    <a:pt x="1072" y="930"/>
                  </a:lnTo>
                  <a:lnTo>
                    <a:pt x="1074" y="924"/>
                  </a:lnTo>
                  <a:lnTo>
                    <a:pt x="1077" y="918"/>
                  </a:lnTo>
                  <a:lnTo>
                    <a:pt x="1079" y="912"/>
                  </a:lnTo>
                  <a:lnTo>
                    <a:pt x="1080" y="906"/>
                  </a:lnTo>
                  <a:lnTo>
                    <a:pt x="1080" y="900"/>
                  </a:lnTo>
                  <a:lnTo>
                    <a:pt x="1080" y="895"/>
                  </a:lnTo>
                  <a:lnTo>
                    <a:pt x="1079" y="891"/>
                  </a:lnTo>
                  <a:lnTo>
                    <a:pt x="1077" y="885"/>
                  </a:lnTo>
                  <a:lnTo>
                    <a:pt x="1075" y="881"/>
                  </a:lnTo>
                  <a:lnTo>
                    <a:pt x="1072" y="877"/>
                  </a:lnTo>
                  <a:lnTo>
                    <a:pt x="1065" y="868"/>
                  </a:lnTo>
                  <a:lnTo>
                    <a:pt x="1055" y="861"/>
                  </a:lnTo>
                  <a:lnTo>
                    <a:pt x="1043" y="855"/>
                  </a:lnTo>
                  <a:lnTo>
                    <a:pt x="1029" y="850"/>
                  </a:lnTo>
                  <a:close/>
                  <a:moveTo>
                    <a:pt x="1109" y="561"/>
                  </a:moveTo>
                  <a:lnTo>
                    <a:pt x="1121" y="565"/>
                  </a:lnTo>
                  <a:lnTo>
                    <a:pt x="1133" y="570"/>
                  </a:lnTo>
                  <a:lnTo>
                    <a:pt x="1143" y="574"/>
                  </a:lnTo>
                  <a:lnTo>
                    <a:pt x="1153" y="579"/>
                  </a:lnTo>
                  <a:lnTo>
                    <a:pt x="1163" y="586"/>
                  </a:lnTo>
                  <a:lnTo>
                    <a:pt x="1170" y="592"/>
                  </a:lnTo>
                  <a:lnTo>
                    <a:pt x="1178" y="599"/>
                  </a:lnTo>
                  <a:lnTo>
                    <a:pt x="1184" y="605"/>
                  </a:lnTo>
                  <a:lnTo>
                    <a:pt x="1189" y="613"/>
                  </a:lnTo>
                  <a:lnTo>
                    <a:pt x="1193" y="622"/>
                  </a:lnTo>
                  <a:lnTo>
                    <a:pt x="1196" y="629"/>
                  </a:lnTo>
                  <a:lnTo>
                    <a:pt x="1199" y="639"/>
                  </a:lnTo>
                  <a:lnTo>
                    <a:pt x="1200" y="647"/>
                  </a:lnTo>
                  <a:lnTo>
                    <a:pt x="1200" y="657"/>
                  </a:lnTo>
                  <a:lnTo>
                    <a:pt x="1199" y="667"/>
                  </a:lnTo>
                  <a:lnTo>
                    <a:pt x="1196" y="677"/>
                  </a:lnTo>
                  <a:lnTo>
                    <a:pt x="1194" y="684"/>
                  </a:lnTo>
                  <a:lnTo>
                    <a:pt x="1191" y="692"/>
                  </a:lnTo>
                  <a:lnTo>
                    <a:pt x="1187" y="698"/>
                  </a:lnTo>
                  <a:lnTo>
                    <a:pt x="1181" y="704"/>
                  </a:lnTo>
                  <a:lnTo>
                    <a:pt x="1176" y="709"/>
                  </a:lnTo>
                  <a:lnTo>
                    <a:pt x="1169" y="714"/>
                  </a:lnTo>
                  <a:lnTo>
                    <a:pt x="1163" y="720"/>
                  </a:lnTo>
                  <a:lnTo>
                    <a:pt x="1154" y="724"/>
                  </a:lnTo>
                  <a:lnTo>
                    <a:pt x="1245" y="750"/>
                  </a:lnTo>
                  <a:lnTo>
                    <a:pt x="1247" y="751"/>
                  </a:lnTo>
                  <a:lnTo>
                    <a:pt x="1248" y="752"/>
                  </a:lnTo>
                  <a:lnTo>
                    <a:pt x="1249" y="754"/>
                  </a:lnTo>
                  <a:lnTo>
                    <a:pt x="1250" y="758"/>
                  </a:lnTo>
                  <a:lnTo>
                    <a:pt x="1250" y="762"/>
                  </a:lnTo>
                  <a:lnTo>
                    <a:pt x="1249" y="766"/>
                  </a:lnTo>
                  <a:lnTo>
                    <a:pt x="1248" y="773"/>
                  </a:lnTo>
                  <a:lnTo>
                    <a:pt x="1247" y="780"/>
                  </a:lnTo>
                  <a:lnTo>
                    <a:pt x="1244" y="787"/>
                  </a:lnTo>
                  <a:lnTo>
                    <a:pt x="1242" y="793"/>
                  </a:lnTo>
                  <a:lnTo>
                    <a:pt x="1241" y="798"/>
                  </a:lnTo>
                  <a:lnTo>
                    <a:pt x="1238" y="801"/>
                  </a:lnTo>
                  <a:lnTo>
                    <a:pt x="1236" y="803"/>
                  </a:lnTo>
                  <a:lnTo>
                    <a:pt x="1234" y="804"/>
                  </a:lnTo>
                  <a:lnTo>
                    <a:pt x="1232" y="805"/>
                  </a:lnTo>
                  <a:lnTo>
                    <a:pt x="1230" y="805"/>
                  </a:lnTo>
                  <a:lnTo>
                    <a:pt x="960" y="729"/>
                  </a:lnTo>
                  <a:lnTo>
                    <a:pt x="959" y="727"/>
                  </a:lnTo>
                  <a:lnTo>
                    <a:pt x="956" y="726"/>
                  </a:lnTo>
                  <a:lnTo>
                    <a:pt x="955" y="724"/>
                  </a:lnTo>
                  <a:lnTo>
                    <a:pt x="955" y="722"/>
                  </a:lnTo>
                  <a:lnTo>
                    <a:pt x="955" y="719"/>
                  </a:lnTo>
                  <a:lnTo>
                    <a:pt x="955" y="714"/>
                  </a:lnTo>
                  <a:lnTo>
                    <a:pt x="956" y="709"/>
                  </a:lnTo>
                  <a:lnTo>
                    <a:pt x="958" y="704"/>
                  </a:lnTo>
                  <a:lnTo>
                    <a:pt x="960" y="697"/>
                  </a:lnTo>
                  <a:lnTo>
                    <a:pt x="962" y="693"/>
                  </a:lnTo>
                  <a:lnTo>
                    <a:pt x="963" y="689"/>
                  </a:lnTo>
                  <a:lnTo>
                    <a:pt x="965" y="685"/>
                  </a:lnTo>
                  <a:lnTo>
                    <a:pt x="967" y="684"/>
                  </a:lnTo>
                  <a:lnTo>
                    <a:pt x="969" y="683"/>
                  </a:lnTo>
                  <a:lnTo>
                    <a:pt x="971" y="682"/>
                  </a:lnTo>
                  <a:lnTo>
                    <a:pt x="973" y="683"/>
                  </a:lnTo>
                  <a:lnTo>
                    <a:pt x="996" y="689"/>
                  </a:lnTo>
                  <a:lnTo>
                    <a:pt x="990" y="679"/>
                  </a:lnTo>
                  <a:lnTo>
                    <a:pt x="986" y="668"/>
                  </a:lnTo>
                  <a:lnTo>
                    <a:pt x="981" y="658"/>
                  </a:lnTo>
                  <a:lnTo>
                    <a:pt x="979" y="649"/>
                  </a:lnTo>
                  <a:lnTo>
                    <a:pt x="978" y="639"/>
                  </a:lnTo>
                  <a:lnTo>
                    <a:pt x="977" y="629"/>
                  </a:lnTo>
                  <a:lnTo>
                    <a:pt x="978" y="619"/>
                  </a:lnTo>
                  <a:lnTo>
                    <a:pt x="980" y="610"/>
                  </a:lnTo>
                  <a:lnTo>
                    <a:pt x="983" y="600"/>
                  </a:lnTo>
                  <a:lnTo>
                    <a:pt x="988" y="590"/>
                  </a:lnTo>
                  <a:lnTo>
                    <a:pt x="993" y="583"/>
                  </a:lnTo>
                  <a:lnTo>
                    <a:pt x="999" y="576"/>
                  </a:lnTo>
                  <a:lnTo>
                    <a:pt x="1005" y="570"/>
                  </a:lnTo>
                  <a:lnTo>
                    <a:pt x="1013" y="565"/>
                  </a:lnTo>
                  <a:lnTo>
                    <a:pt x="1020" y="561"/>
                  </a:lnTo>
                  <a:lnTo>
                    <a:pt x="1029" y="558"/>
                  </a:lnTo>
                  <a:lnTo>
                    <a:pt x="1038" y="556"/>
                  </a:lnTo>
                  <a:lnTo>
                    <a:pt x="1047" y="555"/>
                  </a:lnTo>
                  <a:lnTo>
                    <a:pt x="1056" y="553"/>
                  </a:lnTo>
                  <a:lnTo>
                    <a:pt x="1067" y="553"/>
                  </a:lnTo>
                  <a:lnTo>
                    <a:pt x="1076" y="555"/>
                  </a:lnTo>
                  <a:lnTo>
                    <a:pt x="1087" y="557"/>
                  </a:lnTo>
                  <a:lnTo>
                    <a:pt x="1098" y="559"/>
                  </a:lnTo>
                  <a:lnTo>
                    <a:pt x="1109" y="561"/>
                  </a:lnTo>
                  <a:close/>
                  <a:moveTo>
                    <a:pt x="1097" y="619"/>
                  </a:moveTo>
                  <a:lnTo>
                    <a:pt x="1084" y="616"/>
                  </a:lnTo>
                  <a:lnTo>
                    <a:pt x="1072" y="614"/>
                  </a:lnTo>
                  <a:lnTo>
                    <a:pt x="1061" y="614"/>
                  </a:lnTo>
                  <a:lnTo>
                    <a:pt x="1050" y="615"/>
                  </a:lnTo>
                  <a:lnTo>
                    <a:pt x="1045" y="616"/>
                  </a:lnTo>
                  <a:lnTo>
                    <a:pt x="1041" y="617"/>
                  </a:lnTo>
                  <a:lnTo>
                    <a:pt x="1036" y="619"/>
                  </a:lnTo>
                  <a:lnTo>
                    <a:pt x="1033" y="623"/>
                  </a:lnTo>
                  <a:lnTo>
                    <a:pt x="1030" y="626"/>
                  </a:lnTo>
                  <a:lnTo>
                    <a:pt x="1027" y="629"/>
                  </a:lnTo>
                  <a:lnTo>
                    <a:pt x="1025" y="633"/>
                  </a:lnTo>
                  <a:lnTo>
                    <a:pt x="1022" y="639"/>
                  </a:lnTo>
                  <a:lnTo>
                    <a:pt x="1021" y="644"/>
                  </a:lnTo>
                  <a:lnTo>
                    <a:pt x="1021" y="650"/>
                  </a:lnTo>
                  <a:lnTo>
                    <a:pt x="1021" y="656"/>
                  </a:lnTo>
                  <a:lnTo>
                    <a:pt x="1023" y="663"/>
                  </a:lnTo>
                  <a:lnTo>
                    <a:pt x="1026" y="669"/>
                  </a:lnTo>
                  <a:lnTo>
                    <a:pt x="1030" y="677"/>
                  </a:lnTo>
                  <a:lnTo>
                    <a:pt x="1034" y="684"/>
                  </a:lnTo>
                  <a:lnTo>
                    <a:pt x="1041" y="693"/>
                  </a:lnTo>
                  <a:lnTo>
                    <a:pt x="1105" y="710"/>
                  </a:lnTo>
                  <a:lnTo>
                    <a:pt x="1120" y="703"/>
                  </a:lnTo>
                  <a:lnTo>
                    <a:pt x="1133" y="695"/>
                  </a:lnTo>
                  <a:lnTo>
                    <a:pt x="1138" y="691"/>
                  </a:lnTo>
                  <a:lnTo>
                    <a:pt x="1141" y="686"/>
                  </a:lnTo>
                  <a:lnTo>
                    <a:pt x="1144" y="681"/>
                  </a:lnTo>
                  <a:lnTo>
                    <a:pt x="1147" y="676"/>
                  </a:lnTo>
                  <a:lnTo>
                    <a:pt x="1148" y="670"/>
                  </a:lnTo>
                  <a:lnTo>
                    <a:pt x="1148" y="666"/>
                  </a:lnTo>
                  <a:lnTo>
                    <a:pt x="1148" y="660"/>
                  </a:lnTo>
                  <a:lnTo>
                    <a:pt x="1147" y="656"/>
                  </a:lnTo>
                  <a:lnTo>
                    <a:pt x="1144" y="652"/>
                  </a:lnTo>
                  <a:lnTo>
                    <a:pt x="1142" y="647"/>
                  </a:lnTo>
                  <a:lnTo>
                    <a:pt x="1139" y="643"/>
                  </a:lnTo>
                  <a:lnTo>
                    <a:pt x="1136" y="640"/>
                  </a:lnTo>
                  <a:lnTo>
                    <a:pt x="1127" y="633"/>
                  </a:lnTo>
                  <a:lnTo>
                    <a:pt x="1117" y="627"/>
                  </a:lnTo>
                  <a:lnTo>
                    <a:pt x="1108" y="623"/>
                  </a:lnTo>
                  <a:lnTo>
                    <a:pt x="1097" y="619"/>
                  </a:lnTo>
                  <a:close/>
                  <a:moveTo>
                    <a:pt x="1157" y="339"/>
                  </a:moveTo>
                  <a:lnTo>
                    <a:pt x="1163" y="341"/>
                  </a:lnTo>
                  <a:lnTo>
                    <a:pt x="1166" y="343"/>
                  </a:lnTo>
                  <a:lnTo>
                    <a:pt x="1169" y="345"/>
                  </a:lnTo>
                  <a:lnTo>
                    <a:pt x="1171" y="347"/>
                  </a:lnTo>
                  <a:lnTo>
                    <a:pt x="1174" y="350"/>
                  </a:lnTo>
                  <a:lnTo>
                    <a:pt x="1174" y="354"/>
                  </a:lnTo>
                  <a:lnTo>
                    <a:pt x="1174" y="357"/>
                  </a:lnTo>
                  <a:lnTo>
                    <a:pt x="1174" y="361"/>
                  </a:lnTo>
                  <a:lnTo>
                    <a:pt x="1146" y="480"/>
                  </a:lnTo>
                  <a:lnTo>
                    <a:pt x="1159" y="482"/>
                  </a:lnTo>
                  <a:lnTo>
                    <a:pt x="1169" y="482"/>
                  </a:lnTo>
                  <a:lnTo>
                    <a:pt x="1175" y="482"/>
                  </a:lnTo>
                  <a:lnTo>
                    <a:pt x="1179" y="481"/>
                  </a:lnTo>
                  <a:lnTo>
                    <a:pt x="1184" y="479"/>
                  </a:lnTo>
                  <a:lnTo>
                    <a:pt x="1189" y="477"/>
                  </a:lnTo>
                  <a:lnTo>
                    <a:pt x="1193" y="475"/>
                  </a:lnTo>
                  <a:lnTo>
                    <a:pt x="1196" y="471"/>
                  </a:lnTo>
                  <a:lnTo>
                    <a:pt x="1200" y="467"/>
                  </a:lnTo>
                  <a:lnTo>
                    <a:pt x="1203" y="463"/>
                  </a:lnTo>
                  <a:lnTo>
                    <a:pt x="1206" y="458"/>
                  </a:lnTo>
                  <a:lnTo>
                    <a:pt x="1208" y="452"/>
                  </a:lnTo>
                  <a:lnTo>
                    <a:pt x="1210" y="446"/>
                  </a:lnTo>
                  <a:lnTo>
                    <a:pt x="1213" y="439"/>
                  </a:lnTo>
                  <a:lnTo>
                    <a:pt x="1216" y="426"/>
                  </a:lnTo>
                  <a:lnTo>
                    <a:pt x="1217" y="413"/>
                  </a:lnTo>
                  <a:lnTo>
                    <a:pt x="1217" y="402"/>
                  </a:lnTo>
                  <a:lnTo>
                    <a:pt x="1216" y="394"/>
                  </a:lnTo>
                  <a:lnTo>
                    <a:pt x="1216" y="386"/>
                  </a:lnTo>
                  <a:lnTo>
                    <a:pt x="1215" y="379"/>
                  </a:lnTo>
                  <a:lnTo>
                    <a:pt x="1214" y="374"/>
                  </a:lnTo>
                  <a:lnTo>
                    <a:pt x="1215" y="370"/>
                  </a:lnTo>
                  <a:lnTo>
                    <a:pt x="1215" y="369"/>
                  </a:lnTo>
                  <a:lnTo>
                    <a:pt x="1216" y="367"/>
                  </a:lnTo>
                  <a:lnTo>
                    <a:pt x="1217" y="367"/>
                  </a:lnTo>
                  <a:lnTo>
                    <a:pt x="1219" y="365"/>
                  </a:lnTo>
                  <a:lnTo>
                    <a:pt x="1222" y="365"/>
                  </a:lnTo>
                  <a:lnTo>
                    <a:pt x="1226" y="365"/>
                  </a:lnTo>
                  <a:lnTo>
                    <a:pt x="1229" y="367"/>
                  </a:lnTo>
                  <a:lnTo>
                    <a:pt x="1234" y="368"/>
                  </a:lnTo>
                  <a:lnTo>
                    <a:pt x="1238" y="369"/>
                  </a:lnTo>
                  <a:lnTo>
                    <a:pt x="1243" y="370"/>
                  </a:lnTo>
                  <a:lnTo>
                    <a:pt x="1245" y="371"/>
                  </a:lnTo>
                  <a:lnTo>
                    <a:pt x="1248" y="372"/>
                  </a:lnTo>
                  <a:lnTo>
                    <a:pt x="1250" y="373"/>
                  </a:lnTo>
                  <a:lnTo>
                    <a:pt x="1251" y="374"/>
                  </a:lnTo>
                  <a:lnTo>
                    <a:pt x="1254" y="375"/>
                  </a:lnTo>
                  <a:lnTo>
                    <a:pt x="1255" y="376"/>
                  </a:lnTo>
                  <a:lnTo>
                    <a:pt x="1256" y="379"/>
                  </a:lnTo>
                  <a:lnTo>
                    <a:pt x="1257" y="386"/>
                  </a:lnTo>
                  <a:lnTo>
                    <a:pt x="1258" y="394"/>
                  </a:lnTo>
                  <a:lnTo>
                    <a:pt x="1258" y="403"/>
                  </a:lnTo>
                  <a:lnTo>
                    <a:pt x="1258" y="414"/>
                  </a:lnTo>
                  <a:lnTo>
                    <a:pt x="1258" y="426"/>
                  </a:lnTo>
                  <a:lnTo>
                    <a:pt x="1256" y="440"/>
                  </a:lnTo>
                  <a:lnTo>
                    <a:pt x="1254" y="454"/>
                  </a:lnTo>
                  <a:lnTo>
                    <a:pt x="1250" y="467"/>
                  </a:lnTo>
                  <a:lnTo>
                    <a:pt x="1246" y="478"/>
                  </a:lnTo>
                  <a:lnTo>
                    <a:pt x="1242" y="489"/>
                  </a:lnTo>
                  <a:lnTo>
                    <a:pt x="1236" y="498"/>
                  </a:lnTo>
                  <a:lnTo>
                    <a:pt x="1230" y="507"/>
                  </a:lnTo>
                  <a:lnTo>
                    <a:pt x="1223" y="515"/>
                  </a:lnTo>
                  <a:lnTo>
                    <a:pt x="1217" y="521"/>
                  </a:lnTo>
                  <a:lnTo>
                    <a:pt x="1208" y="526"/>
                  </a:lnTo>
                  <a:lnTo>
                    <a:pt x="1200" y="531"/>
                  </a:lnTo>
                  <a:lnTo>
                    <a:pt x="1191" y="534"/>
                  </a:lnTo>
                  <a:lnTo>
                    <a:pt x="1181" y="536"/>
                  </a:lnTo>
                  <a:lnTo>
                    <a:pt x="1170" y="538"/>
                  </a:lnTo>
                  <a:lnTo>
                    <a:pt x="1159" y="538"/>
                  </a:lnTo>
                  <a:lnTo>
                    <a:pt x="1147" y="537"/>
                  </a:lnTo>
                  <a:lnTo>
                    <a:pt x="1135" y="536"/>
                  </a:lnTo>
                  <a:lnTo>
                    <a:pt x="1121" y="533"/>
                  </a:lnTo>
                  <a:lnTo>
                    <a:pt x="1109" y="530"/>
                  </a:lnTo>
                  <a:lnTo>
                    <a:pt x="1097" y="526"/>
                  </a:lnTo>
                  <a:lnTo>
                    <a:pt x="1086" y="521"/>
                  </a:lnTo>
                  <a:lnTo>
                    <a:pt x="1075" y="516"/>
                  </a:lnTo>
                  <a:lnTo>
                    <a:pt x="1067" y="509"/>
                  </a:lnTo>
                  <a:lnTo>
                    <a:pt x="1058" y="503"/>
                  </a:lnTo>
                  <a:lnTo>
                    <a:pt x="1052" y="495"/>
                  </a:lnTo>
                  <a:lnTo>
                    <a:pt x="1045" y="488"/>
                  </a:lnTo>
                  <a:lnTo>
                    <a:pt x="1040" y="479"/>
                  </a:lnTo>
                  <a:lnTo>
                    <a:pt x="1035" y="470"/>
                  </a:lnTo>
                  <a:lnTo>
                    <a:pt x="1032" y="462"/>
                  </a:lnTo>
                  <a:lnTo>
                    <a:pt x="1030" y="451"/>
                  </a:lnTo>
                  <a:lnTo>
                    <a:pt x="1029" y="441"/>
                  </a:lnTo>
                  <a:lnTo>
                    <a:pt x="1029" y="430"/>
                  </a:lnTo>
                  <a:lnTo>
                    <a:pt x="1030" y="419"/>
                  </a:lnTo>
                  <a:lnTo>
                    <a:pt x="1032" y="408"/>
                  </a:lnTo>
                  <a:lnTo>
                    <a:pt x="1035" y="396"/>
                  </a:lnTo>
                  <a:lnTo>
                    <a:pt x="1039" y="385"/>
                  </a:lnTo>
                  <a:lnTo>
                    <a:pt x="1044" y="376"/>
                  </a:lnTo>
                  <a:lnTo>
                    <a:pt x="1049" y="368"/>
                  </a:lnTo>
                  <a:lnTo>
                    <a:pt x="1055" y="360"/>
                  </a:lnTo>
                  <a:lnTo>
                    <a:pt x="1061" y="354"/>
                  </a:lnTo>
                  <a:lnTo>
                    <a:pt x="1068" y="348"/>
                  </a:lnTo>
                  <a:lnTo>
                    <a:pt x="1075" y="344"/>
                  </a:lnTo>
                  <a:lnTo>
                    <a:pt x="1084" y="339"/>
                  </a:lnTo>
                  <a:lnTo>
                    <a:pt x="1092" y="337"/>
                  </a:lnTo>
                  <a:lnTo>
                    <a:pt x="1100" y="335"/>
                  </a:lnTo>
                  <a:lnTo>
                    <a:pt x="1110" y="334"/>
                  </a:lnTo>
                  <a:lnTo>
                    <a:pt x="1120" y="334"/>
                  </a:lnTo>
                  <a:lnTo>
                    <a:pt x="1129" y="334"/>
                  </a:lnTo>
                  <a:lnTo>
                    <a:pt x="1139" y="335"/>
                  </a:lnTo>
                  <a:lnTo>
                    <a:pt x="1149" y="337"/>
                  </a:lnTo>
                  <a:lnTo>
                    <a:pt x="1157" y="339"/>
                  </a:lnTo>
                  <a:close/>
                  <a:moveTo>
                    <a:pt x="1129" y="389"/>
                  </a:moveTo>
                  <a:lnTo>
                    <a:pt x="1119" y="387"/>
                  </a:lnTo>
                  <a:lnTo>
                    <a:pt x="1109" y="387"/>
                  </a:lnTo>
                  <a:lnTo>
                    <a:pt x="1099" y="388"/>
                  </a:lnTo>
                  <a:lnTo>
                    <a:pt x="1092" y="390"/>
                  </a:lnTo>
                  <a:lnTo>
                    <a:pt x="1087" y="392"/>
                  </a:lnTo>
                  <a:lnTo>
                    <a:pt x="1084" y="395"/>
                  </a:lnTo>
                  <a:lnTo>
                    <a:pt x="1081" y="398"/>
                  </a:lnTo>
                  <a:lnTo>
                    <a:pt x="1079" y="401"/>
                  </a:lnTo>
                  <a:lnTo>
                    <a:pt x="1074" y="409"/>
                  </a:lnTo>
                  <a:lnTo>
                    <a:pt x="1071" y="418"/>
                  </a:lnTo>
                  <a:lnTo>
                    <a:pt x="1070" y="423"/>
                  </a:lnTo>
                  <a:lnTo>
                    <a:pt x="1069" y="428"/>
                  </a:lnTo>
                  <a:lnTo>
                    <a:pt x="1070" y="432"/>
                  </a:lnTo>
                  <a:lnTo>
                    <a:pt x="1070" y="437"/>
                  </a:lnTo>
                  <a:lnTo>
                    <a:pt x="1073" y="445"/>
                  </a:lnTo>
                  <a:lnTo>
                    <a:pt x="1077" y="453"/>
                  </a:lnTo>
                  <a:lnTo>
                    <a:pt x="1084" y="458"/>
                  </a:lnTo>
                  <a:lnTo>
                    <a:pt x="1092" y="464"/>
                  </a:lnTo>
                  <a:lnTo>
                    <a:pt x="1101" y="468"/>
                  </a:lnTo>
                  <a:lnTo>
                    <a:pt x="1111" y="472"/>
                  </a:lnTo>
                  <a:lnTo>
                    <a:pt x="1129" y="389"/>
                  </a:lnTo>
                  <a:close/>
                  <a:moveTo>
                    <a:pt x="1114" y="159"/>
                  </a:moveTo>
                  <a:lnTo>
                    <a:pt x="1122" y="160"/>
                  </a:lnTo>
                  <a:lnTo>
                    <a:pt x="1127" y="162"/>
                  </a:lnTo>
                  <a:lnTo>
                    <a:pt x="1132" y="163"/>
                  </a:lnTo>
                  <a:lnTo>
                    <a:pt x="1135" y="164"/>
                  </a:lnTo>
                  <a:lnTo>
                    <a:pt x="1137" y="167"/>
                  </a:lnTo>
                  <a:lnTo>
                    <a:pt x="1138" y="168"/>
                  </a:lnTo>
                  <a:lnTo>
                    <a:pt x="1139" y="170"/>
                  </a:lnTo>
                  <a:lnTo>
                    <a:pt x="1139" y="172"/>
                  </a:lnTo>
                  <a:lnTo>
                    <a:pt x="1138" y="173"/>
                  </a:lnTo>
                  <a:lnTo>
                    <a:pt x="1137" y="175"/>
                  </a:lnTo>
                  <a:lnTo>
                    <a:pt x="1136" y="177"/>
                  </a:lnTo>
                  <a:lnTo>
                    <a:pt x="1135" y="181"/>
                  </a:lnTo>
                  <a:lnTo>
                    <a:pt x="1134" y="183"/>
                  </a:lnTo>
                  <a:lnTo>
                    <a:pt x="1132" y="186"/>
                  </a:lnTo>
                  <a:lnTo>
                    <a:pt x="1130" y="189"/>
                  </a:lnTo>
                  <a:lnTo>
                    <a:pt x="1129" y="193"/>
                  </a:lnTo>
                  <a:lnTo>
                    <a:pt x="1129" y="198"/>
                  </a:lnTo>
                  <a:lnTo>
                    <a:pt x="1130" y="202"/>
                  </a:lnTo>
                  <a:lnTo>
                    <a:pt x="1132" y="208"/>
                  </a:lnTo>
                  <a:lnTo>
                    <a:pt x="1135" y="213"/>
                  </a:lnTo>
                  <a:lnTo>
                    <a:pt x="1138" y="220"/>
                  </a:lnTo>
                  <a:lnTo>
                    <a:pt x="1143" y="226"/>
                  </a:lnTo>
                  <a:lnTo>
                    <a:pt x="1149" y="232"/>
                  </a:lnTo>
                  <a:lnTo>
                    <a:pt x="1157" y="240"/>
                  </a:lnTo>
                  <a:lnTo>
                    <a:pt x="1281" y="263"/>
                  </a:lnTo>
                  <a:lnTo>
                    <a:pt x="1283" y="264"/>
                  </a:lnTo>
                  <a:lnTo>
                    <a:pt x="1284" y="265"/>
                  </a:lnTo>
                  <a:lnTo>
                    <a:pt x="1285" y="267"/>
                  </a:lnTo>
                  <a:lnTo>
                    <a:pt x="1286" y="269"/>
                  </a:lnTo>
                  <a:lnTo>
                    <a:pt x="1286" y="274"/>
                  </a:lnTo>
                  <a:lnTo>
                    <a:pt x="1286" y="279"/>
                  </a:lnTo>
                  <a:lnTo>
                    <a:pt x="1285" y="284"/>
                  </a:lnTo>
                  <a:lnTo>
                    <a:pt x="1284" y="292"/>
                  </a:lnTo>
                  <a:lnTo>
                    <a:pt x="1283" y="300"/>
                  </a:lnTo>
                  <a:lnTo>
                    <a:pt x="1281" y="306"/>
                  </a:lnTo>
                  <a:lnTo>
                    <a:pt x="1280" y="310"/>
                  </a:lnTo>
                  <a:lnTo>
                    <a:pt x="1277" y="314"/>
                  </a:lnTo>
                  <a:lnTo>
                    <a:pt x="1276" y="316"/>
                  </a:lnTo>
                  <a:lnTo>
                    <a:pt x="1274" y="318"/>
                  </a:lnTo>
                  <a:lnTo>
                    <a:pt x="1272" y="318"/>
                  </a:lnTo>
                  <a:lnTo>
                    <a:pt x="1270" y="318"/>
                  </a:lnTo>
                  <a:lnTo>
                    <a:pt x="1073" y="282"/>
                  </a:lnTo>
                  <a:lnTo>
                    <a:pt x="1071" y="282"/>
                  </a:lnTo>
                  <a:lnTo>
                    <a:pt x="1069" y="281"/>
                  </a:lnTo>
                  <a:lnTo>
                    <a:pt x="1068" y="279"/>
                  </a:lnTo>
                  <a:lnTo>
                    <a:pt x="1067" y="277"/>
                  </a:lnTo>
                  <a:lnTo>
                    <a:pt x="1067" y="272"/>
                  </a:lnTo>
                  <a:lnTo>
                    <a:pt x="1067" y="268"/>
                  </a:lnTo>
                  <a:lnTo>
                    <a:pt x="1067" y="264"/>
                  </a:lnTo>
                  <a:lnTo>
                    <a:pt x="1068" y="257"/>
                  </a:lnTo>
                  <a:lnTo>
                    <a:pt x="1070" y="251"/>
                  </a:lnTo>
                  <a:lnTo>
                    <a:pt x="1071" y="245"/>
                  </a:lnTo>
                  <a:lnTo>
                    <a:pt x="1072" y="241"/>
                  </a:lnTo>
                  <a:lnTo>
                    <a:pt x="1074" y="239"/>
                  </a:lnTo>
                  <a:lnTo>
                    <a:pt x="1075" y="237"/>
                  </a:lnTo>
                  <a:lnTo>
                    <a:pt x="1077" y="236"/>
                  </a:lnTo>
                  <a:lnTo>
                    <a:pt x="1080" y="235"/>
                  </a:lnTo>
                  <a:lnTo>
                    <a:pt x="1082" y="235"/>
                  </a:lnTo>
                  <a:lnTo>
                    <a:pt x="1106" y="239"/>
                  </a:lnTo>
                  <a:lnTo>
                    <a:pt x="1097" y="230"/>
                  </a:lnTo>
                  <a:lnTo>
                    <a:pt x="1090" y="222"/>
                  </a:lnTo>
                  <a:lnTo>
                    <a:pt x="1085" y="214"/>
                  </a:lnTo>
                  <a:lnTo>
                    <a:pt x="1082" y="207"/>
                  </a:lnTo>
                  <a:lnTo>
                    <a:pt x="1079" y="200"/>
                  </a:lnTo>
                  <a:lnTo>
                    <a:pt x="1077" y="193"/>
                  </a:lnTo>
                  <a:lnTo>
                    <a:pt x="1077" y="186"/>
                  </a:lnTo>
                  <a:lnTo>
                    <a:pt x="1079" y="181"/>
                  </a:lnTo>
                  <a:lnTo>
                    <a:pt x="1079" y="177"/>
                  </a:lnTo>
                  <a:lnTo>
                    <a:pt x="1080" y="174"/>
                  </a:lnTo>
                  <a:lnTo>
                    <a:pt x="1081" y="171"/>
                  </a:lnTo>
                  <a:lnTo>
                    <a:pt x="1082" y="168"/>
                  </a:lnTo>
                  <a:lnTo>
                    <a:pt x="1084" y="164"/>
                  </a:lnTo>
                  <a:lnTo>
                    <a:pt x="1085" y="161"/>
                  </a:lnTo>
                  <a:lnTo>
                    <a:pt x="1086" y="159"/>
                  </a:lnTo>
                  <a:lnTo>
                    <a:pt x="1088" y="158"/>
                  </a:lnTo>
                  <a:lnTo>
                    <a:pt x="1089" y="157"/>
                  </a:lnTo>
                  <a:lnTo>
                    <a:pt x="1090" y="157"/>
                  </a:lnTo>
                  <a:lnTo>
                    <a:pt x="1093" y="157"/>
                  </a:lnTo>
                  <a:lnTo>
                    <a:pt x="1095" y="157"/>
                  </a:lnTo>
                  <a:lnTo>
                    <a:pt x="1097" y="157"/>
                  </a:lnTo>
                  <a:lnTo>
                    <a:pt x="1101" y="157"/>
                  </a:lnTo>
                  <a:lnTo>
                    <a:pt x="1107" y="158"/>
                  </a:lnTo>
                  <a:lnTo>
                    <a:pt x="1114" y="15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3" name="Freeform 447">
              <a:extLst>
                <a:ext uri="{FF2B5EF4-FFF2-40B4-BE49-F238E27FC236}">
                  <a16:creationId xmlns:a16="http://schemas.microsoft.com/office/drawing/2014/main" xmlns="" id="{4D87794E-232D-4AEB-82F8-0B97F3037CF6}"/>
                </a:ext>
              </a:extLst>
            </p:cNvPr>
            <p:cNvSpPr>
              <a:spLocks noEditPoints="1"/>
            </p:cNvSpPr>
            <p:nvPr/>
          </p:nvSpPr>
          <p:spPr bwMode="auto">
            <a:xfrm>
              <a:off x="3350156" y="5368653"/>
              <a:ext cx="1161933" cy="532210"/>
            </a:xfrm>
            <a:custGeom>
              <a:avLst/>
              <a:gdLst>
                <a:gd name="T0" fmla="*/ 107 w 3955"/>
                <a:gd name="T1" fmla="*/ 1583 h 1809"/>
                <a:gd name="T2" fmla="*/ 90 w 3955"/>
                <a:gd name="T3" fmla="*/ 1759 h 1809"/>
                <a:gd name="T4" fmla="*/ 2639 w 3955"/>
                <a:gd name="T5" fmla="*/ 1105 h 1809"/>
                <a:gd name="T6" fmla="*/ 2550 w 3955"/>
                <a:gd name="T7" fmla="*/ 960 h 1809"/>
                <a:gd name="T8" fmla="*/ 2752 w 3955"/>
                <a:gd name="T9" fmla="*/ 536 h 1809"/>
                <a:gd name="T10" fmla="*/ 2614 w 3955"/>
                <a:gd name="T11" fmla="*/ 260 h 1809"/>
                <a:gd name="T12" fmla="*/ 2732 w 3955"/>
                <a:gd name="T13" fmla="*/ 474 h 1809"/>
                <a:gd name="T14" fmla="*/ 2449 w 3955"/>
                <a:gd name="T15" fmla="*/ 716 h 1809"/>
                <a:gd name="T16" fmla="*/ 2391 w 3955"/>
                <a:gd name="T17" fmla="*/ 747 h 1809"/>
                <a:gd name="T18" fmla="*/ 2270 w 3955"/>
                <a:gd name="T19" fmla="*/ 665 h 1809"/>
                <a:gd name="T20" fmla="*/ 2310 w 3955"/>
                <a:gd name="T21" fmla="*/ 589 h 1809"/>
                <a:gd name="T22" fmla="*/ 2002 w 3955"/>
                <a:gd name="T23" fmla="*/ 935 h 1809"/>
                <a:gd name="T24" fmla="*/ 1915 w 3955"/>
                <a:gd name="T25" fmla="*/ 822 h 1809"/>
                <a:gd name="T26" fmla="*/ 1980 w 3955"/>
                <a:gd name="T27" fmla="*/ 746 h 1809"/>
                <a:gd name="T28" fmla="*/ 1828 w 3955"/>
                <a:gd name="T29" fmla="*/ 961 h 1809"/>
                <a:gd name="T30" fmla="*/ 1722 w 3955"/>
                <a:gd name="T31" fmla="*/ 947 h 1809"/>
                <a:gd name="T32" fmla="*/ 1762 w 3955"/>
                <a:gd name="T33" fmla="*/ 844 h 1809"/>
                <a:gd name="T34" fmla="*/ 1566 w 3955"/>
                <a:gd name="T35" fmla="*/ 1098 h 1809"/>
                <a:gd name="T36" fmla="*/ 1494 w 3955"/>
                <a:gd name="T37" fmla="*/ 949 h 1809"/>
                <a:gd name="T38" fmla="*/ 1601 w 3955"/>
                <a:gd name="T39" fmla="*/ 1078 h 1809"/>
                <a:gd name="T40" fmla="*/ 1220 w 3955"/>
                <a:gd name="T41" fmla="*/ 1181 h 1809"/>
                <a:gd name="T42" fmla="*/ 1166 w 3955"/>
                <a:gd name="T43" fmla="*/ 994 h 1809"/>
                <a:gd name="T44" fmla="*/ 1235 w 3955"/>
                <a:gd name="T45" fmla="*/ 938 h 1809"/>
                <a:gd name="T46" fmla="*/ 2705 w 3955"/>
                <a:gd name="T47" fmla="*/ 1038 h 1809"/>
                <a:gd name="T48" fmla="*/ 2935 w 3955"/>
                <a:gd name="T49" fmla="*/ 900 h 1809"/>
                <a:gd name="T50" fmla="*/ 2828 w 3955"/>
                <a:gd name="T51" fmla="*/ 1000 h 1809"/>
                <a:gd name="T52" fmla="*/ 2859 w 3955"/>
                <a:gd name="T53" fmla="*/ 825 h 1809"/>
                <a:gd name="T54" fmla="*/ 2877 w 3955"/>
                <a:gd name="T55" fmla="*/ 1007 h 1809"/>
                <a:gd name="T56" fmla="*/ 3142 w 3955"/>
                <a:gd name="T57" fmla="*/ 760 h 1809"/>
                <a:gd name="T58" fmla="*/ 2949 w 3955"/>
                <a:gd name="T59" fmla="*/ 689 h 1809"/>
                <a:gd name="T60" fmla="*/ 3467 w 3955"/>
                <a:gd name="T61" fmla="*/ 592 h 1809"/>
                <a:gd name="T62" fmla="*/ 3207 w 3955"/>
                <a:gd name="T63" fmla="*/ 567 h 1809"/>
                <a:gd name="T64" fmla="*/ 3184 w 3955"/>
                <a:gd name="T65" fmla="*/ 522 h 1809"/>
                <a:gd name="T66" fmla="*/ 3547 w 3955"/>
                <a:gd name="T67" fmla="*/ 465 h 1809"/>
                <a:gd name="T68" fmla="*/ 3470 w 3955"/>
                <a:gd name="T69" fmla="*/ 494 h 1809"/>
                <a:gd name="T70" fmla="*/ 3466 w 3955"/>
                <a:gd name="T71" fmla="*/ 355 h 1809"/>
                <a:gd name="T72" fmla="*/ 3722 w 3955"/>
                <a:gd name="T73" fmla="*/ 376 h 1809"/>
                <a:gd name="T74" fmla="*/ 3746 w 3955"/>
                <a:gd name="T75" fmla="*/ 166 h 1809"/>
                <a:gd name="T76" fmla="*/ 3701 w 3955"/>
                <a:gd name="T77" fmla="*/ 39 h 1809"/>
                <a:gd name="T78" fmla="*/ 3925 w 3955"/>
                <a:gd name="T79" fmla="*/ 123 h 1809"/>
                <a:gd name="T80" fmla="*/ 191 w 3955"/>
                <a:gd name="T81" fmla="*/ 1593 h 1809"/>
                <a:gd name="T82" fmla="*/ 587 w 3955"/>
                <a:gd name="T83" fmla="*/ 1704 h 1809"/>
                <a:gd name="T84" fmla="*/ 532 w 3955"/>
                <a:gd name="T85" fmla="*/ 1726 h 1809"/>
                <a:gd name="T86" fmla="*/ 558 w 3955"/>
                <a:gd name="T87" fmla="*/ 1570 h 1809"/>
                <a:gd name="T88" fmla="*/ 744 w 3955"/>
                <a:gd name="T89" fmla="*/ 1729 h 1809"/>
                <a:gd name="T90" fmla="*/ 614 w 3955"/>
                <a:gd name="T91" fmla="*/ 1493 h 1809"/>
                <a:gd name="T92" fmla="*/ 740 w 3955"/>
                <a:gd name="T93" fmla="*/ 1707 h 1809"/>
                <a:gd name="T94" fmla="*/ 815 w 3955"/>
                <a:gd name="T95" fmla="*/ 1514 h 1809"/>
                <a:gd name="T96" fmla="*/ 840 w 3955"/>
                <a:gd name="T97" fmla="*/ 1684 h 1809"/>
                <a:gd name="T98" fmla="*/ 1208 w 3955"/>
                <a:gd name="T99" fmla="*/ 1650 h 1809"/>
                <a:gd name="T100" fmla="*/ 979 w 3955"/>
                <a:gd name="T101" fmla="*/ 1495 h 1809"/>
                <a:gd name="T102" fmla="*/ 1288 w 3955"/>
                <a:gd name="T103" fmla="*/ 1451 h 1809"/>
                <a:gd name="T104" fmla="*/ 1553 w 3955"/>
                <a:gd name="T105" fmla="*/ 1547 h 1809"/>
                <a:gd name="T106" fmla="*/ 1488 w 3955"/>
                <a:gd name="T107" fmla="*/ 1377 h 1809"/>
                <a:gd name="T108" fmla="*/ 1647 w 3955"/>
                <a:gd name="T109" fmla="*/ 1361 h 1809"/>
                <a:gd name="T110" fmla="*/ 1638 w 3955"/>
                <a:gd name="T111" fmla="*/ 1308 h 1809"/>
                <a:gd name="T112" fmla="*/ 2039 w 3955"/>
                <a:gd name="T113" fmla="*/ 1388 h 1809"/>
                <a:gd name="T114" fmla="*/ 1790 w 3955"/>
                <a:gd name="T115" fmla="*/ 1263 h 1809"/>
                <a:gd name="T116" fmla="*/ 2094 w 3955"/>
                <a:gd name="T117" fmla="*/ 1182 h 1809"/>
                <a:gd name="T118" fmla="*/ 2184 w 3955"/>
                <a:gd name="T119" fmla="*/ 1214 h 1809"/>
                <a:gd name="T120" fmla="*/ 2240 w 3955"/>
                <a:gd name="T121" fmla="*/ 1074 h 1809"/>
                <a:gd name="T122" fmla="*/ 2550 w 3955"/>
                <a:gd name="T123" fmla="*/ 1163 h 1809"/>
                <a:gd name="T124" fmla="*/ 2355 w 3955"/>
                <a:gd name="T125" fmla="*/ 1019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55" h="1809">
                  <a:moveTo>
                    <a:pt x="166" y="1763"/>
                  </a:moveTo>
                  <a:lnTo>
                    <a:pt x="166" y="1768"/>
                  </a:lnTo>
                  <a:lnTo>
                    <a:pt x="166" y="1772"/>
                  </a:lnTo>
                  <a:lnTo>
                    <a:pt x="165" y="1777"/>
                  </a:lnTo>
                  <a:lnTo>
                    <a:pt x="165" y="1779"/>
                  </a:lnTo>
                  <a:lnTo>
                    <a:pt x="164" y="1782"/>
                  </a:lnTo>
                  <a:lnTo>
                    <a:pt x="164" y="1784"/>
                  </a:lnTo>
                  <a:lnTo>
                    <a:pt x="163" y="1785"/>
                  </a:lnTo>
                  <a:lnTo>
                    <a:pt x="161" y="1788"/>
                  </a:lnTo>
                  <a:lnTo>
                    <a:pt x="156" y="1791"/>
                  </a:lnTo>
                  <a:lnTo>
                    <a:pt x="151" y="1795"/>
                  </a:lnTo>
                  <a:lnTo>
                    <a:pt x="144" y="1798"/>
                  </a:lnTo>
                  <a:lnTo>
                    <a:pt x="137" y="1801"/>
                  </a:lnTo>
                  <a:lnTo>
                    <a:pt x="128" y="1805"/>
                  </a:lnTo>
                  <a:lnTo>
                    <a:pt x="119" y="1807"/>
                  </a:lnTo>
                  <a:lnTo>
                    <a:pt x="109" y="1809"/>
                  </a:lnTo>
                  <a:lnTo>
                    <a:pt x="99" y="1809"/>
                  </a:lnTo>
                  <a:lnTo>
                    <a:pt x="87" y="1809"/>
                  </a:lnTo>
                  <a:lnTo>
                    <a:pt x="76" y="1808"/>
                  </a:lnTo>
                  <a:lnTo>
                    <a:pt x="67" y="1806"/>
                  </a:lnTo>
                  <a:lnTo>
                    <a:pt x="58" y="1804"/>
                  </a:lnTo>
                  <a:lnTo>
                    <a:pt x="49" y="1799"/>
                  </a:lnTo>
                  <a:lnTo>
                    <a:pt x="41" y="1795"/>
                  </a:lnTo>
                  <a:lnTo>
                    <a:pt x="33" y="1790"/>
                  </a:lnTo>
                  <a:lnTo>
                    <a:pt x="27" y="1783"/>
                  </a:lnTo>
                  <a:lnTo>
                    <a:pt x="21" y="1776"/>
                  </a:lnTo>
                  <a:lnTo>
                    <a:pt x="16" y="1768"/>
                  </a:lnTo>
                  <a:lnTo>
                    <a:pt x="12" y="1758"/>
                  </a:lnTo>
                  <a:lnTo>
                    <a:pt x="7" y="1748"/>
                  </a:lnTo>
                  <a:lnTo>
                    <a:pt x="5" y="1739"/>
                  </a:lnTo>
                  <a:lnTo>
                    <a:pt x="3" y="1727"/>
                  </a:lnTo>
                  <a:lnTo>
                    <a:pt x="1" y="1715"/>
                  </a:lnTo>
                  <a:lnTo>
                    <a:pt x="0" y="1703"/>
                  </a:lnTo>
                  <a:lnTo>
                    <a:pt x="1" y="1688"/>
                  </a:lnTo>
                  <a:lnTo>
                    <a:pt x="1" y="1675"/>
                  </a:lnTo>
                  <a:lnTo>
                    <a:pt x="3" y="1662"/>
                  </a:lnTo>
                  <a:lnTo>
                    <a:pt x="6" y="1650"/>
                  </a:lnTo>
                  <a:lnTo>
                    <a:pt x="10" y="1640"/>
                  </a:lnTo>
                  <a:lnTo>
                    <a:pt x="15" y="1631"/>
                  </a:lnTo>
                  <a:lnTo>
                    <a:pt x="20" y="1621"/>
                  </a:lnTo>
                  <a:lnTo>
                    <a:pt x="27" y="1613"/>
                  </a:lnTo>
                  <a:lnTo>
                    <a:pt x="33" y="1607"/>
                  </a:lnTo>
                  <a:lnTo>
                    <a:pt x="41" y="1600"/>
                  </a:lnTo>
                  <a:lnTo>
                    <a:pt x="48" y="1595"/>
                  </a:lnTo>
                  <a:lnTo>
                    <a:pt x="58" y="1592"/>
                  </a:lnTo>
                  <a:lnTo>
                    <a:pt x="67" y="1587"/>
                  </a:lnTo>
                  <a:lnTo>
                    <a:pt x="76" y="1585"/>
                  </a:lnTo>
                  <a:lnTo>
                    <a:pt x="87" y="1584"/>
                  </a:lnTo>
                  <a:lnTo>
                    <a:pt x="98" y="1583"/>
                  </a:lnTo>
                  <a:lnTo>
                    <a:pt x="107" y="1583"/>
                  </a:lnTo>
                  <a:lnTo>
                    <a:pt x="115" y="1584"/>
                  </a:lnTo>
                  <a:lnTo>
                    <a:pt x="124" y="1586"/>
                  </a:lnTo>
                  <a:lnTo>
                    <a:pt x="131" y="1589"/>
                  </a:lnTo>
                  <a:lnTo>
                    <a:pt x="139" y="1591"/>
                  </a:lnTo>
                  <a:lnTo>
                    <a:pt x="146" y="1594"/>
                  </a:lnTo>
                  <a:lnTo>
                    <a:pt x="151" y="1597"/>
                  </a:lnTo>
                  <a:lnTo>
                    <a:pt x="154" y="1599"/>
                  </a:lnTo>
                  <a:lnTo>
                    <a:pt x="156" y="1602"/>
                  </a:lnTo>
                  <a:lnTo>
                    <a:pt x="157" y="1604"/>
                  </a:lnTo>
                  <a:lnTo>
                    <a:pt x="158" y="1606"/>
                  </a:lnTo>
                  <a:lnTo>
                    <a:pt x="160" y="1608"/>
                  </a:lnTo>
                  <a:lnTo>
                    <a:pt x="160" y="1611"/>
                  </a:lnTo>
                  <a:lnTo>
                    <a:pt x="161" y="1614"/>
                  </a:lnTo>
                  <a:lnTo>
                    <a:pt x="161" y="1619"/>
                  </a:lnTo>
                  <a:lnTo>
                    <a:pt x="161" y="1624"/>
                  </a:lnTo>
                  <a:lnTo>
                    <a:pt x="161" y="1635"/>
                  </a:lnTo>
                  <a:lnTo>
                    <a:pt x="160" y="1643"/>
                  </a:lnTo>
                  <a:lnTo>
                    <a:pt x="158" y="1645"/>
                  </a:lnTo>
                  <a:lnTo>
                    <a:pt x="156" y="1647"/>
                  </a:lnTo>
                  <a:lnTo>
                    <a:pt x="155" y="1648"/>
                  </a:lnTo>
                  <a:lnTo>
                    <a:pt x="153" y="1648"/>
                  </a:lnTo>
                  <a:lnTo>
                    <a:pt x="150" y="1647"/>
                  </a:lnTo>
                  <a:lnTo>
                    <a:pt x="146" y="1645"/>
                  </a:lnTo>
                  <a:lnTo>
                    <a:pt x="140" y="1641"/>
                  </a:lnTo>
                  <a:lnTo>
                    <a:pt x="135" y="1638"/>
                  </a:lnTo>
                  <a:lnTo>
                    <a:pt x="128" y="1635"/>
                  </a:lnTo>
                  <a:lnTo>
                    <a:pt x="121" y="1632"/>
                  </a:lnTo>
                  <a:lnTo>
                    <a:pt x="112" y="1630"/>
                  </a:lnTo>
                  <a:lnTo>
                    <a:pt x="101" y="1630"/>
                  </a:lnTo>
                  <a:lnTo>
                    <a:pt x="96" y="1630"/>
                  </a:lnTo>
                  <a:lnTo>
                    <a:pt x="92" y="1631"/>
                  </a:lnTo>
                  <a:lnTo>
                    <a:pt x="86" y="1632"/>
                  </a:lnTo>
                  <a:lnTo>
                    <a:pt x="82" y="1634"/>
                  </a:lnTo>
                  <a:lnTo>
                    <a:pt x="79" y="1636"/>
                  </a:lnTo>
                  <a:lnTo>
                    <a:pt x="74" y="1639"/>
                  </a:lnTo>
                  <a:lnTo>
                    <a:pt x="71" y="1643"/>
                  </a:lnTo>
                  <a:lnTo>
                    <a:pt x="69" y="1647"/>
                  </a:lnTo>
                  <a:lnTo>
                    <a:pt x="63" y="1657"/>
                  </a:lnTo>
                  <a:lnTo>
                    <a:pt x="60" y="1669"/>
                  </a:lnTo>
                  <a:lnTo>
                    <a:pt x="58" y="1681"/>
                  </a:lnTo>
                  <a:lnTo>
                    <a:pt x="58" y="1697"/>
                  </a:lnTo>
                  <a:lnTo>
                    <a:pt x="59" y="1713"/>
                  </a:lnTo>
                  <a:lnTo>
                    <a:pt x="61" y="1726"/>
                  </a:lnTo>
                  <a:lnTo>
                    <a:pt x="66" y="1737"/>
                  </a:lnTo>
                  <a:lnTo>
                    <a:pt x="71" y="1746"/>
                  </a:lnTo>
                  <a:lnTo>
                    <a:pt x="74" y="1750"/>
                  </a:lnTo>
                  <a:lnTo>
                    <a:pt x="77" y="1753"/>
                  </a:lnTo>
                  <a:lnTo>
                    <a:pt x="82" y="1756"/>
                  </a:lnTo>
                  <a:lnTo>
                    <a:pt x="86" y="1758"/>
                  </a:lnTo>
                  <a:lnTo>
                    <a:pt x="90" y="1759"/>
                  </a:lnTo>
                  <a:lnTo>
                    <a:pt x="95" y="1760"/>
                  </a:lnTo>
                  <a:lnTo>
                    <a:pt x="100" y="1761"/>
                  </a:lnTo>
                  <a:lnTo>
                    <a:pt x="106" y="1761"/>
                  </a:lnTo>
                  <a:lnTo>
                    <a:pt x="116" y="1760"/>
                  </a:lnTo>
                  <a:lnTo>
                    <a:pt x="126" y="1757"/>
                  </a:lnTo>
                  <a:lnTo>
                    <a:pt x="134" y="1754"/>
                  </a:lnTo>
                  <a:lnTo>
                    <a:pt x="140" y="1750"/>
                  </a:lnTo>
                  <a:lnTo>
                    <a:pt x="147" y="1745"/>
                  </a:lnTo>
                  <a:lnTo>
                    <a:pt x="151" y="1741"/>
                  </a:lnTo>
                  <a:lnTo>
                    <a:pt x="154" y="1739"/>
                  </a:lnTo>
                  <a:lnTo>
                    <a:pt x="157" y="1738"/>
                  </a:lnTo>
                  <a:lnTo>
                    <a:pt x="160" y="1738"/>
                  </a:lnTo>
                  <a:lnTo>
                    <a:pt x="162" y="1739"/>
                  </a:lnTo>
                  <a:lnTo>
                    <a:pt x="163" y="1740"/>
                  </a:lnTo>
                  <a:lnTo>
                    <a:pt x="164" y="1743"/>
                  </a:lnTo>
                  <a:lnTo>
                    <a:pt x="164" y="1746"/>
                  </a:lnTo>
                  <a:lnTo>
                    <a:pt x="165" y="1751"/>
                  </a:lnTo>
                  <a:lnTo>
                    <a:pt x="165" y="1756"/>
                  </a:lnTo>
                  <a:lnTo>
                    <a:pt x="166" y="1763"/>
                  </a:lnTo>
                  <a:close/>
                  <a:moveTo>
                    <a:pt x="2788" y="1030"/>
                  </a:moveTo>
                  <a:lnTo>
                    <a:pt x="2790" y="1032"/>
                  </a:lnTo>
                  <a:lnTo>
                    <a:pt x="2790" y="1035"/>
                  </a:lnTo>
                  <a:lnTo>
                    <a:pt x="2787" y="1037"/>
                  </a:lnTo>
                  <a:lnTo>
                    <a:pt x="2784" y="1041"/>
                  </a:lnTo>
                  <a:lnTo>
                    <a:pt x="2780" y="1044"/>
                  </a:lnTo>
                  <a:lnTo>
                    <a:pt x="2772" y="1048"/>
                  </a:lnTo>
                  <a:lnTo>
                    <a:pt x="2765" y="1053"/>
                  </a:lnTo>
                  <a:lnTo>
                    <a:pt x="2759" y="1056"/>
                  </a:lnTo>
                  <a:lnTo>
                    <a:pt x="2755" y="1057"/>
                  </a:lnTo>
                  <a:lnTo>
                    <a:pt x="2752" y="1056"/>
                  </a:lnTo>
                  <a:lnTo>
                    <a:pt x="2750" y="1055"/>
                  </a:lnTo>
                  <a:lnTo>
                    <a:pt x="2748" y="1053"/>
                  </a:lnTo>
                  <a:lnTo>
                    <a:pt x="2740" y="1040"/>
                  </a:lnTo>
                  <a:lnTo>
                    <a:pt x="2738" y="1048"/>
                  </a:lnTo>
                  <a:lnTo>
                    <a:pt x="2734" y="1056"/>
                  </a:lnTo>
                  <a:lnTo>
                    <a:pt x="2730" y="1063"/>
                  </a:lnTo>
                  <a:lnTo>
                    <a:pt x="2726" y="1071"/>
                  </a:lnTo>
                  <a:lnTo>
                    <a:pt x="2720" y="1078"/>
                  </a:lnTo>
                  <a:lnTo>
                    <a:pt x="2714" y="1084"/>
                  </a:lnTo>
                  <a:lnTo>
                    <a:pt x="2707" y="1090"/>
                  </a:lnTo>
                  <a:lnTo>
                    <a:pt x="2699" y="1095"/>
                  </a:lnTo>
                  <a:lnTo>
                    <a:pt x="2692" y="1099"/>
                  </a:lnTo>
                  <a:lnTo>
                    <a:pt x="2686" y="1102"/>
                  </a:lnTo>
                  <a:lnTo>
                    <a:pt x="2678" y="1104"/>
                  </a:lnTo>
                  <a:lnTo>
                    <a:pt x="2672" y="1107"/>
                  </a:lnTo>
                  <a:lnTo>
                    <a:pt x="2665" y="1108"/>
                  </a:lnTo>
                  <a:lnTo>
                    <a:pt x="2659" y="1108"/>
                  </a:lnTo>
                  <a:lnTo>
                    <a:pt x="2652" y="1108"/>
                  </a:lnTo>
                  <a:lnTo>
                    <a:pt x="2646" y="1107"/>
                  </a:lnTo>
                  <a:lnTo>
                    <a:pt x="2639" y="1105"/>
                  </a:lnTo>
                  <a:lnTo>
                    <a:pt x="2633" y="1103"/>
                  </a:lnTo>
                  <a:lnTo>
                    <a:pt x="2627" y="1100"/>
                  </a:lnTo>
                  <a:lnTo>
                    <a:pt x="2622" y="1097"/>
                  </a:lnTo>
                  <a:lnTo>
                    <a:pt x="2617" y="1093"/>
                  </a:lnTo>
                  <a:lnTo>
                    <a:pt x="2612" y="1087"/>
                  </a:lnTo>
                  <a:lnTo>
                    <a:pt x="2608" y="1082"/>
                  </a:lnTo>
                  <a:lnTo>
                    <a:pt x="2604" y="1075"/>
                  </a:lnTo>
                  <a:lnTo>
                    <a:pt x="2599" y="1068"/>
                  </a:lnTo>
                  <a:lnTo>
                    <a:pt x="2596" y="1060"/>
                  </a:lnTo>
                  <a:lnTo>
                    <a:pt x="2595" y="1053"/>
                  </a:lnTo>
                  <a:lnTo>
                    <a:pt x="2594" y="1045"/>
                  </a:lnTo>
                  <a:lnTo>
                    <a:pt x="2594" y="1038"/>
                  </a:lnTo>
                  <a:lnTo>
                    <a:pt x="2595" y="1031"/>
                  </a:lnTo>
                  <a:lnTo>
                    <a:pt x="2598" y="1023"/>
                  </a:lnTo>
                  <a:lnTo>
                    <a:pt x="2602" y="1017"/>
                  </a:lnTo>
                  <a:lnTo>
                    <a:pt x="2606" y="1009"/>
                  </a:lnTo>
                  <a:lnTo>
                    <a:pt x="2610" y="1003"/>
                  </a:lnTo>
                  <a:lnTo>
                    <a:pt x="2617" y="996"/>
                  </a:lnTo>
                  <a:lnTo>
                    <a:pt x="2624" y="989"/>
                  </a:lnTo>
                  <a:lnTo>
                    <a:pt x="2632" y="982"/>
                  </a:lnTo>
                  <a:lnTo>
                    <a:pt x="2641" y="976"/>
                  </a:lnTo>
                  <a:lnTo>
                    <a:pt x="2651" y="968"/>
                  </a:lnTo>
                  <a:lnTo>
                    <a:pt x="2663" y="962"/>
                  </a:lnTo>
                  <a:lnTo>
                    <a:pt x="2679" y="952"/>
                  </a:lnTo>
                  <a:lnTo>
                    <a:pt x="2674" y="941"/>
                  </a:lnTo>
                  <a:lnTo>
                    <a:pt x="2668" y="935"/>
                  </a:lnTo>
                  <a:lnTo>
                    <a:pt x="2663" y="928"/>
                  </a:lnTo>
                  <a:lnTo>
                    <a:pt x="2658" y="924"/>
                  </a:lnTo>
                  <a:lnTo>
                    <a:pt x="2652" y="921"/>
                  </a:lnTo>
                  <a:lnTo>
                    <a:pt x="2646" y="921"/>
                  </a:lnTo>
                  <a:lnTo>
                    <a:pt x="2638" y="921"/>
                  </a:lnTo>
                  <a:lnTo>
                    <a:pt x="2631" y="924"/>
                  </a:lnTo>
                  <a:lnTo>
                    <a:pt x="2622" y="928"/>
                  </a:lnTo>
                  <a:lnTo>
                    <a:pt x="2610" y="936"/>
                  </a:lnTo>
                  <a:lnTo>
                    <a:pt x="2602" y="943"/>
                  </a:lnTo>
                  <a:lnTo>
                    <a:pt x="2594" y="952"/>
                  </a:lnTo>
                  <a:lnTo>
                    <a:pt x="2589" y="960"/>
                  </a:lnTo>
                  <a:lnTo>
                    <a:pt x="2583" y="966"/>
                  </a:lnTo>
                  <a:lnTo>
                    <a:pt x="2579" y="973"/>
                  </a:lnTo>
                  <a:lnTo>
                    <a:pt x="2576" y="977"/>
                  </a:lnTo>
                  <a:lnTo>
                    <a:pt x="2572" y="980"/>
                  </a:lnTo>
                  <a:lnTo>
                    <a:pt x="2570" y="981"/>
                  </a:lnTo>
                  <a:lnTo>
                    <a:pt x="2568" y="981"/>
                  </a:lnTo>
                  <a:lnTo>
                    <a:pt x="2566" y="980"/>
                  </a:lnTo>
                  <a:lnTo>
                    <a:pt x="2564" y="978"/>
                  </a:lnTo>
                  <a:lnTo>
                    <a:pt x="2560" y="976"/>
                  </a:lnTo>
                  <a:lnTo>
                    <a:pt x="2558" y="974"/>
                  </a:lnTo>
                  <a:lnTo>
                    <a:pt x="2555" y="969"/>
                  </a:lnTo>
                  <a:lnTo>
                    <a:pt x="2553" y="965"/>
                  </a:lnTo>
                  <a:lnTo>
                    <a:pt x="2550" y="960"/>
                  </a:lnTo>
                  <a:lnTo>
                    <a:pt x="2549" y="955"/>
                  </a:lnTo>
                  <a:lnTo>
                    <a:pt x="2547" y="951"/>
                  </a:lnTo>
                  <a:lnTo>
                    <a:pt x="2549" y="947"/>
                  </a:lnTo>
                  <a:lnTo>
                    <a:pt x="2550" y="941"/>
                  </a:lnTo>
                  <a:lnTo>
                    <a:pt x="2554" y="935"/>
                  </a:lnTo>
                  <a:lnTo>
                    <a:pt x="2559" y="927"/>
                  </a:lnTo>
                  <a:lnTo>
                    <a:pt x="2566" y="920"/>
                  </a:lnTo>
                  <a:lnTo>
                    <a:pt x="2574" y="911"/>
                  </a:lnTo>
                  <a:lnTo>
                    <a:pt x="2583" y="903"/>
                  </a:lnTo>
                  <a:lnTo>
                    <a:pt x="2594" y="896"/>
                  </a:lnTo>
                  <a:lnTo>
                    <a:pt x="2605" y="888"/>
                  </a:lnTo>
                  <a:lnTo>
                    <a:pt x="2614" y="883"/>
                  </a:lnTo>
                  <a:lnTo>
                    <a:pt x="2624" y="879"/>
                  </a:lnTo>
                  <a:lnTo>
                    <a:pt x="2633" y="875"/>
                  </a:lnTo>
                  <a:lnTo>
                    <a:pt x="2641" y="872"/>
                  </a:lnTo>
                  <a:lnTo>
                    <a:pt x="2650" y="871"/>
                  </a:lnTo>
                  <a:lnTo>
                    <a:pt x="2658" y="870"/>
                  </a:lnTo>
                  <a:lnTo>
                    <a:pt x="2665" y="870"/>
                  </a:lnTo>
                  <a:lnTo>
                    <a:pt x="2673" y="871"/>
                  </a:lnTo>
                  <a:lnTo>
                    <a:pt x="2679" y="873"/>
                  </a:lnTo>
                  <a:lnTo>
                    <a:pt x="2687" y="875"/>
                  </a:lnTo>
                  <a:lnTo>
                    <a:pt x="2693" y="880"/>
                  </a:lnTo>
                  <a:lnTo>
                    <a:pt x="2699" y="884"/>
                  </a:lnTo>
                  <a:lnTo>
                    <a:pt x="2704" y="890"/>
                  </a:lnTo>
                  <a:lnTo>
                    <a:pt x="2711" y="897"/>
                  </a:lnTo>
                  <a:lnTo>
                    <a:pt x="2716" y="904"/>
                  </a:lnTo>
                  <a:lnTo>
                    <a:pt x="2721" y="913"/>
                  </a:lnTo>
                  <a:lnTo>
                    <a:pt x="2788" y="1030"/>
                  </a:lnTo>
                  <a:close/>
                  <a:moveTo>
                    <a:pt x="2818" y="489"/>
                  </a:moveTo>
                  <a:lnTo>
                    <a:pt x="2819" y="492"/>
                  </a:lnTo>
                  <a:lnTo>
                    <a:pt x="2819" y="494"/>
                  </a:lnTo>
                  <a:lnTo>
                    <a:pt x="2818" y="496"/>
                  </a:lnTo>
                  <a:lnTo>
                    <a:pt x="2817" y="498"/>
                  </a:lnTo>
                  <a:lnTo>
                    <a:pt x="2814" y="501"/>
                  </a:lnTo>
                  <a:lnTo>
                    <a:pt x="2811" y="504"/>
                  </a:lnTo>
                  <a:lnTo>
                    <a:pt x="2807" y="507"/>
                  </a:lnTo>
                  <a:lnTo>
                    <a:pt x="2802" y="510"/>
                  </a:lnTo>
                  <a:lnTo>
                    <a:pt x="2797" y="513"/>
                  </a:lnTo>
                  <a:lnTo>
                    <a:pt x="2792" y="517"/>
                  </a:lnTo>
                  <a:lnTo>
                    <a:pt x="2788" y="518"/>
                  </a:lnTo>
                  <a:lnTo>
                    <a:pt x="2785" y="519"/>
                  </a:lnTo>
                  <a:lnTo>
                    <a:pt x="2782" y="519"/>
                  </a:lnTo>
                  <a:lnTo>
                    <a:pt x="2780" y="519"/>
                  </a:lnTo>
                  <a:lnTo>
                    <a:pt x="2779" y="518"/>
                  </a:lnTo>
                  <a:lnTo>
                    <a:pt x="2777" y="515"/>
                  </a:lnTo>
                  <a:lnTo>
                    <a:pt x="2765" y="497"/>
                  </a:lnTo>
                  <a:lnTo>
                    <a:pt x="2762" y="508"/>
                  </a:lnTo>
                  <a:lnTo>
                    <a:pt x="2759" y="518"/>
                  </a:lnTo>
                  <a:lnTo>
                    <a:pt x="2756" y="527"/>
                  </a:lnTo>
                  <a:lnTo>
                    <a:pt x="2752" y="536"/>
                  </a:lnTo>
                  <a:lnTo>
                    <a:pt x="2746" y="545"/>
                  </a:lnTo>
                  <a:lnTo>
                    <a:pt x="2740" y="552"/>
                  </a:lnTo>
                  <a:lnTo>
                    <a:pt x="2733" y="559"/>
                  </a:lnTo>
                  <a:lnTo>
                    <a:pt x="2725" y="564"/>
                  </a:lnTo>
                  <a:lnTo>
                    <a:pt x="2715" y="569"/>
                  </a:lnTo>
                  <a:lnTo>
                    <a:pt x="2705" y="574"/>
                  </a:lnTo>
                  <a:lnTo>
                    <a:pt x="2697" y="577"/>
                  </a:lnTo>
                  <a:lnTo>
                    <a:pt x="2687" y="578"/>
                  </a:lnTo>
                  <a:lnTo>
                    <a:pt x="2678" y="578"/>
                  </a:lnTo>
                  <a:lnTo>
                    <a:pt x="2670" y="577"/>
                  </a:lnTo>
                  <a:lnTo>
                    <a:pt x="2661" y="575"/>
                  </a:lnTo>
                  <a:lnTo>
                    <a:pt x="2652" y="572"/>
                  </a:lnTo>
                  <a:lnTo>
                    <a:pt x="2645" y="567"/>
                  </a:lnTo>
                  <a:lnTo>
                    <a:pt x="2636" y="563"/>
                  </a:lnTo>
                  <a:lnTo>
                    <a:pt x="2629" y="557"/>
                  </a:lnTo>
                  <a:lnTo>
                    <a:pt x="2621" y="550"/>
                  </a:lnTo>
                  <a:lnTo>
                    <a:pt x="2614" y="542"/>
                  </a:lnTo>
                  <a:lnTo>
                    <a:pt x="2608" y="535"/>
                  </a:lnTo>
                  <a:lnTo>
                    <a:pt x="2600" y="526"/>
                  </a:lnTo>
                  <a:lnTo>
                    <a:pt x="2595" y="517"/>
                  </a:lnTo>
                  <a:lnTo>
                    <a:pt x="2589" y="506"/>
                  </a:lnTo>
                  <a:lnTo>
                    <a:pt x="2582" y="495"/>
                  </a:lnTo>
                  <a:lnTo>
                    <a:pt x="2578" y="484"/>
                  </a:lnTo>
                  <a:lnTo>
                    <a:pt x="2573" y="473"/>
                  </a:lnTo>
                  <a:lnTo>
                    <a:pt x="2571" y="462"/>
                  </a:lnTo>
                  <a:lnTo>
                    <a:pt x="2569" y="453"/>
                  </a:lnTo>
                  <a:lnTo>
                    <a:pt x="2568" y="443"/>
                  </a:lnTo>
                  <a:lnTo>
                    <a:pt x="2568" y="433"/>
                  </a:lnTo>
                  <a:lnTo>
                    <a:pt x="2569" y="425"/>
                  </a:lnTo>
                  <a:lnTo>
                    <a:pt x="2571" y="416"/>
                  </a:lnTo>
                  <a:lnTo>
                    <a:pt x="2574" y="407"/>
                  </a:lnTo>
                  <a:lnTo>
                    <a:pt x="2579" y="399"/>
                  </a:lnTo>
                  <a:lnTo>
                    <a:pt x="2584" y="391"/>
                  </a:lnTo>
                  <a:lnTo>
                    <a:pt x="2591" y="385"/>
                  </a:lnTo>
                  <a:lnTo>
                    <a:pt x="2597" y="378"/>
                  </a:lnTo>
                  <a:lnTo>
                    <a:pt x="2606" y="372"/>
                  </a:lnTo>
                  <a:lnTo>
                    <a:pt x="2613" y="367"/>
                  </a:lnTo>
                  <a:lnTo>
                    <a:pt x="2621" y="365"/>
                  </a:lnTo>
                  <a:lnTo>
                    <a:pt x="2627" y="363"/>
                  </a:lnTo>
                  <a:lnTo>
                    <a:pt x="2635" y="361"/>
                  </a:lnTo>
                  <a:lnTo>
                    <a:pt x="2644" y="361"/>
                  </a:lnTo>
                  <a:lnTo>
                    <a:pt x="2651" y="361"/>
                  </a:lnTo>
                  <a:lnTo>
                    <a:pt x="2660" y="362"/>
                  </a:lnTo>
                  <a:lnTo>
                    <a:pt x="2670" y="363"/>
                  </a:lnTo>
                  <a:lnTo>
                    <a:pt x="2610" y="272"/>
                  </a:lnTo>
                  <a:lnTo>
                    <a:pt x="2610" y="270"/>
                  </a:lnTo>
                  <a:lnTo>
                    <a:pt x="2609" y="268"/>
                  </a:lnTo>
                  <a:lnTo>
                    <a:pt x="2610" y="266"/>
                  </a:lnTo>
                  <a:lnTo>
                    <a:pt x="2611" y="264"/>
                  </a:lnTo>
                  <a:lnTo>
                    <a:pt x="2614" y="260"/>
                  </a:lnTo>
                  <a:lnTo>
                    <a:pt x="2618" y="257"/>
                  </a:lnTo>
                  <a:lnTo>
                    <a:pt x="2623" y="253"/>
                  </a:lnTo>
                  <a:lnTo>
                    <a:pt x="2630" y="249"/>
                  </a:lnTo>
                  <a:lnTo>
                    <a:pt x="2635" y="245"/>
                  </a:lnTo>
                  <a:lnTo>
                    <a:pt x="2641" y="242"/>
                  </a:lnTo>
                  <a:lnTo>
                    <a:pt x="2646" y="240"/>
                  </a:lnTo>
                  <a:lnTo>
                    <a:pt x="2649" y="239"/>
                  </a:lnTo>
                  <a:lnTo>
                    <a:pt x="2652" y="239"/>
                  </a:lnTo>
                  <a:lnTo>
                    <a:pt x="2654" y="239"/>
                  </a:lnTo>
                  <a:lnTo>
                    <a:pt x="2657" y="240"/>
                  </a:lnTo>
                  <a:lnTo>
                    <a:pt x="2658" y="242"/>
                  </a:lnTo>
                  <a:lnTo>
                    <a:pt x="2818" y="489"/>
                  </a:lnTo>
                  <a:close/>
                  <a:moveTo>
                    <a:pt x="2698" y="407"/>
                  </a:moveTo>
                  <a:lnTo>
                    <a:pt x="2680" y="403"/>
                  </a:lnTo>
                  <a:lnTo>
                    <a:pt x="2665" y="401"/>
                  </a:lnTo>
                  <a:lnTo>
                    <a:pt x="2659" y="401"/>
                  </a:lnTo>
                  <a:lnTo>
                    <a:pt x="2652" y="402"/>
                  </a:lnTo>
                  <a:lnTo>
                    <a:pt x="2647" y="403"/>
                  </a:lnTo>
                  <a:lnTo>
                    <a:pt x="2641" y="406"/>
                  </a:lnTo>
                  <a:lnTo>
                    <a:pt x="2637" y="410"/>
                  </a:lnTo>
                  <a:lnTo>
                    <a:pt x="2634" y="413"/>
                  </a:lnTo>
                  <a:lnTo>
                    <a:pt x="2631" y="417"/>
                  </a:lnTo>
                  <a:lnTo>
                    <a:pt x="2629" y="421"/>
                  </a:lnTo>
                  <a:lnTo>
                    <a:pt x="2626" y="426"/>
                  </a:lnTo>
                  <a:lnTo>
                    <a:pt x="2625" y="430"/>
                  </a:lnTo>
                  <a:lnTo>
                    <a:pt x="2625" y="435"/>
                  </a:lnTo>
                  <a:lnTo>
                    <a:pt x="2625" y="441"/>
                  </a:lnTo>
                  <a:lnTo>
                    <a:pt x="2627" y="451"/>
                  </a:lnTo>
                  <a:lnTo>
                    <a:pt x="2631" y="461"/>
                  </a:lnTo>
                  <a:lnTo>
                    <a:pt x="2635" y="472"/>
                  </a:lnTo>
                  <a:lnTo>
                    <a:pt x="2641" y="482"/>
                  </a:lnTo>
                  <a:lnTo>
                    <a:pt x="2648" y="493"/>
                  </a:lnTo>
                  <a:lnTo>
                    <a:pt x="2656" y="501"/>
                  </a:lnTo>
                  <a:lnTo>
                    <a:pt x="2664" y="510"/>
                  </a:lnTo>
                  <a:lnTo>
                    <a:pt x="2673" y="517"/>
                  </a:lnTo>
                  <a:lnTo>
                    <a:pt x="2677" y="519"/>
                  </a:lnTo>
                  <a:lnTo>
                    <a:pt x="2683" y="521"/>
                  </a:lnTo>
                  <a:lnTo>
                    <a:pt x="2687" y="522"/>
                  </a:lnTo>
                  <a:lnTo>
                    <a:pt x="2691" y="522"/>
                  </a:lnTo>
                  <a:lnTo>
                    <a:pt x="2697" y="522"/>
                  </a:lnTo>
                  <a:lnTo>
                    <a:pt x="2701" y="521"/>
                  </a:lnTo>
                  <a:lnTo>
                    <a:pt x="2706" y="519"/>
                  </a:lnTo>
                  <a:lnTo>
                    <a:pt x="2711" y="517"/>
                  </a:lnTo>
                  <a:lnTo>
                    <a:pt x="2715" y="513"/>
                  </a:lnTo>
                  <a:lnTo>
                    <a:pt x="2719" y="509"/>
                  </a:lnTo>
                  <a:lnTo>
                    <a:pt x="2723" y="504"/>
                  </a:lnTo>
                  <a:lnTo>
                    <a:pt x="2726" y="498"/>
                  </a:lnTo>
                  <a:lnTo>
                    <a:pt x="2728" y="492"/>
                  </a:lnTo>
                  <a:lnTo>
                    <a:pt x="2730" y="483"/>
                  </a:lnTo>
                  <a:lnTo>
                    <a:pt x="2732" y="474"/>
                  </a:lnTo>
                  <a:lnTo>
                    <a:pt x="2733" y="464"/>
                  </a:lnTo>
                  <a:lnTo>
                    <a:pt x="2698" y="407"/>
                  </a:lnTo>
                  <a:close/>
                  <a:moveTo>
                    <a:pt x="2609" y="618"/>
                  </a:moveTo>
                  <a:lnTo>
                    <a:pt x="2610" y="620"/>
                  </a:lnTo>
                  <a:lnTo>
                    <a:pt x="2610" y="622"/>
                  </a:lnTo>
                  <a:lnTo>
                    <a:pt x="2609" y="625"/>
                  </a:lnTo>
                  <a:lnTo>
                    <a:pt x="2608" y="627"/>
                  </a:lnTo>
                  <a:lnTo>
                    <a:pt x="2605" y="630"/>
                  </a:lnTo>
                  <a:lnTo>
                    <a:pt x="2602" y="633"/>
                  </a:lnTo>
                  <a:lnTo>
                    <a:pt x="2596" y="636"/>
                  </a:lnTo>
                  <a:lnTo>
                    <a:pt x="2590" y="640"/>
                  </a:lnTo>
                  <a:lnTo>
                    <a:pt x="2583" y="644"/>
                  </a:lnTo>
                  <a:lnTo>
                    <a:pt x="2578" y="646"/>
                  </a:lnTo>
                  <a:lnTo>
                    <a:pt x="2572" y="648"/>
                  </a:lnTo>
                  <a:lnTo>
                    <a:pt x="2569" y="649"/>
                  </a:lnTo>
                  <a:lnTo>
                    <a:pt x="2566" y="649"/>
                  </a:lnTo>
                  <a:lnTo>
                    <a:pt x="2564" y="649"/>
                  </a:lnTo>
                  <a:lnTo>
                    <a:pt x="2562" y="648"/>
                  </a:lnTo>
                  <a:lnTo>
                    <a:pt x="2560" y="646"/>
                  </a:lnTo>
                  <a:lnTo>
                    <a:pt x="2503" y="547"/>
                  </a:lnTo>
                  <a:lnTo>
                    <a:pt x="2497" y="536"/>
                  </a:lnTo>
                  <a:lnTo>
                    <a:pt x="2490" y="528"/>
                  </a:lnTo>
                  <a:lnTo>
                    <a:pt x="2484" y="523"/>
                  </a:lnTo>
                  <a:lnTo>
                    <a:pt x="2478" y="519"/>
                  </a:lnTo>
                  <a:lnTo>
                    <a:pt x="2471" y="517"/>
                  </a:lnTo>
                  <a:lnTo>
                    <a:pt x="2464" y="517"/>
                  </a:lnTo>
                  <a:lnTo>
                    <a:pt x="2457" y="518"/>
                  </a:lnTo>
                  <a:lnTo>
                    <a:pt x="2450" y="521"/>
                  </a:lnTo>
                  <a:lnTo>
                    <a:pt x="2445" y="524"/>
                  </a:lnTo>
                  <a:lnTo>
                    <a:pt x="2442" y="527"/>
                  </a:lnTo>
                  <a:lnTo>
                    <a:pt x="2437" y="533"/>
                  </a:lnTo>
                  <a:lnTo>
                    <a:pt x="2435" y="538"/>
                  </a:lnTo>
                  <a:lnTo>
                    <a:pt x="2432" y="545"/>
                  </a:lnTo>
                  <a:lnTo>
                    <a:pt x="2430" y="552"/>
                  </a:lnTo>
                  <a:lnTo>
                    <a:pt x="2428" y="561"/>
                  </a:lnTo>
                  <a:lnTo>
                    <a:pt x="2426" y="569"/>
                  </a:lnTo>
                  <a:lnTo>
                    <a:pt x="2492" y="685"/>
                  </a:lnTo>
                  <a:lnTo>
                    <a:pt x="2493" y="687"/>
                  </a:lnTo>
                  <a:lnTo>
                    <a:pt x="2493" y="689"/>
                  </a:lnTo>
                  <a:lnTo>
                    <a:pt x="2492" y="692"/>
                  </a:lnTo>
                  <a:lnTo>
                    <a:pt x="2491" y="694"/>
                  </a:lnTo>
                  <a:lnTo>
                    <a:pt x="2488" y="697"/>
                  </a:lnTo>
                  <a:lnTo>
                    <a:pt x="2484" y="700"/>
                  </a:lnTo>
                  <a:lnTo>
                    <a:pt x="2479" y="703"/>
                  </a:lnTo>
                  <a:lnTo>
                    <a:pt x="2473" y="707"/>
                  </a:lnTo>
                  <a:lnTo>
                    <a:pt x="2465" y="711"/>
                  </a:lnTo>
                  <a:lnTo>
                    <a:pt x="2460" y="713"/>
                  </a:lnTo>
                  <a:lnTo>
                    <a:pt x="2456" y="715"/>
                  </a:lnTo>
                  <a:lnTo>
                    <a:pt x="2452" y="716"/>
                  </a:lnTo>
                  <a:lnTo>
                    <a:pt x="2449" y="716"/>
                  </a:lnTo>
                  <a:lnTo>
                    <a:pt x="2447" y="716"/>
                  </a:lnTo>
                  <a:lnTo>
                    <a:pt x="2445" y="715"/>
                  </a:lnTo>
                  <a:lnTo>
                    <a:pt x="2444" y="713"/>
                  </a:lnTo>
                  <a:lnTo>
                    <a:pt x="2343" y="539"/>
                  </a:lnTo>
                  <a:lnTo>
                    <a:pt x="2343" y="537"/>
                  </a:lnTo>
                  <a:lnTo>
                    <a:pt x="2342" y="535"/>
                  </a:lnTo>
                  <a:lnTo>
                    <a:pt x="2343" y="533"/>
                  </a:lnTo>
                  <a:lnTo>
                    <a:pt x="2344" y="531"/>
                  </a:lnTo>
                  <a:lnTo>
                    <a:pt x="2348" y="528"/>
                  </a:lnTo>
                  <a:lnTo>
                    <a:pt x="2351" y="525"/>
                  </a:lnTo>
                  <a:lnTo>
                    <a:pt x="2355" y="523"/>
                  </a:lnTo>
                  <a:lnTo>
                    <a:pt x="2361" y="520"/>
                  </a:lnTo>
                  <a:lnTo>
                    <a:pt x="2366" y="517"/>
                  </a:lnTo>
                  <a:lnTo>
                    <a:pt x="2370" y="514"/>
                  </a:lnTo>
                  <a:lnTo>
                    <a:pt x="2375" y="512"/>
                  </a:lnTo>
                  <a:lnTo>
                    <a:pt x="2378" y="512"/>
                  </a:lnTo>
                  <a:lnTo>
                    <a:pt x="2381" y="512"/>
                  </a:lnTo>
                  <a:lnTo>
                    <a:pt x="2382" y="512"/>
                  </a:lnTo>
                  <a:lnTo>
                    <a:pt x="2384" y="513"/>
                  </a:lnTo>
                  <a:lnTo>
                    <a:pt x="2385" y="515"/>
                  </a:lnTo>
                  <a:lnTo>
                    <a:pt x="2397" y="535"/>
                  </a:lnTo>
                  <a:lnTo>
                    <a:pt x="2401" y="524"/>
                  </a:lnTo>
                  <a:lnTo>
                    <a:pt x="2404" y="513"/>
                  </a:lnTo>
                  <a:lnTo>
                    <a:pt x="2408" y="504"/>
                  </a:lnTo>
                  <a:lnTo>
                    <a:pt x="2413" y="495"/>
                  </a:lnTo>
                  <a:lnTo>
                    <a:pt x="2419" y="487"/>
                  </a:lnTo>
                  <a:lnTo>
                    <a:pt x="2425" y="481"/>
                  </a:lnTo>
                  <a:lnTo>
                    <a:pt x="2432" y="474"/>
                  </a:lnTo>
                  <a:lnTo>
                    <a:pt x="2439" y="470"/>
                  </a:lnTo>
                  <a:lnTo>
                    <a:pt x="2448" y="465"/>
                  </a:lnTo>
                  <a:lnTo>
                    <a:pt x="2457" y="461"/>
                  </a:lnTo>
                  <a:lnTo>
                    <a:pt x="2465" y="459"/>
                  </a:lnTo>
                  <a:lnTo>
                    <a:pt x="2473" y="458"/>
                  </a:lnTo>
                  <a:lnTo>
                    <a:pt x="2480" y="458"/>
                  </a:lnTo>
                  <a:lnTo>
                    <a:pt x="2488" y="459"/>
                  </a:lnTo>
                  <a:lnTo>
                    <a:pt x="2495" y="460"/>
                  </a:lnTo>
                  <a:lnTo>
                    <a:pt x="2502" y="462"/>
                  </a:lnTo>
                  <a:lnTo>
                    <a:pt x="2509" y="466"/>
                  </a:lnTo>
                  <a:lnTo>
                    <a:pt x="2514" y="470"/>
                  </a:lnTo>
                  <a:lnTo>
                    <a:pt x="2520" y="474"/>
                  </a:lnTo>
                  <a:lnTo>
                    <a:pt x="2526" y="480"/>
                  </a:lnTo>
                  <a:lnTo>
                    <a:pt x="2531" y="486"/>
                  </a:lnTo>
                  <a:lnTo>
                    <a:pt x="2537" y="494"/>
                  </a:lnTo>
                  <a:lnTo>
                    <a:pt x="2542" y="501"/>
                  </a:lnTo>
                  <a:lnTo>
                    <a:pt x="2547" y="511"/>
                  </a:lnTo>
                  <a:lnTo>
                    <a:pt x="2609" y="618"/>
                  </a:lnTo>
                  <a:close/>
                  <a:moveTo>
                    <a:pt x="2392" y="738"/>
                  </a:moveTo>
                  <a:lnTo>
                    <a:pt x="2393" y="741"/>
                  </a:lnTo>
                  <a:lnTo>
                    <a:pt x="2393" y="743"/>
                  </a:lnTo>
                  <a:lnTo>
                    <a:pt x="2391" y="747"/>
                  </a:lnTo>
                  <a:lnTo>
                    <a:pt x="2388" y="749"/>
                  </a:lnTo>
                  <a:lnTo>
                    <a:pt x="2382" y="752"/>
                  </a:lnTo>
                  <a:lnTo>
                    <a:pt x="2375" y="756"/>
                  </a:lnTo>
                  <a:lnTo>
                    <a:pt x="2367" y="760"/>
                  </a:lnTo>
                  <a:lnTo>
                    <a:pt x="2362" y="763"/>
                  </a:lnTo>
                  <a:lnTo>
                    <a:pt x="2357" y="763"/>
                  </a:lnTo>
                  <a:lnTo>
                    <a:pt x="2355" y="763"/>
                  </a:lnTo>
                  <a:lnTo>
                    <a:pt x="2352" y="762"/>
                  </a:lnTo>
                  <a:lnTo>
                    <a:pt x="2351" y="760"/>
                  </a:lnTo>
                  <a:lnTo>
                    <a:pt x="2343" y="746"/>
                  </a:lnTo>
                  <a:lnTo>
                    <a:pt x="2340" y="754"/>
                  </a:lnTo>
                  <a:lnTo>
                    <a:pt x="2337" y="762"/>
                  </a:lnTo>
                  <a:lnTo>
                    <a:pt x="2332" y="769"/>
                  </a:lnTo>
                  <a:lnTo>
                    <a:pt x="2328" y="777"/>
                  </a:lnTo>
                  <a:lnTo>
                    <a:pt x="2322" y="783"/>
                  </a:lnTo>
                  <a:lnTo>
                    <a:pt x="2315" y="789"/>
                  </a:lnTo>
                  <a:lnTo>
                    <a:pt x="2308" y="794"/>
                  </a:lnTo>
                  <a:lnTo>
                    <a:pt x="2300" y="800"/>
                  </a:lnTo>
                  <a:lnTo>
                    <a:pt x="2292" y="803"/>
                  </a:lnTo>
                  <a:lnTo>
                    <a:pt x="2286" y="805"/>
                  </a:lnTo>
                  <a:lnTo>
                    <a:pt x="2278" y="807"/>
                  </a:lnTo>
                  <a:lnTo>
                    <a:pt x="2272" y="809"/>
                  </a:lnTo>
                  <a:lnTo>
                    <a:pt x="2265" y="809"/>
                  </a:lnTo>
                  <a:lnTo>
                    <a:pt x="2259" y="810"/>
                  </a:lnTo>
                  <a:lnTo>
                    <a:pt x="2253" y="809"/>
                  </a:lnTo>
                  <a:lnTo>
                    <a:pt x="2246" y="808"/>
                  </a:lnTo>
                  <a:lnTo>
                    <a:pt x="2240" y="807"/>
                  </a:lnTo>
                  <a:lnTo>
                    <a:pt x="2234" y="804"/>
                  </a:lnTo>
                  <a:lnTo>
                    <a:pt x="2229" y="801"/>
                  </a:lnTo>
                  <a:lnTo>
                    <a:pt x="2223" y="797"/>
                  </a:lnTo>
                  <a:lnTo>
                    <a:pt x="2218" y="793"/>
                  </a:lnTo>
                  <a:lnTo>
                    <a:pt x="2214" y="788"/>
                  </a:lnTo>
                  <a:lnTo>
                    <a:pt x="2209" y="781"/>
                  </a:lnTo>
                  <a:lnTo>
                    <a:pt x="2205" y="775"/>
                  </a:lnTo>
                  <a:lnTo>
                    <a:pt x="2202" y="767"/>
                  </a:lnTo>
                  <a:lnTo>
                    <a:pt x="2200" y="760"/>
                  </a:lnTo>
                  <a:lnTo>
                    <a:pt x="2197" y="752"/>
                  </a:lnTo>
                  <a:lnTo>
                    <a:pt x="2197" y="745"/>
                  </a:lnTo>
                  <a:lnTo>
                    <a:pt x="2197" y="737"/>
                  </a:lnTo>
                  <a:lnTo>
                    <a:pt x="2200" y="730"/>
                  </a:lnTo>
                  <a:lnTo>
                    <a:pt x="2202" y="723"/>
                  </a:lnTo>
                  <a:lnTo>
                    <a:pt x="2206" y="716"/>
                  </a:lnTo>
                  <a:lnTo>
                    <a:pt x="2210" y="709"/>
                  </a:lnTo>
                  <a:lnTo>
                    <a:pt x="2216" y="702"/>
                  </a:lnTo>
                  <a:lnTo>
                    <a:pt x="2222" y="696"/>
                  </a:lnTo>
                  <a:lnTo>
                    <a:pt x="2230" y="689"/>
                  </a:lnTo>
                  <a:lnTo>
                    <a:pt x="2238" y="683"/>
                  </a:lnTo>
                  <a:lnTo>
                    <a:pt x="2248" y="676"/>
                  </a:lnTo>
                  <a:lnTo>
                    <a:pt x="2259" y="671"/>
                  </a:lnTo>
                  <a:lnTo>
                    <a:pt x="2270" y="665"/>
                  </a:lnTo>
                  <a:lnTo>
                    <a:pt x="2287" y="656"/>
                  </a:lnTo>
                  <a:lnTo>
                    <a:pt x="2282" y="645"/>
                  </a:lnTo>
                  <a:lnTo>
                    <a:pt x="2277" y="638"/>
                  </a:lnTo>
                  <a:lnTo>
                    <a:pt x="2272" y="631"/>
                  </a:lnTo>
                  <a:lnTo>
                    <a:pt x="2268" y="627"/>
                  </a:lnTo>
                  <a:lnTo>
                    <a:pt x="2261" y="624"/>
                  </a:lnTo>
                  <a:lnTo>
                    <a:pt x="2255" y="622"/>
                  </a:lnTo>
                  <a:lnTo>
                    <a:pt x="2248" y="622"/>
                  </a:lnTo>
                  <a:lnTo>
                    <a:pt x="2240" y="625"/>
                  </a:lnTo>
                  <a:lnTo>
                    <a:pt x="2231" y="629"/>
                  </a:lnTo>
                  <a:lnTo>
                    <a:pt x="2219" y="635"/>
                  </a:lnTo>
                  <a:lnTo>
                    <a:pt x="2210" y="643"/>
                  </a:lnTo>
                  <a:lnTo>
                    <a:pt x="2202" y="651"/>
                  </a:lnTo>
                  <a:lnTo>
                    <a:pt x="2195" y="658"/>
                  </a:lnTo>
                  <a:lnTo>
                    <a:pt x="2190" y="665"/>
                  </a:lnTo>
                  <a:lnTo>
                    <a:pt x="2187" y="671"/>
                  </a:lnTo>
                  <a:lnTo>
                    <a:pt x="2182" y="675"/>
                  </a:lnTo>
                  <a:lnTo>
                    <a:pt x="2179" y="678"/>
                  </a:lnTo>
                  <a:lnTo>
                    <a:pt x="2177" y="679"/>
                  </a:lnTo>
                  <a:lnTo>
                    <a:pt x="2175" y="679"/>
                  </a:lnTo>
                  <a:lnTo>
                    <a:pt x="2173" y="678"/>
                  </a:lnTo>
                  <a:lnTo>
                    <a:pt x="2169" y="676"/>
                  </a:lnTo>
                  <a:lnTo>
                    <a:pt x="2167" y="673"/>
                  </a:lnTo>
                  <a:lnTo>
                    <a:pt x="2165" y="671"/>
                  </a:lnTo>
                  <a:lnTo>
                    <a:pt x="2162" y="667"/>
                  </a:lnTo>
                  <a:lnTo>
                    <a:pt x="2160" y="662"/>
                  </a:lnTo>
                  <a:lnTo>
                    <a:pt x="2157" y="657"/>
                  </a:lnTo>
                  <a:lnTo>
                    <a:pt x="2156" y="653"/>
                  </a:lnTo>
                  <a:lnTo>
                    <a:pt x="2155" y="648"/>
                  </a:lnTo>
                  <a:lnTo>
                    <a:pt x="2156" y="644"/>
                  </a:lnTo>
                  <a:lnTo>
                    <a:pt x="2158" y="639"/>
                  </a:lnTo>
                  <a:lnTo>
                    <a:pt x="2163" y="632"/>
                  </a:lnTo>
                  <a:lnTo>
                    <a:pt x="2168" y="625"/>
                  </a:lnTo>
                  <a:lnTo>
                    <a:pt x="2176" y="617"/>
                  </a:lnTo>
                  <a:lnTo>
                    <a:pt x="2184" y="609"/>
                  </a:lnTo>
                  <a:lnTo>
                    <a:pt x="2194" y="602"/>
                  </a:lnTo>
                  <a:lnTo>
                    <a:pt x="2204" y="594"/>
                  </a:lnTo>
                  <a:lnTo>
                    <a:pt x="2216" y="588"/>
                  </a:lnTo>
                  <a:lnTo>
                    <a:pt x="2225" y="584"/>
                  </a:lnTo>
                  <a:lnTo>
                    <a:pt x="2235" y="579"/>
                  </a:lnTo>
                  <a:lnTo>
                    <a:pt x="2245" y="576"/>
                  </a:lnTo>
                  <a:lnTo>
                    <a:pt x="2254" y="574"/>
                  </a:lnTo>
                  <a:lnTo>
                    <a:pt x="2262" y="573"/>
                  </a:lnTo>
                  <a:lnTo>
                    <a:pt x="2270" y="572"/>
                  </a:lnTo>
                  <a:lnTo>
                    <a:pt x="2277" y="573"/>
                  </a:lnTo>
                  <a:lnTo>
                    <a:pt x="2285" y="574"/>
                  </a:lnTo>
                  <a:lnTo>
                    <a:pt x="2291" y="576"/>
                  </a:lnTo>
                  <a:lnTo>
                    <a:pt x="2298" y="579"/>
                  </a:lnTo>
                  <a:lnTo>
                    <a:pt x="2304" y="584"/>
                  </a:lnTo>
                  <a:lnTo>
                    <a:pt x="2310" y="589"/>
                  </a:lnTo>
                  <a:lnTo>
                    <a:pt x="2315" y="594"/>
                  </a:lnTo>
                  <a:lnTo>
                    <a:pt x="2321" y="602"/>
                  </a:lnTo>
                  <a:lnTo>
                    <a:pt x="2326" y="609"/>
                  </a:lnTo>
                  <a:lnTo>
                    <a:pt x="2330" y="618"/>
                  </a:lnTo>
                  <a:lnTo>
                    <a:pt x="2392" y="738"/>
                  </a:lnTo>
                  <a:close/>
                  <a:moveTo>
                    <a:pt x="2303" y="687"/>
                  </a:moveTo>
                  <a:lnTo>
                    <a:pt x="2284" y="697"/>
                  </a:lnTo>
                  <a:lnTo>
                    <a:pt x="2273" y="703"/>
                  </a:lnTo>
                  <a:lnTo>
                    <a:pt x="2264" y="709"/>
                  </a:lnTo>
                  <a:lnTo>
                    <a:pt x="2258" y="715"/>
                  </a:lnTo>
                  <a:lnTo>
                    <a:pt x="2254" y="722"/>
                  </a:lnTo>
                  <a:lnTo>
                    <a:pt x="2250" y="728"/>
                  </a:lnTo>
                  <a:lnTo>
                    <a:pt x="2250" y="735"/>
                  </a:lnTo>
                  <a:lnTo>
                    <a:pt x="2250" y="741"/>
                  </a:lnTo>
                  <a:lnTo>
                    <a:pt x="2254" y="748"/>
                  </a:lnTo>
                  <a:lnTo>
                    <a:pt x="2257" y="753"/>
                  </a:lnTo>
                  <a:lnTo>
                    <a:pt x="2260" y="756"/>
                  </a:lnTo>
                  <a:lnTo>
                    <a:pt x="2264" y="760"/>
                  </a:lnTo>
                  <a:lnTo>
                    <a:pt x="2270" y="762"/>
                  </a:lnTo>
                  <a:lnTo>
                    <a:pt x="2275" y="763"/>
                  </a:lnTo>
                  <a:lnTo>
                    <a:pt x="2281" y="762"/>
                  </a:lnTo>
                  <a:lnTo>
                    <a:pt x="2286" y="761"/>
                  </a:lnTo>
                  <a:lnTo>
                    <a:pt x="2292" y="758"/>
                  </a:lnTo>
                  <a:lnTo>
                    <a:pt x="2298" y="755"/>
                  </a:lnTo>
                  <a:lnTo>
                    <a:pt x="2302" y="751"/>
                  </a:lnTo>
                  <a:lnTo>
                    <a:pt x="2305" y="748"/>
                  </a:lnTo>
                  <a:lnTo>
                    <a:pt x="2309" y="742"/>
                  </a:lnTo>
                  <a:lnTo>
                    <a:pt x="2315" y="732"/>
                  </a:lnTo>
                  <a:lnTo>
                    <a:pt x="2319" y="718"/>
                  </a:lnTo>
                  <a:lnTo>
                    <a:pt x="2303" y="687"/>
                  </a:lnTo>
                  <a:close/>
                  <a:moveTo>
                    <a:pt x="2082" y="827"/>
                  </a:moveTo>
                  <a:lnTo>
                    <a:pt x="2085" y="834"/>
                  </a:lnTo>
                  <a:lnTo>
                    <a:pt x="2087" y="842"/>
                  </a:lnTo>
                  <a:lnTo>
                    <a:pt x="2088" y="849"/>
                  </a:lnTo>
                  <a:lnTo>
                    <a:pt x="2088" y="857"/>
                  </a:lnTo>
                  <a:lnTo>
                    <a:pt x="2088" y="863"/>
                  </a:lnTo>
                  <a:lnTo>
                    <a:pt x="2086" y="871"/>
                  </a:lnTo>
                  <a:lnTo>
                    <a:pt x="2084" y="877"/>
                  </a:lnTo>
                  <a:lnTo>
                    <a:pt x="2081" y="884"/>
                  </a:lnTo>
                  <a:lnTo>
                    <a:pt x="2077" y="890"/>
                  </a:lnTo>
                  <a:lnTo>
                    <a:pt x="2072" y="896"/>
                  </a:lnTo>
                  <a:lnTo>
                    <a:pt x="2067" y="902"/>
                  </a:lnTo>
                  <a:lnTo>
                    <a:pt x="2061" y="908"/>
                  </a:lnTo>
                  <a:lnTo>
                    <a:pt x="2055" y="912"/>
                  </a:lnTo>
                  <a:lnTo>
                    <a:pt x="2047" y="917"/>
                  </a:lnTo>
                  <a:lnTo>
                    <a:pt x="2040" y="922"/>
                  </a:lnTo>
                  <a:lnTo>
                    <a:pt x="2031" y="926"/>
                  </a:lnTo>
                  <a:lnTo>
                    <a:pt x="2021" y="929"/>
                  </a:lnTo>
                  <a:lnTo>
                    <a:pt x="2012" y="933"/>
                  </a:lnTo>
                  <a:lnTo>
                    <a:pt x="2002" y="935"/>
                  </a:lnTo>
                  <a:lnTo>
                    <a:pt x="1992" y="937"/>
                  </a:lnTo>
                  <a:lnTo>
                    <a:pt x="1985" y="937"/>
                  </a:lnTo>
                  <a:lnTo>
                    <a:pt x="1978" y="937"/>
                  </a:lnTo>
                  <a:lnTo>
                    <a:pt x="1973" y="937"/>
                  </a:lnTo>
                  <a:lnTo>
                    <a:pt x="1968" y="936"/>
                  </a:lnTo>
                  <a:lnTo>
                    <a:pt x="1965" y="934"/>
                  </a:lnTo>
                  <a:lnTo>
                    <a:pt x="1962" y="930"/>
                  </a:lnTo>
                  <a:lnTo>
                    <a:pt x="1959" y="925"/>
                  </a:lnTo>
                  <a:lnTo>
                    <a:pt x="1955" y="917"/>
                  </a:lnTo>
                  <a:lnTo>
                    <a:pt x="1952" y="912"/>
                  </a:lnTo>
                  <a:lnTo>
                    <a:pt x="1951" y="908"/>
                  </a:lnTo>
                  <a:lnTo>
                    <a:pt x="1950" y="904"/>
                  </a:lnTo>
                  <a:lnTo>
                    <a:pt x="1950" y="901"/>
                  </a:lnTo>
                  <a:lnTo>
                    <a:pt x="1950" y="899"/>
                  </a:lnTo>
                  <a:lnTo>
                    <a:pt x="1950" y="898"/>
                  </a:lnTo>
                  <a:lnTo>
                    <a:pt x="1951" y="897"/>
                  </a:lnTo>
                  <a:lnTo>
                    <a:pt x="1953" y="896"/>
                  </a:lnTo>
                  <a:lnTo>
                    <a:pt x="1956" y="895"/>
                  </a:lnTo>
                  <a:lnTo>
                    <a:pt x="1961" y="896"/>
                  </a:lnTo>
                  <a:lnTo>
                    <a:pt x="1967" y="896"/>
                  </a:lnTo>
                  <a:lnTo>
                    <a:pt x="1975" y="896"/>
                  </a:lnTo>
                  <a:lnTo>
                    <a:pt x="1983" y="896"/>
                  </a:lnTo>
                  <a:lnTo>
                    <a:pt x="1992" y="895"/>
                  </a:lnTo>
                  <a:lnTo>
                    <a:pt x="2003" y="893"/>
                  </a:lnTo>
                  <a:lnTo>
                    <a:pt x="2014" y="888"/>
                  </a:lnTo>
                  <a:lnTo>
                    <a:pt x="2020" y="885"/>
                  </a:lnTo>
                  <a:lnTo>
                    <a:pt x="2026" y="882"/>
                  </a:lnTo>
                  <a:lnTo>
                    <a:pt x="2030" y="877"/>
                  </a:lnTo>
                  <a:lnTo>
                    <a:pt x="2033" y="873"/>
                  </a:lnTo>
                  <a:lnTo>
                    <a:pt x="2035" y="869"/>
                  </a:lnTo>
                  <a:lnTo>
                    <a:pt x="2035" y="863"/>
                  </a:lnTo>
                  <a:lnTo>
                    <a:pt x="2035" y="859"/>
                  </a:lnTo>
                  <a:lnTo>
                    <a:pt x="2033" y="854"/>
                  </a:lnTo>
                  <a:lnTo>
                    <a:pt x="2032" y="850"/>
                  </a:lnTo>
                  <a:lnTo>
                    <a:pt x="2030" y="848"/>
                  </a:lnTo>
                  <a:lnTo>
                    <a:pt x="2028" y="846"/>
                  </a:lnTo>
                  <a:lnTo>
                    <a:pt x="2025" y="845"/>
                  </a:lnTo>
                  <a:lnTo>
                    <a:pt x="2019" y="843"/>
                  </a:lnTo>
                  <a:lnTo>
                    <a:pt x="2012" y="842"/>
                  </a:lnTo>
                  <a:lnTo>
                    <a:pt x="2003" y="842"/>
                  </a:lnTo>
                  <a:lnTo>
                    <a:pt x="1994" y="842"/>
                  </a:lnTo>
                  <a:lnTo>
                    <a:pt x="1985" y="842"/>
                  </a:lnTo>
                  <a:lnTo>
                    <a:pt x="1975" y="843"/>
                  </a:lnTo>
                  <a:lnTo>
                    <a:pt x="1965" y="843"/>
                  </a:lnTo>
                  <a:lnTo>
                    <a:pt x="1955" y="842"/>
                  </a:lnTo>
                  <a:lnTo>
                    <a:pt x="1946" y="841"/>
                  </a:lnTo>
                  <a:lnTo>
                    <a:pt x="1936" y="837"/>
                  </a:lnTo>
                  <a:lnTo>
                    <a:pt x="1927" y="833"/>
                  </a:lnTo>
                  <a:lnTo>
                    <a:pt x="1919" y="827"/>
                  </a:lnTo>
                  <a:lnTo>
                    <a:pt x="1915" y="822"/>
                  </a:lnTo>
                  <a:lnTo>
                    <a:pt x="1912" y="817"/>
                  </a:lnTo>
                  <a:lnTo>
                    <a:pt x="1909" y="812"/>
                  </a:lnTo>
                  <a:lnTo>
                    <a:pt x="1906" y="806"/>
                  </a:lnTo>
                  <a:lnTo>
                    <a:pt x="1902" y="800"/>
                  </a:lnTo>
                  <a:lnTo>
                    <a:pt x="1901" y="792"/>
                  </a:lnTo>
                  <a:lnTo>
                    <a:pt x="1900" y="786"/>
                  </a:lnTo>
                  <a:lnTo>
                    <a:pt x="1899" y="779"/>
                  </a:lnTo>
                  <a:lnTo>
                    <a:pt x="1900" y="773"/>
                  </a:lnTo>
                  <a:lnTo>
                    <a:pt x="1901" y="766"/>
                  </a:lnTo>
                  <a:lnTo>
                    <a:pt x="1904" y="760"/>
                  </a:lnTo>
                  <a:lnTo>
                    <a:pt x="1906" y="754"/>
                  </a:lnTo>
                  <a:lnTo>
                    <a:pt x="1909" y="748"/>
                  </a:lnTo>
                  <a:lnTo>
                    <a:pt x="1913" y="742"/>
                  </a:lnTo>
                  <a:lnTo>
                    <a:pt x="1919" y="737"/>
                  </a:lnTo>
                  <a:lnTo>
                    <a:pt x="1924" y="732"/>
                  </a:lnTo>
                  <a:lnTo>
                    <a:pt x="1931" y="726"/>
                  </a:lnTo>
                  <a:lnTo>
                    <a:pt x="1937" y="722"/>
                  </a:lnTo>
                  <a:lnTo>
                    <a:pt x="1945" y="716"/>
                  </a:lnTo>
                  <a:lnTo>
                    <a:pt x="1953" y="713"/>
                  </a:lnTo>
                  <a:lnTo>
                    <a:pt x="1962" y="709"/>
                  </a:lnTo>
                  <a:lnTo>
                    <a:pt x="1970" y="707"/>
                  </a:lnTo>
                  <a:lnTo>
                    <a:pt x="1979" y="705"/>
                  </a:lnTo>
                  <a:lnTo>
                    <a:pt x="1987" y="702"/>
                  </a:lnTo>
                  <a:lnTo>
                    <a:pt x="1993" y="702"/>
                  </a:lnTo>
                  <a:lnTo>
                    <a:pt x="2000" y="701"/>
                  </a:lnTo>
                  <a:lnTo>
                    <a:pt x="2004" y="702"/>
                  </a:lnTo>
                  <a:lnTo>
                    <a:pt x="2007" y="702"/>
                  </a:lnTo>
                  <a:lnTo>
                    <a:pt x="2010" y="703"/>
                  </a:lnTo>
                  <a:lnTo>
                    <a:pt x="2012" y="705"/>
                  </a:lnTo>
                  <a:lnTo>
                    <a:pt x="2014" y="706"/>
                  </a:lnTo>
                  <a:lnTo>
                    <a:pt x="2015" y="708"/>
                  </a:lnTo>
                  <a:lnTo>
                    <a:pt x="2016" y="710"/>
                  </a:lnTo>
                  <a:lnTo>
                    <a:pt x="2018" y="712"/>
                  </a:lnTo>
                  <a:lnTo>
                    <a:pt x="2020" y="716"/>
                  </a:lnTo>
                  <a:lnTo>
                    <a:pt x="2021" y="721"/>
                  </a:lnTo>
                  <a:lnTo>
                    <a:pt x="2025" y="725"/>
                  </a:lnTo>
                  <a:lnTo>
                    <a:pt x="2026" y="729"/>
                  </a:lnTo>
                  <a:lnTo>
                    <a:pt x="2027" y="733"/>
                  </a:lnTo>
                  <a:lnTo>
                    <a:pt x="2027" y="736"/>
                  </a:lnTo>
                  <a:lnTo>
                    <a:pt x="2027" y="738"/>
                  </a:lnTo>
                  <a:lnTo>
                    <a:pt x="2027" y="739"/>
                  </a:lnTo>
                  <a:lnTo>
                    <a:pt x="2026" y="740"/>
                  </a:lnTo>
                  <a:lnTo>
                    <a:pt x="2023" y="741"/>
                  </a:lnTo>
                  <a:lnTo>
                    <a:pt x="2021" y="741"/>
                  </a:lnTo>
                  <a:lnTo>
                    <a:pt x="2017" y="741"/>
                  </a:lnTo>
                  <a:lnTo>
                    <a:pt x="2012" y="741"/>
                  </a:lnTo>
                  <a:lnTo>
                    <a:pt x="2005" y="741"/>
                  </a:lnTo>
                  <a:lnTo>
                    <a:pt x="1998" y="742"/>
                  </a:lnTo>
                  <a:lnTo>
                    <a:pt x="1990" y="743"/>
                  </a:lnTo>
                  <a:lnTo>
                    <a:pt x="1980" y="746"/>
                  </a:lnTo>
                  <a:lnTo>
                    <a:pt x="1970" y="749"/>
                  </a:lnTo>
                  <a:lnTo>
                    <a:pt x="1965" y="752"/>
                  </a:lnTo>
                  <a:lnTo>
                    <a:pt x="1960" y="755"/>
                  </a:lnTo>
                  <a:lnTo>
                    <a:pt x="1955" y="760"/>
                  </a:lnTo>
                  <a:lnTo>
                    <a:pt x="1953" y="764"/>
                  </a:lnTo>
                  <a:lnTo>
                    <a:pt x="1951" y="768"/>
                  </a:lnTo>
                  <a:lnTo>
                    <a:pt x="1951" y="772"/>
                  </a:lnTo>
                  <a:lnTo>
                    <a:pt x="1951" y="776"/>
                  </a:lnTo>
                  <a:lnTo>
                    <a:pt x="1952" y="780"/>
                  </a:lnTo>
                  <a:lnTo>
                    <a:pt x="1954" y="783"/>
                  </a:lnTo>
                  <a:lnTo>
                    <a:pt x="1956" y="786"/>
                  </a:lnTo>
                  <a:lnTo>
                    <a:pt x="1959" y="788"/>
                  </a:lnTo>
                  <a:lnTo>
                    <a:pt x="1961" y="790"/>
                  </a:lnTo>
                  <a:lnTo>
                    <a:pt x="1967" y="791"/>
                  </a:lnTo>
                  <a:lnTo>
                    <a:pt x="1975" y="792"/>
                  </a:lnTo>
                  <a:lnTo>
                    <a:pt x="1983" y="792"/>
                  </a:lnTo>
                  <a:lnTo>
                    <a:pt x="1992" y="792"/>
                  </a:lnTo>
                  <a:lnTo>
                    <a:pt x="2002" y="791"/>
                  </a:lnTo>
                  <a:lnTo>
                    <a:pt x="2012" y="791"/>
                  </a:lnTo>
                  <a:lnTo>
                    <a:pt x="2021" y="791"/>
                  </a:lnTo>
                  <a:lnTo>
                    <a:pt x="2031" y="791"/>
                  </a:lnTo>
                  <a:lnTo>
                    <a:pt x="2042" y="793"/>
                  </a:lnTo>
                  <a:lnTo>
                    <a:pt x="2050" y="795"/>
                  </a:lnTo>
                  <a:lnTo>
                    <a:pt x="2060" y="801"/>
                  </a:lnTo>
                  <a:lnTo>
                    <a:pt x="2068" y="807"/>
                  </a:lnTo>
                  <a:lnTo>
                    <a:pt x="2072" y="810"/>
                  </a:lnTo>
                  <a:lnTo>
                    <a:pt x="2075" y="816"/>
                  </a:lnTo>
                  <a:lnTo>
                    <a:pt x="2079" y="820"/>
                  </a:lnTo>
                  <a:lnTo>
                    <a:pt x="2082" y="827"/>
                  </a:lnTo>
                  <a:close/>
                  <a:moveTo>
                    <a:pt x="1897" y="854"/>
                  </a:moveTo>
                  <a:lnTo>
                    <a:pt x="1898" y="858"/>
                  </a:lnTo>
                  <a:lnTo>
                    <a:pt x="1899" y="862"/>
                  </a:lnTo>
                  <a:lnTo>
                    <a:pt x="1899" y="867"/>
                  </a:lnTo>
                  <a:lnTo>
                    <a:pt x="1898" y="870"/>
                  </a:lnTo>
                  <a:lnTo>
                    <a:pt x="1897" y="872"/>
                  </a:lnTo>
                  <a:lnTo>
                    <a:pt x="1895" y="875"/>
                  </a:lnTo>
                  <a:lnTo>
                    <a:pt x="1892" y="877"/>
                  </a:lnTo>
                  <a:lnTo>
                    <a:pt x="1888" y="879"/>
                  </a:lnTo>
                  <a:lnTo>
                    <a:pt x="1775" y="924"/>
                  </a:lnTo>
                  <a:lnTo>
                    <a:pt x="1780" y="935"/>
                  </a:lnTo>
                  <a:lnTo>
                    <a:pt x="1786" y="944"/>
                  </a:lnTo>
                  <a:lnTo>
                    <a:pt x="1790" y="949"/>
                  </a:lnTo>
                  <a:lnTo>
                    <a:pt x="1793" y="952"/>
                  </a:lnTo>
                  <a:lnTo>
                    <a:pt x="1798" y="954"/>
                  </a:lnTo>
                  <a:lnTo>
                    <a:pt x="1802" y="957"/>
                  </a:lnTo>
                  <a:lnTo>
                    <a:pt x="1806" y="959"/>
                  </a:lnTo>
                  <a:lnTo>
                    <a:pt x="1811" y="961"/>
                  </a:lnTo>
                  <a:lnTo>
                    <a:pt x="1816" y="961"/>
                  </a:lnTo>
                  <a:lnTo>
                    <a:pt x="1821" y="961"/>
                  </a:lnTo>
                  <a:lnTo>
                    <a:pt x="1828" y="961"/>
                  </a:lnTo>
                  <a:lnTo>
                    <a:pt x="1833" y="960"/>
                  </a:lnTo>
                  <a:lnTo>
                    <a:pt x="1840" y="957"/>
                  </a:lnTo>
                  <a:lnTo>
                    <a:pt x="1846" y="955"/>
                  </a:lnTo>
                  <a:lnTo>
                    <a:pt x="1859" y="950"/>
                  </a:lnTo>
                  <a:lnTo>
                    <a:pt x="1870" y="943"/>
                  </a:lnTo>
                  <a:lnTo>
                    <a:pt x="1879" y="938"/>
                  </a:lnTo>
                  <a:lnTo>
                    <a:pt x="1886" y="933"/>
                  </a:lnTo>
                  <a:lnTo>
                    <a:pt x="1892" y="927"/>
                  </a:lnTo>
                  <a:lnTo>
                    <a:pt x="1897" y="923"/>
                  </a:lnTo>
                  <a:lnTo>
                    <a:pt x="1901" y="920"/>
                  </a:lnTo>
                  <a:lnTo>
                    <a:pt x="1905" y="917"/>
                  </a:lnTo>
                  <a:lnTo>
                    <a:pt x="1906" y="917"/>
                  </a:lnTo>
                  <a:lnTo>
                    <a:pt x="1908" y="917"/>
                  </a:lnTo>
                  <a:lnTo>
                    <a:pt x="1909" y="917"/>
                  </a:lnTo>
                  <a:lnTo>
                    <a:pt x="1911" y="919"/>
                  </a:lnTo>
                  <a:lnTo>
                    <a:pt x="1912" y="921"/>
                  </a:lnTo>
                  <a:lnTo>
                    <a:pt x="1914" y="924"/>
                  </a:lnTo>
                  <a:lnTo>
                    <a:pt x="1915" y="927"/>
                  </a:lnTo>
                  <a:lnTo>
                    <a:pt x="1918" y="933"/>
                  </a:lnTo>
                  <a:lnTo>
                    <a:pt x="1920" y="937"/>
                  </a:lnTo>
                  <a:lnTo>
                    <a:pt x="1921" y="940"/>
                  </a:lnTo>
                  <a:lnTo>
                    <a:pt x="1922" y="943"/>
                  </a:lnTo>
                  <a:lnTo>
                    <a:pt x="1922" y="946"/>
                  </a:lnTo>
                  <a:lnTo>
                    <a:pt x="1923" y="949"/>
                  </a:lnTo>
                  <a:lnTo>
                    <a:pt x="1923" y="950"/>
                  </a:lnTo>
                  <a:lnTo>
                    <a:pt x="1922" y="952"/>
                  </a:lnTo>
                  <a:lnTo>
                    <a:pt x="1922" y="954"/>
                  </a:lnTo>
                  <a:lnTo>
                    <a:pt x="1920" y="957"/>
                  </a:lnTo>
                  <a:lnTo>
                    <a:pt x="1915" y="961"/>
                  </a:lnTo>
                  <a:lnTo>
                    <a:pt x="1910" y="966"/>
                  </a:lnTo>
                  <a:lnTo>
                    <a:pt x="1902" y="973"/>
                  </a:lnTo>
                  <a:lnTo>
                    <a:pt x="1893" y="979"/>
                  </a:lnTo>
                  <a:lnTo>
                    <a:pt x="1882" y="986"/>
                  </a:lnTo>
                  <a:lnTo>
                    <a:pt x="1870" y="991"/>
                  </a:lnTo>
                  <a:lnTo>
                    <a:pt x="1857" y="997"/>
                  </a:lnTo>
                  <a:lnTo>
                    <a:pt x="1845" y="1002"/>
                  </a:lnTo>
                  <a:lnTo>
                    <a:pt x="1833" y="1005"/>
                  </a:lnTo>
                  <a:lnTo>
                    <a:pt x="1822" y="1007"/>
                  </a:lnTo>
                  <a:lnTo>
                    <a:pt x="1812" y="1008"/>
                  </a:lnTo>
                  <a:lnTo>
                    <a:pt x="1801" y="1008"/>
                  </a:lnTo>
                  <a:lnTo>
                    <a:pt x="1791" y="1007"/>
                  </a:lnTo>
                  <a:lnTo>
                    <a:pt x="1781" y="1005"/>
                  </a:lnTo>
                  <a:lnTo>
                    <a:pt x="1773" y="1002"/>
                  </a:lnTo>
                  <a:lnTo>
                    <a:pt x="1764" y="997"/>
                  </a:lnTo>
                  <a:lnTo>
                    <a:pt x="1755" y="991"/>
                  </a:lnTo>
                  <a:lnTo>
                    <a:pt x="1748" y="984"/>
                  </a:lnTo>
                  <a:lnTo>
                    <a:pt x="1741" y="977"/>
                  </a:lnTo>
                  <a:lnTo>
                    <a:pt x="1734" y="967"/>
                  </a:lnTo>
                  <a:lnTo>
                    <a:pt x="1728" y="957"/>
                  </a:lnTo>
                  <a:lnTo>
                    <a:pt x="1722" y="947"/>
                  </a:lnTo>
                  <a:lnTo>
                    <a:pt x="1717" y="934"/>
                  </a:lnTo>
                  <a:lnTo>
                    <a:pt x="1712" y="922"/>
                  </a:lnTo>
                  <a:lnTo>
                    <a:pt x="1709" y="910"/>
                  </a:lnTo>
                  <a:lnTo>
                    <a:pt x="1707" y="898"/>
                  </a:lnTo>
                  <a:lnTo>
                    <a:pt x="1706" y="886"/>
                  </a:lnTo>
                  <a:lnTo>
                    <a:pt x="1706" y="875"/>
                  </a:lnTo>
                  <a:lnTo>
                    <a:pt x="1706" y="864"/>
                  </a:lnTo>
                  <a:lnTo>
                    <a:pt x="1708" y="855"/>
                  </a:lnTo>
                  <a:lnTo>
                    <a:pt x="1711" y="845"/>
                  </a:lnTo>
                  <a:lnTo>
                    <a:pt x="1715" y="835"/>
                  </a:lnTo>
                  <a:lnTo>
                    <a:pt x="1720" y="828"/>
                  </a:lnTo>
                  <a:lnTo>
                    <a:pt x="1726" y="819"/>
                  </a:lnTo>
                  <a:lnTo>
                    <a:pt x="1733" y="812"/>
                  </a:lnTo>
                  <a:lnTo>
                    <a:pt x="1740" y="805"/>
                  </a:lnTo>
                  <a:lnTo>
                    <a:pt x="1749" y="799"/>
                  </a:lnTo>
                  <a:lnTo>
                    <a:pt x="1759" y="793"/>
                  </a:lnTo>
                  <a:lnTo>
                    <a:pt x="1770" y="789"/>
                  </a:lnTo>
                  <a:lnTo>
                    <a:pt x="1781" y="785"/>
                  </a:lnTo>
                  <a:lnTo>
                    <a:pt x="1792" y="782"/>
                  </a:lnTo>
                  <a:lnTo>
                    <a:pt x="1802" y="780"/>
                  </a:lnTo>
                  <a:lnTo>
                    <a:pt x="1813" y="780"/>
                  </a:lnTo>
                  <a:lnTo>
                    <a:pt x="1821" y="780"/>
                  </a:lnTo>
                  <a:lnTo>
                    <a:pt x="1831" y="782"/>
                  </a:lnTo>
                  <a:lnTo>
                    <a:pt x="1840" y="785"/>
                  </a:lnTo>
                  <a:lnTo>
                    <a:pt x="1847" y="788"/>
                  </a:lnTo>
                  <a:lnTo>
                    <a:pt x="1855" y="792"/>
                  </a:lnTo>
                  <a:lnTo>
                    <a:pt x="1861" y="797"/>
                  </a:lnTo>
                  <a:lnTo>
                    <a:pt x="1868" y="804"/>
                  </a:lnTo>
                  <a:lnTo>
                    <a:pt x="1874" y="810"/>
                  </a:lnTo>
                  <a:lnTo>
                    <a:pt x="1880" y="819"/>
                  </a:lnTo>
                  <a:lnTo>
                    <a:pt x="1885" y="827"/>
                  </a:lnTo>
                  <a:lnTo>
                    <a:pt x="1889" y="835"/>
                  </a:lnTo>
                  <a:lnTo>
                    <a:pt x="1894" y="845"/>
                  </a:lnTo>
                  <a:lnTo>
                    <a:pt x="1897" y="854"/>
                  </a:lnTo>
                  <a:close/>
                  <a:moveTo>
                    <a:pt x="1840" y="859"/>
                  </a:moveTo>
                  <a:lnTo>
                    <a:pt x="1835" y="848"/>
                  </a:lnTo>
                  <a:lnTo>
                    <a:pt x="1830" y="840"/>
                  </a:lnTo>
                  <a:lnTo>
                    <a:pt x="1825" y="833"/>
                  </a:lnTo>
                  <a:lnTo>
                    <a:pt x="1817" y="828"/>
                  </a:lnTo>
                  <a:lnTo>
                    <a:pt x="1814" y="826"/>
                  </a:lnTo>
                  <a:lnTo>
                    <a:pt x="1809" y="825"/>
                  </a:lnTo>
                  <a:lnTo>
                    <a:pt x="1806" y="823"/>
                  </a:lnTo>
                  <a:lnTo>
                    <a:pt x="1802" y="822"/>
                  </a:lnTo>
                  <a:lnTo>
                    <a:pt x="1793" y="823"/>
                  </a:lnTo>
                  <a:lnTo>
                    <a:pt x="1784" y="827"/>
                  </a:lnTo>
                  <a:lnTo>
                    <a:pt x="1778" y="829"/>
                  </a:lnTo>
                  <a:lnTo>
                    <a:pt x="1774" y="831"/>
                  </a:lnTo>
                  <a:lnTo>
                    <a:pt x="1771" y="834"/>
                  </a:lnTo>
                  <a:lnTo>
                    <a:pt x="1767" y="837"/>
                  </a:lnTo>
                  <a:lnTo>
                    <a:pt x="1762" y="844"/>
                  </a:lnTo>
                  <a:lnTo>
                    <a:pt x="1759" y="853"/>
                  </a:lnTo>
                  <a:lnTo>
                    <a:pt x="1758" y="861"/>
                  </a:lnTo>
                  <a:lnTo>
                    <a:pt x="1758" y="870"/>
                  </a:lnTo>
                  <a:lnTo>
                    <a:pt x="1759" y="880"/>
                  </a:lnTo>
                  <a:lnTo>
                    <a:pt x="1762" y="890"/>
                  </a:lnTo>
                  <a:lnTo>
                    <a:pt x="1840" y="859"/>
                  </a:lnTo>
                  <a:close/>
                  <a:moveTo>
                    <a:pt x="1710" y="1041"/>
                  </a:moveTo>
                  <a:lnTo>
                    <a:pt x="1710" y="1043"/>
                  </a:lnTo>
                  <a:lnTo>
                    <a:pt x="1710" y="1045"/>
                  </a:lnTo>
                  <a:lnTo>
                    <a:pt x="1709" y="1047"/>
                  </a:lnTo>
                  <a:lnTo>
                    <a:pt x="1707" y="1049"/>
                  </a:lnTo>
                  <a:lnTo>
                    <a:pt x="1704" y="1051"/>
                  </a:lnTo>
                  <a:lnTo>
                    <a:pt x="1699" y="1054"/>
                  </a:lnTo>
                  <a:lnTo>
                    <a:pt x="1694" y="1056"/>
                  </a:lnTo>
                  <a:lnTo>
                    <a:pt x="1686" y="1058"/>
                  </a:lnTo>
                  <a:lnTo>
                    <a:pt x="1679" y="1060"/>
                  </a:lnTo>
                  <a:lnTo>
                    <a:pt x="1673" y="1062"/>
                  </a:lnTo>
                  <a:lnTo>
                    <a:pt x="1668" y="1062"/>
                  </a:lnTo>
                  <a:lnTo>
                    <a:pt x="1665" y="1063"/>
                  </a:lnTo>
                  <a:lnTo>
                    <a:pt x="1661" y="1062"/>
                  </a:lnTo>
                  <a:lnTo>
                    <a:pt x="1659" y="1062"/>
                  </a:lnTo>
                  <a:lnTo>
                    <a:pt x="1657" y="1060"/>
                  </a:lnTo>
                  <a:lnTo>
                    <a:pt x="1656" y="1059"/>
                  </a:lnTo>
                  <a:lnTo>
                    <a:pt x="1562" y="778"/>
                  </a:lnTo>
                  <a:lnTo>
                    <a:pt x="1562" y="776"/>
                  </a:lnTo>
                  <a:lnTo>
                    <a:pt x="1562" y="774"/>
                  </a:lnTo>
                  <a:lnTo>
                    <a:pt x="1563" y="772"/>
                  </a:lnTo>
                  <a:lnTo>
                    <a:pt x="1565" y="769"/>
                  </a:lnTo>
                  <a:lnTo>
                    <a:pt x="1569" y="767"/>
                  </a:lnTo>
                  <a:lnTo>
                    <a:pt x="1573" y="765"/>
                  </a:lnTo>
                  <a:lnTo>
                    <a:pt x="1579" y="763"/>
                  </a:lnTo>
                  <a:lnTo>
                    <a:pt x="1586" y="760"/>
                  </a:lnTo>
                  <a:lnTo>
                    <a:pt x="1593" y="758"/>
                  </a:lnTo>
                  <a:lnTo>
                    <a:pt x="1600" y="756"/>
                  </a:lnTo>
                  <a:lnTo>
                    <a:pt x="1604" y="755"/>
                  </a:lnTo>
                  <a:lnTo>
                    <a:pt x="1609" y="755"/>
                  </a:lnTo>
                  <a:lnTo>
                    <a:pt x="1611" y="755"/>
                  </a:lnTo>
                  <a:lnTo>
                    <a:pt x="1614" y="756"/>
                  </a:lnTo>
                  <a:lnTo>
                    <a:pt x="1615" y="759"/>
                  </a:lnTo>
                  <a:lnTo>
                    <a:pt x="1616" y="760"/>
                  </a:lnTo>
                  <a:lnTo>
                    <a:pt x="1710" y="1041"/>
                  </a:lnTo>
                  <a:close/>
                  <a:moveTo>
                    <a:pt x="1601" y="1078"/>
                  </a:moveTo>
                  <a:lnTo>
                    <a:pt x="1601" y="1082"/>
                  </a:lnTo>
                  <a:lnTo>
                    <a:pt x="1600" y="1084"/>
                  </a:lnTo>
                  <a:lnTo>
                    <a:pt x="1598" y="1086"/>
                  </a:lnTo>
                  <a:lnTo>
                    <a:pt x="1594" y="1088"/>
                  </a:lnTo>
                  <a:lnTo>
                    <a:pt x="1589" y="1091"/>
                  </a:lnTo>
                  <a:lnTo>
                    <a:pt x="1580" y="1094"/>
                  </a:lnTo>
                  <a:lnTo>
                    <a:pt x="1573" y="1097"/>
                  </a:lnTo>
                  <a:lnTo>
                    <a:pt x="1566" y="1098"/>
                  </a:lnTo>
                  <a:lnTo>
                    <a:pt x="1562" y="1098"/>
                  </a:lnTo>
                  <a:lnTo>
                    <a:pt x="1560" y="1098"/>
                  </a:lnTo>
                  <a:lnTo>
                    <a:pt x="1558" y="1096"/>
                  </a:lnTo>
                  <a:lnTo>
                    <a:pt x="1557" y="1094"/>
                  </a:lnTo>
                  <a:lnTo>
                    <a:pt x="1551" y="1078"/>
                  </a:lnTo>
                  <a:lnTo>
                    <a:pt x="1547" y="1086"/>
                  </a:lnTo>
                  <a:lnTo>
                    <a:pt x="1543" y="1094"/>
                  </a:lnTo>
                  <a:lnTo>
                    <a:pt x="1537" y="1100"/>
                  </a:lnTo>
                  <a:lnTo>
                    <a:pt x="1531" y="1107"/>
                  </a:lnTo>
                  <a:lnTo>
                    <a:pt x="1524" y="1112"/>
                  </a:lnTo>
                  <a:lnTo>
                    <a:pt x="1517" y="1117"/>
                  </a:lnTo>
                  <a:lnTo>
                    <a:pt x="1509" y="1122"/>
                  </a:lnTo>
                  <a:lnTo>
                    <a:pt x="1499" y="1125"/>
                  </a:lnTo>
                  <a:lnTo>
                    <a:pt x="1493" y="1127"/>
                  </a:lnTo>
                  <a:lnTo>
                    <a:pt x="1485" y="1129"/>
                  </a:lnTo>
                  <a:lnTo>
                    <a:pt x="1478" y="1130"/>
                  </a:lnTo>
                  <a:lnTo>
                    <a:pt x="1471" y="1130"/>
                  </a:lnTo>
                  <a:lnTo>
                    <a:pt x="1464" y="1130"/>
                  </a:lnTo>
                  <a:lnTo>
                    <a:pt x="1457" y="1129"/>
                  </a:lnTo>
                  <a:lnTo>
                    <a:pt x="1451" y="1128"/>
                  </a:lnTo>
                  <a:lnTo>
                    <a:pt x="1445" y="1126"/>
                  </a:lnTo>
                  <a:lnTo>
                    <a:pt x="1439" y="1123"/>
                  </a:lnTo>
                  <a:lnTo>
                    <a:pt x="1433" y="1120"/>
                  </a:lnTo>
                  <a:lnTo>
                    <a:pt x="1429" y="1116"/>
                  </a:lnTo>
                  <a:lnTo>
                    <a:pt x="1424" y="1112"/>
                  </a:lnTo>
                  <a:lnTo>
                    <a:pt x="1419" y="1107"/>
                  </a:lnTo>
                  <a:lnTo>
                    <a:pt x="1416" y="1100"/>
                  </a:lnTo>
                  <a:lnTo>
                    <a:pt x="1413" y="1094"/>
                  </a:lnTo>
                  <a:lnTo>
                    <a:pt x="1410" y="1086"/>
                  </a:lnTo>
                  <a:lnTo>
                    <a:pt x="1408" y="1078"/>
                  </a:lnTo>
                  <a:lnTo>
                    <a:pt x="1406" y="1070"/>
                  </a:lnTo>
                  <a:lnTo>
                    <a:pt x="1406" y="1062"/>
                  </a:lnTo>
                  <a:lnTo>
                    <a:pt x="1406" y="1056"/>
                  </a:lnTo>
                  <a:lnTo>
                    <a:pt x="1409" y="1048"/>
                  </a:lnTo>
                  <a:lnTo>
                    <a:pt x="1411" y="1042"/>
                  </a:lnTo>
                  <a:lnTo>
                    <a:pt x="1415" y="1035"/>
                  </a:lnTo>
                  <a:lnTo>
                    <a:pt x="1419" y="1029"/>
                  </a:lnTo>
                  <a:lnTo>
                    <a:pt x="1425" y="1022"/>
                  </a:lnTo>
                  <a:lnTo>
                    <a:pt x="1431" y="1017"/>
                  </a:lnTo>
                  <a:lnTo>
                    <a:pt x="1439" y="1011"/>
                  </a:lnTo>
                  <a:lnTo>
                    <a:pt x="1448" y="1006"/>
                  </a:lnTo>
                  <a:lnTo>
                    <a:pt x="1457" y="1001"/>
                  </a:lnTo>
                  <a:lnTo>
                    <a:pt x="1467" y="996"/>
                  </a:lnTo>
                  <a:lnTo>
                    <a:pt x="1479" y="992"/>
                  </a:lnTo>
                  <a:lnTo>
                    <a:pt x="1491" y="988"/>
                  </a:lnTo>
                  <a:lnTo>
                    <a:pt x="1509" y="981"/>
                  </a:lnTo>
                  <a:lnTo>
                    <a:pt x="1505" y="969"/>
                  </a:lnTo>
                  <a:lnTo>
                    <a:pt x="1502" y="962"/>
                  </a:lnTo>
                  <a:lnTo>
                    <a:pt x="1498" y="954"/>
                  </a:lnTo>
                  <a:lnTo>
                    <a:pt x="1494" y="949"/>
                  </a:lnTo>
                  <a:lnTo>
                    <a:pt x="1489" y="946"/>
                  </a:lnTo>
                  <a:lnTo>
                    <a:pt x="1482" y="943"/>
                  </a:lnTo>
                  <a:lnTo>
                    <a:pt x="1476" y="942"/>
                  </a:lnTo>
                  <a:lnTo>
                    <a:pt x="1467" y="943"/>
                  </a:lnTo>
                  <a:lnTo>
                    <a:pt x="1457" y="946"/>
                  </a:lnTo>
                  <a:lnTo>
                    <a:pt x="1445" y="951"/>
                  </a:lnTo>
                  <a:lnTo>
                    <a:pt x="1435" y="957"/>
                  </a:lnTo>
                  <a:lnTo>
                    <a:pt x="1426" y="964"/>
                  </a:lnTo>
                  <a:lnTo>
                    <a:pt x="1418" y="969"/>
                  </a:lnTo>
                  <a:lnTo>
                    <a:pt x="1412" y="976"/>
                  </a:lnTo>
                  <a:lnTo>
                    <a:pt x="1406" y="981"/>
                  </a:lnTo>
                  <a:lnTo>
                    <a:pt x="1402" y="984"/>
                  </a:lnTo>
                  <a:lnTo>
                    <a:pt x="1399" y="987"/>
                  </a:lnTo>
                  <a:lnTo>
                    <a:pt x="1397" y="988"/>
                  </a:lnTo>
                  <a:lnTo>
                    <a:pt x="1395" y="987"/>
                  </a:lnTo>
                  <a:lnTo>
                    <a:pt x="1392" y="986"/>
                  </a:lnTo>
                  <a:lnTo>
                    <a:pt x="1390" y="983"/>
                  </a:lnTo>
                  <a:lnTo>
                    <a:pt x="1388" y="981"/>
                  </a:lnTo>
                  <a:lnTo>
                    <a:pt x="1386" y="977"/>
                  </a:lnTo>
                  <a:lnTo>
                    <a:pt x="1384" y="974"/>
                  </a:lnTo>
                  <a:lnTo>
                    <a:pt x="1382" y="968"/>
                  </a:lnTo>
                  <a:lnTo>
                    <a:pt x="1381" y="963"/>
                  </a:lnTo>
                  <a:lnTo>
                    <a:pt x="1379" y="957"/>
                  </a:lnTo>
                  <a:lnTo>
                    <a:pt x="1381" y="954"/>
                  </a:lnTo>
                  <a:lnTo>
                    <a:pt x="1382" y="950"/>
                  </a:lnTo>
                  <a:lnTo>
                    <a:pt x="1385" y="946"/>
                  </a:lnTo>
                  <a:lnTo>
                    <a:pt x="1389" y="939"/>
                  </a:lnTo>
                  <a:lnTo>
                    <a:pt x="1397" y="933"/>
                  </a:lnTo>
                  <a:lnTo>
                    <a:pt x="1404" y="926"/>
                  </a:lnTo>
                  <a:lnTo>
                    <a:pt x="1414" y="920"/>
                  </a:lnTo>
                  <a:lnTo>
                    <a:pt x="1425" y="914"/>
                  </a:lnTo>
                  <a:lnTo>
                    <a:pt x="1437" y="909"/>
                  </a:lnTo>
                  <a:lnTo>
                    <a:pt x="1449" y="903"/>
                  </a:lnTo>
                  <a:lnTo>
                    <a:pt x="1459" y="900"/>
                  </a:lnTo>
                  <a:lnTo>
                    <a:pt x="1469" y="898"/>
                  </a:lnTo>
                  <a:lnTo>
                    <a:pt x="1479" y="896"/>
                  </a:lnTo>
                  <a:lnTo>
                    <a:pt x="1489" y="895"/>
                  </a:lnTo>
                  <a:lnTo>
                    <a:pt x="1496" y="895"/>
                  </a:lnTo>
                  <a:lnTo>
                    <a:pt x="1505" y="896"/>
                  </a:lnTo>
                  <a:lnTo>
                    <a:pt x="1512" y="898"/>
                  </a:lnTo>
                  <a:lnTo>
                    <a:pt x="1519" y="900"/>
                  </a:lnTo>
                  <a:lnTo>
                    <a:pt x="1525" y="903"/>
                  </a:lnTo>
                  <a:lnTo>
                    <a:pt x="1531" y="908"/>
                  </a:lnTo>
                  <a:lnTo>
                    <a:pt x="1536" y="912"/>
                  </a:lnTo>
                  <a:lnTo>
                    <a:pt x="1542" y="919"/>
                  </a:lnTo>
                  <a:lnTo>
                    <a:pt x="1546" y="925"/>
                  </a:lnTo>
                  <a:lnTo>
                    <a:pt x="1550" y="933"/>
                  </a:lnTo>
                  <a:lnTo>
                    <a:pt x="1554" y="941"/>
                  </a:lnTo>
                  <a:lnTo>
                    <a:pt x="1558" y="951"/>
                  </a:lnTo>
                  <a:lnTo>
                    <a:pt x="1601" y="1078"/>
                  </a:lnTo>
                  <a:close/>
                  <a:moveTo>
                    <a:pt x="1520" y="1015"/>
                  </a:moveTo>
                  <a:lnTo>
                    <a:pt x="1500" y="1021"/>
                  </a:lnTo>
                  <a:lnTo>
                    <a:pt x="1489" y="1026"/>
                  </a:lnTo>
                  <a:lnTo>
                    <a:pt x="1479" y="1031"/>
                  </a:lnTo>
                  <a:lnTo>
                    <a:pt x="1471" y="1036"/>
                  </a:lnTo>
                  <a:lnTo>
                    <a:pt x="1466" y="1042"/>
                  </a:lnTo>
                  <a:lnTo>
                    <a:pt x="1462" y="1047"/>
                  </a:lnTo>
                  <a:lnTo>
                    <a:pt x="1460" y="1054"/>
                  </a:lnTo>
                  <a:lnTo>
                    <a:pt x="1460" y="1060"/>
                  </a:lnTo>
                  <a:lnTo>
                    <a:pt x="1462" y="1067"/>
                  </a:lnTo>
                  <a:lnTo>
                    <a:pt x="1464" y="1072"/>
                  </a:lnTo>
                  <a:lnTo>
                    <a:pt x="1467" y="1077"/>
                  </a:lnTo>
                  <a:lnTo>
                    <a:pt x="1471" y="1081"/>
                  </a:lnTo>
                  <a:lnTo>
                    <a:pt x="1476" y="1083"/>
                  </a:lnTo>
                  <a:lnTo>
                    <a:pt x="1481" y="1085"/>
                  </a:lnTo>
                  <a:lnTo>
                    <a:pt x="1486" y="1085"/>
                  </a:lnTo>
                  <a:lnTo>
                    <a:pt x="1493" y="1085"/>
                  </a:lnTo>
                  <a:lnTo>
                    <a:pt x="1499" y="1083"/>
                  </a:lnTo>
                  <a:lnTo>
                    <a:pt x="1505" y="1081"/>
                  </a:lnTo>
                  <a:lnTo>
                    <a:pt x="1509" y="1078"/>
                  </a:lnTo>
                  <a:lnTo>
                    <a:pt x="1513" y="1074"/>
                  </a:lnTo>
                  <a:lnTo>
                    <a:pt x="1518" y="1070"/>
                  </a:lnTo>
                  <a:lnTo>
                    <a:pt x="1525" y="1060"/>
                  </a:lnTo>
                  <a:lnTo>
                    <a:pt x="1531" y="1047"/>
                  </a:lnTo>
                  <a:lnTo>
                    <a:pt x="1520" y="1015"/>
                  </a:lnTo>
                  <a:close/>
                  <a:moveTo>
                    <a:pt x="1378" y="1063"/>
                  </a:moveTo>
                  <a:lnTo>
                    <a:pt x="1381" y="1074"/>
                  </a:lnTo>
                  <a:lnTo>
                    <a:pt x="1382" y="1085"/>
                  </a:lnTo>
                  <a:lnTo>
                    <a:pt x="1382" y="1095"/>
                  </a:lnTo>
                  <a:lnTo>
                    <a:pt x="1381" y="1104"/>
                  </a:lnTo>
                  <a:lnTo>
                    <a:pt x="1378" y="1114"/>
                  </a:lnTo>
                  <a:lnTo>
                    <a:pt x="1375" y="1123"/>
                  </a:lnTo>
                  <a:lnTo>
                    <a:pt x="1372" y="1131"/>
                  </a:lnTo>
                  <a:lnTo>
                    <a:pt x="1366" y="1139"/>
                  </a:lnTo>
                  <a:lnTo>
                    <a:pt x="1361" y="1147"/>
                  </a:lnTo>
                  <a:lnTo>
                    <a:pt x="1355" y="1153"/>
                  </a:lnTo>
                  <a:lnTo>
                    <a:pt x="1347" y="1160"/>
                  </a:lnTo>
                  <a:lnTo>
                    <a:pt x="1338" y="1165"/>
                  </a:lnTo>
                  <a:lnTo>
                    <a:pt x="1330" y="1170"/>
                  </a:lnTo>
                  <a:lnTo>
                    <a:pt x="1320" y="1175"/>
                  </a:lnTo>
                  <a:lnTo>
                    <a:pt x="1310" y="1179"/>
                  </a:lnTo>
                  <a:lnTo>
                    <a:pt x="1300" y="1182"/>
                  </a:lnTo>
                  <a:lnTo>
                    <a:pt x="1285" y="1185"/>
                  </a:lnTo>
                  <a:lnTo>
                    <a:pt x="1272" y="1188"/>
                  </a:lnTo>
                  <a:lnTo>
                    <a:pt x="1260" y="1188"/>
                  </a:lnTo>
                  <a:lnTo>
                    <a:pt x="1249" y="1188"/>
                  </a:lnTo>
                  <a:lnTo>
                    <a:pt x="1239" y="1187"/>
                  </a:lnTo>
                  <a:lnTo>
                    <a:pt x="1230" y="1185"/>
                  </a:lnTo>
                  <a:lnTo>
                    <a:pt x="1224" y="1183"/>
                  </a:lnTo>
                  <a:lnTo>
                    <a:pt x="1220" y="1181"/>
                  </a:lnTo>
                  <a:lnTo>
                    <a:pt x="1216" y="1179"/>
                  </a:lnTo>
                  <a:lnTo>
                    <a:pt x="1213" y="1175"/>
                  </a:lnTo>
                  <a:lnTo>
                    <a:pt x="1211" y="1168"/>
                  </a:lnTo>
                  <a:lnTo>
                    <a:pt x="1208" y="1160"/>
                  </a:lnTo>
                  <a:lnTo>
                    <a:pt x="1207" y="1153"/>
                  </a:lnTo>
                  <a:lnTo>
                    <a:pt x="1205" y="1148"/>
                  </a:lnTo>
                  <a:lnTo>
                    <a:pt x="1204" y="1143"/>
                  </a:lnTo>
                  <a:lnTo>
                    <a:pt x="1204" y="1140"/>
                  </a:lnTo>
                  <a:lnTo>
                    <a:pt x="1204" y="1138"/>
                  </a:lnTo>
                  <a:lnTo>
                    <a:pt x="1205" y="1136"/>
                  </a:lnTo>
                  <a:lnTo>
                    <a:pt x="1208" y="1135"/>
                  </a:lnTo>
                  <a:lnTo>
                    <a:pt x="1209" y="1134"/>
                  </a:lnTo>
                  <a:lnTo>
                    <a:pt x="1213" y="1134"/>
                  </a:lnTo>
                  <a:lnTo>
                    <a:pt x="1218" y="1135"/>
                  </a:lnTo>
                  <a:lnTo>
                    <a:pt x="1226" y="1137"/>
                  </a:lnTo>
                  <a:lnTo>
                    <a:pt x="1236" y="1138"/>
                  </a:lnTo>
                  <a:lnTo>
                    <a:pt x="1245" y="1140"/>
                  </a:lnTo>
                  <a:lnTo>
                    <a:pt x="1258" y="1140"/>
                  </a:lnTo>
                  <a:lnTo>
                    <a:pt x="1271" y="1139"/>
                  </a:lnTo>
                  <a:lnTo>
                    <a:pt x="1287" y="1136"/>
                  </a:lnTo>
                  <a:lnTo>
                    <a:pt x="1296" y="1133"/>
                  </a:lnTo>
                  <a:lnTo>
                    <a:pt x="1305" y="1128"/>
                  </a:lnTo>
                  <a:lnTo>
                    <a:pt x="1311" y="1123"/>
                  </a:lnTo>
                  <a:lnTo>
                    <a:pt x="1317" y="1117"/>
                  </a:lnTo>
                  <a:lnTo>
                    <a:pt x="1321" y="1111"/>
                  </a:lnTo>
                  <a:lnTo>
                    <a:pt x="1322" y="1103"/>
                  </a:lnTo>
                  <a:lnTo>
                    <a:pt x="1323" y="1096"/>
                  </a:lnTo>
                  <a:lnTo>
                    <a:pt x="1321" y="1088"/>
                  </a:lnTo>
                  <a:lnTo>
                    <a:pt x="1320" y="1084"/>
                  </a:lnTo>
                  <a:lnTo>
                    <a:pt x="1318" y="1080"/>
                  </a:lnTo>
                  <a:lnTo>
                    <a:pt x="1315" y="1076"/>
                  </a:lnTo>
                  <a:lnTo>
                    <a:pt x="1311" y="1073"/>
                  </a:lnTo>
                  <a:lnTo>
                    <a:pt x="1304" y="1069"/>
                  </a:lnTo>
                  <a:lnTo>
                    <a:pt x="1294" y="1064"/>
                  </a:lnTo>
                  <a:lnTo>
                    <a:pt x="1284" y="1062"/>
                  </a:lnTo>
                  <a:lnTo>
                    <a:pt x="1272" y="1060"/>
                  </a:lnTo>
                  <a:lnTo>
                    <a:pt x="1261" y="1059"/>
                  </a:lnTo>
                  <a:lnTo>
                    <a:pt x="1248" y="1057"/>
                  </a:lnTo>
                  <a:lnTo>
                    <a:pt x="1236" y="1055"/>
                  </a:lnTo>
                  <a:lnTo>
                    <a:pt x="1223" y="1051"/>
                  </a:lnTo>
                  <a:lnTo>
                    <a:pt x="1211" y="1047"/>
                  </a:lnTo>
                  <a:lnTo>
                    <a:pt x="1199" y="1041"/>
                  </a:lnTo>
                  <a:lnTo>
                    <a:pt x="1194" y="1037"/>
                  </a:lnTo>
                  <a:lnTo>
                    <a:pt x="1189" y="1033"/>
                  </a:lnTo>
                  <a:lnTo>
                    <a:pt x="1184" y="1028"/>
                  </a:lnTo>
                  <a:lnTo>
                    <a:pt x="1180" y="1023"/>
                  </a:lnTo>
                  <a:lnTo>
                    <a:pt x="1175" y="1017"/>
                  </a:lnTo>
                  <a:lnTo>
                    <a:pt x="1172" y="1010"/>
                  </a:lnTo>
                  <a:lnTo>
                    <a:pt x="1169" y="1003"/>
                  </a:lnTo>
                  <a:lnTo>
                    <a:pt x="1166" y="994"/>
                  </a:lnTo>
                  <a:lnTo>
                    <a:pt x="1163" y="984"/>
                  </a:lnTo>
                  <a:lnTo>
                    <a:pt x="1162" y="975"/>
                  </a:lnTo>
                  <a:lnTo>
                    <a:pt x="1162" y="966"/>
                  </a:lnTo>
                  <a:lnTo>
                    <a:pt x="1163" y="956"/>
                  </a:lnTo>
                  <a:lnTo>
                    <a:pt x="1166" y="949"/>
                  </a:lnTo>
                  <a:lnTo>
                    <a:pt x="1168" y="940"/>
                  </a:lnTo>
                  <a:lnTo>
                    <a:pt x="1172" y="933"/>
                  </a:lnTo>
                  <a:lnTo>
                    <a:pt x="1176" y="926"/>
                  </a:lnTo>
                  <a:lnTo>
                    <a:pt x="1182" y="920"/>
                  </a:lnTo>
                  <a:lnTo>
                    <a:pt x="1187" y="913"/>
                  </a:lnTo>
                  <a:lnTo>
                    <a:pt x="1195" y="908"/>
                  </a:lnTo>
                  <a:lnTo>
                    <a:pt x="1202" y="902"/>
                  </a:lnTo>
                  <a:lnTo>
                    <a:pt x="1210" y="898"/>
                  </a:lnTo>
                  <a:lnTo>
                    <a:pt x="1218" y="894"/>
                  </a:lnTo>
                  <a:lnTo>
                    <a:pt x="1227" y="890"/>
                  </a:lnTo>
                  <a:lnTo>
                    <a:pt x="1237" y="887"/>
                  </a:lnTo>
                  <a:lnTo>
                    <a:pt x="1247" y="885"/>
                  </a:lnTo>
                  <a:lnTo>
                    <a:pt x="1257" y="883"/>
                  </a:lnTo>
                  <a:lnTo>
                    <a:pt x="1267" y="882"/>
                  </a:lnTo>
                  <a:lnTo>
                    <a:pt x="1277" y="882"/>
                  </a:lnTo>
                  <a:lnTo>
                    <a:pt x="1285" y="882"/>
                  </a:lnTo>
                  <a:lnTo>
                    <a:pt x="1294" y="883"/>
                  </a:lnTo>
                  <a:lnTo>
                    <a:pt x="1301" y="885"/>
                  </a:lnTo>
                  <a:lnTo>
                    <a:pt x="1304" y="886"/>
                  </a:lnTo>
                  <a:lnTo>
                    <a:pt x="1307" y="887"/>
                  </a:lnTo>
                  <a:lnTo>
                    <a:pt x="1308" y="889"/>
                  </a:lnTo>
                  <a:lnTo>
                    <a:pt x="1309" y="890"/>
                  </a:lnTo>
                  <a:lnTo>
                    <a:pt x="1310" y="893"/>
                  </a:lnTo>
                  <a:lnTo>
                    <a:pt x="1311" y="895"/>
                  </a:lnTo>
                  <a:lnTo>
                    <a:pt x="1314" y="899"/>
                  </a:lnTo>
                  <a:lnTo>
                    <a:pt x="1315" y="902"/>
                  </a:lnTo>
                  <a:lnTo>
                    <a:pt x="1316" y="908"/>
                  </a:lnTo>
                  <a:lnTo>
                    <a:pt x="1318" y="914"/>
                  </a:lnTo>
                  <a:lnTo>
                    <a:pt x="1319" y="919"/>
                  </a:lnTo>
                  <a:lnTo>
                    <a:pt x="1319" y="923"/>
                  </a:lnTo>
                  <a:lnTo>
                    <a:pt x="1320" y="926"/>
                  </a:lnTo>
                  <a:lnTo>
                    <a:pt x="1319" y="928"/>
                  </a:lnTo>
                  <a:lnTo>
                    <a:pt x="1319" y="930"/>
                  </a:lnTo>
                  <a:lnTo>
                    <a:pt x="1318" y="933"/>
                  </a:lnTo>
                  <a:lnTo>
                    <a:pt x="1316" y="934"/>
                  </a:lnTo>
                  <a:lnTo>
                    <a:pt x="1312" y="934"/>
                  </a:lnTo>
                  <a:lnTo>
                    <a:pt x="1307" y="933"/>
                  </a:lnTo>
                  <a:lnTo>
                    <a:pt x="1301" y="930"/>
                  </a:lnTo>
                  <a:lnTo>
                    <a:pt x="1292" y="929"/>
                  </a:lnTo>
                  <a:lnTo>
                    <a:pt x="1283" y="928"/>
                  </a:lnTo>
                  <a:lnTo>
                    <a:pt x="1272" y="928"/>
                  </a:lnTo>
                  <a:lnTo>
                    <a:pt x="1262" y="928"/>
                  </a:lnTo>
                  <a:lnTo>
                    <a:pt x="1250" y="931"/>
                  </a:lnTo>
                  <a:lnTo>
                    <a:pt x="1241" y="934"/>
                  </a:lnTo>
                  <a:lnTo>
                    <a:pt x="1235" y="938"/>
                  </a:lnTo>
                  <a:lnTo>
                    <a:pt x="1229" y="942"/>
                  </a:lnTo>
                  <a:lnTo>
                    <a:pt x="1225" y="948"/>
                  </a:lnTo>
                  <a:lnTo>
                    <a:pt x="1222" y="953"/>
                  </a:lnTo>
                  <a:lnTo>
                    <a:pt x="1221" y="960"/>
                  </a:lnTo>
                  <a:lnTo>
                    <a:pt x="1221" y="965"/>
                  </a:lnTo>
                  <a:lnTo>
                    <a:pt x="1222" y="971"/>
                  </a:lnTo>
                  <a:lnTo>
                    <a:pt x="1224" y="976"/>
                  </a:lnTo>
                  <a:lnTo>
                    <a:pt x="1226" y="980"/>
                  </a:lnTo>
                  <a:lnTo>
                    <a:pt x="1228" y="983"/>
                  </a:lnTo>
                  <a:lnTo>
                    <a:pt x="1231" y="987"/>
                  </a:lnTo>
                  <a:lnTo>
                    <a:pt x="1239" y="991"/>
                  </a:lnTo>
                  <a:lnTo>
                    <a:pt x="1249" y="994"/>
                  </a:lnTo>
                  <a:lnTo>
                    <a:pt x="1260" y="997"/>
                  </a:lnTo>
                  <a:lnTo>
                    <a:pt x="1270" y="998"/>
                  </a:lnTo>
                  <a:lnTo>
                    <a:pt x="1283" y="1001"/>
                  </a:lnTo>
                  <a:lnTo>
                    <a:pt x="1295" y="1003"/>
                  </a:lnTo>
                  <a:lnTo>
                    <a:pt x="1308" y="1005"/>
                  </a:lnTo>
                  <a:lnTo>
                    <a:pt x="1321" y="1008"/>
                  </a:lnTo>
                  <a:lnTo>
                    <a:pt x="1333" y="1013"/>
                  </a:lnTo>
                  <a:lnTo>
                    <a:pt x="1345" y="1018"/>
                  </a:lnTo>
                  <a:lnTo>
                    <a:pt x="1350" y="1022"/>
                  </a:lnTo>
                  <a:lnTo>
                    <a:pt x="1356" y="1027"/>
                  </a:lnTo>
                  <a:lnTo>
                    <a:pt x="1360" y="1031"/>
                  </a:lnTo>
                  <a:lnTo>
                    <a:pt x="1364" y="1036"/>
                  </a:lnTo>
                  <a:lnTo>
                    <a:pt x="1369" y="1042"/>
                  </a:lnTo>
                  <a:lnTo>
                    <a:pt x="1372" y="1048"/>
                  </a:lnTo>
                  <a:lnTo>
                    <a:pt x="1375" y="1056"/>
                  </a:lnTo>
                  <a:lnTo>
                    <a:pt x="1378" y="1063"/>
                  </a:lnTo>
                  <a:close/>
                  <a:moveTo>
                    <a:pt x="2698" y="983"/>
                  </a:moveTo>
                  <a:lnTo>
                    <a:pt x="2678" y="994"/>
                  </a:lnTo>
                  <a:lnTo>
                    <a:pt x="2667" y="1001"/>
                  </a:lnTo>
                  <a:lnTo>
                    <a:pt x="2660" y="1007"/>
                  </a:lnTo>
                  <a:lnTo>
                    <a:pt x="2653" y="1014"/>
                  </a:lnTo>
                  <a:lnTo>
                    <a:pt x="2649" y="1020"/>
                  </a:lnTo>
                  <a:lnTo>
                    <a:pt x="2647" y="1027"/>
                  </a:lnTo>
                  <a:lnTo>
                    <a:pt x="2646" y="1033"/>
                  </a:lnTo>
                  <a:lnTo>
                    <a:pt x="2647" y="1040"/>
                  </a:lnTo>
                  <a:lnTo>
                    <a:pt x="2650" y="1046"/>
                  </a:lnTo>
                  <a:lnTo>
                    <a:pt x="2653" y="1050"/>
                  </a:lnTo>
                  <a:lnTo>
                    <a:pt x="2658" y="1055"/>
                  </a:lnTo>
                  <a:lnTo>
                    <a:pt x="2662" y="1057"/>
                  </a:lnTo>
                  <a:lnTo>
                    <a:pt x="2667" y="1059"/>
                  </a:lnTo>
                  <a:lnTo>
                    <a:pt x="2673" y="1060"/>
                  </a:lnTo>
                  <a:lnTo>
                    <a:pt x="2678" y="1059"/>
                  </a:lnTo>
                  <a:lnTo>
                    <a:pt x="2684" y="1057"/>
                  </a:lnTo>
                  <a:lnTo>
                    <a:pt x="2690" y="1055"/>
                  </a:lnTo>
                  <a:lnTo>
                    <a:pt x="2694" y="1051"/>
                  </a:lnTo>
                  <a:lnTo>
                    <a:pt x="2699" y="1047"/>
                  </a:lnTo>
                  <a:lnTo>
                    <a:pt x="2703" y="1043"/>
                  </a:lnTo>
                  <a:lnTo>
                    <a:pt x="2705" y="1038"/>
                  </a:lnTo>
                  <a:lnTo>
                    <a:pt x="2711" y="1027"/>
                  </a:lnTo>
                  <a:lnTo>
                    <a:pt x="2714" y="1013"/>
                  </a:lnTo>
                  <a:lnTo>
                    <a:pt x="2698" y="983"/>
                  </a:lnTo>
                  <a:close/>
                  <a:moveTo>
                    <a:pt x="2899" y="748"/>
                  </a:moveTo>
                  <a:lnTo>
                    <a:pt x="2902" y="755"/>
                  </a:lnTo>
                  <a:lnTo>
                    <a:pt x="2904" y="763"/>
                  </a:lnTo>
                  <a:lnTo>
                    <a:pt x="2904" y="765"/>
                  </a:lnTo>
                  <a:lnTo>
                    <a:pt x="2904" y="767"/>
                  </a:lnTo>
                  <a:lnTo>
                    <a:pt x="2903" y="769"/>
                  </a:lnTo>
                  <a:lnTo>
                    <a:pt x="2901" y="770"/>
                  </a:lnTo>
                  <a:lnTo>
                    <a:pt x="2881" y="782"/>
                  </a:lnTo>
                  <a:lnTo>
                    <a:pt x="2888" y="785"/>
                  </a:lnTo>
                  <a:lnTo>
                    <a:pt x="2893" y="789"/>
                  </a:lnTo>
                  <a:lnTo>
                    <a:pt x="2898" y="794"/>
                  </a:lnTo>
                  <a:lnTo>
                    <a:pt x="2902" y="800"/>
                  </a:lnTo>
                  <a:lnTo>
                    <a:pt x="2906" y="807"/>
                  </a:lnTo>
                  <a:lnTo>
                    <a:pt x="2909" y="815"/>
                  </a:lnTo>
                  <a:lnTo>
                    <a:pt x="2912" y="822"/>
                  </a:lnTo>
                  <a:lnTo>
                    <a:pt x="2913" y="830"/>
                  </a:lnTo>
                  <a:lnTo>
                    <a:pt x="2913" y="837"/>
                  </a:lnTo>
                  <a:lnTo>
                    <a:pt x="2913" y="844"/>
                  </a:lnTo>
                  <a:lnTo>
                    <a:pt x="2912" y="852"/>
                  </a:lnTo>
                  <a:lnTo>
                    <a:pt x="2909" y="858"/>
                  </a:lnTo>
                  <a:lnTo>
                    <a:pt x="2907" y="864"/>
                  </a:lnTo>
                  <a:lnTo>
                    <a:pt x="2903" y="871"/>
                  </a:lnTo>
                  <a:lnTo>
                    <a:pt x="2899" y="877"/>
                  </a:lnTo>
                  <a:lnTo>
                    <a:pt x="2894" y="884"/>
                  </a:lnTo>
                  <a:lnTo>
                    <a:pt x="2888" y="889"/>
                  </a:lnTo>
                  <a:lnTo>
                    <a:pt x="2881" y="895"/>
                  </a:lnTo>
                  <a:lnTo>
                    <a:pt x="2875" y="900"/>
                  </a:lnTo>
                  <a:lnTo>
                    <a:pt x="2866" y="904"/>
                  </a:lnTo>
                  <a:lnTo>
                    <a:pt x="2859" y="909"/>
                  </a:lnTo>
                  <a:lnTo>
                    <a:pt x="2850" y="912"/>
                  </a:lnTo>
                  <a:lnTo>
                    <a:pt x="2841" y="914"/>
                  </a:lnTo>
                  <a:lnTo>
                    <a:pt x="2835" y="914"/>
                  </a:lnTo>
                  <a:lnTo>
                    <a:pt x="2835" y="919"/>
                  </a:lnTo>
                  <a:lnTo>
                    <a:pt x="2835" y="923"/>
                  </a:lnTo>
                  <a:lnTo>
                    <a:pt x="2835" y="927"/>
                  </a:lnTo>
                  <a:lnTo>
                    <a:pt x="2837" y="931"/>
                  </a:lnTo>
                  <a:lnTo>
                    <a:pt x="2839" y="934"/>
                  </a:lnTo>
                  <a:lnTo>
                    <a:pt x="2841" y="936"/>
                  </a:lnTo>
                  <a:lnTo>
                    <a:pt x="2845" y="937"/>
                  </a:lnTo>
                  <a:lnTo>
                    <a:pt x="2848" y="938"/>
                  </a:lnTo>
                  <a:lnTo>
                    <a:pt x="2851" y="938"/>
                  </a:lnTo>
                  <a:lnTo>
                    <a:pt x="2855" y="937"/>
                  </a:lnTo>
                  <a:lnTo>
                    <a:pt x="2859" y="936"/>
                  </a:lnTo>
                  <a:lnTo>
                    <a:pt x="2864" y="934"/>
                  </a:lnTo>
                  <a:lnTo>
                    <a:pt x="2906" y="911"/>
                  </a:lnTo>
                  <a:lnTo>
                    <a:pt x="2921" y="904"/>
                  </a:lnTo>
                  <a:lnTo>
                    <a:pt x="2935" y="900"/>
                  </a:lnTo>
                  <a:lnTo>
                    <a:pt x="2942" y="899"/>
                  </a:lnTo>
                  <a:lnTo>
                    <a:pt x="2948" y="898"/>
                  </a:lnTo>
                  <a:lnTo>
                    <a:pt x="2955" y="898"/>
                  </a:lnTo>
                  <a:lnTo>
                    <a:pt x="2961" y="899"/>
                  </a:lnTo>
                  <a:lnTo>
                    <a:pt x="2967" y="900"/>
                  </a:lnTo>
                  <a:lnTo>
                    <a:pt x="2972" y="902"/>
                  </a:lnTo>
                  <a:lnTo>
                    <a:pt x="2978" y="904"/>
                  </a:lnTo>
                  <a:lnTo>
                    <a:pt x="2982" y="908"/>
                  </a:lnTo>
                  <a:lnTo>
                    <a:pt x="2986" y="911"/>
                  </a:lnTo>
                  <a:lnTo>
                    <a:pt x="2990" y="915"/>
                  </a:lnTo>
                  <a:lnTo>
                    <a:pt x="2995" y="921"/>
                  </a:lnTo>
                  <a:lnTo>
                    <a:pt x="2998" y="926"/>
                  </a:lnTo>
                  <a:lnTo>
                    <a:pt x="3001" y="933"/>
                  </a:lnTo>
                  <a:lnTo>
                    <a:pt x="3003" y="939"/>
                  </a:lnTo>
                  <a:lnTo>
                    <a:pt x="3006" y="946"/>
                  </a:lnTo>
                  <a:lnTo>
                    <a:pt x="3007" y="953"/>
                  </a:lnTo>
                  <a:lnTo>
                    <a:pt x="3007" y="961"/>
                  </a:lnTo>
                  <a:lnTo>
                    <a:pt x="3006" y="968"/>
                  </a:lnTo>
                  <a:lnTo>
                    <a:pt x="3003" y="976"/>
                  </a:lnTo>
                  <a:lnTo>
                    <a:pt x="3001" y="983"/>
                  </a:lnTo>
                  <a:lnTo>
                    <a:pt x="2997" y="990"/>
                  </a:lnTo>
                  <a:lnTo>
                    <a:pt x="2993" y="997"/>
                  </a:lnTo>
                  <a:lnTo>
                    <a:pt x="2987" y="1005"/>
                  </a:lnTo>
                  <a:lnTo>
                    <a:pt x="2981" y="1013"/>
                  </a:lnTo>
                  <a:lnTo>
                    <a:pt x="2973" y="1020"/>
                  </a:lnTo>
                  <a:lnTo>
                    <a:pt x="2963" y="1027"/>
                  </a:lnTo>
                  <a:lnTo>
                    <a:pt x="2954" y="1034"/>
                  </a:lnTo>
                  <a:lnTo>
                    <a:pt x="2943" y="1041"/>
                  </a:lnTo>
                  <a:lnTo>
                    <a:pt x="2932" y="1046"/>
                  </a:lnTo>
                  <a:lnTo>
                    <a:pt x="2922" y="1051"/>
                  </a:lnTo>
                  <a:lnTo>
                    <a:pt x="2913" y="1056"/>
                  </a:lnTo>
                  <a:lnTo>
                    <a:pt x="2903" y="1059"/>
                  </a:lnTo>
                  <a:lnTo>
                    <a:pt x="2895" y="1061"/>
                  </a:lnTo>
                  <a:lnTo>
                    <a:pt x="2887" y="1062"/>
                  </a:lnTo>
                  <a:lnTo>
                    <a:pt x="2879" y="1063"/>
                  </a:lnTo>
                  <a:lnTo>
                    <a:pt x="2873" y="1063"/>
                  </a:lnTo>
                  <a:lnTo>
                    <a:pt x="2865" y="1063"/>
                  </a:lnTo>
                  <a:lnTo>
                    <a:pt x="2860" y="1062"/>
                  </a:lnTo>
                  <a:lnTo>
                    <a:pt x="2854" y="1060"/>
                  </a:lnTo>
                  <a:lnTo>
                    <a:pt x="2849" y="1057"/>
                  </a:lnTo>
                  <a:lnTo>
                    <a:pt x="2845" y="1054"/>
                  </a:lnTo>
                  <a:lnTo>
                    <a:pt x="2840" y="1050"/>
                  </a:lnTo>
                  <a:lnTo>
                    <a:pt x="2837" y="1046"/>
                  </a:lnTo>
                  <a:lnTo>
                    <a:pt x="2834" y="1041"/>
                  </a:lnTo>
                  <a:lnTo>
                    <a:pt x="2831" y="1034"/>
                  </a:lnTo>
                  <a:lnTo>
                    <a:pt x="2828" y="1028"/>
                  </a:lnTo>
                  <a:lnTo>
                    <a:pt x="2826" y="1021"/>
                  </a:lnTo>
                  <a:lnTo>
                    <a:pt x="2826" y="1014"/>
                  </a:lnTo>
                  <a:lnTo>
                    <a:pt x="2827" y="1006"/>
                  </a:lnTo>
                  <a:lnTo>
                    <a:pt x="2828" y="1000"/>
                  </a:lnTo>
                  <a:lnTo>
                    <a:pt x="2831" y="991"/>
                  </a:lnTo>
                  <a:lnTo>
                    <a:pt x="2834" y="983"/>
                  </a:lnTo>
                  <a:lnTo>
                    <a:pt x="2828" y="983"/>
                  </a:lnTo>
                  <a:lnTo>
                    <a:pt x="2823" y="982"/>
                  </a:lnTo>
                  <a:lnTo>
                    <a:pt x="2819" y="981"/>
                  </a:lnTo>
                  <a:lnTo>
                    <a:pt x="2813" y="979"/>
                  </a:lnTo>
                  <a:lnTo>
                    <a:pt x="2809" y="976"/>
                  </a:lnTo>
                  <a:lnTo>
                    <a:pt x="2806" y="973"/>
                  </a:lnTo>
                  <a:lnTo>
                    <a:pt x="2802" y="969"/>
                  </a:lnTo>
                  <a:lnTo>
                    <a:pt x="2799" y="965"/>
                  </a:lnTo>
                  <a:lnTo>
                    <a:pt x="2796" y="959"/>
                  </a:lnTo>
                  <a:lnTo>
                    <a:pt x="2794" y="953"/>
                  </a:lnTo>
                  <a:lnTo>
                    <a:pt x="2793" y="947"/>
                  </a:lnTo>
                  <a:lnTo>
                    <a:pt x="2793" y="941"/>
                  </a:lnTo>
                  <a:lnTo>
                    <a:pt x="2794" y="928"/>
                  </a:lnTo>
                  <a:lnTo>
                    <a:pt x="2796" y="915"/>
                  </a:lnTo>
                  <a:lnTo>
                    <a:pt x="2786" y="912"/>
                  </a:lnTo>
                  <a:lnTo>
                    <a:pt x="2777" y="906"/>
                  </a:lnTo>
                  <a:lnTo>
                    <a:pt x="2771" y="901"/>
                  </a:lnTo>
                  <a:lnTo>
                    <a:pt x="2767" y="897"/>
                  </a:lnTo>
                  <a:lnTo>
                    <a:pt x="2762" y="892"/>
                  </a:lnTo>
                  <a:lnTo>
                    <a:pt x="2758" y="884"/>
                  </a:lnTo>
                  <a:lnTo>
                    <a:pt x="2754" y="876"/>
                  </a:lnTo>
                  <a:lnTo>
                    <a:pt x="2752" y="869"/>
                  </a:lnTo>
                  <a:lnTo>
                    <a:pt x="2750" y="861"/>
                  </a:lnTo>
                  <a:lnTo>
                    <a:pt x="2748" y="854"/>
                  </a:lnTo>
                  <a:lnTo>
                    <a:pt x="2747" y="847"/>
                  </a:lnTo>
                  <a:lnTo>
                    <a:pt x="2748" y="840"/>
                  </a:lnTo>
                  <a:lnTo>
                    <a:pt x="2750" y="832"/>
                  </a:lnTo>
                  <a:lnTo>
                    <a:pt x="2752" y="826"/>
                  </a:lnTo>
                  <a:lnTo>
                    <a:pt x="2754" y="818"/>
                  </a:lnTo>
                  <a:lnTo>
                    <a:pt x="2757" y="812"/>
                  </a:lnTo>
                  <a:lnTo>
                    <a:pt x="2761" y="806"/>
                  </a:lnTo>
                  <a:lnTo>
                    <a:pt x="2767" y="800"/>
                  </a:lnTo>
                  <a:lnTo>
                    <a:pt x="2772" y="794"/>
                  </a:lnTo>
                  <a:lnTo>
                    <a:pt x="2779" y="788"/>
                  </a:lnTo>
                  <a:lnTo>
                    <a:pt x="2785" y="783"/>
                  </a:lnTo>
                  <a:lnTo>
                    <a:pt x="2793" y="778"/>
                  </a:lnTo>
                  <a:lnTo>
                    <a:pt x="2801" y="774"/>
                  </a:lnTo>
                  <a:lnTo>
                    <a:pt x="2809" y="770"/>
                  </a:lnTo>
                  <a:lnTo>
                    <a:pt x="2818" y="767"/>
                  </a:lnTo>
                  <a:lnTo>
                    <a:pt x="2825" y="765"/>
                  </a:lnTo>
                  <a:lnTo>
                    <a:pt x="2880" y="733"/>
                  </a:lnTo>
                  <a:lnTo>
                    <a:pt x="2881" y="733"/>
                  </a:lnTo>
                  <a:lnTo>
                    <a:pt x="2884" y="733"/>
                  </a:lnTo>
                  <a:lnTo>
                    <a:pt x="2886" y="733"/>
                  </a:lnTo>
                  <a:lnTo>
                    <a:pt x="2888" y="734"/>
                  </a:lnTo>
                  <a:lnTo>
                    <a:pt x="2892" y="739"/>
                  </a:lnTo>
                  <a:lnTo>
                    <a:pt x="2899" y="748"/>
                  </a:lnTo>
                  <a:close/>
                  <a:moveTo>
                    <a:pt x="2859" y="825"/>
                  </a:moveTo>
                  <a:lnTo>
                    <a:pt x="2854" y="819"/>
                  </a:lnTo>
                  <a:lnTo>
                    <a:pt x="2850" y="814"/>
                  </a:lnTo>
                  <a:lnTo>
                    <a:pt x="2845" y="810"/>
                  </a:lnTo>
                  <a:lnTo>
                    <a:pt x="2838" y="807"/>
                  </a:lnTo>
                  <a:lnTo>
                    <a:pt x="2833" y="807"/>
                  </a:lnTo>
                  <a:lnTo>
                    <a:pt x="2826" y="807"/>
                  </a:lnTo>
                  <a:lnTo>
                    <a:pt x="2819" y="809"/>
                  </a:lnTo>
                  <a:lnTo>
                    <a:pt x="2812" y="813"/>
                  </a:lnTo>
                  <a:lnTo>
                    <a:pt x="2806" y="817"/>
                  </a:lnTo>
                  <a:lnTo>
                    <a:pt x="2800" y="822"/>
                  </a:lnTo>
                  <a:lnTo>
                    <a:pt x="2797" y="828"/>
                  </a:lnTo>
                  <a:lnTo>
                    <a:pt x="2796" y="834"/>
                  </a:lnTo>
                  <a:lnTo>
                    <a:pt x="2795" y="841"/>
                  </a:lnTo>
                  <a:lnTo>
                    <a:pt x="2796" y="847"/>
                  </a:lnTo>
                  <a:lnTo>
                    <a:pt x="2798" y="854"/>
                  </a:lnTo>
                  <a:lnTo>
                    <a:pt x="2800" y="859"/>
                  </a:lnTo>
                  <a:lnTo>
                    <a:pt x="2805" y="866"/>
                  </a:lnTo>
                  <a:lnTo>
                    <a:pt x="2810" y="870"/>
                  </a:lnTo>
                  <a:lnTo>
                    <a:pt x="2814" y="874"/>
                  </a:lnTo>
                  <a:lnTo>
                    <a:pt x="2821" y="876"/>
                  </a:lnTo>
                  <a:lnTo>
                    <a:pt x="2827" y="876"/>
                  </a:lnTo>
                  <a:lnTo>
                    <a:pt x="2834" y="876"/>
                  </a:lnTo>
                  <a:lnTo>
                    <a:pt x="2840" y="874"/>
                  </a:lnTo>
                  <a:lnTo>
                    <a:pt x="2847" y="871"/>
                  </a:lnTo>
                  <a:lnTo>
                    <a:pt x="2853" y="867"/>
                  </a:lnTo>
                  <a:lnTo>
                    <a:pt x="2859" y="861"/>
                  </a:lnTo>
                  <a:lnTo>
                    <a:pt x="2862" y="856"/>
                  </a:lnTo>
                  <a:lnTo>
                    <a:pt x="2864" y="849"/>
                  </a:lnTo>
                  <a:lnTo>
                    <a:pt x="2864" y="844"/>
                  </a:lnTo>
                  <a:lnTo>
                    <a:pt x="2864" y="837"/>
                  </a:lnTo>
                  <a:lnTo>
                    <a:pt x="2862" y="831"/>
                  </a:lnTo>
                  <a:lnTo>
                    <a:pt x="2859" y="825"/>
                  </a:lnTo>
                  <a:close/>
                  <a:moveTo>
                    <a:pt x="2951" y="956"/>
                  </a:moveTo>
                  <a:lnTo>
                    <a:pt x="2947" y="953"/>
                  </a:lnTo>
                  <a:lnTo>
                    <a:pt x="2944" y="950"/>
                  </a:lnTo>
                  <a:lnTo>
                    <a:pt x="2941" y="948"/>
                  </a:lnTo>
                  <a:lnTo>
                    <a:pt x="2935" y="948"/>
                  </a:lnTo>
                  <a:lnTo>
                    <a:pt x="2931" y="948"/>
                  </a:lnTo>
                  <a:lnTo>
                    <a:pt x="2926" y="949"/>
                  </a:lnTo>
                  <a:lnTo>
                    <a:pt x="2920" y="951"/>
                  </a:lnTo>
                  <a:lnTo>
                    <a:pt x="2914" y="953"/>
                  </a:lnTo>
                  <a:lnTo>
                    <a:pt x="2878" y="973"/>
                  </a:lnTo>
                  <a:lnTo>
                    <a:pt x="2876" y="979"/>
                  </a:lnTo>
                  <a:lnTo>
                    <a:pt x="2875" y="984"/>
                  </a:lnTo>
                  <a:lnTo>
                    <a:pt x="2874" y="989"/>
                  </a:lnTo>
                  <a:lnTo>
                    <a:pt x="2874" y="994"/>
                  </a:lnTo>
                  <a:lnTo>
                    <a:pt x="2874" y="997"/>
                  </a:lnTo>
                  <a:lnTo>
                    <a:pt x="2875" y="1001"/>
                  </a:lnTo>
                  <a:lnTo>
                    <a:pt x="2876" y="1004"/>
                  </a:lnTo>
                  <a:lnTo>
                    <a:pt x="2877" y="1007"/>
                  </a:lnTo>
                  <a:lnTo>
                    <a:pt x="2880" y="1011"/>
                  </a:lnTo>
                  <a:lnTo>
                    <a:pt x="2885" y="1015"/>
                  </a:lnTo>
                  <a:lnTo>
                    <a:pt x="2890" y="1016"/>
                  </a:lnTo>
                  <a:lnTo>
                    <a:pt x="2895" y="1017"/>
                  </a:lnTo>
                  <a:lnTo>
                    <a:pt x="2902" y="1016"/>
                  </a:lnTo>
                  <a:lnTo>
                    <a:pt x="2909" y="1014"/>
                  </a:lnTo>
                  <a:lnTo>
                    <a:pt x="2918" y="1010"/>
                  </a:lnTo>
                  <a:lnTo>
                    <a:pt x="2926" y="1006"/>
                  </a:lnTo>
                  <a:lnTo>
                    <a:pt x="2936" y="1000"/>
                  </a:lnTo>
                  <a:lnTo>
                    <a:pt x="2944" y="992"/>
                  </a:lnTo>
                  <a:lnTo>
                    <a:pt x="2949" y="986"/>
                  </a:lnTo>
                  <a:lnTo>
                    <a:pt x="2953" y="979"/>
                  </a:lnTo>
                  <a:lnTo>
                    <a:pt x="2954" y="974"/>
                  </a:lnTo>
                  <a:lnTo>
                    <a:pt x="2954" y="967"/>
                  </a:lnTo>
                  <a:lnTo>
                    <a:pt x="2953" y="962"/>
                  </a:lnTo>
                  <a:lnTo>
                    <a:pt x="2951" y="956"/>
                  </a:lnTo>
                  <a:close/>
                  <a:moveTo>
                    <a:pt x="3119" y="699"/>
                  </a:moveTo>
                  <a:lnTo>
                    <a:pt x="3121" y="703"/>
                  </a:lnTo>
                  <a:lnTo>
                    <a:pt x="3122" y="707"/>
                  </a:lnTo>
                  <a:lnTo>
                    <a:pt x="3123" y="711"/>
                  </a:lnTo>
                  <a:lnTo>
                    <a:pt x="3123" y="714"/>
                  </a:lnTo>
                  <a:lnTo>
                    <a:pt x="3122" y="718"/>
                  </a:lnTo>
                  <a:lnTo>
                    <a:pt x="3120" y="721"/>
                  </a:lnTo>
                  <a:lnTo>
                    <a:pt x="3118" y="723"/>
                  </a:lnTo>
                  <a:lnTo>
                    <a:pt x="3115" y="725"/>
                  </a:lnTo>
                  <a:lnTo>
                    <a:pt x="3012" y="791"/>
                  </a:lnTo>
                  <a:lnTo>
                    <a:pt x="3020" y="801"/>
                  </a:lnTo>
                  <a:lnTo>
                    <a:pt x="3027" y="809"/>
                  </a:lnTo>
                  <a:lnTo>
                    <a:pt x="3032" y="813"/>
                  </a:lnTo>
                  <a:lnTo>
                    <a:pt x="3036" y="815"/>
                  </a:lnTo>
                  <a:lnTo>
                    <a:pt x="3040" y="817"/>
                  </a:lnTo>
                  <a:lnTo>
                    <a:pt x="3045" y="819"/>
                  </a:lnTo>
                  <a:lnTo>
                    <a:pt x="3050" y="819"/>
                  </a:lnTo>
                  <a:lnTo>
                    <a:pt x="3054" y="820"/>
                  </a:lnTo>
                  <a:lnTo>
                    <a:pt x="3060" y="819"/>
                  </a:lnTo>
                  <a:lnTo>
                    <a:pt x="3065" y="819"/>
                  </a:lnTo>
                  <a:lnTo>
                    <a:pt x="3070" y="817"/>
                  </a:lnTo>
                  <a:lnTo>
                    <a:pt x="3077" y="815"/>
                  </a:lnTo>
                  <a:lnTo>
                    <a:pt x="3082" y="813"/>
                  </a:lnTo>
                  <a:lnTo>
                    <a:pt x="3089" y="808"/>
                  </a:lnTo>
                  <a:lnTo>
                    <a:pt x="3100" y="801"/>
                  </a:lnTo>
                  <a:lnTo>
                    <a:pt x="3109" y="793"/>
                  </a:lnTo>
                  <a:lnTo>
                    <a:pt x="3117" y="786"/>
                  </a:lnTo>
                  <a:lnTo>
                    <a:pt x="3123" y="778"/>
                  </a:lnTo>
                  <a:lnTo>
                    <a:pt x="3128" y="772"/>
                  </a:lnTo>
                  <a:lnTo>
                    <a:pt x="3132" y="767"/>
                  </a:lnTo>
                  <a:lnTo>
                    <a:pt x="3135" y="763"/>
                  </a:lnTo>
                  <a:lnTo>
                    <a:pt x="3139" y="761"/>
                  </a:lnTo>
                  <a:lnTo>
                    <a:pt x="3140" y="760"/>
                  </a:lnTo>
                  <a:lnTo>
                    <a:pt x="3142" y="760"/>
                  </a:lnTo>
                  <a:lnTo>
                    <a:pt x="3143" y="760"/>
                  </a:lnTo>
                  <a:lnTo>
                    <a:pt x="3145" y="761"/>
                  </a:lnTo>
                  <a:lnTo>
                    <a:pt x="3147" y="762"/>
                  </a:lnTo>
                  <a:lnTo>
                    <a:pt x="3149" y="764"/>
                  </a:lnTo>
                  <a:lnTo>
                    <a:pt x="3151" y="768"/>
                  </a:lnTo>
                  <a:lnTo>
                    <a:pt x="3155" y="773"/>
                  </a:lnTo>
                  <a:lnTo>
                    <a:pt x="3157" y="776"/>
                  </a:lnTo>
                  <a:lnTo>
                    <a:pt x="3159" y="779"/>
                  </a:lnTo>
                  <a:lnTo>
                    <a:pt x="3160" y="782"/>
                  </a:lnTo>
                  <a:lnTo>
                    <a:pt x="3161" y="785"/>
                  </a:lnTo>
                  <a:lnTo>
                    <a:pt x="3162" y="787"/>
                  </a:lnTo>
                  <a:lnTo>
                    <a:pt x="3162" y="789"/>
                  </a:lnTo>
                  <a:lnTo>
                    <a:pt x="3162" y="791"/>
                  </a:lnTo>
                  <a:lnTo>
                    <a:pt x="3162" y="793"/>
                  </a:lnTo>
                  <a:lnTo>
                    <a:pt x="3161" y="796"/>
                  </a:lnTo>
                  <a:lnTo>
                    <a:pt x="3158" y="801"/>
                  </a:lnTo>
                  <a:lnTo>
                    <a:pt x="3153" y="807"/>
                  </a:lnTo>
                  <a:lnTo>
                    <a:pt x="3146" y="815"/>
                  </a:lnTo>
                  <a:lnTo>
                    <a:pt x="3139" y="822"/>
                  </a:lnTo>
                  <a:lnTo>
                    <a:pt x="3130" y="831"/>
                  </a:lnTo>
                  <a:lnTo>
                    <a:pt x="3119" y="840"/>
                  </a:lnTo>
                  <a:lnTo>
                    <a:pt x="3107" y="847"/>
                  </a:lnTo>
                  <a:lnTo>
                    <a:pt x="3096" y="854"/>
                  </a:lnTo>
                  <a:lnTo>
                    <a:pt x="3086" y="859"/>
                  </a:lnTo>
                  <a:lnTo>
                    <a:pt x="3075" y="863"/>
                  </a:lnTo>
                  <a:lnTo>
                    <a:pt x="3064" y="867"/>
                  </a:lnTo>
                  <a:lnTo>
                    <a:pt x="3054" y="869"/>
                  </a:lnTo>
                  <a:lnTo>
                    <a:pt x="3043" y="870"/>
                  </a:lnTo>
                  <a:lnTo>
                    <a:pt x="3034" y="869"/>
                  </a:lnTo>
                  <a:lnTo>
                    <a:pt x="3025" y="868"/>
                  </a:lnTo>
                  <a:lnTo>
                    <a:pt x="3015" y="864"/>
                  </a:lnTo>
                  <a:lnTo>
                    <a:pt x="3007" y="861"/>
                  </a:lnTo>
                  <a:lnTo>
                    <a:pt x="2998" y="856"/>
                  </a:lnTo>
                  <a:lnTo>
                    <a:pt x="2989" y="849"/>
                  </a:lnTo>
                  <a:lnTo>
                    <a:pt x="2981" y="842"/>
                  </a:lnTo>
                  <a:lnTo>
                    <a:pt x="2973" y="833"/>
                  </a:lnTo>
                  <a:lnTo>
                    <a:pt x="2965" y="823"/>
                  </a:lnTo>
                  <a:lnTo>
                    <a:pt x="2957" y="812"/>
                  </a:lnTo>
                  <a:lnTo>
                    <a:pt x="2951" y="801"/>
                  </a:lnTo>
                  <a:lnTo>
                    <a:pt x="2945" y="789"/>
                  </a:lnTo>
                  <a:lnTo>
                    <a:pt x="2941" y="778"/>
                  </a:lnTo>
                  <a:lnTo>
                    <a:pt x="2938" y="767"/>
                  </a:lnTo>
                  <a:lnTo>
                    <a:pt x="2934" y="756"/>
                  </a:lnTo>
                  <a:lnTo>
                    <a:pt x="2933" y="746"/>
                  </a:lnTo>
                  <a:lnTo>
                    <a:pt x="2933" y="736"/>
                  </a:lnTo>
                  <a:lnTo>
                    <a:pt x="2934" y="726"/>
                  </a:lnTo>
                  <a:lnTo>
                    <a:pt x="2936" y="716"/>
                  </a:lnTo>
                  <a:lnTo>
                    <a:pt x="2940" y="707"/>
                  </a:lnTo>
                  <a:lnTo>
                    <a:pt x="2944" y="698"/>
                  </a:lnTo>
                  <a:lnTo>
                    <a:pt x="2949" y="689"/>
                  </a:lnTo>
                  <a:lnTo>
                    <a:pt x="2956" y="681"/>
                  </a:lnTo>
                  <a:lnTo>
                    <a:pt x="2963" y="673"/>
                  </a:lnTo>
                  <a:lnTo>
                    <a:pt x="2972" y="666"/>
                  </a:lnTo>
                  <a:lnTo>
                    <a:pt x="2982" y="659"/>
                  </a:lnTo>
                  <a:lnTo>
                    <a:pt x="2992" y="654"/>
                  </a:lnTo>
                  <a:lnTo>
                    <a:pt x="3002" y="648"/>
                  </a:lnTo>
                  <a:lnTo>
                    <a:pt x="3012" y="645"/>
                  </a:lnTo>
                  <a:lnTo>
                    <a:pt x="3022" y="643"/>
                  </a:lnTo>
                  <a:lnTo>
                    <a:pt x="3032" y="642"/>
                  </a:lnTo>
                  <a:lnTo>
                    <a:pt x="3040" y="641"/>
                  </a:lnTo>
                  <a:lnTo>
                    <a:pt x="3049" y="642"/>
                  </a:lnTo>
                  <a:lnTo>
                    <a:pt x="3057" y="644"/>
                  </a:lnTo>
                  <a:lnTo>
                    <a:pt x="3066" y="647"/>
                  </a:lnTo>
                  <a:lnTo>
                    <a:pt x="3074" y="651"/>
                  </a:lnTo>
                  <a:lnTo>
                    <a:pt x="3081" y="656"/>
                  </a:lnTo>
                  <a:lnTo>
                    <a:pt x="3089" y="661"/>
                  </a:lnTo>
                  <a:lnTo>
                    <a:pt x="3095" y="668"/>
                  </a:lnTo>
                  <a:lnTo>
                    <a:pt x="3102" y="675"/>
                  </a:lnTo>
                  <a:lnTo>
                    <a:pt x="3108" y="683"/>
                  </a:lnTo>
                  <a:lnTo>
                    <a:pt x="3114" y="692"/>
                  </a:lnTo>
                  <a:lnTo>
                    <a:pt x="3119" y="699"/>
                  </a:lnTo>
                  <a:close/>
                  <a:moveTo>
                    <a:pt x="3064" y="714"/>
                  </a:moveTo>
                  <a:lnTo>
                    <a:pt x="3057" y="706"/>
                  </a:lnTo>
                  <a:lnTo>
                    <a:pt x="3051" y="698"/>
                  </a:lnTo>
                  <a:lnTo>
                    <a:pt x="3043" y="693"/>
                  </a:lnTo>
                  <a:lnTo>
                    <a:pt x="3036" y="688"/>
                  </a:lnTo>
                  <a:lnTo>
                    <a:pt x="3032" y="687"/>
                  </a:lnTo>
                  <a:lnTo>
                    <a:pt x="3027" y="686"/>
                  </a:lnTo>
                  <a:lnTo>
                    <a:pt x="3024" y="686"/>
                  </a:lnTo>
                  <a:lnTo>
                    <a:pt x="3020" y="687"/>
                  </a:lnTo>
                  <a:lnTo>
                    <a:pt x="3011" y="689"/>
                  </a:lnTo>
                  <a:lnTo>
                    <a:pt x="3002" y="694"/>
                  </a:lnTo>
                  <a:lnTo>
                    <a:pt x="2998" y="697"/>
                  </a:lnTo>
                  <a:lnTo>
                    <a:pt x="2994" y="700"/>
                  </a:lnTo>
                  <a:lnTo>
                    <a:pt x="2990" y="703"/>
                  </a:lnTo>
                  <a:lnTo>
                    <a:pt x="2988" y="708"/>
                  </a:lnTo>
                  <a:lnTo>
                    <a:pt x="2984" y="715"/>
                  </a:lnTo>
                  <a:lnTo>
                    <a:pt x="2983" y="724"/>
                  </a:lnTo>
                  <a:lnTo>
                    <a:pt x="2983" y="733"/>
                  </a:lnTo>
                  <a:lnTo>
                    <a:pt x="2985" y="741"/>
                  </a:lnTo>
                  <a:lnTo>
                    <a:pt x="2988" y="751"/>
                  </a:lnTo>
                  <a:lnTo>
                    <a:pt x="2993" y="761"/>
                  </a:lnTo>
                  <a:lnTo>
                    <a:pt x="3064" y="714"/>
                  </a:lnTo>
                  <a:close/>
                  <a:moveTo>
                    <a:pt x="3473" y="577"/>
                  </a:moveTo>
                  <a:lnTo>
                    <a:pt x="3475" y="579"/>
                  </a:lnTo>
                  <a:lnTo>
                    <a:pt x="3475" y="581"/>
                  </a:lnTo>
                  <a:lnTo>
                    <a:pt x="3475" y="584"/>
                  </a:lnTo>
                  <a:lnTo>
                    <a:pt x="3472" y="586"/>
                  </a:lnTo>
                  <a:lnTo>
                    <a:pt x="3470" y="589"/>
                  </a:lnTo>
                  <a:lnTo>
                    <a:pt x="3467" y="592"/>
                  </a:lnTo>
                  <a:lnTo>
                    <a:pt x="3462" y="596"/>
                  </a:lnTo>
                  <a:lnTo>
                    <a:pt x="3456" y="601"/>
                  </a:lnTo>
                  <a:lnTo>
                    <a:pt x="3450" y="605"/>
                  </a:lnTo>
                  <a:lnTo>
                    <a:pt x="3444" y="608"/>
                  </a:lnTo>
                  <a:lnTo>
                    <a:pt x="3440" y="611"/>
                  </a:lnTo>
                  <a:lnTo>
                    <a:pt x="3436" y="613"/>
                  </a:lnTo>
                  <a:lnTo>
                    <a:pt x="3433" y="613"/>
                  </a:lnTo>
                  <a:lnTo>
                    <a:pt x="3430" y="613"/>
                  </a:lnTo>
                  <a:lnTo>
                    <a:pt x="3429" y="612"/>
                  </a:lnTo>
                  <a:lnTo>
                    <a:pt x="3427" y="611"/>
                  </a:lnTo>
                  <a:lnTo>
                    <a:pt x="3358" y="513"/>
                  </a:lnTo>
                  <a:lnTo>
                    <a:pt x="3352" y="506"/>
                  </a:lnTo>
                  <a:lnTo>
                    <a:pt x="3346" y="499"/>
                  </a:lnTo>
                  <a:lnTo>
                    <a:pt x="3339" y="495"/>
                  </a:lnTo>
                  <a:lnTo>
                    <a:pt x="3333" y="492"/>
                  </a:lnTo>
                  <a:lnTo>
                    <a:pt x="3327" y="489"/>
                  </a:lnTo>
                  <a:lnTo>
                    <a:pt x="3320" y="489"/>
                  </a:lnTo>
                  <a:lnTo>
                    <a:pt x="3312" y="492"/>
                  </a:lnTo>
                  <a:lnTo>
                    <a:pt x="3306" y="495"/>
                  </a:lnTo>
                  <a:lnTo>
                    <a:pt x="3303" y="498"/>
                  </a:lnTo>
                  <a:lnTo>
                    <a:pt x="3300" y="502"/>
                  </a:lnTo>
                  <a:lnTo>
                    <a:pt x="3296" y="508"/>
                  </a:lnTo>
                  <a:lnTo>
                    <a:pt x="3294" y="513"/>
                  </a:lnTo>
                  <a:lnTo>
                    <a:pt x="3291" y="527"/>
                  </a:lnTo>
                  <a:lnTo>
                    <a:pt x="3289" y="545"/>
                  </a:lnTo>
                  <a:lnTo>
                    <a:pt x="3366" y="654"/>
                  </a:lnTo>
                  <a:lnTo>
                    <a:pt x="3368" y="655"/>
                  </a:lnTo>
                  <a:lnTo>
                    <a:pt x="3368" y="657"/>
                  </a:lnTo>
                  <a:lnTo>
                    <a:pt x="3368" y="660"/>
                  </a:lnTo>
                  <a:lnTo>
                    <a:pt x="3365" y="662"/>
                  </a:lnTo>
                  <a:lnTo>
                    <a:pt x="3363" y="666"/>
                  </a:lnTo>
                  <a:lnTo>
                    <a:pt x="3360" y="669"/>
                  </a:lnTo>
                  <a:lnTo>
                    <a:pt x="3355" y="673"/>
                  </a:lnTo>
                  <a:lnTo>
                    <a:pt x="3349" y="678"/>
                  </a:lnTo>
                  <a:lnTo>
                    <a:pt x="3343" y="682"/>
                  </a:lnTo>
                  <a:lnTo>
                    <a:pt x="3337" y="685"/>
                  </a:lnTo>
                  <a:lnTo>
                    <a:pt x="3333" y="687"/>
                  </a:lnTo>
                  <a:lnTo>
                    <a:pt x="3330" y="688"/>
                  </a:lnTo>
                  <a:lnTo>
                    <a:pt x="3327" y="689"/>
                  </a:lnTo>
                  <a:lnTo>
                    <a:pt x="3324" y="688"/>
                  </a:lnTo>
                  <a:lnTo>
                    <a:pt x="3322" y="688"/>
                  </a:lnTo>
                  <a:lnTo>
                    <a:pt x="3321" y="686"/>
                  </a:lnTo>
                  <a:lnTo>
                    <a:pt x="3252" y="590"/>
                  </a:lnTo>
                  <a:lnTo>
                    <a:pt x="3245" y="582"/>
                  </a:lnTo>
                  <a:lnTo>
                    <a:pt x="3239" y="576"/>
                  </a:lnTo>
                  <a:lnTo>
                    <a:pt x="3233" y="571"/>
                  </a:lnTo>
                  <a:lnTo>
                    <a:pt x="3226" y="567"/>
                  </a:lnTo>
                  <a:lnTo>
                    <a:pt x="3220" y="566"/>
                  </a:lnTo>
                  <a:lnTo>
                    <a:pt x="3213" y="565"/>
                  </a:lnTo>
                  <a:lnTo>
                    <a:pt x="3207" y="567"/>
                  </a:lnTo>
                  <a:lnTo>
                    <a:pt x="3199" y="572"/>
                  </a:lnTo>
                  <a:lnTo>
                    <a:pt x="3196" y="575"/>
                  </a:lnTo>
                  <a:lnTo>
                    <a:pt x="3193" y="579"/>
                  </a:lnTo>
                  <a:lnTo>
                    <a:pt x="3189" y="584"/>
                  </a:lnTo>
                  <a:lnTo>
                    <a:pt x="3187" y="590"/>
                  </a:lnTo>
                  <a:lnTo>
                    <a:pt x="3184" y="604"/>
                  </a:lnTo>
                  <a:lnTo>
                    <a:pt x="3183" y="621"/>
                  </a:lnTo>
                  <a:lnTo>
                    <a:pt x="3260" y="729"/>
                  </a:lnTo>
                  <a:lnTo>
                    <a:pt x="3261" y="732"/>
                  </a:lnTo>
                  <a:lnTo>
                    <a:pt x="3261" y="734"/>
                  </a:lnTo>
                  <a:lnTo>
                    <a:pt x="3261" y="736"/>
                  </a:lnTo>
                  <a:lnTo>
                    <a:pt x="3258" y="739"/>
                  </a:lnTo>
                  <a:lnTo>
                    <a:pt x="3256" y="741"/>
                  </a:lnTo>
                  <a:lnTo>
                    <a:pt x="3253" y="745"/>
                  </a:lnTo>
                  <a:lnTo>
                    <a:pt x="3249" y="749"/>
                  </a:lnTo>
                  <a:lnTo>
                    <a:pt x="3242" y="753"/>
                  </a:lnTo>
                  <a:lnTo>
                    <a:pt x="3236" y="758"/>
                  </a:lnTo>
                  <a:lnTo>
                    <a:pt x="3230" y="761"/>
                  </a:lnTo>
                  <a:lnTo>
                    <a:pt x="3226" y="763"/>
                  </a:lnTo>
                  <a:lnTo>
                    <a:pt x="3223" y="765"/>
                  </a:lnTo>
                  <a:lnTo>
                    <a:pt x="3220" y="765"/>
                  </a:lnTo>
                  <a:lnTo>
                    <a:pt x="3217" y="765"/>
                  </a:lnTo>
                  <a:lnTo>
                    <a:pt x="3215" y="764"/>
                  </a:lnTo>
                  <a:lnTo>
                    <a:pt x="3214" y="763"/>
                  </a:lnTo>
                  <a:lnTo>
                    <a:pt x="3097" y="600"/>
                  </a:lnTo>
                  <a:lnTo>
                    <a:pt x="3096" y="598"/>
                  </a:lnTo>
                  <a:lnTo>
                    <a:pt x="3096" y="595"/>
                  </a:lnTo>
                  <a:lnTo>
                    <a:pt x="3096" y="593"/>
                  </a:lnTo>
                  <a:lnTo>
                    <a:pt x="3097" y="591"/>
                  </a:lnTo>
                  <a:lnTo>
                    <a:pt x="3100" y="588"/>
                  </a:lnTo>
                  <a:lnTo>
                    <a:pt x="3103" y="585"/>
                  </a:lnTo>
                  <a:lnTo>
                    <a:pt x="3106" y="581"/>
                  </a:lnTo>
                  <a:lnTo>
                    <a:pt x="3112" y="578"/>
                  </a:lnTo>
                  <a:lnTo>
                    <a:pt x="3117" y="574"/>
                  </a:lnTo>
                  <a:lnTo>
                    <a:pt x="3121" y="572"/>
                  </a:lnTo>
                  <a:lnTo>
                    <a:pt x="3126" y="569"/>
                  </a:lnTo>
                  <a:lnTo>
                    <a:pt x="3129" y="568"/>
                  </a:lnTo>
                  <a:lnTo>
                    <a:pt x="3131" y="568"/>
                  </a:lnTo>
                  <a:lnTo>
                    <a:pt x="3133" y="568"/>
                  </a:lnTo>
                  <a:lnTo>
                    <a:pt x="3135" y="569"/>
                  </a:lnTo>
                  <a:lnTo>
                    <a:pt x="3136" y="572"/>
                  </a:lnTo>
                  <a:lnTo>
                    <a:pt x="3150" y="590"/>
                  </a:lnTo>
                  <a:lnTo>
                    <a:pt x="3151" y="578"/>
                  </a:lnTo>
                  <a:lnTo>
                    <a:pt x="3155" y="567"/>
                  </a:lnTo>
                  <a:lnTo>
                    <a:pt x="3158" y="558"/>
                  </a:lnTo>
                  <a:lnTo>
                    <a:pt x="3161" y="549"/>
                  </a:lnTo>
                  <a:lnTo>
                    <a:pt x="3166" y="541"/>
                  </a:lnTo>
                  <a:lnTo>
                    <a:pt x="3171" y="534"/>
                  </a:lnTo>
                  <a:lnTo>
                    <a:pt x="3177" y="527"/>
                  </a:lnTo>
                  <a:lnTo>
                    <a:pt x="3184" y="522"/>
                  </a:lnTo>
                  <a:lnTo>
                    <a:pt x="3195" y="515"/>
                  </a:lnTo>
                  <a:lnTo>
                    <a:pt x="3204" y="511"/>
                  </a:lnTo>
                  <a:lnTo>
                    <a:pt x="3213" y="508"/>
                  </a:lnTo>
                  <a:lnTo>
                    <a:pt x="3223" y="507"/>
                  </a:lnTo>
                  <a:lnTo>
                    <a:pt x="3231" y="507"/>
                  </a:lnTo>
                  <a:lnTo>
                    <a:pt x="3240" y="508"/>
                  </a:lnTo>
                  <a:lnTo>
                    <a:pt x="3249" y="511"/>
                  </a:lnTo>
                  <a:lnTo>
                    <a:pt x="3256" y="514"/>
                  </a:lnTo>
                  <a:lnTo>
                    <a:pt x="3258" y="502"/>
                  </a:lnTo>
                  <a:lnTo>
                    <a:pt x="3262" y="491"/>
                  </a:lnTo>
                  <a:lnTo>
                    <a:pt x="3265" y="481"/>
                  </a:lnTo>
                  <a:lnTo>
                    <a:pt x="3268" y="472"/>
                  </a:lnTo>
                  <a:lnTo>
                    <a:pt x="3274" y="464"/>
                  </a:lnTo>
                  <a:lnTo>
                    <a:pt x="3279" y="457"/>
                  </a:lnTo>
                  <a:lnTo>
                    <a:pt x="3284" y="451"/>
                  </a:lnTo>
                  <a:lnTo>
                    <a:pt x="3291" y="445"/>
                  </a:lnTo>
                  <a:lnTo>
                    <a:pt x="3300" y="440"/>
                  </a:lnTo>
                  <a:lnTo>
                    <a:pt x="3307" y="435"/>
                  </a:lnTo>
                  <a:lnTo>
                    <a:pt x="3315" y="433"/>
                  </a:lnTo>
                  <a:lnTo>
                    <a:pt x="3322" y="431"/>
                  </a:lnTo>
                  <a:lnTo>
                    <a:pt x="3330" y="430"/>
                  </a:lnTo>
                  <a:lnTo>
                    <a:pt x="3337" y="430"/>
                  </a:lnTo>
                  <a:lnTo>
                    <a:pt x="3344" y="431"/>
                  </a:lnTo>
                  <a:lnTo>
                    <a:pt x="3351" y="433"/>
                  </a:lnTo>
                  <a:lnTo>
                    <a:pt x="3358" y="435"/>
                  </a:lnTo>
                  <a:lnTo>
                    <a:pt x="3364" y="439"/>
                  </a:lnTo>
                  <a:lnTo>
                    <a:pt x="3371" y="443"/>
                  </a:lnTo>
                  <a:lnTo>
                    <a:pt x="3377" y="448"/>
                  </a:lnTo>
                  <a:lnTo>
                    <a:pt x="3388" y="459"/>
                  </a:lnTo>
                  <a:lnTo>
                    <a:pt x="3399" y="473"/>
                  </a:lnTo>
                  <a:lnTo>
                    <a:pt x="3473" y="577"/>
                  </a:lnTo>
                  <a:close/>
                  <a:moveTo>
                    <a:pt x="3593" y="338"/>
                  </a:moveTo>
                  <a:lnTo>
                    <a:pt x="3597" y="343"/>
                  </a:lnTo>
                  <a:lnTo>
                    <a:pt x="3598" y="346"/>
                  </a:lnTo>
                  <a:lnTo>
                    <a:pt x="3599" y="350"/>
                  </a:lnTo>
                  <a:lnTo>
                    <a:pt x="3599" y="353"/>
                  </a:lnTo>
                  <a:lnTo>
                    <a:pt x="3599" y="357"/>
                  </a:lnTo>
                  <a:lnTo>
                    <a:pt x="3598" y="360"/>
                  </a:lnTo>
                  <a:lnTo>
                    <a:pt x="3596" y="362"/>
                  </a:lnTo>
                  <a:lnTo>
                    <a:pt x="3592" y="365"/>
                  </a:lnTo>
                  <a:lnTo>
                    <a:pt x="3496" y="441"/>
                  </a:lnTo>
                  <a:lnTo>
                    <a:pt x="3505" y="450"/>
                  </a:lnTo>
                  <a:lnTo>
                    <a:pt x="3513" y="457"/>
                  </a:lnTo>
                  <a:lnTo>
                    <a:pt x="3518" y="459"/>
                  </a:lnTo>
                  <a:lnTo>
                    <a:pt x="3522" y="462"/>
                  </a:lnTo>
                  <a:lnTo>
                    <a:pt x="3526" y="464"/>
                  </a:lnTo>
                  <a:lnTo>
                    <a:pt x="3532" y="465"/>
                  </a:lnTo>
                  <a:lnTo>
                    <a:pt x="3536" y="466"/>
                  </a:lnTo>
                  <a:lnTo>
                    <a:pt x="3542" y="465"/>
                  </a:lnTo>
                  <a:lnTo>
                    <a:pt x="3547" y="465"/>
                  </a:lnTo>
                  <a:lnTo>
                    <a:pt x="3551" y="462"/>
                  </a:lnTo>
                  <a:lnTo>
                    <a:pt x="3557" y="461"/>
                  </a:lnTo>
                  <a:lnTo>
                    <a:pt x="3562" y="458"/>
                  </a:lnTo>
                  <a:lnTo>
                    <a:pt x="3569" y="455"/>
                  </a:lnTo>
                  <a:lnTo>
                    <a:pt x="3574" y="451"/>
                  </a:lnTo>
                  <a:lnTo>
                    <a:pt x="3585" y="442"/>
                  </a:lnTo>
                  <a:lnTo>
                    <a:pt x="3593" y="432"/>
                  </a:lnTo>
                  <a:lnTo>
                    <a:pt x="3600" y="425"/>
                  </a:lnTo>
                  <a:lnTo>
                    <a:pt x="3605" y="417"/>
                  </a:lnTo>
                  <a:lnTo>
                    <a:pt x="3610" y="411"/>
                  </a:lnTo>
                  <a:lnTo>
                    <a:pt x="3613" y="405"/>
                  </a:lnTo>
                  <a:lnTo>
                    <a:pt x="3616" y="401"/>
                  </a:lnTo>
                  <a:lnTo>
                    <a:pt x="3618" y="398"/>
                  </a:lnTo>
                  <a:lnTo>
                    <a:pt x="3620" y="397"/>
                  </a:lnTo>
                  <a:lnTo>
                    <a:pt x="3621" y="397"/>
                  </a:lnTo>
                  <a:lnTo>
                    <a:pt x="3624" y="397"/>
                  </a:lnTo>
                  <a:lnTo>
                    <a:pt x="3625" y="397"/>
                  </a:lnTo>
                  <a:lnTo>
                    <a:pt x="3627" y="399"/>
                  </a:lnTo>
                  <a:lnTo>
                    <a:pt x="3630" y="401"/>
                  </a:lnTo>
                  <a:lnTo>
                    <a:pt x="3632" y="404"/>
                  </a:lnTo>
                  <a:lnTo>
                    <a:pt x="3636" y="407"/>
                  </a:lnTo>
                  <a:lnTo>
                    <a:pt x="3639" y="412"/>
                  </a:lnTo>
                  <a:lnTo>
                    <a:pt x="3641" y="415"/>
                  </a:lnTo>
                  <a:lnTo>
                    <a:pt x="3642" y="417"/>
                  </a:lnTo>
                  <a:lnTo>
                    <a:pt x="3644" y="419"/>
                  </a:lnTo>
                  <a:lnTo>
                    <a:pt x="3645" y="421"/>
                  </a:lnTo>
                  <a:lnTo>
                    <a:pt x="3645" y="424"/>
                  </a:lnTo>
                  <a:lnTo>
                    <a:pt x="3645" y="426"/>
                  </a:lnTo>
                  <a:lnTo>
                    <a:pt x="3645" y="428"/>
                  </a:lnTo>
                  <a:lnTo>
                    <a:pt x="3644" y="431"/>
                  </a:lnTo>
                  <a:lnTo>
                    <a:pt x="3642" y="437"/>
                  </a:lnTo>
                  <a:lnTo>
                    <a:pt x="3638" y="443"/>
                  </a:lnTo>
                  <a:lnTo>
                    <a:pt x="3632" y="451"/>
                  </a:lnTo>
                  <a:lnTo>
                    <a:pt x="3625" y="459"/>
                  </a:lnTo>
                  <a:lnTo>
                    <a:pt x="3617" y="469"/>
                  </a:lnTo>
                  <a:lnTo>
                    <a:pt x="3607" y="478"/>
                  </a:lnTo>
                  <a:lnTo>
                    <a:pt x="3597" y="487"/>
                  </a:lnTo>
                  <a:lnTo>
                    <a:pt x="3586" y="495"/>
                  </a:lnTo>
                  <a:lnTo>
                    <a:pt x="3575" y="501"/>
                  </a:lnTo>
                  <a:lnTo>
                    <a:pt x="3565" y="507"/>
                  </a:lnTo>
                  <a:lnTo>
                    <a:pt x="3556" y="511"/>
                  </a:lnTo>
                  <a:lnTo>
                    <a:pt x="3545" y="514"/>
                  </a:lnTo>
                  <a:lnTo>
                    <a:pt x="3535" y="515"/>
                  </a:lnTo>
                  <a:lnTo>
                    <a:pt x="3525" y="517"/>
                  </a:lnTo>
                  <a:lnTo>
                    <a:pt x="3517" y="515"/>
                  </a:lnTo>
                  <a:lnTo>
                    <a:pt x="3507" y="514"/>
                  </a:lnTo>
                  <a:lnTo>
                    <a:pt x="3497" y="511"/>
                  </a:lnTo>
                  <a:lnTo>
                    <a:pt x="3489" y="507"/>
                  </a:lnTo>
                  <a:lnTo>
                    <a:pt x="3479" y="501"/>
                  </a:lnTo>
                  <a:lnTo>
                    <a:pt x="3470" y="494"/>
                  </a:lnTo>
                  <a:lnTo>
                    <a:pt x="3462" y="486"/>
                  </a:lnTo>
                  <a:lnTo>
                    <a:pt x="3452" y="477"/>
                  </a:lnTo>
                  <a:lnTo>
                    <a:pt x="3443" y="467"/>
                  </a:lnTo>
                  <a:lnTo>
                    <a:pt x="3436" y="456"/>
                  </a:lnTo>
                  <a:lnTo>
                    <a:pt x="3429" y="445"/>
                  </a:lnTo>
                  <a:lnTo>
                    <a:pt x="3424" y="435"/>
                  </a:lnTo>
                  <a:lnTo>
                    <a:pt x="3419" y="425"/>
                  </a:lnTo>
                  <a:lnTo>
                    <a:pt x="3416" y="414"/>
                  </a:lnTo>
                  <a:lnTo>
                    <a:pt x="3414" y="403"/>
                  </a:lnTo>
                  <a:lnTo>
                    <a:pt x="3413" y="393"/>
                  </a:lnTo>
                  <a:lnTo>
                    <a:pt x="3413" y="384"/>
                  </a:lnTo>
                  <a:lnTo>
                    <a:pt x="3414" y="374"/>
                  </a:lnTo>
                  <a:lnTo>
                    <a:pt x="3416" y="364"/>
                  </a:lnTo>
                  <a:lnTo>
                    <a:pt x="3419" y="354"/>
                  </a:lnTo>
                  <a:lnTo>
                    <a:pt x="3424" y="346"/>
                  </a:lnTo>
                  <a:lnTo>
                    <a:pt x="3429" y="337"/>
                  </a:lnTo>
                  <a:lnTo>
                    <a:pt x="3436" y="328"/>
                  </a:lnTo>
                  <a:lnTo>
                    <a:pt x="3444" y="320"/>
                  </a:lnTo>
                  <a:lnTo>
                    <a:pt x="3453" y="312"/>
                  </a:lnTo>
                  <a:lnTo>
                    <a:pt x="3463" y="306"/>
                  </a:lnTo>
                  <a:lnTo>
                    <a:pt x="3472" y="299"/>
                  </a:lnTo>
                  <a:lnTo>
                    <a:pt x="3482" y="295"/>
                  </a:lnTo>
                  <a:lnTo>
                    <a:pt x="3491" y="292"/>
                  </a:lnTo>
                  <a:lnTo>
                    <a:pt x="3500" y="290"/>
                  </a:lnTo>
                  <a:lnTo>
                    <a:pt x="3509" y="288"/>
                  </a:lnTo>
                  <a:lnTo>
                    <a:pt x="3518" y="288"/>
                  </a:lnTo>
                  <a:lnTo>
                    <a:pt x="3526" y="290"/>
                  </a:lnTo>
                  <a:lnTo>
                    <a:pt x="3535" y="292"/>
                  </a:lnTo>
                  <a:lnTo>
                    <a:pt x="3544" y="295"/>
                  </a:lnTo>
                  <a:lnTo>
                    <a:pt x="3551" y="299"/>
                  </a:lnTo>
                  <a:lnTo>
                    <a:pt x="3560" y="304"/>
                  </a:lnTo>
                  <a:lnTo>
                    <a:pt x="3567" y="310"/>
                  </a:lnTo>
                  <a:lnTo>
                    <a:pt x="3574" y="317"/>
                  </a:lnTo>
                  <a:lnTo>
                    <a:pt x="3582" y="323"/>
                  </a:lnTo>
                  <a:lnTo>
                    <a:pt x="3588" y="332"/>
                  </a:lnTo>
                  <a:lnTo>
                    <a:pt x="3593" y="338"/>
                  </a:lnTo>
                  <a:close/>
                  <a:moveTo>
                    <a:pt x="3540" y="360"/>
                  </a:moveTo>
                  <a:lnTo>
                    <a:pt x="3533" y="351"/>
                  </a:lnTo>
                  <a:lnTo>
                    <a:pt x="3525" y="345"/>
                  </a:lnTo>
                  <a:lnTo>
                    <a:pt x="3518" y="339"/>
                  </a:lnTo>
                  <a:lnTo>
                    <a:pt x="3510" y="336"/>
                  </a:lnTo>
                  <a:lnTo>
                    <a:pt x="3506" y="335"/>
                  </a:lnTo>
                  <a:lnTo>
                    <a:pt x="3502" y="335"/>
                  </a:lnTo>
                  <a:lnTo>
                    <a:pt x="3497" y="335"/>
                  </a:lnTo>
                  <a:lnTo>
                    <a:pt x="3493" y="336"/>
                  </a:lnTo>
                  <a:lnTo>
                    <a:pt x="3484" y="339"/>
                  </a:lnTo>
                  <a:lnTo>
                    <a:pt x="3477" y="345"/>
                  </a:lnTo>
                  <a:lnTo>
                    <a:pt x="3472" y="348"/>
                  </a:lnTo>
                  <a:lnTo>
                    <a:pt x="3469" y="352"/>
                  </a:lnTo>
                  <a:lnTo>
                    <a:pt x="3466" y="355"/>
                  </a:lnTo>
                  <a:lnTo>
                    <a:pt x="3464" y="360"/>
                  </a:lnTo>
                  <a:lnTo>
                    <a:pt x="3462" y="368"/>
                  </a:lnTo>
                  <a:lnTo>
                    <a:pt x="3461" y="377"/>
                  </a:lnTo>
                  <a:lnTo>
                    <a:pt x="3462" y="386"/>
                  </a:lnTo>
                  <a:lnTo>
                    <a:pt x="3464" y="394"/>
                  </a:lnTo>
                  <a:lnTo>
                    <a:pt x="3468" y="403"/>
                  </a:lnTo>
                  <a:lnTo>
                    <a:pt x="3473" y="412"/>
                  </a:lnTo>
                  <a:lnTo>
                    <a:pt x="3540" y="360"/>
                  </a:lnTo>
                  <a:close/>
                  <a:moveTo>
                    <a:pt x="3834" y="268"/>
                  </a:moveTo>
                  <a:lnTo>
                    <a:pt x="3835" y="269"/>
                  </a:lnTo>
                  <a:lnTo>
                    <a:pt x="3835" y="271"/>
                  </a:lnTo>
                  <a:lnTo>
                    <a:pt x="3835" y="273"/>
                  </a:lnTo>
                  <a:lnTo>
                    <a:pt x="3834" y="277"/>
                  </a:lnTo>
                  <a:lnTo>
                    <a:pt x="3832" y="280"/>
                  </a:lnTo>
                  <a:lnTo>
                    <a:pt x="3829" y="283"/>
                  </a:lnTo>
                  <a:lnTo>
                    <a:pt x="3824" y="287"/>
                  </a:lnTo>
                  <a:lnTo>
                    <a:pt x="3818" y="293"/>
                  </a:lnTo>
                  <a:lnTo>
                    <a:pt x="3813" y="298"/>
                  </a:lnTo>
                  <a:lnTo>
                    <a:pt x="3807" y="301"/>
                  </a:lnTo>
                  <a:lnTo>
                    <a:pt x="3803" y="305"/>
                  </a:lnTo>
                  <a:lnTo>
                    <a:pt x="3800" y="306"/>
                  </a:lnTo>
                  <a:lnTo>
                    <a:pt x="3797" y="307"/>
                  </a:lnTo>
                  <a:lnTo>
                    <a:pt x="3794" y="307"/>
                  </a:lnTo>
                  <a:lnTo>
                    <a:pt x="3792" y="306"/>
                  </a:lnTo>
                  <a:lnTo>
                    <a:pt x="3791" y="305"/>
                  </a:lnTo>
                  <a:lnTo>
                    <a:pt x="3717" y="218"/>
                  </a:lnTo>
                  <a:lnTo>
                    <a:pt x="3708" y="209"/>
                  </a:lnTo>
                  <a:lnTo>
                    <a:pt x="3699" y="202"/>
                  </a:lnTo>
                  <a:lnTo>
                    <a:pt x="3693" y="198"/>
                  </a:lnTo>
                  <a:lnTo>
                    <a:pt x="3686" y="196"/>
                  </a:lnTo>
                  <a:lnTo>
                    <a:pt x="3679" y="194"/>
                  </a:lnTo>
                  <a:lnTo>
                    <a:pt x="3672" y="196"/>
                  </a:lnTo>
                  <a:lnTo>
                    <a:pt x="3665" y="198"/>
                  </a:lnTo>
                  <a:lnTo>
                    <a:pt x="3658" y="202"/>
                  </a:lnTo>
                  <a:lnTo>
                    <a:pt x="3655" y="206"/>
                  </a:lnTo>
                  <a:lnTo>
                    <a:pt x="3652" y="211"/>
                  </a:lnTo>
                  <a:lnTo>
                    <a:pt x="3650" y="216"/>
                  </a:lnTo>
                  <a:lnTo>
                    <a:pt x="3647" y="223"/>
                  </a:lnTo>
                  <a:lnTo>
                    <a:pt x="3646" y="229"/>
                  </a:lnTo>
                  <a:lnTo>
                    <a:pt x="3645" y="238"/>
                  </a:lnTo>
                  <a:lnTo>
                    <a:pt x="3644" y="245"/>
                  </a:lnTo>
                  <a:lnTo>
                    <a:pt x="3645" y="255"/>
                  </a:lnTo>
                  <a:lnTo>
                    <a:pt x="3732" y="355"/>
                  </a:lnTo>
                  <a:lnTo>
                    <a:pt x="3733" y="358"/>
                  </a:lnTo>
                  <a:lnTo>
                    <a:pt x="3734" y="360"/>
                  </a:lnTo>
                  <a:lnTo>
                    <a:pt x="3733" y="362"/>
                  </a:lnTo>
                  <a:lnTo>
                    <a:pt x="3732" y="365"/>
                  </a:lnTo>
                  <a:lnTo>
                    <a:pt x="3730" y="368"/>
                  </a:lnTo>
                  <a:lnTo>
                    <a:pt x="3726" y="372"/>
                  </a:lnTo>
                  <a:lnTo>
                    <a:pt x="3722" y="376"/>
                  </a:lnTo>
                  <a:lnTo>
                    <a:pt x="3717" y="381"/>
                  </a:lnTo>
                  <a:lnTo>
                    <a:pt x="3710" y="386"/>
                  </a:lnTo>
                  <a:lnTo>
                    <a:pt x="3706" y="390"/>
                  </a:lnTo>
                  <a:lnTo>
                    <a:pt x="3701" y="392"/>
                  </a:lnTo>
                  <a:lnTo>
                    <a:pt x="3698" y="394"/>
                  </a:lnTo>
                  <a:lnTo>
                    <a:pt x="3695" y="394"/>
                  </a:lnTo>
                  <a:lnTo>
                    <a:pt x="3693" y="394"/>
                  </a:lnTo>
                  <a:lnTo>
                    <a:pt x="3691" y="394"/>
                  </a:lnTo>
                  <a:lnTo>
                    <a:pt x="3688" y="392"/>
                  </a:lnTo>
                  <a:lnTo>
                    <a:pt x="3558" y="241"/>
                  </a:lnTo>
                  <a:lnTo>
                    <a:pt x="3557" y="239"/>
                  </a:lnTo>
                  <a:lnTo>
                    <a:pt x="3557" y="237"/>
                  </a:lnTo>
                  <a:lnTo>
                    <a:pt x="3557" y="234"/>
                  </a:lnTo>
                  <a:lnTo>
                    <a:pt x="3558" y="232"/>
                  </a:lnTo>
                  <a:lnTo>
                    <a:pt x="3559" y="229"/>
                  </a:lnTo>
                  <a:lnTo>
                    <a:pt x="3562" y="226"/>
                  </a:lnTo>
                  <a:lnTo>
                    <a:pt x="3565" y="223"/>
                  </a:lnTo>
                  <a:lnTo>
                    <a:pt x="3571" y="218"/>
                  </a:lnTo>
                  <a:lnTo>
                    <a:pt x="3575" y="214"/>
                  </a:lnTo>
                  <a:lnTo>
                    <a:pt x="3579" y="211"/>
                  </a:lnTo>
                  <a:lnTo>
                    <a:pt x="3584" y="209"/>
                  </a:lnTo>
                  <a:lnTo>
                    <a:pt x="3587" y="207"/>
                  </a:lnTo>
                  <a:lnTo>
                    <a:pt x="3589" y="206"/>
                  </a:lnTo>
                  <a:lnTo>
                    <a:pt x="3591" y="207"/>
                  </a:lnTo>
                  <a:lnTo>
                    <a:pt x="3593" y="207"/>
                  </a:lnTo>
                  <a:lnTo>
                    <a:pt x="3594" y="210"/>
                  </a:lnTo>
                  <a:lnTo>
                    <a:pt x="3610" y="227"/>
                  </a:lnTo>
                  <a:lnTo>
                    <a:pt x="3611" y="215"/>
                  </a:lnTo>
                  <a:lnTo>
                    <a:pt x="3612" y="204"/>
                  </a:lnTo>
                  <a:lnTo>
                    <a:pt x="3615" y="193"/>
                  </a:lnTo>
                  <a:lnTo>
                    <a:pt x="3618" y="185"/>
                  </a:lnTo>
                  <a:lnTo>
                    <a:pt x="3621" y="176"/>
                  </a:lnTo>
                  <a:lnTo>
                    <a:pt x="3627" y="167"/>
                  </a:lnTo>
                  <a:lnTo>
                    <a:pt x="3632" y="161"/>
                  </a:lnTo>
                  <a:lnTo>
                    <a:pt x="3639" y="154"/>
                  </a:lnTo>
                  <a:lnTo>
                    <a:pt x="3646" y="148"/>
                  </a:lnTo>
                  <a:lnTo>
                    <a:pt x="3654" y="143"/>
                  </a:lnTo>
                  <a:lnTo>
                    <a:pt x="3661" y="139"/>
                  </a:lnTo>
                  <a:lnTo>
                    <a:pt x="3669" y="137"/>
                  </a:lnTo>
                  <a:lnTo>
                    <a:pt x="3677" y="135"/>
                  </a:lnTo>
                  <a:lnTo>
                    <a:pt x="3684" y="134"/>
                  </a:lnTo>
                  <a:lnTo>
                    <a:pt x="3692" y="135"/>
                  </a:lnTo>
                  <a:lnTo>
                    <a:pt x="3698" y="136"/>
                  </a:lnTo>
                  <a:lnTo>
                    <a:pt x="3706" y="137"/>
                  </a:lnTo>
                  <a:lnTo>
                    <a:pt x="3712" y="140"/>
                  </a:lnTo>
                  <a:lnTo>
                    <a:pt x="3719" y="144"/>
                  </a:lnTo>
                  <a:lnTo>
                    <a:pt x="3726" y="148"/>
                  </a:lnTo>
                  <a:lnTo>
                    <a:pt x="3733" y="153"/>
                  </a:lnTo>
                  <a:lnTo>
                    <a:pt x="3739" y="159"/>
                  </a:lnTo>
                  <a:lnTo>
                    <a:pt x="3746" y="166"/>
                  </a:lnTo>
                  <a:lnTo>
                    <a:pt x="3753" y="174"/>
                  </a:lnTo>
                  <a:lnTo>
                    <a:pt x="3834" y="268"/>
                  </a:lnTo>
                  <a:close/>
                  <a:moveTo>
                    <a:pt x="3942" y="135"/>
                  </a:moveTo>
                  <a:lnTo>
                    <a:pt x="3949" y="142"/>
                  </a:lnTo>
                  <a:lnTo>
                    <a:pt x="3952" y="146"/>
                  </a:lnTo>
                  <a:lnTo>
                    <a:pt x="3954" y="150"/>
                  </a:lnTo>
                  <a:lnTo>
                    <a:pt x="3955" y="153"/>
                  </a:lnTo>
                  <a:lnTo>
                    <a:pt x="3954" y="157"/>
                  </a:lnTo>
                  <a:lnTo>
                    <a:pt x="3953" y="161"/>
                  </a:lnTo>
                  <a:lnTo>
                    <a:pt x="3951" y="165"/>
                  </a:lnTo>
                  <a:lnTo>
                    <a:pt x="3949" y="170"/>
                  </a:lnTo>
                  <a:lnTo>
                    <a:pt x="3946" y="174"/>
                  </a:lnTo>
                  <a:lnTo>
                    <a:pt x="3941" y="178"/>
                  </a:lnTo>
                  <a:lnTo>
                    <a:pt x="3938" y="184"/>
                  </a:lnTo>
                  <a:lnTo>
                    <a:pt x="3934" y="188"/>
                  </a:lnTo>
                  <a:lnTo>
                    <a:pt x="3927" y="193"/>
                  </a:lnTo>
                  <a:lnTo>
                    <a:pt x="3921" y="198"/>
                  </a:lnTo>
                  <a:lnTo>
                    <a:pt x="3915" y="202"/>
                  </a:lnTo>
                  <a:lnTo>
                    <a:pt x="3909" y="205"/>
                  </a:lnTo>
                  <a:lnTo>
                    <a:pt x="3904" y="207"/>
                  </a:lnTo>
                  <a:lnTo>
                    <a:pt x="3897" y="209"/>
                  </a:lnTo>
                  <a:lnTo>
                    <a:pt x="3892" y="210"/>
                  </a:lnTo>
                  <a:lnTo>
                    <a:pt x="3885" y="210"/>
                  </a:lnTo>
                  <a:lnTo>
                    <a:pt x="3880" y="209"/>
                  </a:lnTo>
                  <a:lnTo>
                    <a:pt x="3873" y="207"/>
                  </a:lnTo>
                  <a:lnTo>
                    <a:pt x="3867" y="204"/>
                  </a:lnTo>
                  <a:lnTo>
                    <a:pt x="3861" y="202"/>
                  </a:lnTo>
                  <a:lnTo>
                    <a:pt x="3855" y="198"/>
                  </a:lnTo>
                  <a:lnTo>
                    <a:pt x="3849" y="193"/>
                  </a:lnTo>
                  <a:lnTo>
                    <a:pt x="3843" y="187"/>
                  </a:lnTo>
                  <a:lnTo>
                    <a:pt x="3837" y="182"/>
                  </a:lnTo>
                  <a:lnTo>
                    <a:pt x="3765" y="107"/>
                  </a:lnTo>
                  <a:lnTo>
                    <a:pt x="3748" y="123"/>
                  </a:lnTo>
                  <a:lnTo>
                    <a:pt x="3746" y="125"/>
                  </a:lnTo>
                  <a:lnTo>
                    <a:pt x="3745" y="125"/>
                  </a:lnTo>
                  <a:lnTo>
                    <a:pt x="3743" y="125"/>
                  </a:lnTo>
                  <a:lnTo>
                    <a:pt x="3739" y="124"/>
                  </a:lnTo>
                  <a:lnTo>
                    <a:pt x="3734" y="120"/>
                  </a:lnTo>
                  <a:lnTo>
                    <a:pt x="3725" y="113"/>
                  </a:lnTo>
                  <a:lnTo>
                    <a:pt x="3722" y="109"/>
                  </a:lnTo>
                  <a:lnTo>
                    <a:pt x="3719" y="105"/>
                  </a:lnTo>
                  <a:lnTo>
                    <a:pt x="3717" y="102"/>
                  </a:lnTo>
                  <a:lnTo>
                    <a:pt x="3714" y="98"/>
                  </a:lnTo>
                  <a:lnTo>
                    <a:pt x="3714" y="96"/>
                  </a:lnTo>
                  <a:lnTo>
                    <a:pt x="3714" y="94"/>
                  </a:lnTo>
                  <a:lnTo>
                    <a:pt x="3714" y="92"/>
                  </a:lnTo>
                  <a:lnTo>
                    <a:pt x="3717" y="91"/>
                  </a:lnTo>
                  <a:lnTo>
                    <a:pt x="3734" y="73"/>
                  </a:lnTo>
                  <a:lnTo>
                    <a:pt x="3703" y="41"/>
                  </a:lnTo>
                  <a:lnTo>
                    <a:pt x="3701" y="39"/>
                  </a:lnTo>
                  <a:lnTo>
                    <a:pt x="3700" y="38"/>
                  </a:lnTo>
                  <a:lnTo>
                    <a:pt x="3700" y="35"/>
                  </a:lnTo>
                  <a:lnTo>
                    <a:pt x="3701" y="32"/>
                  </a:lnTo>
                  <a:lnTo>
                    <a:pt x="3704" y="29"/>
                  </a:lnTo>
                  <a:lnTo>
                    <a:pt x="3707" y="25"/>
                  </a:lnTo>
                  <a:lnTo>
                    <a:pt x="3711" y="20"/>
                  </a:lnTo>
                  <a:lnTo>
                    <a:pt x="3717" y="15"/>
                  </a:lnTo>
                  <a:lnTo>
                    <a:pt x="3722" y="10"/>
                  </a:lnTo>
                  <a:lnTo>
                    <a:pt x="3727" y="5"/>
                  </a:lnTo>
                  <a:lnTo>
                    <a:pt x="3731" y="3"/>
                  </a:lnTo>
                  <a:lnTo>
                    <a:pt x="3735" y="1"/>
                  </a:lnTo>
                  <a:lnTo>
                    <a:pt x="3737" y="0"/>
                  </a:lnTo>
                  <a:lnTo>
                    <a:pt x="3739" y="0"/>
                  </a:lnTo>
                  <a:lnTo>
                    <a:pt x="3741" y="1"/>
                  </a:lnTo>
                  <a:lnTo>
                    <a:pt x="3744" y="2"/>
                  </a:lnTo>
                  <a:lnTo>
                    <a:pt x="3775" y="35"/>
                  </a:lnTo>
                  <a:lnTo>
                    <a:pt x="3806" y="4"/>
                  </a:lnTo>
                  <a:lnTo>
                    <a:pt x="3807" y="3"/>
                  </a:lnTo>
                  <a:lnTo>
                    <a:pt x="3810" y="2"/>
                  </a:lnTo>
                  <a:lnTo>
                    <a:pt x="3812" y="2"/>
                  </a:lnTo>
                  <a:lnTo>
                    <a:pt x="3814" y="3"/>
                  </a:lnTo>
                  <a:lnTo>
                    <a:pt x="3817" y="4"/>
                  </a:lnTo>
                  <a:lnTo>
                    <a:pt x="3820" y="8"/>
                  </a:lnTo>
                  <a:lnTo>
                    <a:pt x="3825" y="11"/>
                  </a:lnTo>
                  <a:lnTo>
                    <a:pt x="3828" y="15"/>
                  </a:lnTo>
                  <a:lnTo>
                    <a:pt x="3835" y="23"/>
                  </a:lnTo>
                  <a:lnTo>
                    <a:pt x="3839" y="29"/>
                  </a:lnTo>
                  <a:lnTo>
                    <a:pt x="3840" y="31"/>
                  </a:lnTo>
                  <a:lnTo>
                    <a:pt x="3840" y="33"/>
                  </a:lnTo>
                  <a:lnTo>
                    <a:pt x="3839" y="36"/>
                  </a:lnTo>
                  <a:lnTo>
                    <a:pt x="3838" y="38"/>
                  </a:lnTo>
                  <a:lnTo>
                    <a:pt x="3806" y="68"/>
                  </a:lnTo>
                  <a:lnTo>
                    <a:pt x="3871" y="136"/>
                  </a:lnTo>
                  <a:lnTo>
                    <a:pt x="3876" y="142"/>
                  </a:lnTo>
                  <a:lnTo>
                    <a:pt x="3882" y="146"/>
                  </a:lnTo>
                  <a:lnTo>
                    <a:pt x="3887" y="148"/>
                  </a:lnTo>
                  <a:lnTo>
                    <a:pt x="3893" y="150"/>
                  </a:lnTo>
                  <a:lnTo>
                    <a:pt x="3897" y="150"/>
                  </a:lnTo>
                  <a:lnTo>
                    <a:pt x="3901" y="149"/>
                  </a:lnTo>
                  <a:lnTo>
                    <a:pt x="3907" y="147"/>
                  </a:lnTo>
                  <a:lnTo>
                    <a:pt x="3911" y="144"/>
                  </a:lnTo>
                  <a:lnTo>
                    <a:pt x="3914" y="140"/>
                  </a:lnTo>
                  <a:lnTo>
                    <a:pt x="3916" y="137"/>
                  </a:lnTo>
                  <a:lnTo>
                    <a:pt x="3919" y="134"/>
                  </a:lnTo>
                  <a:lnTo>
                    <a:pt x="3920" y="132"/>
                  </a:lnTo>
                  <a:lnTo>
                    <a:pt x="3921" y="129"/>
                  </a:lnTo>
                  <a:lnTo>
                    <a:pt x="3922" y="126"/>
                  </a:lnTo>
                  <a:lnTo>
                    <a:pt x="3923" y="125"/>
                  </a:lnTo>
                  <a:lnTo>
                    <a:pt x="3924" y="124"/>
                  </a:lnTo>
                  <a:lnTo>
                    <a:pt x="3925" y="123"/>
                  </a:lnTo>
                  <a:lnTo>
                    <a:pt x="3926" y="123"/>
                  </a:lnTo>
                  <a:lnTo>
                    <a:pt x="3928" y="123"/>
                  </a:lnTo>
                  <a:lnTo>
                    <a:pt x="3929" y="123"/>
                  </a:lnTo>
                  <a:lnTo>
                    <a:pt x="3933" y="125"/>
                  </a:lnTo>
                  <a:lnTo>
                    <a:pt x="3935" y="127"/>
                  </a:lnTo>
                  <a:lnTo>
                    <a:pt x="3939" y="131"/>
                  </a:lnTo>
                  <a:lnTo>
                    <a:pt x="3942" y="135"/>
                  </a:lnTo>
                  <a:close/>
                  <a:moveTo>
                    <a:pt x="397" y="1779"/>
                  </a:moveTo>
                  <a:lnTo>
                    <a:pt x="397" y="1781"/>
                  </a:lnTo>
                  <a:lnTo>
                    <a:pt x="396" y="1783"/>
                  </a:lnTo>
                  <a:lnTo>
                    <a:pt x="395" y="1784"/>
                  </a:lnTo>
                  <a:lnTo>
                    <a:pt x="393" y="1785"/>
                  </a:lnTo>
                  <a:lnTo>
                    <a:pt x="390" y="1787"/>
                  </a:lnTo>
                  <a:lnTo>
                    <a:pt x="385" y="1787"/>
                  </a:lnTo>
                  <a:lnTo>
                    <a:pt x="380" y="1788"/>
                  </a:lnTo>
                  <a:lnTo>
                    <a:pt x="374" y="1790"/>
                  </a:lnTo>
                  <a:lnTo>
                    <a:pt x="367" y="1790"/>
                  </a:lnTo>
                  <a:lnTo>
                    <a:pt x="362" y="1790"/>
                  </a:lnTo>
                  <a:lnTo>
                    <a:pt x="357" y="1790"/>
                  </a:lnTo>
                  <a:lnTo>
                    <a:pt x="354" y="1788"/>
                  </a:lnTo>
                  <a:lnTo>
                    <a:pt x="352" y="1787"/>
                  </a:lnTo>
                  <a:lnTo>
                    <a:pt x="350" y="1786"/>
                  </a:lnTo>
                  <a:lnTo>
                    <a:pt x="350" y="1784"/>
                  </a:lnTo>
                  <a:lnTo>
                    <a:pt x="349" y="1782"/>
                  </a:lnTo>
                  <a:lnTo>
                    <a:pt x="348" y="1759"/>
                  </a:lnTo>
                  <a:lnTo>
                    <a:pt x="339" y="1768"/>
                  </a:lnTo>
                  <a:lnTo>
                    <a:pt x="331" y="1776"/>
                  </a:lnTo>
                  <a:lnTo>
                    <a:pt x="324" y="1783"/>
                  </a:lnTo>
                  <a:lnTo>
                    <a:pt x="315" y="1788"/>
                  </a:lnTo>
                  <a:lnTo>
                    <a:pt x="307" y="1793"/>
                  </a:lnTo>
                  <a:lnTo>
                    <a:pt x="298" y="1796"/>
                  </a:lnTo>
                  <a:lnTo>
                    <a:pt x="289" y="1799"/>
                  </a:lnTo>
                  <a:lnTo>
                    <a:pt x="281" y="1800"/>
                  </a:lnTo>
                  <a:lnTo>
                    <a:pt x="271" y="1800"/>
                  </a:lnTo>
                  <a:lnTo>
                    <a:pt x="261" y="1800"/>
                  </a:lnTo>
                  <a:lnTo>
                    <a:pt x="252" y="1798"/>
                  </a:lnTo>
                  <a:lnTo>
                    <a:pt x="245" y="1796"/>
                  </a:lnTo>
                  <a:lnTo>
                    <a:pt x="238" y="1793"/>
                  </a:lnTo>
                  <a:lnTo>
                    <a:pt x="232" y="1790"/>
                  </a:lnTo>
                  <a:lnTo>
                    <a:pt x="227" y="1784"/>
                  </a:lnTo>
                  <a:lnTo>
                    <a:pt x="221" y="1780"/>
                  </a:lnTo>
                  <a:lnTo>
                    <a:pt x="217" y="1773"/>
                  </a:lnTo>
                  <a:lnTo>
                    <a:pt x="213" y="1767"/>
                  </a:lnTo>
                  <a:lnTo>
                    <a:pt x="209" y="1760"/>
                  </a:lnTo>
                  <a:lnTo>
                    <a:pt x="207" y="1753"/>
                  </a:lnTo>
                  <a:lnTo>
                    <a:pt x="205" y="1745"/>
                  </a:lnTo>
                  <a:lnTo>
                    <a:pt x="203" y="1737"/>
                  </a:lnTo>
                  <a:lnTo>
                    <a:pt x="202" y="1726"/>
                  </a:lnTo>
                  <a:lnTo>
                    <a:pt x="201" y="1715"/>
                  </a:lnTo>
                  <a:lnTo>
                    <a:pt x="191" y="1593"/>
                  </a:lnTo>
                  <a:lnTo>
                    <a:pt x="191" y="1591"/>
                  </a:lnTo>
                  <a:lnTo>
                    <a:pt x="192" y="1589"/>
                  </a:lnTo>
                  <a:lnTo>
                    <a:pt x="193" y="1587"/>
                  </a:lnTo>
                  <a:lnTo>
                    <a:pt x="196" y="1585"/>
                  </a:lnTo>
                  <a:lnTo>
                    <a:pt x="200" y="1584"/>
                  </a:lnTo>
                  <a:lnTo>
                    <a:pt x="205" y="1583"/>
                  </a:lnTo>
                  <a:lnTo>
                    <a:pt x="210" y="1582"/>
                  </a:lnTo>
                  <a:lnTo>
                    <a:pt x="218" y="1582"/>
                  </a:lnTo>
                  <a:lnTo>
                    <a:pt x="225" y="1581"/>
                  </a:lnTo>
                  <a:lnTo>
                    <a:pt x="232" y="1581"/>
                  </a:lnTo>
                  <a:lnTo>
                    <a:pt x="237" y="1582"/>
                  </a:lnTo>
                  <a:lnTo>
                    <a:pt x="241" y="1582"/>
                  </a:lnTo>
                  <a:lnTo>
                    <a:pt x="244" y="1583"/>
                  </a:lnTo>
                  <a:lnTo>
                    <a:pt x="246" y="1585"/>
                  </a:lnTo>
                  <a:lnTo>
                    <a:pt x="247" y="1586"/>
                  </a:lnTo>
                  <a:lnTo>
                    <a:pt x="247" y="1589"/>
                  </a:lnTo>
                  <a:lnTo>
                    <a:pt x="256" y="1702"/>
                  </a:lnTo>
                  <a:lnTo>
                    <a:pt x="258" y="1715"/>
                  </a:lnTo>
                  <a:lnTo>
                    <a:pt x="260" y="1726"/>
                  </a:lnTo>
                  <a:lnTo>
                    <a:pt x="263" y="1733"/>
                  </a:lnTo>
                  <a:lnTo>
                    <a:pt x="267" y="1739"/>
                  </a:lnTo>
                  <a:lnTo>
                    <a:pt x="272" y="1744"/>
                  </a:lnTo>
                  <a:lnTo>
                    <a:pt x="278" y="1747"/>
                  </a:lnTo>
                  <a:lnTo>
                    <a:pt x="285" y="1750"/>
                  </a:lnTo>
                  <a:lnTo>
                    <a:pt x="294" y="1750"/>
                  </a:lnTo>
                  <a:lnTo>
                    <a:pt x="299" y="1748"/>
                  </a:lnTo>
                  <a:lnTo>
                    <a:pt x="304" y="1747"/>
                  </a:lnTo>
                  <a:lnTo>
                    <a:pt x="310" y="1744"/>
                  </a:lnTo>
                  <a:lnTo>
                    <a:pt x="314" y="1740"/>
                  </a:lnTo>
                  <a:lnTo>
                    <a:pt x="325" y="1730"/>
                  </a:lnTo>
                  <a:lnTo>
                    <a:pt x="336" y="1716"/>
                  </a:lnTo>
                  <a:lnTo>
                    <a:pt x="326" y="1583"/>
                  </a:lnTo>
                  <a:lnTo>
                    <a:pt x="326" y="1581"/>
                  </a:lnTo>
                  <a:lnTo>
                    <a:pt x="327" y="1579"/>
                  </a:lnTo>
                  <a:lnTo>
                    <a:pt x="328" y="1577"/>
                  </a:lnTo>
                  <a:lnTo>
                    <a:pt x="331" y="1576"/>
                  </a:lnTo>
                  <a:lnTo>
                    <a:pt x="335" y="1574"/>
                  </a:lnTo>
                  <a:lnTo>
                    <a:pt x="339" y="1573"/>
                  </a:lnTo>
                  <a:lnTo>
                    <a:pt x="345" y="1572"/>
                  </a:lnTo>
                  <a:lnTo>
                    <a:pt x="353" y="1571"/>
                  </a:lnTo>
                  <a:lnTo>
                    <a:pt x="361" y="1571"/>
                  </a:lnTo>
                  <a:lnTo>
                    <a:pt x="367" y="1571"/>
                  </a:lnTo>
                  <a:lnTo>
                    <a:pt x="371" y="1571"/>
                  </a:lnTo>
                  <a:lnTo>
                    <a:pt x="376" y="1572"/>
                  </a:lnTo>
                  <a:lnTo>
                    <a:pt x="378" y="1573"/>
                  </a:lnTo>
                  <a:lnTo>
                    <a:pt x="380" y="1574"/>
                  </a:lnTo>
                  <a:lnTo>
                    <a:pt x="381" y="1577"/>
                  </a:lnTo>
                  <a:lnTo>
                    <a:pt x="382" y="1579"/>
                  </a:lnTo>
                  <a:lnTo>
                    <a:pt x="397" y="1779"/>
                  </a:lnTo>
                  <a:close/>
                  <a:moveTo>
                    <a:pt x="587" y="1704"/>
                  </a:moveTo>
                  <a:lnTo>
                    <a:pt x="587" y="1713"/>
                  </a:lnTo>
                  <a:lnTo>
                    <a:pt x="587" y="1720"/>
                  </a:lnTo>
                  <a:lnTo>
                    <a:pt x="586" y="1728"/>
                  </a:lnTo>
                  <a:lnTo>
                    <a:pt x="584" y="1734"/>
                  </a:lnTo>
                  <a:lnTo>
                    <a:pt x="582" y="1741"/>
                  </a:lnTo>
                  <a:lnTo>
                    <a:pt x="579" y="1747"/>
                  </a:lnTo>
                  <a:lnTo>
                    <a:pt x="574" y="1753"/>
                  </a:lnTo>
                  <a:lnTo>
                    <a:pt x="569" y="1758"/>
                  </a:lnTo>
                  <a:lnTo>
                    <a:pt x="564" y="1764"/>
                  </a:lnTo>
                  <a:lnTo>
                    <a:pt x="557" y="1768"/>
                  </a:lnTo>
                  <a:lnTo>
                    <a:pt x="551" y="1771"/>
                  </a:lnTo>
                  <a:lnTo>
                    <a:pt x="543" y="1776"/>
                  </a:lnTo>
                  <a:lnTo>
                    <a:pt x="536" y="1778"/>
                  </a:lnTo>
                  <a:lnTo>
                    <a:pt x="527" y="1781"/>
                  </a:lnTo>
                  <a:lnTo>
                    <a:pt x="518" y="1782"/>
                  </a:lnTo>
                  <a:lnTo>
                    <a:pt x="510" y="1784"/>
                  </a:lnTo>
                  <a:lnTo>
                    <a:pt x="499" y="1784"/>
                  </a:lnTo>
                  <a:lnTo>
                    <a:pt x="488" y="1784"/>
                  </a:lnTo>
                  <a:lnTo>
                    <a:pt x="478" y="1784"/>
                  </a:lnTo>
                  <a:lnTo>
                    <a:pt x="470" y="1783"/>
                  </a:lnTo>
                  <a:lnTo>
                    <a:pt x="461" y="1781"/>
                  </a:lnTo>
                  <a:lnTo>
                    <a:pt x="456" y="1779"/>
                  </a:lnTo>
                  <a:lnTo>
                    <a:pt x="450" y="1777"/>
                  </a:lnTo>
                  <a:lnTo>
                    <a:pt x="447" y="1774"/>
                  </a:lnTo>
                  <a:lnTo>
                    <a:pt x="444" y="1772"/>
                  </a:lnTo>
                  <a:lnTo>
                    <a:pt x="442" y="1768"/>
                  </a:lnTo>
                  <a:lnTo>
                    <a:pt x="441" y="1761"/>
                  </a:lnTo>
                  <a:lnTo>
                    <a:pt x="438" y="1754"/>
                  </a:lnTo>
                  <a:lnTo>
                    <a:pt x="438" y="1747"/>
                  </a:lnTo>
                  <a:lnTo>
                    <a:pt x="438" y="1743"/>
                  </a:lnTo>
                  <a:lnTo>
                    <a:pt x="438" y="1740"/>
                  </a:lnTo>
                  <a:lnTo>
                    <a:pt x="438" y="1737"/>
                  </a:lnTo>
                  <a:lnTo>
                    <a:pt x="439" y="1734"/>
                  </a:lnTo>
                  <a:lnTo>
                    <a:pt x="441" y="1733"/>
                  </a:lnTo>
                  <a:lnTo>
                    <a:pt x="442" y="1732"/>
                  </a:lnTo>
                  <a:lnTo>
                    <a:pt x="444" y="1732"/>
                  </a:lnTo>
                  <a:lnTo>
                    <a:pt x="447" y="1732"/>
                  </a:lnTo>
                  <a:lnTo>
                    <a:pt x="451" y="1734"/>
                  </a:lnTo>
                  <a:lnTo>
                    <a:pt x="457" y="1737"/>
                  </a:lnTo>
                  <a:lnTo>
                    <a:pt x="464" y="1739"/>
                  </a:lnTo>
                  <a:lnTo>
                    <a:pt x="472" y="1741"/>
                  </a:lnTo>
                  <a:lnTo>
                    <a:pt x="482" y="1743"/>
                  </a:lnTo>
                  <a:lnTo>
                    <a:pt x="491" y="1744"/>
                  </a:lnTo>
                  <a:lnTo>
                    <a:pt x="503" y="1743"/>
                  </a:lnTo>
                  <a:lnTo>
                    <a:pt x="511" y="1742"/>
                  </a:lnTo>
                  <a:lnTo>
                    <a:pt x="516" y="1740"/>
                  </a:lnTo>
                  <a:lnTo>
                    <a:pt x="522" y="1738"/>
                  </a:lnTo>
                  <a:lnTo>
                    <a:pt x="526" y="1734"/>
                  </a:lnTo>
                  <a:lnTo>
                    <a:pt x="530" y="1730"/>
                  </a:lnTo>
                  <a:lnTo>
                    <a:pt x="532" y="1726"/>
                  </a:lnTo>
                  <a:lnTo>
                    <a:pt x="533" y="1721"/>
                  </a:lnTo>
                  <a:lnTo>
                    <a:pt x="533" y="1715"/>
                  </a:lnTo>
                  <a:lnTo>
                    <a:pt x="532" y="1712"/>
                  </a:lnTo>
                  <a:lnTo>
                    <a:pt x="531" y="1710"/>
                  </a:lnTo>
                  <a:lnTo>
                    <a:pt x="529" y="1706"/>
                  </a:lnTo>
                  <a:lnTo>
                    <a:pt x="527" y="1704"/>
                  </a:lnTo>
                  <a:lnTo>
                    <a:pt x="522" y="1701"/>
                  </a:lnTo>
                  <a:lnTo>
                    <a:pt x="515" y="1698"/>
                  </a:lnTo>
                  <a:lnTo>
                    <a:pt x="507" y="1694"/>
                  </a:lnTo>
                  <a:lnTo>
                    <a:pt x="499" y="1692"/>
                  </a:lnTo>
                  <a:lnTo>
                    <a:pt x="490" y="1690"/>
                  </a:lnTo>
                  <a:lnTo>
                    <a:pt x="480" y="1688"/>
                  </a:lnTo>
                  <a:lnTo>
                    <a:pt x="471" y="1685"/>
                  </a:lnTo>
                  <a:lnTo>
                    <a:pt x="462" y="1681"/>
                  </a:lnTo>
                  <a:lnTo>
                    <a:pt x="453" y="1677"/>
                  </a:lnTo>
                  <a:lnTo>
                    <a:pt x="445" y="1672"/>
                  </a:lnTo>
                  <a:lnTo>
                    <a:pt x="438" y="1664"/>
                  </a:lnTo>
                  <a:lnTo>
                    <a:pt x="432" y="1656"/>
                  </a:lnTo>
                  <a:lnTo>
                    <a:pt x="430" y="1650"/>
                  </a:lnTo>
                  <a:lnTo>
                    <a:pt x="428" y="1645"/>
                  </a:lnTo>
                  <a:lnTo>
                    <a:pt x="425" y="1638"/>
                  </a:lnTo>
                  <a:lnTo>
                    <a:pt x="424" y="1632"/>
                  </a:lnTo>
                  <a:lnTo>
                    <a:pt x="424" y="1625"/>
                  </a:lnTo>
                  <a:lnTo>
                    <a:pt x="424" y="1618"/>
                  </a:lnTo>
                  <a:lnTo>
                    <a:pt x="425" y="1611"/>
                  </a:lnTo>
                  <a:lnTo>
                    <a:pt x="428" y="1605"/>
                  </a:lnTo>
                  <a:lnTo>
                    <a:pt x="430" y="1599"/>
                  </a:lnTo>
                  <a:lnTo>
                    <a:pt x="433" y="1593"/>
                  </a:lnTo>
                  <a:lnTo>
                    <a:pt x="436" y="1587"/>
                  </a:lnTo>
                  <a:lnTo>
                    <a:pt x="441" y="1583"/>
                  </a:lnTo>
                  <a:lnTo>
                    <a:pt x="446" y="1578"/>
                  </a:lnTo>
                  <a:lnTo>
                    <a:pt x="451" y="1573"/>
                  </a:lnTo>
                  <a:lnTo>
                    <a:pt x="458" y="1570"/>
                  </a:lnTo>
                  <a:lnTo>
                    <a:pt x="464" y="1566"/>
                  </a:lnTo>
                  <a:lnTo>
                    <a:pt x="472" y="1564"/>
                  </a:lnTo>
                  <a:lnTo>
                    <a:pt x="480" y="1560"/>
                  </a:lnTo>
                  <a:lnTo>
                    <a:pt x="489" y="1558"/>
                  </a:lnTo>
                  <a:lnTo>
                    <a:pt x="498" y="1557"/>
                  </a:lnTo>
                  <a:lnTo>
                    <a:pt x="507" y="1556"/>
                  </a:lnTo>
                  <a:lnTo>
                    <a:pt x="516" y="1556"/>
                  </a:lnTo>
                  <a:lnTo>
                    <a:pt x="525" y="1557"/>
                  </a:lnTo>
                  <a:lnTo>
                    <a:pt x="532" y="1558"/>
                  </a:lnTo>
                  <a:lnTo>
                    <a:pt x="540" y="1559"/>
                  </a:lnTo>
                  <a:lnTo>
                    <a:pt x="545" y="1560"/>
                  </a:lnTo>
                  <a:lnTo>
                    <a:pt x="550" y="1563"/>
                  </a:lnTo>
                  <a:lnTo>
                    <a:pt x="553" y="1564"/>
                  </a:lnTo>
                  <a:lnTo>
                    <a:pt x="555" y="1565"/>
                  </a:lnTo>
                  <a:lnTo>
                    <a:pt x="556" y="1567"/>
                  </a:lnTo>
                  <a:lnTo>
                    <a:pt x="557" y="1568"/>
                  </a:lnTo>
                  <a:lnTo>
                    <a:pt x="558" y="1570"/>
                  </a:lnTo>
                  <a:lnTo>
                    <a:pt x="559" y="1573"/>
                  </a:lnTo>
                  <a:lnTo>
                    <a:pt x="559" y="1577"/>
                  </a:lnTo>
                  <a:lnTo>
                    <a:pt x="560" y="1580"/>
                  </a:lnTo>
                  <a:lnTo>
                    <a:pt x="562" y="1585"/>
                  </a:lnTo>
                  <a:lnTo>
                    <a:pt x="562" y="1591"/>
                  </a:lnTo>
                  <a:lnTo>
                    <a:pt x="563" y="1595"/>
                  </a:lnTo>
                  <a:lnTo>
                    <a:pt x="563" y="1598"/>
                  </a:lnTo>
                  <a:lnTo>
                    <a:pt x="562" y="1600"/>
                  </a:lnTo>
                  <a:lnTo>
                    <a:pt x="562" y="1603"/>
                  </a:lnTo>
                  <a:lnTo>
                    <a:pt x="560" y="1604"/>
                  </a:lnTo>
                  <a:lnTo>
                    <a:pt x="558" y="1605"/>
                  </a:lnTo>
                  <a:lnTo>
                    <a:pt x="557" y="1605"/>
                  </a:lnTo>
                  <a:lnTo>
                    <a:pt x="554" y="1605"/>
                  </a:lnTo>
                  <a:lnTo>
                    <a:pt x="551" y="1604"/>
                  </a:lnTo>
                  <a:lnTo>
                    <a:pt x="545" y="1602"/>
                  </a:lnTo>
                  <a:lnTo>
                    <a:pt x="539" y="1600"/>
                  </a:lnTo>
                  <a:lnTo>
                    <a:pt x="532" y="1598"/>
                  </a:lnTo>
                  <a:lnTo>
                    <a:pt x="524" y="1597"/>
                  </a:lnTo>
                  <a:lnTo>
                    <a:pt x="514" y="1596"/>
                  </a:lnTo>
                  <a:lnTo>
                    <a:pt x="504" y="1597"/>
                  </a:lnTo>
                  <a:lnTo>
                    <a:pt x="497" y="1598"/>
                  </a:lnTo>
                  <a:lnTo>
                    <a:pt x="491" y="1600"/>
                  </a:lnTo>
                  <a:lnTo>
                    <a:pt x="486" y="1603"/>
                  </a:lnTo>
                  <a:lnTo>
                    <a:pt x="483" y="1606"/>
                  </a:lnTo>
                  <a:lnTo>
                    <a:pt x="479" y="1609"/>
                  </a:lnTo>
                  <a:lnTo>
                    <a:pt x="478" y="1613"/>
                  </a:lnTo>
                  <a:lnTo>
                    <a:pt x="477" y="1618"/>
                  </a:lnTo>
                  <a:lnTo>
                    <a:pt x="477" y="1622"/>
                  </a:lnTo>
                  <a:lnTo>
                    <a:pt x="478" y="1625"/>
                  </a:lnTo>
                  <a:lnTo>
                    <a:pt x="479" y="1629"/>
                  </a:lnTo>
                  <a:lnTo>
                    <a:pt x="480" y="1631"/>
                  </a:lnTo>
                  <a:lnTo>
                    <a:pt x="483" y="1633"/>
                  </a:lnTo>
                  <a:lnTo>
                    <a:pt x="488" y="1637"/>
                  </a:lnTo>
                  <a:lnTo>
                    <a:pt x="496" y="1639"/>
                  </a:lnTo>
                  <a:lnTo>
                    <a:pt x="503" y="1643"/>
                  </a:lnTo>
                  <a:lnTo>
                    <a:pt x="512" y="1645"/>
                  </a:lnTo>
                  <a:lnTo>
                    <a:pt x="522" y="1647"/>
                  </a:lnTo>
                  <a:lnTo>
                    <a:pt x="530" y="1649"/>
                  </a:lnTo>
                  <a:lnTo>
                    <a:pt x="540" y="1652"/>
                  </a:lnTo>
                  <a:lnTo>
                    <a:pt x="550" y="1656"/>
                  </a:lnTo>
                  <a:lnTo>
                    <a:pt x="558" y="1660"/>
                  </a:lnTo>
                  <a:lnTo>
                    <a:pt x="567" y="1665"/>
                  </a:lnTo>
                  <a:lnTo>
                    <a:pt x="573" y="1673"/>
                  </a:lnTo>
                  <a:lnTo>
                    <a:pt x="580" y="1681"/>
                  </a:lnTo>
                  <a:lnTo>
                    <a:pt x="582" y="1686"/>
                  </a:lnTo>
                  <a:lnTo>
                    <a:pt x="584" y="1691"/>
                  </a:lnTo>
                  <a:lnTo>
                    <a:pt x="586" y="1698"/>
                  </a:lnTo>
                  <a:lnTo>
                    <a:pt x="587" y="1704"/>
                  </a:lnTo>
                  <a:close/>
                  <a:moveTo>
                    <a:pt x="743" y="1720"/>
                  </a:moveTo>
                  <a:lnTo>
                    <a:pt x="744" y="1729"/>
                  </a:lnTo>
                  <a:lnTo>
                    <a:pt x="744" y="1736"/>
                  </a:lnTo>
                  <a:lnTo>
                    <a:pt x="743" y="1741"/>
                  </a:lnTo>
                  <a:lnTo>
                    <a:pt x="742" y="1743"/>
                  </a:lnTo>
                  <a:lnTo>
                    <a:pt x="740" y="1746"/>
                  </a:lnTo>
                  <a:lnTo>
                    <a:pt x="737" y="1748"/>
                  </a:lnTo>
                  <a:lnTo>
                    <a:pt x="732" y="1751"/>
                  </a:lnTo>
                  <a:lnTo>
                    <a:pt x="727" y="1752"/>
                  </a:lnTo>
                  <a:lnTo>
                    <a:pt x="721" y="1754"/>
                  </a:lnTo>
                  <a:lnTo>
                    <a:pt x="716" y="1755"/>
                  </a:lnTo>
                  <a:lnTo>
                    <a:pt x="710" y="1757"/>
                  </a:lnTo>
                  <a:lnTo>
                    <a:pt x="704" y="1758"/>
                  </a:lnTo>
                  <a:lnTo>
                    <a:pt x="696" y="1758"/>
                  </a:lnTo>
                  <a:lnTo>
                    <a:pt x="688" y="1758"/>
                  </a:lnTo>
                  <a:lnTo>
                    <a:pt x="681" y="1758"/>
                  </a:lnTo>
                  <a:lnTo>
                    <a:pt x="674" y="1757"/>
                  </a:lnTo>
                  <a:lnTo>
                    <a:pt x="668" y="1755"/>
                  </a:lnTo>
                  <a:lnTo>
                    <a:pt x="662" y="1753"/>
                  </a:lnTo>
                  <a:lnTo>
                    <a:pt x="658" y="1751"/>
                  </a:lnTo>
                  <a:lnTo>
                    <a:pt x="652" y="1746"/>
                  </a:lnTo>
                  <a:lnTo>
                    <a:pt x="648" y="1742"/>
                  </a:lnTo>
                  <a:lnTo>
                    <a:pt x="644" y="1738"/>
                  </a:lnTo>
                  <a:lnTo>
                    <a:pt x="640" y="1732"/>
                  </a:lnTo>
                  <a:lnTo>
                    <a:pt x="638" y="1726"/>
                  </a:lnTo>
                  <a:lnTo>
                    <a:pt x="635" y="1719"/>
                  </a:lnTo>
                  <a:lnTo>
                    <a:pt x="633" y="1712"/>
                  </a:lnTo>
                  <a:lnTo>
                    <a:pt x="632" y="1703"/>
                  </a:lnTo>
                  <a:lnTo>
                    <a:pt x="630" y="1694"/>
                  </a:lnTo>
                  <a:lnTo>
                    <a:pt x="618" y="1593"/>
                  </a:lnTo>
                  <a:lnTo>
                    <a:pt x="593" y="1596"/>
                  </a:lnTo>
                  <a:lnTo>
                    <a:pt x="591" y="1595"/>
                  </a:lnTo>
                  <a:lnTo>
                    <a:pt x="590" y="1595"/>
                  </a:lnTo>
                  <a:lnTo>
                    <a:pt x="587" y="1593"/>
                  </a:lnTo>
                  <a:lnTo>
                    <a:pt x="586" y="1591"/>
                  </a:lnTo>
                  <a:lnTo>
                    <a:pt x="583" y="1584"/>
                  </a:lnTo>
                  <a:lnTo>
                    <a:pt x="582" y="1573"/>
                  </a:lnTo>
                  <a:lnTo>
                    <a:pt x="581" y="1568"/>
                  </a:lnTo>
                  <a:lnTo>
                    <a:pt x="581" y="1563"/>
                  </a:lnTo>
                  <a:lnTo>
                    <a:pt x="581" y="1558"/>
                  </a:lnTo>
                  <a:lnTo>
                    <a:pt x="582" y="1555"/>
                  </a:lnTo>
                  <a:lnTo>
                    <a:pt x="583" y="1553"/>
                  </a:lnTo>
                  <a:lnTo>
                    <a:pt x="584" y="1552"/>
                  </a:lnTo>
                  <a:lnTo>
                    <a:pt x="585" y="1551"/>
                  </a:lnTo>
                  <a:lnTo>
                    <a:pt x="587" y="1550"/>
                  </a:lnTo>
                  <a:lnTo>
                    <a:pt x="611" y="1547"/>
                  </a:lnTo>
                  <a:lnTo>
                    <a:pt x="606" y="1502"/>
                  </a:lnTo>
                  <a:lnTo>
                    <a:pt x="606" y="1500"/>
                  </a:lnTo>
                  <a:lnTo>
                    <a:pt x="607" y="1498"/>
                  </a:lnTo>
                  <a:lnTo>
                    <a:pt x="608" y="1497"/>
                  </a:lnTo>
                  <a:lnTo>
                    <a:pt x="611" y="1495"/>
                  </a:lnTo>
                  <a:lnTo>
                    <a:pt x="614" y="1493"/>
                  </a:lnTo>
                  <a:lnTo>
                    <a:pt x="620" y="1491"/>
                  </a:lnTo>
                  <a:lnTo>
                    <a:pt x="625" y="1490"/>
                  </a:lnTo>
                  <a:lnTo>
                    <a:pt x="633" y="1489"/>
                  </a:lnTo>
                  <a:lnTo>
                    <a:pt x="640" y="1489"/>
                  </a:lnTo>
                  <a:lnTo>
                    <a:pt x="647" y="1488"/>
                  </a:lnTo>
                  <a:lnTo>
                    <a:pt x="652" y="1488"/>
                  </a:lnTo>
                  <a:lnTo>
                    <a:pt x="656" y="1489"/>
                  </a:lnTo>
                  <a:lnTo>
                    <a:pt x="659" y="1490"/>
                  </a:lnTo>
                  <a:lnTo>
                    <a:pt x="661" y="1491"/>
                  </a:lnTo>
                  <a:lnTo>
                    <a:pt x="662" y="1493"/>
                  </a:lnTo>
                  <a:lnTo>
                    <a:pt x="662" y="1496"/>
                  </a:lnTo>
                  <a:lnTo>
                    <a:pt x="667" y="1540"/>
                  </a:lnTo>
                  <a:lnTo>
                    <a:pt x="711" y="1535"/>
                  </a:lnTo>
                  <a:lnTo>
                    <a:pt x="713" y="1535"/>
                  </a:lnTo>
                  <a:lnTo>
                    <a:pt x="715" y="1536"/>
                  </a:lnTo>
                  <a:lnTo>
                    <a:pt x="717" y="1537"/>
                  </a:lnTo>
                  <a:lnTo>
                    <a:pt x="718" y="1539"/>
                  </a:lnTo>
                  <a:lnTo>
                    <a:pt x="719" y="1541"/>
                  </a:lnTo>
                  <a:lnTo>
                    <a:pt x="720" y="1545"/>
                  </a:lnTo>
                  <a:lnTo>
                    <a:pt x="721" y="1551"/>
                  </a:lnTo>
                  <a:lnTo>
                    <a:pt x="723" y="1556"/>
                  </a:lnTo>
                  <a:lnTo>
                    <a:pt x="724" y="1567"/>
                  </a:lnTo>
                  <a:lnTo>
                    <a:pt x="723" y="1574"/>
                  </a:lnTo>
                  <a:lnTo>
                    <a:pt x="721" y="1577"/>
                  </a:lnTo>
                  <a:lnTo>
                    <a:pt x="720" y="1579"/>
                  </a:lnTo>
                  <a:lnTo>
                    <a:pt x="719" y="1580"/>
                  </a:lnTo>
                  <a:lnTo>
                    <a:pt x="717" y="1580"/>
                  </a:lnTo>
                  <a:lnTo>
                    <a:pt x="674" y="1585"/>
                  </a:lnTo>
                  <a:lnTo>
                    <a:pt x="685" y="1679"/>
                  </a:lnTo>
                  <a:lnTo>
                    <a:pt x="687" y="1687"/>
                  </a:lnTo>
                  <a:lnTo>
                    <a:pt x="688" y="1693"/>
                  </a:lnTo>
                  <a:lnTo>
                    <a:pt x="690" y="1699"/>
                  </a:lnTo>
                  <a:lnTo>
                    <a:pt x="693" y="1703"/>
                  </a:lnTo>
                  <a:lnTo>
                    <a:pt x="697" y="1706"/>
                  </a:lnTo>
                  <a:lnTo>
                    <a:pt x="701" y="1709"/>
                  </a:lnTo>
                  <a:lnTo>
                    <a:pt x="706" y="1710"/>
                  </a:lnTo>
                  <a:lnTo>
                    <a:pt x="713" y="1709"/>
                  </a:lnTo>
                  <a:lnTo>
                    <a:pt x="717" y="1709"/>
                  </a:lnTo>
                  <a:lnTo>
                    <a:pt x="720" y="1707"/>
                  </a:lnTo>
                  <a:lnTo>
                    <a:pt x="724" y="1705"/>
                  </a:lnTo>
                  <a:lnTo>
                    <a:pt x="727" y="1704"/>
                  </a:lnTo>
                  <a:lnTo>
                    <a:pt x="729" y="1703"/>
                  </a:lnTo>
                  <a:lnTo>
                    <a:pt x="731" y="1702"/>
                  </a:lnTo>
                  <a:lnTo>
                    <a:pt x="733" y="1701"/>
                  </a:lnTo>
                  <a:lnTo>
                    <a:pt x="734" y="1701"/>
                  </a:lnTo>
                  <a:lnTo>
                    <a:pt x="735" y="1701"/>
                  </a:lnTo>
                  <a:lnTo>
                    <a:pt x="737" y="1701"/>
                  </a:lnTo>
                  <a:lnTo>
                    <a:pt x="739" y="1702"/>
                  </a:lnTo>
                  <a:lnTo>
                    <a:pt x="740" y="1704"/>
                  </a:lnTo>
                  <a:lnTo>
                    <a:pt x="740" y="1707"/>
                  </a:lnTo>
                  <a:lnTo>
                    <a:pt x="741" y="1711"/>
                  </a:lnTo>
                  <a:lnTo>
                    <a:pt x="742" y="1715"/>
                  </a:lnTo>
                  <a:lnTo>
                    <a:pt x="743" y="1720"/>
                  </a:lnTo>
                  <a:close/>
                  <a:moveTo>
                    <a:pt x="963" y="1598"/>
                  </a:moveTo>
                  <a:lnTo>
                    <a:pt x="965" y="1610"/>
                  </a:lnTo>
                  <a:lnTo>
                    <a:pt x="966" y="1622"/>
                  </a:lnTo>
                  <a:lnTo>
                    <a:pt x="966" y="1634"/>
                  </a:lnTo>
                  <a:lnTo>
                    <a:pt x="965" y="1645"/>
                  </a:lnTo>
                  <a:lnTo>
                    <a:pt x="962" y="1656"/>
                  </a:lnTo>
                  <a:lnTo>
                    <a:pt x="960" y="1666"/>
                  </a:lnTo>
                  <a:lnTo>
                    <a:pt x="956" y="1676"/>
                  </a:lnTo>
                  <a:lnTo>
                    <a:pt x="952" y="1685"/>
                  </a:lnTo>
                  <a:lnTo>
                    <a:pt x="945" y="1693"/>
                  </a:lnTo>
                  <a:lnTo>
                    <a:pt x="939" y="1701"/>
                  </a:lnTo>
                  <a:lnTo>
                    <a:pt x="931" y="1707"/>
                  </a:lnTo>
                  <a:lnTo>
                    <a:pt x="921" y="1714"/>
                  </a:lnTo>
                  <a:lnTo>
                    <a:pt x="912" y="1719"/>
                  </a:lnTo>
                  <a:lnTo>
                    <a:pt x="901" y="1725"/>
                  </a:lnTo>
                  <a:lnTo>
                    <a:pt x="889" y="1728"/>
                  </a:lnTo>
                  <a:lnTo>
                    <a:pt x="876" y="1731"/>
                  </a:lnTo>
                  <a:lnTo>
                    <a:pt x="863" y="1732"/>
                  </a:lnTo>
                  <a:lnTo>
                    <a:pt x="851" y="1733"/>
                  </a:lnTo>
                  <a:lnTo>
                    <a:pt x="839" y="1733"/>
                  </a:lnTo>
                  <a:lnTo>
                    <a:pt x="828" y="1732"/>
                  </a:lnTo>
                  <a:lnTo>
                    <a:pt x="819" y="1729"/>
                  </a:lnTo>
                  <a:lnTo>
                    <a:pt x="809" y="1726"/>
                  </a:lnTo>
                  <a:lnTo>
                    <a:pt x="800" y="1721"/>
                  </a:lnTo>
                  <a:lnTo>
                    <a:pt x="793" y="1716"/>
                  </a:lnTo>
                  <a:lnTo>
                    <a:pt x="785" y="1711"/>
                  </a:lnTo>
                  <a:lnTo>
                    <a:pt x="779" y="1703"/>
                  </a:lnTo>
                  <a:lnTo>
                    <a:pt x="772" y="1694"/>
                  </a:lnTo>
                  <a:lnTo>
                    <a:pt x="767" y="1686"/>
                  </a:lnTo>
                  <a:lnTo>
                    <a:pt x="762" y="1676"/>
                  </a:lnTo>
                  <a:lnTo>
                    <a:pt x="758" y="1665"/>
                  </a:lnTo>
                  <a:lnTo>
                    <a:pt x="755" y="1653"/>
                  </a:lnTo>
                  <a:lnTo>
                    <a:pt x="753" y="1640"/>
                  </a:lnTo>
                  <a:lnTo>
                    <a:pt x="751" y="1627"/>
                  </a:lnTo>
                  <a:lnTo>
                    <a:pt x="750" y="1616"/>
                  </a:lnTo>
                  <a:lnTo>
                    <a:pt x="750" y="1605"/>
                  </a:lnTo>
                  <a:lnTo>
                    <a:pt x="751" y="1593"/>
                  </a:lnTo>
                  <a:lnTo>
                    <a:pt x="753" y="1582"/>
                  </a:lnTo>
                  <a:lnTo>
                    <a:pt x="756" y="1572"/>
                  </a:lnTo>
                  <a:lnTo>
                    <a:pt x="759" y="1563"/>
                  </a:lnTo>
                  <a:lnTo>
                    <a:pt x="765" y="1554"/>
                  </a:lnTo>
                  <a:lnTo>
                    <a:pt x="770" y="1545"/>
                  </a:lnTo>
                  <a:lnTo>
                    <a:pt x="778" y="1538"/>
                  </a:lnTo>
                  <a:lnTo>
                    <a:pt x="785" y="1530"/>
                  </a:lnTo>
                  <a:lnTo>
                    <a:pt x="794" y="1525"/>
                  </a:lnTo>
                  <a:lnTo>
                    <a:pt x="804" y="1519"/>
                  </a:lnTo>
                  <a:lnTo>
                    <a:pt x="815" y="1514"/>
                  </a:lnTo>
                  <a:lnTo>
                    <a:pt x="827" y="1511"/>
                  </a:lnTo>
                  <a:lnTo>
                    <a:pt x="840" y="1507"/>
                  </a:lnTo>
                  <a:lnTo>
                    <a:pt x="853" y="1505"/>
                  </a:lnTo>
                  <a:lnTo>
                    <a:pt x="865" y="1505"/>
                  </a:lnTo>
                  <a:lnTo>
                    <a:pt x="877" y="1505"/>
                  </a:lnTo>
                  <a:lnTo>
                    <a:pt x="888" y="1506"/>
                  </a:lnTo>
                  <a:lnTo>
                    <a:pt x="898" y="1509"/>
                  </a:lnTo>
                  <a:lnTo>
                    <a:pt x="906" y="1512"/>
                  </a:lnTo>
                  <a:lnTo>
                    <a:pt x="915" y="1516"/>
                  </a:lnTo>
                  <a:lnTo>
                    <a:pt x="923" y="1522"/>
                  </a:lnTo>
                  <a:lnTo>
                    <a:pt x="931" y="1528"/>
                  </a:lnTo>
                  <a:lnTo>
                    <a:pt x="938" y="1536"/>
                  </a:lnTo>
                  <a:lnTo>
                    <a:pt x="943" y="1543"/>
                  </a:lnTo>
                  <a:lnTo>
                    <a:pt x="948" y="1553"/>
                  </a:lnTo>
                  <a:lnTo>
                    <a:pt x="953" y="1563"/>
                  </a:lnTo>
                  <a:lnTo>
                    <a:pt x="957" y="1573"/>
                  </a:lnTo>
                  <a:lnTo>
                    <a:pt x="960" y="1585"/>
                  </a:lnTo>
                  <a:lnTo>
                    <a:pt x="963" y="1598"/>
                  </a:lnTo>
                  <a:close/>
                  <a:moveTo>
                    <a:pt x="906" y="1610"/>
                  </a:moveTo>
                  <a:lnTo>
                    <a:pt x="903" y="1597"/>
                  </a:lnTo>
                  <a:lnTo>
                    <a:pt x="900" y="1584"/>
                  </a:lnTo>
                  <a:lnTo>
                    <a:pt x="894" y="1573"/>
                  </a:lnTo>
                  <a:lnTo>
                    <a:pt x="888" y="1564"/>
                  </a:lnTo>
                  <a:lnTo>
                    <a:pt x="884" y="1560"/>
                  </a:lnTo>
                  <a:lnTo>
                    <a:pt x="879" y="1557"/>
                  </a:lnTo>
                  <a:lnTo>
                    <a:pt x="875" y="1555"/>
                  </a:lnTo>
                  <a:lnTo>
                    <a:pt x="871" y="1553"/>
                  </a:lnTo>
                  <a:lnTo>
                    <a:pt x="865" y="1552"/>
                  </a:lnTo>
                  <a:lnTo>
                    <a:pt x="859" y="1551"/>
                  </a:lnTo>
                  <a:lnTo>
                    <a:pt x="853" y="1551"/>
                  </a:lnTo>
                  <a:lnTo>
                    <a:pt x="846" y="1552"/>
                  </a:lnTo>
                  <a:lnTo>
                    <a:pt x="840" y="1553"/>
                  </a:lnTo>
                  <a:lnTo>
                    <a:pt x="835" y="1555"/>
                  </a:lnTo>
                  <a:lnTo>
                    <a:pt x="829" y="1557"/>
                  </a:lnTo>
                  <a:lnTo>
                    <a:pt x="825" y="1560"/>
                  </a:lnTo>
                  <a:lnTo>
                    <a:pt x="821" y="1564"/>
                  </a:lnTo>
                  <a:lnTo>
                    <a:pt x="818" y="1568"/>
                  </a:lnTo>
                  <a:lnTo>
                    <a:pt x="814" y="1571"/>
                  </a:lnTo>
                  <a:lnTo>
                    <a:pt x="812" y="1577"/>
                  </a:lnTo>
                  <a:lnTo>
                    <a:pt x="809" y="1587"/>
                  </a:lnTo>
                  <a:lnTo>
                    <a:pt x="807" y="1599"/>
                  </a:lnTo>
                  <a:lnTo>
                    <a:pt x="807" y="1612"/>
                  </a:lnTo>
                  <a:lnTo>
                    <a:pt x="809" y="1627"/>
                  </a:lnTo>
                  <a:lnTo>
                    <a:pt x="812" y="1641"/>
                  </a:lnTo>
                  <a:lnTo>
                    <a:pt x="817" y="1654"/>
                  </a:lnTo>
                  <a:lnTo>
                    <a:pt x="822" y="1665"/>
                  </a:lnTo>
                  <a:lnTo>
                    <a:pt x="828" y="1674"/>
                  </a:lnTo>
                  <a:lnTo>
                    <a:pt x="832" y="1677"/>
                  </a:lnTo>
                  <a:lnTo>
                    <a:pt x="836" y="1680"/>
                  </a:lnTo>
                  <a:lnTo>
                    <a:pt x="840" y="1684"/>
                  </a:lnTo>
                  <a:lnTo>
                    <a:pt x="846" y="1686"/>
                  </a:lnTo>
                  <a:lnTo>
                    <a:pt x="851" y="1687"/>
                  </a:lnTo>
                  <a:lnTo>
                    <a:pt x="856" y="1687"/>
                  </a:lnTo>
                  <a:lnTo>
                    <a:pt x="863" y="1687"/>
                  </a:lnTo>
                  <a:lnTo>
                    <a:pt x="869" y="1686"/>
                  </a:lnTo>
                  <a:lnTo>
                    <a:pt x="876" y="1685"/>
                  </a:lnTo>
                  <a:lnTo>
                    <a:pt x="881" y="1683"/>
                  </a:lnTo>
                  <a:lnTo>
                    <a:pt x="886" y="1680"/>
                  </a:lnTo>
                  <a:lnTo>
                    <a:pt x="891" y="1677"/>
                  </a:lnTo>
                  <a:lnTo>
                    <a:pt x="894" y="1674"/>
                  </a:lnTo>
                  <a:lnTo>
                    <a:pt x="899" y="1671"/>
                  </a:lnTo>
                  <a:lnTo>
                    <a:pt x="901" y="1666"/>
                  </a:lnTo>
                  <a:lnTo>
                    <a:pt x="904" y="1662"/>
                  </a:lnTo>
                  <a:lnTo>
                    <a:pt x="907" y="1651"/>
                  </a:lnTo>
                  <a:lnTo>
                    <a:pt x="908" y="1639"/>
                  </a:lnTo>
                  <a:lnTo>
                    <a:pt x="908" y="1625"/>
                  </a:lnTo>
                  <a:lnTo>
                    <a:pt x="906" y="1610"/>
                  </a:lnTo>
                  <a:close/>
                  <a:moveTo>
                    <a:pt x="1335" y="1621"/>
                  </a:moveTo>
                  <a:lnTo>
                    <a:pt x="1335" y="1623"/>
                  </a:lnTo>
                  <a:lnTo>
                    <a:pt x="1335" y="1624"/>
                  </a:lnTo>
                  <a:lnTo>
                    <a:pt x="1333" y="1626"/>
                  </a:lnTo>
                  <a:lnTo>
                    <a:pt x="1331" y="1629"/>
                  </a:lnTo>
                  <a:lnTo>
                    <a:pt x="1328" y="1631"/>
                  </a:lnTo>
                  <a:lnTo>
                    <a:pt x="1323" y="1632"/>
                  </a:lnTo>
                  <a:lnTo>
                    <a:pt x="1317" y="1634"/>
                  </a:lnTo>
                  <a:lnTo>
                    <a:pt x="1310" y="1636"/>
                  </a:lnTo>
                  <a:lnTo>
                    <a:pt x="1302" y="1637"/>
                  </a:lnTo>
                  <a:lnTo>
                    <a:pt x="1296" y="1638"/>
                  </a:lnTo>
                  <a:lnTo>
                    <a:pt x="1291" y="1638"/>
                  </a:lnTo>
                  <a:lnTo>
                    <a:pt x="1288" y="1638"/>
                  </a:lnTo>
                  <a:lnTo>
                    <a:pt x="1284" y="1638"/>
                  </a:lnTo>
                  <a:lnTo>
                    <a:pt x="1282" y="1637"/>
                  </a:lnTo>
                  <a:lnTo>
                    <a:pt x="1281" y="1635"/>
                  </a:lnTo>
                  <a:lnTo>
                    <a:pt x="1280" y="1633"/>
                  </a:lnTo>
                  <a:lnTo>
                    <a:pt x="1253" y="1517"/>
                  </a:lnTo>
                  <a:lnTo>
                    <a:pt x="1251" y="1509"/>
                  </a:lnTo>
                  <a:lnTo>
                    <a:pt x="1248" y="1500"/>
                  </a:lnTo>
                  <a:lnTo>
                    <a:pt x="1243" y="1492"/>
                  </a:lnTo>
                  <a:lnTo>
                    <a:pt x="1238" y="1487"/>
                  </a:lnTo>
                  <a:lnTo>
                    <a:pt x="1233" y="1483"/>
                  </a:lnTo>
                  <a:lnTo>
                    <a:pt x="1227" y="1480"/>
                  </a:lnTo>
                  <a:lnTo>
                    <a:pt x="1220" y="1479"/>
                  </a:lnTo>
                  <a:lnTo>
                    <a:pt x="1212" y="1480"/>
                  </a:lnTo>
                  <a:lnTo>
                    <a:pt x="1208" y="1482"/>
                  </a:lnTo>
                  <a:lnTo>
                    <a:pt x="1202" y="1485"/>
                  </a:lnTo>
                  <a:lnTo>
                    <a:pt x="1198" y="1488"/>
                  </a:lnTo>
                  <a:lnTo>
                    <a:pt x="1194" y="1492"/>
                  </a:lnTo>
                  <a:lnTo>
                    <a:pt x="1186" y="1504"/>
                  </a:lnTo>
                  <a:lnTo>
                    <a:pt x="1177" y="1520"/>
                  </a:lnTo>
                  <a:lnTo>
                    <a:pt x="1208" y="1650"/>
                  </a:lnTo>
                  <a:lnTo>
                    <a:pt x="1208" y="1652"/>
                  </a:lnTo>
                  <a:lnTo>
                    <a:pt x="1207" y="1654"/>
                  </a:lnTo>
                  <a:lnTo>
                    <a:pt x="1205" y="1656"/>
                  </a:lnTo>
                  <a:lnTo>
                    <a:pt x="1203" y="1658"/>
                  </a:lnTo>
                  <a:lnTo>
                    <a:pt x="1200" y="1660"/>
                  </a:lnTo>
                  <a:lnTo>
                    <a:pt x="1195" y="1662"/>
                  </a:lnTo>
                  <a:lnTo>
                    <a:pt x="1189" y="1663"/>
                  </a:lnTo>
                  <a:lnTo>
                    <a:pt x="1182" y="1665"/>
                  </a:lnTo>
                  <a:lnTo>
                    <a:pt x="1174" y="1666"/>
                  </a:lnTo>
                  <a:lnTo>
                    <a:pt x="1169" y="1667"/>
                  </a:lnTo>
                  <a:lnTo>
                    <a:pt x="1163" y="1669"/>
                  </a:lnTo>
                  <a:lnTo>
                    <a:pt x="1159" y="1667"/>
                  </a:lnTo>
                  <a:lnTo>
                    <a:pt x="1157" y="1667"/>
                  </a:lnTo>
                  <a:lnTo>
                    <a:pt x="1155" y="1666"/>
                  </a:lnTo>
                  <a:lnTo>
                    <a:pt x="1153" y="1664"/>
                  </a:lnTo>
                  <a:lnTo>
                    <a:pt x="1153" y="1663"/>
                  </a:lnTo>
                  <a:lnTo>
                    <a:pt x="1126" y="1546"/>
                  </a:lnTo>
                  <a:lnTo>
                    <a:pt x="1123" y="1538"/>
                  </a:lnTo>
                  <a:lnTo>
                    <a:pt x="1119" y="1529"/>
                  </a:lnTo>
                  <a:lnTo>
                    <a:pt x="1116" y="1523"/>
                  </a:lnTo>
                  <a:lnTo>
                    <a:pt x="1110" y="1517"/>
                  </a:lnTo>
                  <a:lnTo>
                    <a:pt x="1105" y="1513"/>
                  </a:lnTo>
                  <a:lnTo>
                    <a:pt x="1099" y="1510"/>
                  </a:lnTo>
                  <a:lnTo>
                    <a:pt x="1092" y="1509"/>
                  </a:lnTo>
                  <a:lnTo>
                    <a:pt x="1084" y="1510"/>
                  </a:lnTo>
                  <a:lnTo>
                    <a:pt x="1079" y="1512"/>
                  </a:lnTo>
                  <a:lnTo>
                    <a:pt x="1075" y="1514"/>
                  </a:lnTo>
                  <a:lnTo>
                    <a:pt x="1070" y="1517"/>
                  </a:lnTo>
                  <a:lnTo>
                    <a:pt x="1066" y="1523"/>
                  </a:lnTo>
                  <a:lnTo>
                    <a:pt x="1057" y="1535"/>
                  </a:lnTo>
                  <a:lnTo>
                    <a:pt x="1050" y="1550"/>
                  </a:lnTo>
                  <a:lnTo>
                    <a:pt x="1079" y="1679"/>
                  </a:lnTo>
                  <a:lnTo>
                    <a:pt x="1080" y="1681"/>
                  </a:lnTo>
                  <a:lnTo>
                    <a:pt x="1079" y="1684"/>
                  </a:lnTo>
                  <a:lnTo>
                    <a:pt x="1078" y="1686"/>
                  </a:lnTo>
                  <a:lnTo>
                    <a:pt x="1075" y="1688"/>
                  </a:lnTo>
                  <a:lnTo>
                    <a:pt x="1072" y="1689"/>
                  </a:lnTo>
                  <a:lnTo>
                    <a:pt x="1067" y="1691"/>
                  </a:lnTo>
                  <a:lnTo>
                    <a:pt x="1062" y="1692"/>
                  </a:lnTo>
                  <a:lnTo>
                    <a:pt x="1054" y="1694"/>
                  </a:lnTo>
                  <a:lnTo>
                    <a:pt x="1047" y="1697"/>
                  </a:lnTo>
                  <a:lnTo>
                    <a:pt x="1040" y="1698"/>
                  </a:lnTo>
                  <a:lnTo>
                    <a:pt x="1036" y="1698"/>
                  </a:lnTo>
                  <a:lnTo>
                    <a:pt x="1032" y="1698"/>
                  </a:lnTo>
                  <a:lnTo>
                    <a:pt x="1028" y="1697"/>
                  </a:lnTo>
                  <a:lnTo>
                    <a:pt x="1026" y="1696"/>
                  </a:lnTo>
                  <a:lnTo>
                    <a:pt x="1025" y="1694"/>
                  </a:lnTo>
                  <a:lnTo>
                    <a:pt x="1024" y="1692"/>
                  </a:lnTo>
                  <a:lnTo>
                    <a:pt x="980" y="1497"/>
                  </a:lnTo>
                  <a:lnTo>
                    <a:pt x="979" y="1495"/>
                  </a:lnTo>
                  <a:lnTo>
                    <a:pt x="980" y="1492"/>
                  </a:lnTo>
                  <a:lnTo>
                    <a:pt x="981" y="1490"/>
                  </a:lnTo>
                  <a:lnTo>
                    <a:pt x="983" y="1489"/>
                  </a:lnTo>
                  <a:lnTo>
                    <a:pt x="986" y="1487"/>
                  </a:lnTo>
                  <a:lnTo>
                    <a:pt x="989" y="1486"/>
                  </a:lnTo>
                  <a:lnTo>
                    <a:pt x="995" y="1484"/>
                  </a:lnTo>
                  <a:lnTo>
                    <a:pt x="1001" y="1483"/>
                  </a:lnTo>
                  <a:lnTo>
                    <a:pt x="1008" y="1482"/>
                  </a:lnTo>
                  <a:lnTo>
                    <a:pt x="1012" y="1480"/>
                  </a:lnTo>
                  <a:lnTo>
                    <a:pt x="1016" y="1480"/>
                  </a:lnTo>
                  <a:lnTo>
                    <a:pt x="1020" y="1480"/>
                  </a:lnTo>
                  <a:lnTo>
                    <a:pt x="1023" y="1482"/>
                  </a:lnTo>
                  <a:lnTo>
                    <a:pt x="1024" y="1483"/>
                  </a:lnTo>
                  <a:lnTo>
                    <a:pt x="1026" y="1484"/>
                  </a:lnTo>
                  <a:lnTo>
                    <a:pt x="1026" y="1486"/>
                  </a:lnTo>
                  <a:lnTo>
                    <a:pt x="1032" y="1509"/>
                  </a:lnTo>
                  <a:lnTo>
                    <a:pt x="1038" y="1499"/>
                  </a:lnTo>
                  <a:lnTo>
                    <a:pt x="1045" y="1489"/>
                  </a:lnTo>
                  <a:lnTo>
                    <a:pt x="1051" y="1482"/>
                  </a:lnTo>
                  <a:lnTo>
                    <a:pt x="1057" y="1475"/>
                  </a:lnTo>
                  <a:lnTo>
                    <a:pt x="1065" y="1469"/>
                  </a:lnTo>
                  <a:lnTo>
                    <a:pt x="1073" y="1464"/>
                  </a:lnTo>
                  <a:lnTo>
                    <a:pt x="1081" y="1461"/>
                  </a:lnTo>
                  <a:lnTo>
                    <a:pt x="1090" y="1458"/>
                  </a:lnTo>
                  <a:lnTo>
                    <a:pt x="1101" y="1457"/>
                  </a:lnTo>
                  <a:lnTo>
                    <a:pt x="1111" y="1456"/>
                  </a:lnTo>
                  <a:lnTo>
                    <a:pt x="1121" y="1457"/>
                  </a:lnTo>
                  <a:lnTo>
                    <a:pt x="1131" y="1459"/>
                  </a:lnTo>
                  <a:lnTo>
                    <a:pt x="1139" y="1462"/>
                  </a:lnTo>
                  <a:lnTo>
                    <a:pt x="1146" y="1468"/>
                  </a:lnTo>
                  <a:lnTo>
                    <a:pt x="1153" y="1473"/>
                  </a:lnTo>
                  <a:lnTo>
                    <a:pt x="1159" y="1479"/>
                  </a:lnTo>
                  <a:lnTo>
                    <a:pt x="1166" y="1469"/>
                  </a:lnTo>
                  <a:lnTo>
                    <a:pt x="1172" y="1460"/>
                  </a:lnTo>
                  <a:lnTo>
                    <a:pt x="1180" y="1451"/>
                  </a:lnTo>
                  <a:lnTo>
                    <a:pt x="1186" y="1445"/>
                  </a:lnTo>
                  <a:lnTo>
                    <a:pt x="1194" y="1439"/>
                  </a:lnTo>
                  <a:lnTo>
                    <a:pt x="1201" y="1435"/>
                  </a:lnTo>
                  <a:lnTo>
                    <a:pt x="1210" y="1431"/>
                  </a:lnTo>
                  <a:lnTo>
                    <a:pt x="1217" y="1429"/>
                  </a:lnTo>
                  <a:lnTo>
                    <a:pt x="1227" y="1426"/>
                  </a:lnTo>
                  <a:lnTo>
                    <a:pt x="1236" y="1426"/>
                  </a:lnTo>
                  <a:lnTo>
                    <a:pt x="1244" y="1426"/>
                  </a:lnTo>
                  <a:lnTo>
                    <a:pt x="1252" y="1428"/>
                  </a:lnTo>
                  <a:lnTo>
                    <a:pt x="1260" y="1430"/>
                  </a:lnTo>
                  <a:lnTo>
                    <a:pt x="1266" y="1433"/>
                  </a:lnTo>
                  <a:lnTo>
                    <a:pt x="1272" y="1436"/>
                  </a:lnTo>
                  <a:lnTo>
                    <a:pt x="1278" y="1440"/>
                  </a:lnTo>
                  <a:lnTo>
                    <a:pt x="1283" y="1446"/>
                  </a:lnTo>
                  <a:lnTo>
                    <a:pt x="1288" y="1451"/>
                  </a:lnTo>
                  <a:lnTo>
                    <a:pt x="1292" y="1458"/>
                  </a:lnTo>
                  <a:lnTo>
                    <a:pt x="1295" y="1464"/>
                  </a:lnTo>
                  <a:lnTo>
                    <a:pt x="1302" y="1479"/>
                  </a:lnTo>
                  <a:lnTo>
                    <a:pt x="1306" y="1496"/>
                  </a:lnTo>
                  <a:lnTo>
                    <a:pt x="1335" y="1621"/>
                  </a:lnTo>
                  <a:close/>
                  <a:moveTo>
                    <a:pt x="1538" y="1451"/>
                  </a:moveTo>
                  <a:lnTo>
                    <a:pt x="1539" y="1456"/>
                  </a:lnTo>
                  <a:lnTo>
                    <a:pt x="1539" y="1460"/>
                  </a:lnTo>
                  <a:lnTo>
                    <a:pt x="1539" y="1464"/>
                  </a:lnTo>
                  <a:lnTo>
                    <a:pt x="1538" y="1468"/>
                  </a:lnTo>
                  <a:lnTo>
                    <a:pt x="1536" y="1470"/>
                  </a:lnTo>
                  <a:lnTo>
                    <a:pt x="1534" y="1472"/>
                  </a:lnTo>
                  <a:lnTo>
                    <a:pt x="1531" y="1474"/>
                  </a:lnTo>
                  <a:lnTo>
                    <a:pt x="1527" y="1475"/>
                  </a:lnTo>
                  <a:lnTo>
                    <a:pt x="1410" y="1509"/>
                  </a:lnTo>
                  <a:lnTo>
                    <a:pt x="1414" y="1520"/>
                  </a:lnTo>
                  <a:lnTo>
                    <a:pt x="1418" y="1530"/>
                  </a:lnTo>
                  <a:lnTo>
                    <a:pt x="1422" y="1535"/>
                  </a:lnTo>
                  <a:lnTo>
                    <a:pt x="1425" y="1538"/>
                  </a:lnTo>
                  <a:lnTo>
                    <a:pt x="1429" y="1542"/>
                  </a:lnTo>
                  <a:lnTo>
                    <a:pt x="1432" y="1544"/>
                  </a:lnTo>
                  <a:lnTo>
                    <a:pt x="1437" y="1546"/>
                  </a:lnTo>
                  <a:lnTo>
                    <a:pt x="1442" y="1549"/>
                  </a:lnTo>
                  <a:lnTo>
                    <a:pt x="1446" y="1550"/>
                  </a:lnTo>
                  <a:lnTo>
                    <a:pt x="1452" y="1551"/>
                  </a:lnTo>
                  <a:lnTo>
                    <a:pt x="1458" y="1551"/>
                  </a:lnTo>
                  <a:lnTo>
                    <a:pt x="1464" y="1550"/>
                  </a:lnTo>
                  <a:lnTo>
                    <a:pt x="1470" y="1549"/>
                  </a:lnTo>
                  <a:lnTo>
                    <a:pt x="1478" y="1547"/>
                  </a:lnTo>
                  <a:lnTo>
                    <a:pt x="1491" y="1543"/>
                  </a:lnTo>
                  <a:lnTo>
                    <a:pt x="1502" y="1538"/>
                  </a:lnTo>
                  <a:lnTo>
                    <a:pt x="1511" y="1533"/>
                  </a:lnTo>
                  <a:lnTo>
                    <a:pt x="1519" y="1528"/>
                  </a:lnTo>
                  <a:lnTo>
                    <a:pt x="1525" y="1524"/>
                  </a:lnTo>
                  <a:lnTo>
                    <a:pt x="1531" y="1520"/>
                  </a:lnTo>
                  <a:lnTo>
                    <a:pt x="1535" y="1517"/>
                  </a:lnTo>
                  <a:lnTo>
                    <a:pt x="1538" y="1515"/>
                  </a:lnTo>
                  <a:lnTo>
                    <a:pt x="1540" y="1515"/>
                  </a:lnTo>
                  <a:lnTo>
                    <a:pt x="1543" y="1515"/>
                  </a:lnTo>
                  <a:lnTo>
                    <a:pt x="1544" y="1516"/>
                  </a:lnTo>
                  <a:lnTo>
                    <a:pt x="1545" y="1517"/>
                  </a:lnTo>
                  <a:lnTo>
                    <a:pt x="1547" y="1519"/>
                  </a:lnTo>
                  <a:lnTo>
                    <a:pt x="1548" y="1523"/>
                  </a:lnTo>
                  <a:lnTo>
                    <a:pt x="1549" y="1527"/>
                  </a:lnTo>
                  <a:lnTo>
                    <a:pt x="1551" y="1531"/>
                  </a:lnTo>
                  <a:lnTo>
                    <a:pt x="1552" y="1536"/>
                  </a:lnTo>
                  <a:lnTo>
                    <a:pt x="1552" y="1540"/>
                  </a:lnTo>
                  <a:lnTo>
                    <a:pt x="1553" y="1543"/>
                  </a:lnTo>
                  <a:lnTo>
                    <a:pt x="1553" y="1545"/>
                  </a:lnTo>
                  <a:lnTo>
                    <a:pt x="1553" y="1547"/>
                  </a:lnTo>
                  <a:lnTo>
                    <a:pt x="1553" y="1550"/>
                  </a:lnTo>
                  <a:lnTo>
                    <a:pt x="1553" y="1552"/>
                  </a:lnTo>
                  <a:lnTo>
                    <a:pt x="1552" y="1554"/>
                  </a:lnTo>
                  <a:lnTo>
                    <a:pt x="1550" y="1556"/>
                  </a:lnTo>
                  <a:lnTo>
                    <a:pt x="1546" y="1560"/>
                  </a:lnTo>
                  <a:lnTo>
                    <a:pt x="1539" y="1565"/>
                  </a:lnTo>
                  <a:lnTo>
                    <a:pt x="1531" y="1570"/>
                  </a:lnTo>
                  <a:lnTo>
                    <a:pt x="1521" y="1574"/>
                  </a:lnTo>
                  <a:lnTo>
                    <a:pt x="1510" y="1580"/>
                  </a:lnTo>
                  <a:lnTo>
                    <a:pt x="1497" y="1585"/>
                  </a:lnTo>
                  <a:lnTo>
                    <a:pt x="1484" y="1590"/>
                  </a:lnTo>
                  <a:lnTo>
                    <a:pt x="1471" y="1593"/>
                  </a:lnTo>
                  <a:lnTo>
                    <a:pt x="1459" y="1595"/>
                  </a:lnTo>
                  <a:lnTo>
                    <a:pt x="1448" y="1596"/>
                  </a:lnTo>
                  <a:lnTo>
                    <a:pt x="1437" y="1596"/>
                  </a:lnTo>
                  <a:lnTo>
                    <a:pt x="1427" y="1595"/>
                  </a:lnTo>
                  <a:lnTo>
                    <a:pt x="1417" y="1593"/>
                  </a:lnTo>
                  <a:lnTo>
                    <a:pt x="1408" y="1590"/>
                  </a:lnTo>
                  <a:lnTo>
                    <a:pt x="1399" y="1585"/>
                  </a:lnTo>
                  <a:lnTo>
                    <a:pt x="1391" y="1580"/>
                  </a:lnTo>
                  <a:lnTo>
                    <a:pt x="1384" y="1573"/>
                  </a:lnTo>
                  <a:lnTo>
                    <a:pt x="1376" y="1566"/>
                  </a:lnTo>
                  <a:lnTo>
                    <a:pt x="1371" y="1558"/>
                  </a:lnTo>
                  <a:lnTo>
                    <a:pt x="1364" y="1547"/>
                  </a:lnTo>
                  <a:lnTo>
                    <a:pt x="1360" y="1537"/>
                  </a:lnTo>
                  <a:lnTo>
                    <a:pt x="1355" y="1525"/>
                  </a:lnTo>
                  <a:lnTo>
                    <a:pt x="1350" y="1512"/>
                  </a:lnTo>
                  <a:lnTo>
                    <a:pt x="1348" y="1500"/>
                  </a:lnTo>
                  <a:lnTo>
                    <a:pt x="1346" y="1487"/>
                  </a:lnTo>
                  <a:lnTo>
                    <a:pt x="1345" y="1475"/>
                  </a:lnTo>
                  <a:lnTo>
                    <a:pt x="1345" y="1464"/>
                  </a:lnTo>
                  <a:lnTo>
                    <a:pt x="1345" y="1453"/>
                  </a:lnTo>
                  <a:lnTo>
                    <a:pt x="1347" y="1443"/>
                  </a:lnTo>
                  <a:lnTo>
                    <a:pt x="1350" y="1433"/>
                  </a:lnTo>
                  <a:lnTo>
                    <a:pt x="1354" y="1423"/>
                  </a:lnTo>
                  <a:lnTo>
                    <a:pt x="1359" y="1415"/>
                  </a:lnTo>
                  <a:lnTo>
                    <a:pt x="1364" y="1407"/>
                  </a:lnTo>
                  <a:lnTo>
                    <a:pt x="1371" y="1399"/>
                  </a:lnTo>
                  <a:lnTo>
                    <a:pt x="1378" y="1393"/>
                  </a:lnTo>
                  <a:lnTo>
                    <a:pt x="1387" y="1386"/>
                  </a:lnTo>
                  <a:lnTo>
                    <a:pt x="1397" y="1382"/>
                  </a:lnTo>
                  <a:lnTo>
                    <a:pt x="1406" y="1378"/>
                  </a:lnTo>
                  <a:lnTo>
                    <a:pt x="1418" y="1373"/>
                  </a:lnTo>
                  <a:lnTo>
                    <a:pt x="1430" y="1371"/>
                  </a:lnTo>
                  <a:lnTo>
                    <a:pt x="1441" y="1369"/>
                  </a:lnTo>
                  <a:lnTo>
                    <a:pt x="1452" y="1368"/>
                  </a:lnTo>
                  <a:lnTo>
                    <a:pt x="1462" y="1369"/>
                  </a:lnTo>
                  <a:lnTo>
                    <a:pt x="1470" y="1370"/>
                  </a:lnTo>
                  <a:lnTo>
                    <a:pt x="1480" y="1373"/>
                  </a:lnTo>
                  <a:lnTo>
                    <a:pt x="1488" y="1377"/>
                  </a:lnTo>
                  <a:lnTo>
                    <a:pt x="1495" y="1381"/>
                  </a:lnTo>
                  <a:lnTo>
                    <a:pt x="1503" y="1386"/>
                  </a:lnTo>
                  <a:lnTo>
                    <a:pt x="1509" y="1392"/>
                  </a:lnTo>
                  <a:lnTo>
                    <a:pt x="1515" y="1398"/>
                  </a:lnTo>
                  <a:lnTo>
                    <a:pt x="1520" y="1406"/>
                  </a:lnTo>
                  <a:lnTo>
                    <a:pt x="1524" y="1415"/>
                  </a:lnTo>
                  <a:lnTo>
                    <a:pt x="1529" y="1423"/>
                  </a:lnTo>
                  <a:lnTo>
                    <a:pt x="1533" y="1433"/>
                  </a:lnTo>
                  <a:lnTo>
                    <a:pt x="1536" y="1443"/>
                  </a:lnTo>
                  <a:lnTo>
                    <a:pt x="1538" y="1451"/>
                  </a:lnTo>
                  <a:close/>
                  <a:moveTo>
                    <a:pt x="1481" y="1450"/>
                  </a:moveTo>
                  <a:lnTo>
                    <a:pt x="1478" y="1439"/>
                  </a:lnTo>
                  <a:lnTo>
                    <a:pt x="1473" y="1431"/>
                  </a:lnTo>
                  <a:lnTo>
                    <a:pt x="1468" y="1423"/>
                  </a:lnTo>
                  <a:lnTo>
                    <a:pt x="1462" y="1417"/>
                  </a:lnTo>
                  <a:lnTo>
                    <a:pt x="1458" y="1415"/>
                  </a:lnTo>
                  <a:lnTo>
                    <a:pt x="1454" y="1412"/>
                  </a:lnTo>
                  <a:lnTo>
                    <a:pt x="1451" y="1411"/>
                  </a:lnTo>
                  <a:lnTo>
                    <a:pt x="1446" y="1411"/>
                  </a:lnTo>
                  <a:lnTo>
                    <a:pt x="1438" y="1410"/>
                  </a:lnTo>
                  <a:lnTo>
                    <a:pt x="1428" y="1412"/>
                  </a:lnTo>
                  <a:lnTo>
                    <a:pt x="1423" y="1415"/>
                  </a:lnTo>
                  <a:lnTo>
                    <a:pt x="1418" y="1417"/>
                  </a:lnTo>
                  <a:lnTo>
                    <a:pt x="1414" y="1419"/>
                  </a:lnTo>
                  <a:lnTo>
                    <a:pt x="1411" y="1421"/>
                  </a:lnTo>
                  <a:lnTo>
                    <a:pt x="1404" y="1429"/>
                  </a:lnTo>
                  <a:lnTo>
                    <a:pt x="1401" y="1436"/>
                  </a:lnTo>
                  <a:lnTo>
                    <a:pt x="1398" y="1444"/>
                  </a:lnTo>
                  <a:lnTo>
                    <a:pt x="1398" y="1453"/>
                  </a:lnTo>
                  <a:lnTo>
                    <a:pt x="1398" y="1463"/>
                  </a:lnTo>
                  <a:lnTo>
                    <a:pt x="1400" y="1474"/>
                  </a:lnTo>
                  <a:lnTo>
                    <a:pt x="1481" y="1450"/>
                  </a:lnTo>
                  <a:close/>
                  <a:moveTo>
                    <a:pt x="1673" y="1328"/>
                  </a:moveTo>
                  <a:lnTo>
                    <a:pt x="1676" y="1336"/>
                  </a:lnTo>
                  <a:lnTo>
                    <a:pt x="1677" y="1341"/>
                  </a:lnTo>
                  <a:lnTo>
                    <a:pt x="1678" y="1345"/>
                  </a:lnTo>
                  <a:lnTo>
                    <a:pt x="1679" y="1349"/>
                  </a:lnTo>
                  <a:lnTo>
                    <a:pt x="1679" y="1352"/>
                  </a:lnTo>
                  <a:lnTo>
                    <a:pt x="1678" y="1354"/>
                  </a:lnTo>
                  <a:lnTo>
                    <a:pt x="1677" y="1355"/>
                  </a:lnTo>
                  <a:lnTo>
                    <a:pt x="1674" y="1356"/>
                  </a:lnTo>
                  <a:lnTo>
                    <a:pt x="1672" y="1356"/>
                  </a:lnTo>
                  <a:lnTo>
                    <a:pt x="1670" y="1356"/>
                  </a:lnTo>
                  <a:lnTo>
                    <a:pt x="1668" y="1356"/>
                  </a:lnTo>
                  <a:lnTo>
                    <a:pt x="1665" y="1356"/>
                  </a:lnTo>
                  <a:lnTo>
                    <a:pt x="1661" y="1356"/>
                  </a:lnTo>
                  <a:lnTo>
                    <a:pt x="1658" y="1357"/>
                  </a:lnTo>
                  <a:lnTo>
                    <a:pt x="1655" y="1357"/>
                  </a:lnTo>
                  <a:lnTo>
                    <a:pt x="1652" y="1358"/>
                  </a:lnTo>
                  <a:lnTo>
                    <a:pt x="1647" y="1361"/>
                  </a:lnTo>
                  <a:lnTo>
                    <a:pt x="1643" y="1364"/>
                  </a:lnTo>
                  <a:lnTo>
                    <a:pt x="1639" y="1367"/>
                  </a:lnTo>
                  <a:lnTo>
                    <a:pt x="1636" y="1372"/>
                  </a:lnTo>
                  <a:lnTo>
                    <a:pt x="1632" y="1379"/>
                  </a:lnTo>
                  <a:lnTo>
                    <a:pt x="1629" y="1386"/>
                  </a:lnTo>
                  <a:lnTo>
                    <a:pt x="1626" y="1395"/>
                  </a:lnTo>
                  <a:lnTo>
                    <a:pt x="1624" y="1406"/>
                  </a:lnTo>
                  <a:lnTo>
                    <a:pt x="1664" y="1524"/>
                  </a:lnTo>
                  <a:lnTo>
                    <a:pt x="1665" y="1526"/>
                  </a:lnTo>
                  <a:lnTo>
                    <a:pt x="1664" y="1528"/>
                  </a:lnTo>
                  <a:lnTo>
                    <a:pt x="1663" y="1530"/>
                  </a:lnTo>
                  <a:lnTo>
                    <a:pt x="1660" y="1532"/>
                  </a:lnTo>
                  <a:lnTo>
                    <a:pt x="1657" y="1535"/>
                  </a:lnTo>
                  <a:lnTo>
                    <a:pt x="1653" y="1537"/>
                  </a:lnTo>
                  <a:lnTo>
                    <a:pt x="1647" y="1539"/>
                  </a:lnTo>
                  <a:lnTo>
                    <a:pt x="1640" y="1542"/>
                  </a:lnTo>
                  <a:lnTo>
                    <a:pt x="1633" y="1544"/>
                  </a:lnTo>
                  <a:lnTo>
                    <a:pt x="1627" y="1545"/>
                  </a:lnTo>
                  <a:lnTo>
                    <a:pt x="1623" y="1546"/>
                  </a:lnTo>
                  <a:lnTo>
                    <a:pt x="1618" y="1546"/>
                  </a:lnTo>
                  <a:lnTo>
                    <a:pt x="1615" y="1546"/>
                  </a:lnTo>
                  <a:lnTo>
                    <a:pt x="1613" y="1545"/>
                  </a:lnTo>
                  <a:lnTo>
                    <a:pt x="1612" y="1544"/>
                  </a:lnTo>
                  <a:lnTo>
                    <a:pt x="1611" y="1542"/>
                  </a:lnTo>
                  <a:lnTo>
                    <a:pt x="1545" y="1353"/>
                  </a:lnTo>
                  <a:lnTo>
                    <a:pt x="1545" y="1351"/>
                  </a:lnTo>
                  <a:lnTo>
                    <a:pt x="1545" y="1349"/>
                  </a:lnTo>
                  <a:lnTo>
                    <a:pt x="1546" y="1346"/>
                  </a:lnTo>
                  <a:lnTo>
                    <a:pt x="1548" y="1344"/>
                  </a:lnTo>
                  <a:lnTo>
                    <a:pt x="1551" y="1342"/>
                  </a:lnTo>
                  <a:lnTo>
                    <a:pt x="1554" y="1340"/>
                  </a:lnTo>
                  <a:lnTo>
                    <a:pt x="1559" y="1338"/>
                  </a:lnTo>
                  <a:lnTo>
                    <a:pt x="1565" y="1336"/>
                  </a:lnTo>
                  <a:lnTo>
                    <a:pt x="1572" y="1335"/>
                  </a:lnTo>
                  <a:lnTo>
                    <a:pt x="1577" y="1332"/>
                  </a:lnTo>
                  <a:lnTo>
                    <a:pt x="1580" y="1332"/>
                  </a:lnTo>
                  <a:lnTo>
                    <a:pt x="1584" y="1332"/>
                  </a:lnTo>
                  <a:lnTo>
                    <a:pt x="1587" y="1332"/>
                  </a:lnTo>
                  <a:lnTo>
                    <a:pt x="1589" y="1334"/>
                  </a:lnTo>
                  <a:lnTo>
                    <a:pt x="1590" y="1335"/>
                  </a:lnTo>
                  <a:lnTo>
                    <a:pt x="1591" y="1337"/>
                  </a:lnTo>
                  <a:lnTo>
                    <a:pt x="1599" y="1361"/>
                  </a:lnTo>
                  <a:lnTo>
                    <a:pt x="1603" y="1349"/>
                  </a:lnTo>
                  <a:lnTo>
                    <a:pt x="1607" y="1338"/>
                  </a:lnTo>
                  <a:lnTo>
                    <a:pt x="1612" y="1329"/>
                  </a:lnTo>
                  <a:lnTo>
                    <a:pt x="1616" y="1323"/>
                  </a:lnTo>
                  <a:lnTo>
                    <a:pt x="1620" y="1317"/>
                  </a:lnTo>
                  <a:lnTo>
                    <a:pt x="1626" y="1313"/>
                  </a:lnTo>
                  <a:lnTo>
                    <a:pt x="1631" y="1310"/>
                  </a:lnTo>
                  <a:lnTo>
                    <a:pt x="1638" y="1308"/>
                  </a:lnTo>
                  <a:lnTo>
                    <a:pt x="1640" y="1306"/>
                  </a:lnTo>
                  <a:lnTo>
                    <a:pt x="1643" y="1305"/>
                  </a:lnTo>
                  <a:lnTo>
                    <a:pt x="1646" y="1305"/>
                  </a:lnTo>
                  <a:lnTo>
                    <a:pt x="1651" y="1304"/>
                  </a:lnTo>
                  <a:lnTo>
                    <a:pt x="1654" y="1304"/>
                  </a:lnTo>
                  <a:lnTo>
                    <a:pt x="1657" y="1304"/>
                  </a:lnTo>
                  <a:lnTo>
                    <a:pt x="1659" y="1304"/>
                  </a:lnTo>
                  <a:lnTo>
                    <a:pt x="1661" y="1305"/>
                  </a:lnTo>
                  <a:lnTo>
                    <a:pt x="1663" y="1305"/>
                  </a:lnTo>
                  <a:lnTo>
                    <a:pt x="1664" y="1306"/>
                  </a:lnTo>
                  <a:lnTo>
                    <a:pt x="1665" y="1308"/>
                  </a:lnTo>
                  <a:lnTo>
                    <a:pt x="1666" y="1310"/>
                  </a:lnTo>
                  <a:lnTo>
                    <a:pt x="1667" y="1313"/>
                  </a:lnTo>
                  <a:lnTo>
                    <a:pt x="1669" y="1316"/>
                  </a:lnTo>
                  <a:lnTo>
                    <a:pt x="1671" y="1322"/>
                  </a:lnTo>
                  <a:lnTo>
                    <a:pt x="1673" y="1328"/>
                  </a:lnTo>
                  <a:close/>
                  <a:moveTo>
                    <a:pt x="2161" y="1338"/>
                  </a:moveTo>
                  <a:lnTo>
                    <a:pt x="2161" y="1340"/>
                  </a:lnTo>
                  <a:lnTo>
                    <a:pt x="2161" y="1342"/>
                  </a:lnTo>
                  <a:lnTo>
                    <a:pt x="2160" y="1344"/>
                  </a:lnTo>
                  <a:lnTo>
                    <a:pt x="2157" y="1346"/>
                  </a:lnTo>
                  <a:lnTo>
                    <a:pt x="2154" y="1349"/>
                  </a:lnTo>
                  <a:lnTo>
                    <a:pt x="2151" y="1351"/>
                  </a:lnTo>
                  <a:lnTo>
                    <a:pt x="2144" y="1353"/>
                  </a:lnTo>
                  <a:lnTo>
                    <a:pt x="2138" y="1356"/>
                  </a:lnTo>
                  <a:lnTo>
                    <a:pt x="2130" y="1359"/>
                  </a:lnTo>
                  <a:lnTo>
                    <a:pt x="2125" y="1361"/>
                  </a:lnTo>
                  <a:lnTo>
                    <a:pt x="2120" y="1362"/>
                  </a:lnTo>
                  <a:lnTo>
                    <a:pt x="2116" y="1363"/>
                  </a:lnTo>
                  <a:lnTo>
                    <a:pt x="2113" y="1363"/>
                  </a:lnTo>
                  <a:lnTo>
                    <a:pt x="2111" y="1362"/>
                  </a:lnTo>
                  <a:lnTo>
                    <a:pt x="2109" y="1361"/>
                  </a:lnTo>
                  <a:lnTo>
                    <a:pt x="2108" y="1358"/>
                  </a:lnTo>
                  <a:lnTo>
                    <a:pt x="2064" y="1247"/>
                  </a:lnTo>
                  <a:lnTo>
                    <a:pt x="2061" y="1238"/>
                  </a:lnTo>
                  <a:lnTo>
                    <a:pt x="2056" y="1231"/>
                  </a:lnTo>
                  <a:lnTo>
                    <a:pt x="2052" y="1224"/>
                  </a:lnTo>
                  <a:lnTo>
                    <a:pt x="2046" y="1220"/>
                  </a:lnTo>
                  <a:lnTo>
                    <a:pt x="2040" y="1217"/>
                  </a:lnTo>
                  <a:lnTo>
                    <a:pt x="2033" y="1215"/>
                  </a:lnTo>
                  <a:lnTo>
                    <a:pt x="2027" y="1215"/>
                  </a:lnTo>
                  <a:lnTo>
                    <a:pt x="2019" y="1217"/>
                  </a:lnTo>
                  <a:lnTo>
                    <a:pt x="2014" y="1219"/>
                  </a:lnTo>
                  <a:lnTo>
                    <a:pt x="2010" y="1222"/>
                  </a:lnTo>
                  <a:lnTo>
                    <a:pt x="2006" y="1227"/>
                  </a:lnTo>
                  <a:lnTo>
                    <a:pt x="2003" y="1232"/>
                  </a:lnTo>
                  <a:lnTo>
                    <a:pt x="1996" y="1245"/>
                  </a:lnTo>
                  <a:lnTo>
                    <a:pt x="1990" y="1261"/>
                  </a:lnTo>
                  <a:lnTo>
                    <a:pt x="2039" y="1385"/>
                  </a:lnTo>
                  <a:lnTo>
                    <a:pt x="2039" y="1388"/>
                  </a:lnTo>
                  <a:lnTo>
                    <a:pt x="2039" y="1390"/>
                  </a:lnTo>
                  <a:lnTo>
                    <a:pt x="2037" y="1392"/>
                  </a:lnTo>
                  <a:lnTo>
                    <a:pt x="2035" y="1394"/>
                  </a:lnTo>
                  <a:lnTo>
                    <a:pt x="2032" y="1396"/>
                  </a:lnTo>
                  <a:lnTo>
                    <a:pt x="2028" y="1398"/>
                  </a:lnTo>
                  <a:lnTo>
                    <a:pt x="2022" y="1402"/>
                  </a:lnTo>
                  <a:lnTo>
                    <a:pt x="2016" y="1404"/>
                  </a:lnTo>
                  <a:lnTo>
                    <a:pt x="2008" y="1407"/>
                  </a:lnTo>
                  <a:lnTo>
                    <a:pt x="2003" y="1408"/>
                  </a:lnTo>
                  <a:lnTo>
                    <a:pt x="1998" y="1409"/>
                  </a:lnTo>
                  <a:lnTo>
                    <a:pt x="1994" y="1410"/>
                  </a:lnTo>
                  <a:lnTo>
                    <a:pt x="1991" y="1410"/>
                  </a:lnTo>
                  <a:lnTo>
                    <a:pt x="1989" y="1409"/>
                  </a:lnTo>
                  <a:lnTo>
                    <a:pt x="1987" y="1408"/>
                  </a:lnTo>
                  <a:lnTo>
                    <a:pt x="1986" y="1406"/>
                  </a:lnTo>
                  <a:lnTo>
                    <a:pt x="1942" y="1296"/>
                  </a:lnTo>
                  <a:lnTo>
                    <a:pt x="1939" y="1286"/>
                  </a:lnTo>
                  <a:lnTo>
                    <a:pt x="1934" y="1278"/>
                  </a:lnTo>
                  <a:lnTo>
                    <a:pt x="1929" y="1273"/>
                  </a:lnTo>
                  <a:lnTo>
                    <a:pt x="1924" y="1268"/>
                  </a:lnTo>
                  <a:lnTo>
                    <a:pt x="1918" y="1264"/>
                  </a:lnTo>
                  <a:lnTo>
                    <a:pt x="1911" y="1262"/>
                  </a:lnTo>
                  <a:lnTo>
                    <a:pt x="1904" y="1263"/>
                  </a:lnTo>
                  <a:lnTo>
                    <a:pt x="1897" y="1264"/>
                  </a:lnTo>
                  <a:lnTo>
                    <a:pt x="1892" y="1268"/>
                  </a:lnTo>
                  <a:lnTo>
                    <a:pt x="1887" y="1271"/>
                  </a:lnTo>
                  <a:lnTo>
                    <a:pt x="1884" y="1274"/>
                  </a:lnTo>
                  <a:lnTo>
                    <a:pt x="1881" y="1279"/>
                  </a:lnTo>
                  <a:lnTo>
                    <a:pt x="1873" y="1292"/>
                  </a:lnTo>
                  <a:lnTo>
                    <a:pt x="1868" y="1309"/>
                  </a:lnTo>
                  <a:lnTo>
                    <a:pt x="1916" y="1433"/>
                  </a:lnTo>
                  <a:lnTo>
                    <a:pt x="1916" y="1435"/>
                  </a:lnTo>
                  <a:lnTo>
                    <a:pt x="1916" y="1437"/>
                  </a:lnTo>
                  <a:lnTo>
                    <a:pt x="1915" y="1439"/>
                  </a:lnTo>
                  <a:lnTo>
                    <a:pt x="1913" y="1442"/>
                  </a:lnTo>
                  <a:lnTo>
                    <a:pt x="1910" y="1444"/>
                  </a:lnTo>
                  <a:lnTo>
                    <a:pt x="1906" y="1446"/>
                  </a:lnTo>
                  <a:lnTo>
                    <a:pt x="1900" y="1449"/>
                  </a:lnTo>
                  <a:lnTo>
                    <a:pt x="1894" y="1452"/>
                  </a:lnTo>
                  <a:lnTo>
                    <a:pt x="1886" y="1455"/>
                  </a:lnTo>
                  <a:lnTo>
                    <a:pt x="1881" y="1457"/>
                  </a:lnTo>
                  <a:lnTo>
                    <a:pt x="1875" y="1458"/>
                  </a:lnTo>
                  <a:lnTo>
                    <a:pt x="1872" y="1458"/>
                  </a:lnTo>
                  <a:lnTo>
                    <a:pt x="1869" y="1458"/>
                  </a:lnTo>
                  <a:lnTo>
                    <a:pt x="1867" y="1457"/>
                  </a:lnTo>
                  <a:lnTo>
                    <a:pt x="1865" y="1456"/>
                  </a:lnTo>
                  <a:lnTo>
                    <a:pt x="1864" y="1453"/>
                  </a:lnTo>
                  <a:lnTo>
                    <a:pt x="1791" y="1267"/>
                  </a:lnTo>
                  <a:lnTo>
                    <a:pt x="1790" y="1264"/>
                  </a:lnTo>
                  <a:lnTo>
                    <a:pt x="1790" y="1263"/>
                  </a:lnTo>
                  <a:lnTo>
                    <a:pt x="1791" y="1261"/>
                  </a:lnTo>
                  <a:lnTo>
                    <a:pt x="1793" y="1259"/>
                  </a:lnTo>
                  <a:lnTo>
                    <a:pt x="1795" y="1257"/>
                  </a:lnTo>
                  <a:lnTo>
                    <a:pt x="1800" y="1255"/>
                  </a:lnTo>
                  <a:lnTo>
                    <a:pt x="1804" y="1252"/>
                  </a:lnTo>
                  <a:lnTo>
                    <a:pt x="1809" y="1249"/>
                  </a:lnTo>
                  <a:lnTo>
                    <a:pt x="1816" y="1247"/>
                  </a:lnTo>
                  <a:lnTo>
                    <a:pt x="1821" y="1246"/>
                  </a:lnTo>
                  <a:lnTo>
                    <a:pt x="1826" y="1245"/>
                  </a:lnTo>
                  <a:lnTo>
                    <a:pt x="1829" y="1245"/>
                  </a:lnTo>
                  <a:lnTo>
                    <a:pt x="1831" y="1245"/>
                  </a:lnTo>
                  <a:lnTo>
                    <a:pt x="1833" y="1246"/>
                  </a:lnTo>
                  <a:lnTo>
                    <a:pt x="1834" y="1247"/>
                  </a:lnTo>
                  <a:lnTo>
                    <a:pt x="1835" y="1249"/>
                  </a:lnTo>
                  <a:lnTo>
                    <a:pt x="1844" y="1271"/>
                  </a:lnTo>
                  <a:lnTo>
                    <a:pt x="1848" y="1260"/>
                  </a:lnTo>
                  <a:lnTo>
                    <a:pt x="1854" y="1250"/>
                  </a:lnTo>
                  <a:lnTo>
                    <a:pt x="1859" y="1242"/>
                  </a:lnTo>
                  <a:lnTo>
                    <a:pt x="1866" y="1234"/>
                  </a:lnTo>
                  <a:lnTo>
                    <a:pt x="1871" y="1228"/>
                  </a:lnTo>
                  <a:lnTo>
                    <a:pt x="1879" y="1221"/>
                  </a:lnTo>
                  <a:lnTo>
                    <a:pt x="1886" y="1217"/>
                  </a:lnTo>
                  <a:lnTo>
                    <a:pt x="1894" y="1212"/>
                  </a:lnTo>
                  <a:lnTo>
                    <a:pt x="1906" y="1209"/>
                  </a:lnTo>
                  <a:lnTo>
                    <a:pt x="1915" y="1207"/>
                  </a:lnTo>
                  <a:lnTo>
                    <a:pt x="1925" y="1207"/>
                  </a:lnTo>
                  <a:lnTo>
                    <a:pt x="1935" y="1208"/>
                  </a:lnTo>
                  <a:lnTo>
                    <a:pt x="1943" y="1210"/>
                  </a:lnTo>
                  <a:lnTo>
                    <a:pt x="1951" y="1214"/>
                  </a:lnTo>
                  <a:lnTo>
                    <a:pt x="1959" y="1218"/>
                  </a:lnTo>
                  <a:lnTo>
                    <a:pt x="1966" y="1224"/>
                  </a:lnTo>
                  <a:lnTo>
                    <a:pt x="1970" y="1212"/>
                  </a:lnTo>
                  <a:lnTo>
                    <a:pt x="1976" y="1202"/>
                  </a:lnTo>
                  <a:lnTo>
                    <a:pt x="1982" y="1193"/>
                  </a:lnTo>
                  <a:lnTo>
                    <a:pt x="1988" y="1185"/>
                  </a:lnTo>
                  <a:lnTo>
                    <a:pt x="1994" y="1179"/>
                  </a:lnTo>
                  <a:lnTo>
                    <a:pt x="2002" y="1174"/>
                  </a:lnTo>
                  <a:lnTo>
                    <a:pt x="2008" y="1168"/>
                  </a:lnTo>
                  <a:lnTo>
                    <a:pt x="2017" y="1165"/>
                  </a:lnTo>
                  <a:lnTo>
                    <a:pt x="2026" y="1162"/>
                  </a:lnTo>
                  <a:lnTo>
                    <a:pt x="2034" y="1160"/>
                  </a:lnTo>
                  <a:lnTo>
                    <a:pt x="2043" y="1158"/>
                  </a:lnTo>
                  <a:lnTo>
                    <a:pt x="2050" y="1160"/>
                  </a:lnTo>
                  <a:lnTo>
                    <a:pt x="2058" y="1160"/>
                  </a:lnTo>
                  <a:lnTo>
                    <a:pt x="2064" y="1162"/>
                  </a:lnTo>
                  <a:lnTo>
                    <a:pt x="2071" y="1165"/>
                  </a:lnTo>
                  <a:lnTo>
                    <a:pt x="2077" y="1168"/>
                  </a:lnTo>
                  <a:lnTo>
                    <a:pt x="2084" y="1172"/>
                  </a:lnTo>
                  <a:lnTo>
                    <a:pt x="2089" y="1177"/>
                  </a:lnTo>
                  <a:lnTo>
                    <a:pt x="2094" y="1182"/>
                  </a:lnTo>
                  <a:lnTo>
                    <a:pt x="2099" y="1189"/>
                  </a:lnTo>
                  <a:lnTo>
                    <a:pt x="2107" y="1203"/>
                  </a:lnTo>
                  <a:lnTo>
                    <a:pt x="2114" y="1218"/>
                  </a:lnTo>
                  <a:lnTo>
                    <a:pt x="2161" y="1338"/>
                  </a:lnTo>
                  <a:close/>
                  <a:moveTo>
                    <a:pt x="2370" y="1245"/>
                  </a:moveTo>
                  <a:lnTo>
                    <a:pt x="2370" y="1247"/>
                  </a:lnTo>
                  <a:lnTo>
                    <a:pt x="2370" y="1250"/>
                  </a:lnTo>
                  <a:lnTo>
                    <a:pt x="2368" y="1252"/>
                  </a:lnTo>
                  <a:lnTo>
                    <a:pt x="2365" y="1256"/>
                  </a:lnTo>
                  <a:lnTo>
                    <a:pt x="2359" y="1259"/>
                  </a:lnTo>
                  <a:lnTo>
                    <a:pt x="2352" y="1262"/>
                  </a:lnTo>
                  <a:lnTo>
                    <a:pt x="2344" y="1265"/>
                  </a:lnTo>
                  <a:lnTo>
                    <a:pt x="2338" y="1268"/>
                  </a:lnTo>
                  <a:lnTo>
                    <a:pt x="2335" y="1269"/>
                  </a:lnTo>
                  <a:lnTo>
                    <a:pt x="2331" y="1268"/>
                  </a:lnTo>
                  <a:lnTo>
                    <a:pt x="2329" y="1267"/>
                  </a:lnTo>
                  <a:lnTo>
                    <a:pt x="2327" y="1264"/>
                  </a:lnTo>
                  <a:lnTo>
                    <a:pt x="2321" y="1249"/>
                  </a:lnTo>
                  <a:lnTo>
                    <a:pt x="2317" y="1258"/>
                  </a:lnTo>
                  <a:lnTo>
                    <a:pt x="2313" y="1265"/>
                  </a:lnTo>
                  <a:lnTo>
                    <a:pt x="2309" y="1273"/>
                  </a:lnTo>
                  <a:lnTo>
                    <a:pt x="2303" y="1279"/>
                  </a:lnTo>
                  <a:lnTo>
                    <a:pt x="2298" y="1286"/>
                  </a:lnTo>
                  <a:lnTo>
                    <a:pt x="2290" y="1291"/>
                  </a:lnTo>
                  <a:lnTo>
                    <a:pt x="2283" y="1297"/>
                  </a:lnTo>
                  <a:lnTo>
                    <a:pt x="2274" y="1301"/>
                  </a:lnTo>
                  <a:lnTo>
                    <a:pt x="2268" y="1304"/>
                  </a:lnTo>
                  <a:lnTo>
                    <a:pt x="2260" y="1306"/>
                  </a:lnTo>
                  <a:lnTo>
                    <a:pt x="2254" y="1309"/>
                  </a:lnTo>
                  <a:lnTo>
                    <a:pt x="2246" y="1310"/>
                  </a:lnTo>
                  <a:lnTo>
                    <a:pt x="2240" y="1310"/>
                  </a:lnTo>
                  <a:lnTo>
                    <a:pt x="2233" y="1310"/>
                  </a:lnTo>
                  <a:lnTo>
                    <a:pt x="2227" y="1309"/>
                  </a:lnTo>
                  <a:lnTo>
                    <a:pt x="2220" y="1308"/>
                  </a:lnTo>
                  <a:lnTo>
                    <a:pt x="2214" y="1305"/>
                  </a:lnTo>
                  <a:lnTo>
                    <a:pt x="2208" y="1303"/>
                  </a:lnTo>
                  <a:lnTo>
                    <a:pt x="2203" y="1300"/>
                  </a:lnTo>
                  <a:lnTo>
                    <a:pt x="2197" y="1296"/>
                  </a:lnTo>
                  <a:lnTo>
                    <a:pt x="2193" y="1290"/>
                  </a:lnTo>
                  <a:lnTo>
                    <a:pt x="2189" y="1285"/>
                  </a:lnTo>
                  <a:lnTo>
                    <a:pt x="2184" y="1278"/>
                  </a:lnTo>
                  <a:lnTo>
                    <a:pt x="2181" y="1272"/>
                  </a:lnTo>
                  <a:lnTo>
                    <a:pt x="2178" y="1264"/>
                  </a:lnTo>
                  <a:lnTo>
                    <a:pt x="2176" y="1256"/>
                  </a:lnTo>
                  <a:lnTo>
                    <a:pt x="2175" y="1248"/>
                  </a:lnTo>
                  <a:lnTo>
                    <a:pt x="2175" y="1242"/>
                  </a:lnTo>
                  <a:lnTo>
                    <a:pt x="2176" y="1234"/>
                  </a:lnTo>
                  <a:lnTo>
                    <a:pt x="2178" y="1227"/>
                  </a:lnTo>
                  <a:lnTo>
                    <a:pt x="2181" y="1220"/>
                  </a:lnTo>
                  <a:lnTo>
                    <a:pt x="2184" y="1214"/>
                  </a:lnTo>
                  <a:lnTo>
                    <a:pt x="2190" y="1207"/>
                  </a:lnTo>
                  <a:lnTo>
                    <a:pt x="2195" y="1201"/>
                  </a:lnTo>
                  <a:lnTo>
                    <a:pt x="2203" y="1194"/>
                  </a:lnTo>
                  <a:lnTo>
                    <a:pt x="2210" y="1188"/>
                  </a:lnTo>
                  <a:lnTo>
                    <a:pt x="2219" y="1182"/>
                  </a:lnTo>
                  <a:lnTo>
                    <a:pt x="2229" y="1177"/>
                  </a:lnTo>
                  <a:lnTo>
                    <a:pt x="2240" y="1170"/>
                  </a:lnTo>
                  <a:lnTo>
                    <a:pt x="2251" y="1165"/>
                  </a:lnTo>
                  <a:lnTo>
                    <a:pt x="2269" y="1157"/>
                  </a:lnTo>
                  <a:lnTo>
                    <a:pt x="2264" y="1145"/>
                  </a:lnTo>
                  <a:lnTo>
                    <a:pt x="2260" y="1138"/>
                  </a:lnTo>
                  <a:lnTo>
                    <a:pt x="2256" y="1131"/>
                  </a:lnTo>
                  <a:lnTo>
                    <a:pt x="2250" y="1127"/>
                  </a:lnTo>
                  <a:lnTo>
                    <a:pt x="2245" y="1124"/>
                  </a:lnTo>
                  <a:lnTo>
                    <a:pt x="2238" y="1122"/>
                  </a:lnTo>
                  <a:lnTo>
                    <a:pt x="2232" y="1122"/>
                  </a:lnTo>
                  <a:lnTo>
                    <a:pt x="2223" y="1124"/>
                  </a:lnTo>
                  <a:lnTo>
                    <a:pt x="2215" y="1127"/>
                  </a:lnTo>
                  <a:lnTo>
                    <a:pt x="2203" y="1134"/>
                  </a:lnTo>
                  <a:lnTo>
                    <a:pt x="2192" y="1140"/>
                  </a:lnTo>
                  <a:lnTo>
                    <a:pt x="2184" y="1148"/>
                  </a:lnTo>
                  <a:lnTo>
                    <a:pt x="2178" y="1155"/>
                  </a:lnTo>
                  <a:lnTo>
                    <a:pt x="2171" y="1162"/>
                  </a:lnTo>
                  <a:lnTo>
                    <a:pt x="2167" y="1167"/>
                  </a:lnTo>
                  <a:lnTo>
                    <a:pt x="2164" y="1171"/>
                  </a:lnTo>
                  <a:lnTo>
                    <a:pt x="2161" y="1174"/>
                  </a:lnTo>
                  <a:lnTo>
                    <a:pt x="2157" y="1175"/>
                  </a:lnTo>
                  <a:lnTo>
                    <a:pt x="2155" y="1175"/>
                  </a:lnTo>
                  <a:lnTo>
                    <a:pt x="2153" y="1174"/>
                  </a:lnTo>
                  <a:lnTo>
                    <a:pt x="2151" y="1171"/>
                  </a:lnTo>
                  <a:lnTo>
                    <a:pt x="2149" y="1169"/>
                  </a:lnTo>
                  <a:lnTo>
                    <a:pt x="2147" y="1166"/>
                  </a:lnTo>
                  <a:lnTo>
                    <a:pt x="2143" y="1162"/>
                  </a:lnTo>
                  <a:lnTo>
                    <a:pt x="2141" y="1157"/>
                  </a:lnTo>
                  <a:lnTo>
                    <a:pt x="2139" y="1152"/>
                  </a:lnTo>
                  <a:lnTo>
                    <a:pt x="2138" y="1147"/>
                  </a:lnTo>
                  <a:lnTo>
                    <a:pt x="2138" y="1143"/>
                  </a:lnTo>
                  <a:lnTo>
                    <a:pt x="2139" y="1139"/>
                  </a:lnTo>
                  <a:lnTo>
                    <a:pt x="2141" y="1134"/>
                  </a:lnTo>
                  <a:lnTo>
                    <a:pt x="2147" y="1127"/>
                  </a:lnTo>
                  <a:lnTo>
                    <a:pt x="2152" y="1121"/>
                  </a:lnTo>
                  <a:lnTo>
                    <a:pt x="2160" y="1113"/>
                  </a:lnTo>
                  <a:lnTo>
                    <a:pt x="2168" y="1105"/>
                  </a:lnTo>
                  <a:lnTo>
                    <a:pt x="2179" y="1099"/>
                  </a:lnTo>
                  <a:lnTo>
                    <a:pt x="2190" y="1093"/>
                  </a:lnTo>
                  <a:lnTo>
                    <a:pt x="2202" y="1086"/>
                  </a:lnTo>
                  <a:lnTo>
                    <a:pt x="2211" y="1082"/>
                  </a:lnTo>
                  <a:lnTo>
                    <a:pt x="2221" y="1078"/>
                  </a:lnTo>
                  <a:lnTo>
                    <a:pt x="2231" y="1075"/>
                  </a:lnTo>
                  <a:lnTo>
                    <a:pt x="2240" y="1074"/>
                  </a:lnTo>
                  <a:lnTo>
                    <a:pt x="2248" y="1073"/>
                  </a:lnTo>
                  <a:lnTo>
                    <a:pt x="2256" y="1073"/>
                  </a:lnTo>
                  <a:lnTo>
                    <a:pt x="2263" y="1074"/>
                  </a:lnTo>
                  <a:lnTo>
                    <a:pt x="2271" y="1075"/>
                  </a:lnTo>
                  <a:lnTo>
                    <a:pt x="2277" y="1078"/>
                  </a:lnTo>
                  <a:lnTo>
                    <a:pt x="2284" y="1082"/>
                  </a:lnTo>
                  <a:lnTo>
                    <a:pt x="2289" y="1086"/>
                  </a:lnTo>
                  <a:lnTo>
                    <a:pt x="2296" y="1091"/>
                  </a:lnTo>
                  <a:lnTo>
                    <a:pt x="2300" y="1098"/>
                  </a:lnTo>
                  <a:lnTo>
                    <a:pt x="2305" y="1104"/>
                  </a:lnTo>
                  <a:lnTo>
                    <a:pt x="2310" y="1113"/>
                  </a:lnTo>
                  <a:lnTo>
                    <a:pt x="2314" y="1122"/>
                  </a:lnTo>
                  <a:lnTo>
                    <a:pt x="2370" y="1245"/>
                  </a:lnTo>
                  <a:close/>
                  <a:moveTo>
                    <a:pt x="2284" y="1190"/>
                  </a:moveTo>
                  <a:lnTo>
                    <a:pt x="2264" y="1198"/>
                  </a:lnTo>
                  <a:lnTo>
                    <a:pt x="2253" y="1204"/>
                  </a:lnTo>
                  <a:lnTo>
                    <a:pt x="2244" y="1209"/>
                  </a:lnTo>
                  <a:lnTo>
                    <a:pt x="2237" y="1216"/>
                  </a:lnTo>
                  <a:lnTo>
                    <a:pt x="2232" y="1222"/>
                  </a:lnTo>
                  <a:lnTo>
                    <a:pt x="2229" y="1228"/>
                  </a:lnTo>
                  <a:lnTo>
                    <a:pt x="2228" y="1234"/>
                  </a:lnTo>
                  <a:lnTo>
                    <a:pt x="2229" y="1241"/>
                  </a:lnTo>
                  <a:lnTo>
                    <a:pt x="2231" y="1247"/>
                  </a:lnTo>
                  <a:lnTo>
                    <a:pt x="2234" y="1252"/>
                  </a:lnTo>
                  <a:lnTo>
                    <a:pt x="2237" y="1257"/>
                  </a:lnTo>
                  <a:lnTo>
                    <a:pt x="2242" y="1260"/>
                  </a:lnTo>
                  <a:lnTo>
                    <a:pt x="2246" y="1262"/>
                  </a:lnTo>
                  <a:lnTo>
                    <a:pt x="2251" y="1263"/>
                  </a:lnTo>
                  <a:lnTo>
                    <a:pt x="2257" y="1263"/>
                  </a:lnTo>
                  <a:lnTo>
                    <a:pt x="2263" y="1262"/>
                  </a:lnTo>
                  <a:lnTo>
                    <a:pt x="2270" y="1260"/>
                  </a:lnTo>
                  <a:lnTo>
                    <a:pt x="2274" y="1257"/>
                  </a:lnTo>
                  <a:lnTo>
                    <a:pt x="2280" y="1254"/>
                  </a:lnTo>
                  <a:lnTo>
                    <a:pt x="2283" y="1249"/>
                  </a:lnTo>
                  <a:lnTo>
                    <a:pt x="2287" y="1245"/>
                  </a:lnTo>
                  <a:lnTo>
                    <a:pt x="2292" y="1234"/>
                  </a:lnTo>
                  <a:lnTo>
                    <a:pt x="2298" y="1220"/>
                  </a:lnTo>
                  <a:lnTo>
                    <a:pt x="2284" y="1190"/>
                  </a:lnTo>
                  <a:close/>
                  <a:moveTo>
                    <a:pt x="2589" y="1135"/>
                  </a:moveTo>
                  <a:lnTo>
                    <a:pt x="2589" y="1137"/>
                  </a:lnTo>
                  <a:lnTo>
                    <a:pt x="2589" y="1139"/>
                  </a:lnTo>
                  <a:lnTo>
                    <a:pt x="2587" y="1141"/>
                  </a:lnTo>
                  <a:lnTo>
                    <a:pt x="2586" y="1143"/>
                  </a:lnTo>
                  <a:lnTo>
                    <a:pt x="2583" y="1147"/>
                  </a:lnTo>
                  <a:lnTo>
                    <a:pt x="2579" y="1149"/>
                  </a:lnTo>
                  <a:lnTo>
                    <a:pt x="2573" y="1152"/>
                  </a:lnTo>
                  <a:lnTo>
                    <a:pt x="2567" y="1155"/>
                  </a:lnTo>
                  <a:lnTo>
                    <a:pt x="2560" y="1160"/>
                  </a:lnTo>
                  <a:lnTo>
                    <a:pt x="2555" y="1162"/>
                  </a:lnTo>
                  <a:lnTo>
                    <a:pt x="2550" y="1163"/>
                  </a:lnTo>
                  <a:lnTo>
                    <a:pt x="2546" y="1164"/>
                  </a:lnTo>
                  <a:lnTo>
                    <a:pt x="2543" y="1164"/>
                  </a:lnTo>
                  <a:lnTo>
                    <a:pt x="2541" y="1164"/>
                  </a:lnTo>
                  <a:lnTo>
                    <a:pt x="2539" y="1162"/>
                  </a:lnTo>
                  <a:lnTo>
                    <a:pt x="2538" y="1161"/>
                  </a:lnTo>
                  <a:lnTo>
                    <a:pt x="2486" y="1058"/>
                  </a:lnTo>
                  <a:lnTo>
                    <a:pt x="2479" y="1047"/>
                  </a:lnTo>
                  <a:lnTo>
                    <a:pt x="2474" y="1038"/>
                  </a:lnTo>
                  <a:lnTo>
                    <a:pt x="2468" y="1033"/>
                  </a:lnTo>
                  <a:lnTo>
                    <a:pt x="2462" y="1029"/>
                  </a:lnTo>
                  <a:lnTo>
                    <a:pt x="2456" y="1027"/>
                  </a:lnTo>
                  <a:lnTo>
                    <a:pt x="2448" y="1026"/>
                  </a:lnTo>
                  <a:lnTo>
                    <a:pt x="2442" y="1027"/>
                  </a:lnTo>
                  <a:lnTo>
                    <a:pt x="2434" y="1030"/>
                  </a:lnTo>
                  <a:lnTo>
                    <a:pt x="2429" y="1032"/>
                  </a:lnTo>
                  <a:lnTo>
                    <a:pt x="2425" y="1036"/>
                  </a:lnTo>
                  <a:lnTo>
                    <a:pt x="2421" y="1041"/>
                  </a:lnTo>
                  <a:lnTo>
                    <a:pt x="2418" y="1046"/>
                  </a:lnTo>
                  <a:lnTo>
                    <a:pt x="2415" y="1053"/>
                  </a:lnTo>
                  <a:lnTo>
                    <a:pt x="2412" y="1060"/>
                  </a:lnTo>
                  <a:lnTo>
                    <a:pt x="2410" y="1068"/>
                  </a:lnTo>
                  <a:lnTo>
                    <a:pt x="2408" y="1077"/>
                  </a:lnTo>
                  <a:lnTo>
                    <a:pt x="2468" y="1196"/>
                  </a:lnTo>
                  <a:lnTo>
                    <a:pt x="2469" y="1197"/>
                  </a:lnTo>
                  <a:lnTo>
                    <a:pt x="2469" y="1200"/>
                  </a:lnTo>
                  <a:lnTo>
                    <a:pt x="2468" y="1202"/>
                  </a:lnTo>
                  <a:lnTo>
                    <a:pt x="2465" y="1205"/>
                  </a:lnTo>
                  <a:lnTo>
                    <a:pt x="2463" y="1207"/>
                  </a:lnTo>
                  <a:lnTo>
                    <a:pt x="2459" y="1210"/>
                  </a:lnTo>
                  <a:lnTo>
                    <a:pt x="2453" y="1214"/>
                  </a:lnTo>
                  <a:lnTo>
                    <a:pt x="2447" y="1217"/>
                  </a:lnTo>
                  <a:lnTo>
                    <a:pt x="2441" y="1220"/>
                  </a:lnTo>
                  <a:lnTo>
                    <a:pt x="2434" y="1222"/>
                  </a:lnTo>
                  <a:lnTo>
                    <a:pt x="2430" y="1224"/>
                  </a:lnTo>
                  <a:lnTo>
                    <a:pt x="2425" y="1224"/>
                  </a:lnTo>
                  <a:lnTo>
                    <a:pt x="2423" y="1225"/>
                  </a:lnTo>
                  <a:lnTo>
                    <a:pt x="2421" y="1224"/>
                  </a:lnTo>
                  <a:lnTo>
                    <a:pt x="2419" y="1223"/>
                  </a:lnTo>
                  <a:lnTo>
                    <a:pt x="2418" y="1221"/>
                  </a:lnTo>
                  <a:lnTo>
                    <a:pt x="2327" y="1043"/>
                  </a:lnTo>
                  <a:lnTo>
                    <a:pt x="2326" y="1041"/>
                  </a:lnTo>
                  <a:lnTo>
                    <a:pt x="2326" y="1038"/>
                  </a:lnTo>
                  <a:lnTo>
                    <a:pt x="2327" y="1036"/>
                  </a:lnTo>
                  <a:lnTo>
                    <a:pt x="2328" y="1034"/>
                  </a:lnTo>
                  <a:lnTo>
                    <a:pt x="2331" y="1032"/>
                  </a:lnTo>
                  <a:lnTo>
                    <a:pt x="2335" y="1029"/>
                  </a:lnTo>
                  <a:lnTo>
                    <a:pt x="2339" y="1027"/>
                  </a:lnTo>
                  <a:lnTo>
                    <a:pt x="2344" y="1023"/>
                  </a:lnTo>
                  <a:lnTo>
                    <a:pt x="2351" y="1020"/>
                  </a:lnTo>
                  <a:lnTo>
                    <a:pt x="2355" y="1019"/>
                  </a:lnTo>
                  <a:lnTo>
                    <a:pt x="2359" y="1017"/>
                  </a:lnTo>
                  <a:lnTo>
                    <a:pt x="2363" y="1017"/>
                  </a:lnTo>
                  <a:lnTo>
                    <a:pt x="2365" y="1017"/>
                  </a:lnTo>
                  <a:lnTo>
                    <a:pt x="2367" y="1018"/>
                  </a:lnTo>
                  <a:lnTo>
                    <a:pt x="2369" y="1019"/>
                  </a:lnTo>
                  <a:lnTo>
                    <a:pt x="2370" y="1020"/>
                  </a:lnTo>
                  <a:lnTo>
                    <a:pt x="2380" y="1042"/>
                  </a:lnTo>
                  <a:lnTo>
                    <a:pt x="2384" y="1030"/>
                  </a:lnTo>
                  <a:lnTo>
                    <a:pt x="2389" y="1020"/>
                  </a:lnTo>
                  <a:lnTo>
                    <a:pt x="2393" y="1010"/>
                  </a:lnTo>
                  <a:lnTo>
                    <a:pt x="2398" y="1002"/>
                  </a:lnTo>
                  <a:lnTo>
                    <a:pt x="2405" y="994"/>
                  </a:lnTo>
                  <a:lnTo>
                    <a:pt x="2411" y="988"/>
                  </a:lnTo>
                  <a:lnTo>
                    <a:pt x="2419" y="982"/>
                  </a:lnTo>
                  <a:lnTo>
                    <a:pt x="2426" y="978"/>
                  </a:lnTo>
                  <a:lnTo>
                    <a:pt x="2435" y="974"/>
                  </a:lnTo>
                  <a:lnTo>
                    <a:pt x="2444" y="970"/>
                  </a:lnTo>
                  <a:lnTo>
                    <a:pt x="2452" y="969"/>
                  </a:lnTo>
                  <a:lnTo>
                    <a:pt x="2460" y="968"/>
                  </a:lnTo>
                  <a:lnTo>
                    <a:pt x="2468" y="968"/>
                  </a:lnTo>
                  <a:lnTo>
                    <a:pt x="2475" y="969"/>
                  </a:lnTo>
                  <a:lnTo>
                    <a:pt x="2482" y="971"/>
                  </a:lnTo>
                  <a:lnTo>
                    <a:pt x="2489" y="975"/>
                  </a:lnTo>
                  <a:lnTo>
                    <a:pt x="2495" y="978"/>
                  </a:lnTo>
                  <a:lnTo>
                    <a:pt x="2501" y="982"/>
                  </a:lnTo>
                  <a:lnTo>
                    <a:pt x="2506" y="988"/>
                  </a:lnTo>
                  <a:lnTo>
                    <a:pt x="2512" y="993"/>
                  </a:lnTo>
                  <a:lnTo>
                    <a:pt x="2517" y="1000"/>
                  </a:lnTo>
                  <a:lnTo>
                    <a:pt x="2523" y="1007"/>
                  </a:lnTo>
                  <a:lnTo>
                    <a:pt x="2527" y="1015"/>
                  </a:lnTo>
                  <a:lnTo>
                    <a:pt x="2532" y="1024"/>
                  </a:lnTo>
                  <a:lnTo>
                    <a:pt x="2589" y="1135"/>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4" name="Freeform 448">
              <a:extLst>
                <a:ext uri="{FF2B5EF4-FFF2-40B4-BE49-F238E27FC236}">
                  <a16:creationId xmlns:a16="http://schemas.microsoft.com/office/drawing/2014/main" xmlns="" id="{E1410DC1-64CA-4ED1-894D-C0AA53DD2456}"/>
                </a:ext>
              </a:extLst>
            </p:cNvPr>
            <p:cNvSpPr>
              <a:spLocks noEditPoints="1"/>
            </p:cNvSpPr>
            <p:nvPr/>
          </p:nvSpPr>
          <p:spPr bwMode="auto">
            <a:xfrm>
              <a:off x="2137705" y="5403899"/>
              <a:ext cx="1097315" cy="499314"/>
            </a:xfrm>
            <a:custGeom>
              <a:avLst/>
              <a:gdLst>
                <a:gd name="T0" fmla="*/ 97 w 3733"/>
                <a:gd name="T1" fmla="*/ 161 h 1701"/>
                <a:gd name="T2" fmla="*/ 220 w 3733"/>
                <a:gd name="T3" fmla="*/ 87 h 1701"/>
                <a:gd name="T4" fmla="*/ 2249 w 3733"/>
                <a:gd name="T5" fmla="*/ 1446 h 1701"/>
                <a:gd name="T6" fmla="*/ 2267 w 3733"/>
                <a:gd name="T7" fmla="*/ 1278 h 1701"/>
                <a:gd name="T8" fmla="*/ 1165 w 3733"/>
                <a:gd name="T9" fmla="*/ 350 h 1701"/>
                <a:gd name="T10" fmla="*/ 1184 w 3733"/>
                <a:gd name="T11" fmla="*/ 274 h 1701"/>
                <a:gd name="T12" fmla="*/ 1271 w 3733"/>
                <a:gd name="T13" fmla="*/ 442 h 1701"/>
                <a:gd name="T14" fmla="*/ 1289 w 3733"/>
                <a:gd name="T15" fmla="*/ 390 h 1701"/>
                <a:gd name="T16" fmla="*/ 1291 w 3733"/>
                <a:gd name="T17" fmla="*/ 494 h 1701"/>
                <a:gd name="T18" fmla="*/ 1355 w 3733"/>
                <a:gd name="T19" fmla="*/ 510 h 1701"/>
                <a:gd name="T20" fmla="*/ 1522 w 3733"/>
                <a:gd name="T21" fmla="*/ 773 h 1701"/>
                <a:gd name="T22" fmla="*/ 1750 w 3733"/>
                <a:gd name="T23" fmla="*/ 534 h 1701"/>
                <a:gd name="T24" fmla="*/ 1840 w 3733"/>
                <a:gd name="T25" fmla="*/ 915 h 1701"/>
                <a:gd name="T26" fmla="*/ 1808 w 3733"/>
                <a:gd name="T27" fmla="*/ 669 h 1701"/>
                <a:gd name="T28" fmla="*/ 1976 w 3733"/>
                <a:gd name="T29" fmla="*/ 970 h 1701"/>
                <a:gd name="T30" fmla="*/ 2093 w 3733"/>
                <a:gd name="T31" fmla="*/ 844 h 1701"/>
                <a:gd name="T32" fmla="*/ 2198 w 3733"/>
                <a:gd name="T33" fmla="*/ 1028 h 1701"/>
                <a:gd name="T34" fmla="*/ 2196 w 3733"/>
                <a:gd name="T35" fmla="*/ 762 h 1701"/>
                <a:gd name="T36" fmla="*/ 2492 w 3733"/>
                <a:gd name="T37" fmla="*/ 1134 h 1701"/>
                <a:gd name="T38" fmla="*/ 2440 w 3733"/>
                <a:gd name="T39" fmla="*/ 993 h 1701"/>
                <a:gd name="T40" fmla="*/ 2534 w 3733"/>
                <a:gd name="T41" fmla="*/ 977 h 1701"/>
                <a:gd name="T42" fmla="*/ 2700 w 3733"/>
                <a:gd name="T43" fmla="*/ 1024 h 1701"/>
                <a:gd name="T44" fmla="*/ 2691 w 3733"/>
                <a:gd name="T45" fmla="*/ 966 h 1701"/>
                <a:gd name="T46" fmla="*/ 2803 w 3733"/>
                <a:gd name="T47" fmla="*/ 1202 h 1701"/>
                <a:gd name="T48" fmla="*/ 2943 w 3733"/>
                <a:gd name="T49" fmla="*/ 1104 h 1701"/>
                <a:gd name="T50" fmla="*/ 2169 w 3733"/>
                <a:gd name="T51" fmla="*/ 1369 h 1701"/>
                <a:gd name="T52" fmla="*/ 2383 w 3733"/>
                <a:gd name="T53" fmla="*/ 1424 h 1701"/>
                <a:gd name="T54" fmla="*/ 2302 w 3733"/>
                <a:gd name="T55" fmla="*/ 1479 h 1701"/>
                <a:gd name="T56" fmla="*/ 2557 w 3733"/>
                <a:gd name="T57" fmla="*/ 1311 h 1701"/>
                <a:gd name="T58" fmla="*/ 2354 w 3733"/>
                <a:gd name="T59" fmla="*/ 1490 h 1701"/>
                <a:gd name="T60" fmla="*/ 2712 w 3733"/>
                <a:gd name="T61" fmla="*/ 1515 h 1701"/>
                <a:gd name="T62" fmla="*/ 2659 w 3733"/>
                <a:gd name="T63" fmla="*/ 1327 h 1701"/>
                <a:gd name="T64" fmla="*/ 3028 w 3733"/>
                <a:gd name="T65" fmla="*/ 1626 h 1701"/>
                <a:gd name="T66" fmla="*/ 2841 w 3733"/>
                <a:gd name="T67" fmla="*/ 1449 h 1701"/>
                <a:gd name="T68" fmla="*/ 2979 w 3733"/>
                <a:gd name="T69" fmla="*/ 1421 h 1701"/>
                <a:gd name="T70" fmla="*/ 3275 w 3733"/>
                <a:gd name="T71" fmla="*/ 1614 h 1701"/>
                <a:gd name="T72" fmla="*/ 3164 w 3733"/>
                <a:gd name="T73" fmla="*/ 1453 h 1701"/>
                <a:gd name="T74" fmla="*/ 3542 w 3733"/>
                <a:gd name="T75" fmla="*/ 1685 h 1701"/>
                <a:gd name="T76" fmla="*/ 3382 w 3733"/>
                <a:gd name="T77" fmla="*/ 1457 h 1701"/>
                <a:gd name="T78" fmla="*/ 3659 w 3733"/>
                <a:gd name="T79" fmla="*/ 1698 h 1701"/>
                <a:gd name="T80" fmla="*/ 3729 w 3733"/>
                <a:gd name="T81" fmla="*/ 1485 h 1701"/>
                <a:gd name="T82" fmla="*/ 215 w 3733"/>
                <a:gd name="T83" fmla="*/ 254 h 1701"/>
                <a:gd name="T84" fmla="*/ 162 w 3733"/>
                <a:gd name="T85" fmla="*/ 239 h 1701"/>
                <a:gd name="T86" fmla="*/ 312 w 3733"/>
                <a:gd name="T87" fmla="*/ 181 h 1701"/>
                <a:gd name="T88" fmla="*/ 441 w 3733"/>
                <a:gd name="T89" fmla="*/ 252 h 1701"/>
                <a:gd name="T90" fmla="*/ 547 w 3733"/>
                <a:gd name="T91" fmla="*/ 585 h 1701"/>
                <a:gd name="T92" fmla="*/ 710 w 3733"/>
                <a:gd name="T93" fmla="*/ 444 h 1701"/>
                <a:gd name="T94" fmla="*/ 775 w 3733"/>
                <a:gd name="T95" fmla="*/ 451 h 1701"/>
                <a:gd name="T96" fmla="*/ 746 w 3733"/>
                <a:gd name="T97" fmla="*/ 647 h 1701"/>
                <a:gd name="T98" fmla="*/ 873 w 3733"/>
                <a:gd name="T99" fmla="*/ 605 h 1701"/>
                <a:gd name="T100" fmla="*/ 953 w 3733"/>
                <a:gd name="T101" fmla="*/ 796 h 1701"/>
                <a:gd name="T102" fmla="*/ 899 w 3733"/>
                <a:gd name="T103" fmla="*/ 777 h 1701"/>
                <a:gd name="T104" fmla="*/ 1031 w 3733"/>
                <a:gd name="T105" fmla="*/ 700 h 1701"/>
                <a:gd name="T106" fmla="*/ 1131 w 3733"/>
                <a:gd name="T107" fmla="*/ 923 h 1701"/>
                <a:gd name="T108" fmla="*/ 1287 w 3733"/>
                <a:gd name="T109" fmla="*/ 813 h 1701"/>
                <a:gd name="T110" fmla="*/ 1234 w 3733"/>
                <a:gd name="T111" fmla="*/ 942 h 1701"/>
                <a:gd name="T112" fmla="*/ 1504 w 3733"/>
                <a:gd name="T113" fmla="*/ 1003 h 1701"/>
                <a:gd name="T114" fmla="*/ 1490 w 3733"/>
                <a:gd name="T115" fmla="*/ 913 h 1701"/>
                <a:gd name="T116" fmla="*/ 1766 w 3733"/>
                <a:gd name="T117" fmla="*/ 1261 h 1701"/>
                <a:gd name="T118" fmla="*/ 1750 w 3733"/>
                <a:gd name="T119" fmla="*/ 1085 h 1701"/>
                <a:gd name="T120" fmla="*/ 1728 w 3733"/>
                <a:gd name="T121" fmla="*/ 1198 h 1701"/>
                <a:gd name="T122" fmla="*/ 1924 w 3733"/>
                <a:gd name="T123" fmla="*/ 1335 h 1701"/>
                <a:gd name="T124" fmla="*/ 2105 w 3733"/>
                <a:gd name="T125" fmla="*/ 1236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3" h="1701">
                  <a:moveTo>
                    <a:pt x="147" y="190"/>
                  </a:moveTo>
                  <a:lnTo>
                    <a:pt x="141" y="196"/>
                  </a:lnTo>
                  <a:lnTo>
                    <a:pt x="135" y="201"/>
                  </a:lnTo>
                  <a:lnTo>
                    <a:pt x="129" y="205"/>
                  </a:lnTo>
                  <a:lnTo>
                    <a:pt x="122" y="208"/>
                  </a:lnTo>
                  <a:lnTo>
                    <a:pt x="116" y="211"/>
                  </a:lnTo>
                  <a:lnTo>
                    <a:pt x="108" y="213"/>
                  </a:lnTo>
                  <a:lnTo>
                    <a:pt x="102" y="213"/>
                  </a:lnTo>
                  <a:lnTo>
                    <a:pt x="94" y="213"/>
                  </a:lnTo>
                  <a:lnTo>
                    <a:pt x="87" y="212"/>
                  </a:lnTo>
                  <a:lnTo>
                    <a:pt x="79" y="211"/>
                  </a:lnTo>
                  <a:lnTo>
                    <a:pt x="71" y="208"/>
                  </a:lnTo>
                  <a:lnTo>
                    <a:pt x="65" y="205"/>
                  </a:lnTo>
                  <a:lnTo>
                    <a:pt x="57" y="201"/>
                  </a:lnTo>
                  <a:lnTo>
                    <a:pt x="50" y="197"/>
                  </a:lnTo>
                  <a:lnTo>
                    <a:pt x="42" y="191"/>
                  </a:lnTo>
                  <a:lnTo>
                    <a:pt x="36" y="186"/>
                  </a:lnTo>
                  <a:lnTo>
                    <a:pt x="27" y="178"/>
                  </a:lnTo>
                  <a:lnTo>
                    <a:pt x="21" y="170"/>
                  </a:lnTo>
                  <a:lnTo>
                    <a:pt x="14" y="162"/>
                  </a:lnTo>
                  <a:lnTo>
                    <a:pt x="10" y="154"/>
                  </a:lnTo>
                  <a:lnTo>
                    <a:pt x="5" y="148"/>
                  </a:lnTo>
                  <a:lnTo>
                    <a:pt x="2" y="141"/>
                  </a:lnTo>
                  <a:lnTo>
                    <a:pt x="1" y="137"/>
                  </a:lnTo>
                  <a:lnTo>
                    <a:pt x="0" y="133"/>
                  </a:lnTo>
                  <a:lnTo>
                    <a:pt x="0" y="130"/>
                  </a:lnTo>
                  <a:lnTo>
                    <a:pt x="2" y="125"/>
                  </a:lnTo>
                  <a:lnTo>
                    <a:pt x="5" y="120"/>
                  </a:lnTo>
                  <a:lnTo>
                    <a:pt x="11" y="112"/>
                  </a:lnTo>
                  <a:lnTo>
                    <a:pt x="14" y="108"/>
                  </a:lnTo>
                  <a:lnTo>
                    <a:pt x="17" y="105"/>
                  </a:lnTo>
                  <a:lnTo>
                    <a:pt x="21" y="103"/>
                  </a:lnTo>
                  <a:lnTo>
                    <a:pt x="23" y="101"/>
                  </a:lnTo>
                  <a:lnTo>
                    <a:pt x="25" y="100"/>
                  </a:lnTo>
                  <a:lnTo>
                    <a:pt x="27" y="100"/>
                  </a:lnTo>
                  <a:lnTo>
                    <a:pt x="28" y="100"/>
                  </a:lnTo>
                  <a:lnTo>
                    <a:pt x="30" y="101"/>
                  </a:lnTo>
                  <a:lnTo>
                    <a:pt x="31" y="105"/>
                  </a:lnTo>
                  <a:lnTo>
                    <a:pt x="34" y="109"/>
                  </a:lnTo>
                  <a:lnTo>
                    <a:pt x="36" y="114"/>
                  </a:lnTo>
                  <a:lnTo>
                    <a:pt x="39" y="121"/>
                  </a:lnTo>
                  <a:lnTo>
                    <a:pt x="42" y="130"/>
                  </a:lnTo>
                  <a:lnTo>
                    <a:pt x="47" y="137"/>
                  </a:lnTo>
                  <a:lnTo>
                    <a:pt x="53" y="146"/>
                  </a:lnTo>
                  <a:lnTo>
                    <a:pt x="62" y="153"/>
                  </a:lnTo>
                  <a:lnTo>
                    <a:pt x="67" y="158"/>
                  </a:lnTo>
                  <a:lnTo>
                    <a:pt x="72" y="161"/>
                  </a:lnTo>
                  <a:lnTo>
                    <a:pt x="78" y="164"/>
                  </a:lnTo>
                  <a:lnTo>
                    <a:pt x="83" y="165"/>
                  </a:lnTo>
                  <a:lnTo>
                    <a:pt x="89" y="165"/>
                  </a:lnTo>
                  <a:lnTo>
                    <a:pt x="93" y="163"/>
                  </a:lnTo>
                  <a:lnTo>
                    <a:pt x="97" y="161"/>
                  </a:lnTo>
                  <a:lnTo>
                    <a:pt x="102" y="158"/>
                  </a:lnTo>
                  <a:lnTo>
                    <a:pt x="104" y="154"/>
                  </a:lnTo>
                  <a:lnTo>
                    <a:pt x="105" y="151"/>
                  </a:lnTo>
                  <a:lnTo>
                    <a:pt x="106" y="149"/>
                  </a:lnTo>
                  <a:lnTo>
                    <a:pt x="106" y="146"/>
                  </a:lnTo>
                  <a:lnTo>
                    <a:pt x="106" y="139"/>
                  </a:lnTo>
                  <a:lnTo>
                    <a:pt x="104" y="132"/>
                  </a:lnTo>
                  <a:lnTo>
                    <a:pt x="101" y="124"/>
                  </a:lnTo>
                  <a:lnTo>
                    <a:pt x="96" y="117"/>
                  </a:lnTo>
                  <a:lnTo>
                    <a:pt x="92" y="109"/>
                  </a:lnTo>
                  <a:lnTo>
                    <a:pt x="88" y="99"/>
                  </a:lnTo>
                  <a:lnTo>
                    <a:pt x="83" y="91"/>
                  </a:lnTo>
                  <a:lnTo>
                    <a:pt x="80" y="82"/>
                  </a:lnTo>
                  <a:lnTo>
                    <a:pt x="77" y="72"/>
                  </a:lnTo>
                  <a:lnTo>
                    <a:pt x="76" y="63"/>
                  </a:lnTo>
                  <a:lnTo>
                    <a:pt x="77" y="52"/>
                  </a:lnTo>
                  <a:lnTo>
                    <a:pt x="79" y="42"/>
                  </a:lnTo>
                  <a:lnTo>
                    <a:pt x="81" y="37"/>
                  </a:lnTo>
                  <a:lnTo>
                    <a:pt x="83" y="31"/>
                  </a:lnTo>
                  <a:lnTo>
                    <a:pt x="88" y="26"/>
                  </a:lnTo>
                  <a:lnTo>
                    <a:pt x="92" y="20"/>
                  </a:lnTo>
                  <a:lnTo>
                    <a:pt x="96" y="16"/>
                  </a:lnTo>
                  <a:lnTo>
                    <a:pt x="102" y="12"/>
                  </a:lnTo>
                  <a:lnTo>
                    <a:pt x="107" y="7"/>
                  </a:lnTo>
                  <a:lnTo>
                    <a:pt x="114" y="4"/>
                  </a:lnTo>
                  <a:lnTo>
                    <a:pt x="119" y="2"/>
                  </a:lnTo>
                  <a:lnTo>
                    <a:pt x="125" y="1"/>
                  </a:lnTo>
                  <a:lnTo>
                    <a:pt x="132" y="0"/>
                  </a:lnTo>
                  <a:lnTo>
                    <a:pt x="138" y="0"/>
                  </a:lnTo>
                  <a:lnTo>
                    <a:pt x="146" y="0"/>
                  </a:lnTo>
                  <a:lnTo>
                    <a:pt x="152" y="2"/>
                  </a:lnTo>
                  <a:lnTo>
                    <a:pt x="160" y="4"/>
                  </a:lnTo>
                  <a:lnTo>
                    <a:pt x="168" y="6"/>
                  </a:lnTo>
                  <a:lnTo>
                    <a:pt x="174" y="11"/>
                  </a:lnTo>
                  <a:lnTo>
                    <a:pt x="182" y="15"/>
                  </a:lnTo>
                  <a:lnTo>
                    <a:pt x="189" y="19"/>
                  </a:lnTo>
                  <a:lnTo>
                    <a:pt x="196" y="26"/>
                  </a:lnTo>
                  <a:lnTo>
                    <a:pt x="203" y="32"/>
                  </a:lnTo>
                  <a:lnTo>
                    <a:pt x="209" y="39"/>
                  </a:lnTo>
                  <a:lnTo>
                    <a:pt x="214" y="45"/>
                  </a:lnTo>
                  <a:lnTo>
                    <a:pt x="219" y="52"/>
                  </a:lnTo>
                  <a:lnTo>
                    <a:pt x="223" y="57"/>
                  </a:lnTo>
                  <a:lnTo>
                    <a:pt x="225" y="63"/>
                  </a:lnTo>
                  <a:lnTo>
                    <a:pt x="227" y="67"/>
                  </a:lnTo>
                  <a:lnTo>
                    <a:pt x="228" y="70"/>
                  </a:lnTo>
                  <a:lnTo>
                    <a:pt x="228" y="73"/>
                  </a:lnTo>
                  <a:lnTo>
                    <a:pt x="228" y="76"/>
                  </a:lnTo>
                  <a:lnTo>
                    <a:pt x="228" y="77"/>
                  </a:lnTo>
                  <a:lnTo>
                    <a:pt x="227" y="79"/>
                  </a:lnTo>
                  <a:lnTo>
                    <a:pt x="225" y="81"/>
                  </a:lnTo>
                  <a:lnTo>
                    <a:pt x="224" y="84"/>
                  </a:lnTo>
                  <a:lnTo>
                    <a:pt x="220" y="87"/>
                  </a:lnTo>
                  <a:lnTo>
                    <a:pt x="218" y="91"/>
                  </a:lnTo>
                  <a:lnTo>
                    <a:pt x="214" y="95"/>
                  </a:lnTo>
                  <a:lnTo>
                    <a:pt x="211" y="98"/>
                  </a:lnTo>
                  <a:lnTo>
                    <a:pt x="209" y="100"/>
                  </a:lnTo>
                  <a:lnTo>
                    <a:pt x="206" y="101"/>
                  </a:lnTo>
                  <a:lnTo>
                    <a:pt x="204" y="103"/>
                  </a:lnTo>
                  <a:lnTo>
                    <a:pt x="203" y="103"/>
                  </a:lnTo>
                  <a:lnTo>
                    <a:pt x="201" y="103"/>
                  </a:lnTo>
                  <a:lnTo>
                    <a:pt x="200" y="101"/>
                  </a:lnTo>
                  <a:lnTo>
                    <a:pt x="198" y="99"/>
                  </a:lnTo>
                  <a:lnTo>
                    <a:pt x="197" y="95"/>
                  </a:lnTo>
                  <a:lnTo>
                    <a:pt x="195" y="91"/>
                  </a:lnTo>
                  <a:lnTo>
                    <a:pt x="191" y="84"/>
                  </a:lnTo>
                  <a:lnTo>
                    <a:pt x="188" y="78"/>
                  </a:lnTo>
                  <a:lnTo>
                    <a:pt x="184" y="71"/>
                  </a:lnTo>
                  <a:lnTo>
                    <a:pt x="178" y="64"/>
                  </a:lnTo>
                  <a:lnTo>
                    <a:pt x="171" y="56"/>
                  </a:lnTo>
                  <a:lnTo>
                    <a:pt x="165" y="52"/>
                  </a:lnTo>
                  <a:lnTo>
                    <a:pt x="160" y="49"/>
                  </a:lnTo>
                  <a:lnTo>
                    <a:pt x="155" y="47"/>
                  </a:lnTo>
                  <a:lnTo>
                    <a:pt x="149" y="46"/>
                  </a:lnTo>
                  <a:lnTo>
                    <a:pt x="145" y="46"/>
                  </a:lnTo>
                  <a:lnTo>
                    <a:pt x="142" y="47"/>
                  </a:lnTo>
                  <a:lnTo>
                    <a:pt x="137" y="51"/>
                  </a:lnTo>
                  <a:lnTo>
                    <a:pt x="134" y="53"/>
                  </a:lnTo>
                  <a:lnTo>
                    <a:pt x="132" y="56"/>
                  </a:lnTo>
                  <a:lnTo>
                    <a:pt x="131" y="58"/>
                  </a:lnTo>
                  <a:lnTo>
                    <a:pt x="130" y="62"/>
                  </a:lnTo>
                  <a:lnTo>
                    <a:pt x="130" y="65"/>
                  </a:lnTo>
                  <a:lnTo>
                    <a:pt x="131" y="71"/>
                  </a:lnTo>
                  <a:lnTo>
                    <a:pt x="133" y="79"/>
                  </a:lnTo>
                  <a:lnTo>
                    <a:pt x="136" y="86"/>
                  </a:lnTo>
                  <a:lnTo>
                    <a:pt x="141" y="94"/>
                  </a:lnTo>
                  <a:lnTo>
                    <a:pt x="145" y="103"/>
                  </a:lnTo>
                  <a:lnTo>
                    <a:pt x="149" y="111"/>
                  </a:lnTo>
                  <a:lnTo>
                    <a:pt x="154" y="120"/>
                  </a:lnTo>
                  <a:lnTo>
                    <a:pt x="158" y="130"/>
                  </a:lnTo>
                  <a:lnTo>
                    <a:pt x="160" y="139"/>
                  </a:lnTo>
                  <a:lnTo>
                    <a:pt x="161" y="149"/>
                  </a:lnTo>
                  <a:lnTo>
                    <a:pt x="161" y="159"/>
                  </a:lnTo>
                  <a:lnTo>
                    <a:pt x="159" y="170"/>
                  </a:lnTo>
                  <a:lnTo>
                    <a:pt x="157" y="174"/>
                  </a:lnTo>
                  <a:lnTo>
                    <a:pt x="155" y="179"/>
                  </a:lnTo>
                  <a:lnTo>
                    <a:pt x="150" y="185"/>
                  </a:lnTo>
                  <a:lnTo>
                    <a:pt x="147" y="190"/>
                  </a:lnTo>
                  <a:close/>
                  <a:moveTo>
                    <a:pt x="2273" y="1446"/>
                  </a:moveTo>
                  <a:lnTo>
                    <a:pt x="2272" y="1448"/>
                  </a:lnTo>
                  <a:lnTo>
                    <a:pt x="2270" y="1449"/>
                  </a:lnTo>
                  <a:lnTo>
                    <a:pt x="2267" y="1450"/>
                  </a:lnTo>
                  <a:lnTo>
                    <a:pt x="2263" y="1450"/>
                  </a:lnTo>
                  <a:lnTo>
                    <a:pt x="2256" y="1448"/>
                  </a:lnTo>
                  <a:lnTo>
                    <a:pt x="2249" y="1446"/>
                  </a:lnTo>
                  <a:lnTo>
                    <a:pt x="2240" y="1443"/>
                  </a:lnTo>
                  <a:lnTo>
                    <a:pt x="2235" y="1440"/>
                  </a:lnTo>
                  <a:lnTo>
                    <a:pt x="2231" y="1438"/>
                  </a:lnTo>
                  <a:lnTo>
                    <a:pt x="2229" y="1436"/>
                  </a:lnTo>
                  <a:lnTo>
                    <a:pt x="2229" y="1433"/>
                  </a:lnTo>
                  <a:lnTo>
                    <a:pt x="2229" y="1431"/>
                  </a:lnTo>
                  <a:lnTo>
                    <a:pt x="2235" y="1416"/>
                  </a:lnTo>
                  <a:lnTo>
                    <a:pt x="2226" y="1419"/>
                  </a:lnTo>
                  <a:lnTo>
                    <a:pt x="2218" y="1422"/>
                  </a:lnTo>
                  <a:lnTo>
                    <a:pt x="2210" y="1424"/>
                  </a:lnTo>
                  <a:lnTo>
                    <a:pt x="2201" y="1426"/>
                  </a:lnTo>
                  <a:lnTo>
                    <a:pt x="2192" y="1426"/>
                  </a:lnTo>
                  <a:lnTo>
                    <a:pt x="2184" y="1426"/>
                  </a:lnTo>
                  <a:lnTo>
                    <a:pt x="2174" y="1424"/>
                  </a:lnTo>
                  <a:lnTo>
                    <a:pt x="2165" y="1422"/>
                  </a:lnTo>
                  <a:lnTo>
                    <a:pt x="2158" y="1419"/>
                  </a:lnTo>
                  <a:lnTo>
                    <a:pt x="2151" y="1416"/>
                  </a:lnTo>
                  <a:lnTo>
                    <a:pt x="2145" y="1412"/>
                  </a:lnTo>
                  <a:lnTo>
                    <a:pt x="2138" y="1408"/>
                  </a:lnTo>
                  <a:lnTo>
                    <a:pt x="2133" y="1404"/>
                  </a:lnTo>
                  <a:lnTo>
                    <a:pt x="2129" y="1399"/>
                  </a:lnTo>
                  <a:lnTo>
                    <a:pt x="2124" y="1395"/>
                  </a:lnTo>
                  <a:lnTo>
                    <a:pt x="2121" y="1390"/>
                  </a:lnTo>
                  <a:lnTo>
                    <a:pt x="2118" y="1384"/>
                  </a:lnTo>
                  <a:lnTo>
                    <a:pt x="2116" y="1378"/>
                  </a:lnTo>
                  <a:lnTo>
                    <a:pt x="2114" y="1371"/>
                  </a:lnTo>
                  <a:lnTo>
                    <a:pt x="2112" y="1365"/>
                  </a:lnTo>
                  <a:lnTo>
                    <a:pt x="2112" y="1358"/>
                  </a:lnTo>
                  <a:lnTo>
                    <a:pt x="2114" y="1352"/>
                  </a:lnTo>
                  <a:lnTo>
                    <a:pt x="2115" y="1344"/>
                  </a:lnTo>
                  <a:lnTo>
                    <a:pt x="2117" y="1337"/>
                  </a:lnTo>
                  <a:lnTo>
                    <a:pt x="2120" y="1329"/>
                  </a:lnTo>
                  <a:lnTo>
                    <a:pt x="2123" y="1322"/>
                  </a:lnTo>
                  <a:lnTo>
                    <a:pt x="2128" y="1315"/>
                  </a:lnTo>
                  <a:lnTo>
                    <a:pt x="2133" y="1310"/>
                  </a:lnTo>
                  <a:lnTo>
                    <a:pt x="2138" y="1305"/>
                  </a:lnTo>
                  <a:lnTo>
                    <a:pt x="2145" y="1302"/>
                  </a:lnTo>
                  <a:lnTo>
                    <a:pt x="2151" y="1299"/>
                  </a:lnTo>
                  <a:lnTo>
                    <a:pt x="2159" y="1297"/>
                  </a:lnTo>
                  <a:lnTo>
                    <a:pt x="2168" y="1295"/>
                  </a:lnTo>
                  <a:lnTo>
                    <a:pt x="2176" y="1295"/>
                  </a:lnTo>
                  <a:lnTo>
                    <a:pt x="2185" y="1295"/>
                  </a:lnTo>
                  <a:lnTo>
                    <a:pt x="2196" y="1296"/>
                  </a:lnTo>
                  <a:lnTo>
                    <a:pt x="2205" y="1297"/>
                  </a:lnTo>
                  <a:lnTo>
                    <a:pt x="2217" y="1299"/>
                  </a:lnTo>
                  <a:lnTo>
                    <a:pt x="2229" y="1302"/>
                  </a:lnTo>
                  <a:lnTo>
                    <a:pt x="2241" y="1306"/>
                  </a:lnTo>
                  <a:lnTo>
                    <a:pt x="2259" y="1313"/>
                  </a:lnTo>
                  <a:lnTo>
                    <a:pt x="2264" y="1301"/>
                  </a:lnTo>
                  <a:lnTo>
                    <a:pt x="2266" y="1292"/>
                  </a:lnTo>
                  <a:lnTo>
                    <a:pt x="2267" y="1285"/>
                  </a:lnTo>
                  <a:lnTo>
                    <a:pt x="2267" y="1278"/>
                  </a:lnTo>
                  <a:lnTo>
                    <a:pt x="2265" y="1272"/>
                  </a:lnTo>
                  <a:lnTo>
                    <a:pt x="2262" y="1266"/>
                  </a:lnTo>
                  <a:lnTo>
                    <a:pt x="2256" y="1261"/>
                  </a:lnTo>
                  <a:lnTo>
                    <a:pt x="2249" y="1257"/>
                  </a:lnTo>
                  <a:lnTo>
                    <a:pt x="2240" y="1253"/>
                  </a:lnTo>
                  <a:lnTo>
                    <a:pt x="2227" y="1250"/>
                  </a:lnTo>
                  <a:lnTo>
                    <a:pt x="2214" y="1248"/>
                  </a:lnTo>
                  <a:lnTo>
                    <a:pt x="2203" y="1248"/>
                  </a:lnTo>
                  <a:lnTo>
                    <a:pt x="2193" y="1249"/>
                  </a:lnTo>
                  <a:lnTo>
                    <a:pt x="2185" y="1249"/>
                  </a:lnTo>
                  <a:lnTo>
                    <a:pt x="2178" y="1250"/>
                  </a:lnTo>
                  <a:lnTo>
                    <a:pt x="2172" y="1251"/>
                  </a:lnTo>
                  <a:lnTo>
                    <a:pt x="2169" y="1251"/>
                  </a:lnTo>
                  <a:lnTo>
                    <a:pt x="2166" y="1249"/>
                  </a:lnTo>
                  <a:lnTo>
                    <a:pt x="2164" y="1248"/>
                  </a:lnTo>
                  <a:lnTo>
                    <a:pt x="2163" y="1246"/>
                  </a:lnTo>
                  <a:lnTo>
                    <a:pt x="2163" y="1243"/>
                  </a:lnTo>
                  <a:lnTo>
                    <a:pt x="2163" y="1239"/>
                  </a:lnTo>
                  <a:lnTo>
                    <a:pt x="2163" y="1235"/>
                  </a:lnTo>
                  <a:lnTo>
                    <a:pt x="2164" y="1231"/>
                  </a:lnTo>
                  <a:lnTo>
                    <a:pt x="2165" y="1226"/>
                  </a:lnTo>
                  <a:lnTo>
                    <a:pt x="2168" y="1220"/>
                  </a:lnTo>
                  <a:lnTo>
                    <a:pt x="2171" y="1216"/>
                  </a:lnTo>
                  <a:lnTo>
                    <a:pt x="2173" y="1212"/>
                  </a:lnTo>
                  <a:lnTo>
                    <a:pt x="2176" y="1210"/>
                  </a:lnTo>
                  <a:lnTo>
                    <a:pt x="2182" y="1208"/>
                  </a:lnTo>
                  <a:lnTo>
                    <a:pt x="2189" y="1207"/>
                  </a:lnTo>
                  <a:lnTo>
                    <a:pt x="2199" y="1206"/>
                  </a:lnTo>
                  <a:lnTo>
                    <a:pt x="2210" y="1206"/>
                  </a:lnTo>
                  <a:lnTo>
                    <a:pt x="2220" y="1207"/>
                  </a:lnTo>
                  <a:lnTo>
                    <a:pt x="2232" y="1208"/>
                  </a:lnTo>
                  <a:lnTo>
                    <a:pt x="2245" y="1210"/>
                  </a:lnTo>
                  <a:lnTo>
                    <a:pt x="2258" y="1215"/>
                  </a:lnTo>
                  <a:lnTo>
                    <a:pt x="2268" y="1218"/>
                  </a:lnTo>
                  <a:lnTo>
                    <a:pt x="2278" y="1222"/>
                  </a:lnTo>
                  <a:lnTo>
                    <a:pt x="2286" y="1226"/>
                  </a:lnTo>
                  <a:lnTo>
                    <a:pt x="2295" y="1232"/>
                  </a:lnTo>
                  <a:lnTo>
                    <a:pt x="2302" y="1236"/>
                  </a:lnTo>
                  <a:lnTo>
                    <a:pt x="2307" y="1242"/>
                  </a:lnTo>
                  <a:lnTo>
                    <a:pt x="2312" y="1248"/>
                  </a:lnTo>
                  <a:lnTo>
                    <a:pt x="2317" y="1253"/>
                  </a:lnTo>
                  <a:lnTo>
                    <a:pt x="2319" y="1260"/>
                  </a:lnTo>
                  <a:lnTo>
                    <a:pt x="2322" y="1268"/>
                  </a:lnTo>
                  <a:lnTo>
                    <a:pt x="2323" y="1275"/>
                  </a:lnTo>
                  <a:lnTo>
                    <a:pt x="2323" y="1283"/>
                  </a:lnTo>
                  <a:lnTo>
                    <a:pt x="2323" y="1290"/>
                  </a:lnTo>
                  <a:lnTo>
                    <a:pt x="2322" y="1299"/>
                  </a:lnTo>
                  <a:lnTo>
                    <a:pt x="2320" y="1309"/>
                  </a:lnTo>
                  <a:lnTo>
                    <a:pt x="2317" y="1317"/>
                  </a:lnTo>
                  <a:lnTo>
                    <a:pt x="2273" y="1446"/>
                  </a:lnTo>
                  <a:close/>
                  <a:moveTo>
                    <a:pt x="1171" y="340"/>
                  </a:moveTo>
                  <a:lnTo>
                    <a:pt x="1165" y="350"/>
                  </a:lnTo>
                  <a:lnTo>
                    <a:pt x="1157" y="359"/>
                  </a:lnTo>
                  <a:lnTo>
                    <a:pt x="1150" y="366"/>
                  </a:lnTo>
                  <a:lnTo>
                    <a:pt x="1142" y="373"/>
                  </a:lnTo>
                  <a:lnTo>
                    <a:pt x="1134" y="378"/>
                  </a:lnTo>
                  <a:lnTo>
                    <a:pt x="1125" y="382"/>
                  </a:lnTo>
                  <a:lnTo>
                    <a:pt x="1115" y="386"/>
                  </a:lnTo>
                  <a:lnTo>
                    <a:pt x="1105" y="388"/>
                  </a:lnTo>
                  <a:lnTo>
                    <a:pt x="1096" y="389"/>
                  </a:lnTo>
                  <a:lnTo>
                    <a:pt x="1086" y="388"/>
                  </a:lnTo>
                  <a:lnTo>
                    <a:pt x="1075" y="387"/>
                  </a:lnTo>
                  <a:lnTo>
                    <a:pt x="1065" y="385"/>
                  </a:lnTo>
                  <a:lnTo>
                    <a:pt x="1054" y="381"/>
                  </a:lnTo>
                  <a:lnTo>
                    <a:pt x="1043" y="376"/>
                  </a:lnTo>
                  <a:lnTo>
                    <a:pt x="1031" y="371"/>
                  </a:lnTo>
                  <a:lnTo>
                    <a:pt x="1019" y="363"/>
                  </a:lnTo>
                  <a:lnTo>
                    <a:pt x="998" y="350"/>
                  </a:lnTo>
                  <a:lnTo>
                    <a:pt x="949" y="428"/>
                  </a:lnTo>
                  <a:lnTo>
                    <a:pt x="947" y="430"/>
                  </a:lnTo>
                  <a:lnTo>
                    <a:pt x="946" y="431"/>
                  </a:lnTo>
                  <a:lnTo>
                    <a:pt x="942" y="431"/>
                  </a:lnTo>
                  <a:lnTo>
                    <a:pt x="939" y="431"/>
                  </a:lnTo>
                  <a:lnTo>
                    <a:pt x="936" y="430"/>
                  </a:lnTo>
                  <a:lnTo>
                    <a:pt x="931" y="428"/>
                  </a:lnTo>
                  <a:lnTo>
                    <a:pt x="925" y="425"/>
                  </a:lnTo>
                  <a:lnTo>
                    <a:pt x="918" y="420"/>
                  </a:lnTo>
                  <a:lnTo>
                    <a:pt x="912" y="416"/>
                  </a:lnTo>
                  <a:lnTo>
                    <a:pt x="907" y="412"/>
                  </a:lnTo>
                  <a:lnTo>
                    <a:pt x="903" y="408"/>
                  </a:lnTo>
                  <a:lnTo>
                    <a:pt x="900" y="405"/>
                  </a:lnTo>
                  <a:lnTo>
                    <a:pt x="899" y="403"/>
                  </a:lnTo>
                  <a:lnTo>
                    <a:pt x="898" y="401"/>
                  </a:lnTo>
                  <a:lnTo>
                    <a:pt x="898" y="399"/>
                  </a:lnTo>
                  <a:lnTo>
                    <a:pt x="899" y="397"/>
                  </a:lnTo>
                  <a:lnTo>
                    <a:pt x="1041" y="176"/>
                  </a:lnTo>
                  <a:lnTo>
                    <a:pt x="1043" y="172"/>
                  </a:lnTo>
                  <a:lnTo>
                    <a:pt x="1046" y="170"/>
                  </a:lnTo>
                  <a:lnTo>
                    <a:pt x="1049" y="167"/>
                  </a:lnTo>
                  <a:lnTo>
                    <a:pt x="1054" y="166"/>
                  </a:lnTo>
                  <a:lnTo>
                    <a:pt x="1057" y="165"/>
                  </a:lnTo>
                  <a:lnTo>
                    <a:pt x="1061" y="166"/>
                  </a:lnTo>
                  <a:lnTo>
                    <a:pt x="1064" y="167"/>
                  </a:lnTo>
                  <a:lnTo>
                    <a:pt x="1069" y="170"/>
                  </a:lnTo>
                  <a:lnTo>
                    <a:pt x="1126" y="206"/>
                  </a:lnTo>
                  <a:lnTo>
                    <a:pt x="1135" y="212"/>
                  </a:lnTo>
                  <a:lnTo>
                    <a:pt x="1142" y="217"/>
                  </a:lnTo>
                  <a:lnTo>
                    <a:pt x="1150" y="224"/>
                  </a:lnTo>
                  <a:lnTo>
                    <a:pt x="1159" y="232"/>
                  </a:lnTo>
                  <a:lnTo>
                    <a:pt x="1168" y="243"/>
                  </a:lnTo>
                  <a:lnTo>
                    <a:pt x="1177" y="255"/>
                  </a:lnTo>
                  <a:lnTo>
                    <a:pt x="1180" y="261"/>
                  </a:lnTo>
                  <a:lnTo>
                    <a:pt x="1182" y="268"/>
                  </a:lnTo>
                  <a:lnTo>
                    <a:pt x="1184" y="274"/>
                  </a:lnTo>
                  <a:lnTo>
                    <a:pt x="1186" y="282"/>
                  </a:lnTo>
                  <a:lnTo>
                    <a:pt x="1186" y="288"/>
                  </a:lnTo>
                  <a:lnTo>
                    <a:pt x="1186" y="296"/>
                  </a:lnTo>
                  <a:lnTo>
                    <a:pt x="1186" y="304"/>
                  </a:lnTo>
                  <a:lnTo>
                    <a:pt x="1184" y="311"/>
                  </a:lnTo>
                  <a:lnTo>
                    <a:pt x="1182" y="318"/>
                  </a:lnTo>
                  <a:lnTo>
                    <a:pt x="1180" y="325"/>
                  </a:lnTo>
                  <a:lnTo>
                    <a:pt x="1176" y="333"/>
                  </a:lnTo>
                  <a:lnTo>
                    <a:pt x="1171" y="340"/>
                  </a:lnTo>
                  <a:close/>
                  <a:moveTo>
                    <a:pt x="1117" y="311"/>
                  </a:moveTo>
                  <a:lnTo>
                    <a:pt x="1121" y="305"/>
                  </a:lnTo>
                  <a:lnTo>
                    <a:pt x="1124" y="298"/>
                  </a:lnTo>
                  <a:lnTo>
                    <a:pt x="1126" y="292"/>
                  </a:lnTo>
                  <a:lnTo>
                    <a:pt x="1126" y="286"/>
                  </a:lnTo>
                  <a:lnTo>
                    <a:pt x="1127" y="281"/>
                  </a:lnTo>
                  <a:lnTo>
                    <a:pt x="1126" y="275"/>
                  </a:lnTo>
                  <a:lnTo>
                    <a:pt x="1125" y="271"/>
                  </a:lnTo>
                  <a:lnTo>
                    <a:pt x="1123" y="267"/>
                  </a:lnTo>
                  <a:lnTo>
                    <a:pt x="1118" y="259"/>
                  </a:lnTo>
                  <a:lnTo>
                    <a:pt x="1112" y="253"/>
                  </a:lnTo>
                  <a:lnTo>
                    <a:pt x="1105" y="247"/>
                  </a:lnTo>
                  <a:lnTo>
                    <a:pt x="1098" y="242"/>
                  </a:lnTo>
                  <a:lnTo>
                    <a:pt x="1076" y="229"/>
                  </a:lnTo>
                  <a:lnTo>
                    <a:pt x="1023" y="312"/>
                  </a:lnTo>
                  <a:lnTo>
                    <a:pt x="1046" y="326"/>
                  </a:lnTo>
                  <a:lnTo>
                    <a:pt x="1051" y="330"/>
                  </a:lnTo>
                  <a:lnTo>
                    <a:pt x="1057" y="333"/>
                  </a:lnTo>
                  <a:lnTo>
                    <a:pt x="1062" y="335"/>
                  </a:lnTo>
                  <a:lnTo>
                    <a:pt x="1068" y="336"/>
                  </a:lnTo>
                  <a:lnTo>
                    <a:pt x="1073" y="337"/>
                  </a:lnTo>
                  <a:lnTo>
                    <a:pt x="1077" y="337"/>
                  </a:lnTo>
                  <a:lnTo>
                    <a:pt x="1083" y="336"/>
                  </a:lnTo>
                  <a:lnTo>
                    <a:pt x="1087" y="335"/>
                  </a:lnTo>
                  <a:lnTo>
                    <a:pt x="1096" y="332"/>
                  </a:lnTo>
                  <a:lnTo>
                    <a:pt x="1103" y="326"/>
                  </a:lnTo>
                  <a:lnTo>
                    <a:pt x="1111" y="320"/>
                  </a:lnTo>
                  <a:lnTo>
                    <a:pt x="1117" y="311"/>
                  </a:lnTo>
                  <a:close/>
                  <a:moveTo>
                    <a:pt x="1302" y="433"/>
                  </a:moveTo>
                  <a:lnTo>
                    <a:pt x="1299" y="440"/>
                  </a:lnTo>
                  <a:lnTo>
                    <a:pt x="1296" y="445"/>
                  </a:lnTo>
                  <a:lnTo>
                    <a:pt x="1292" y="448"/>
                  </a:lnTo>
                  <a:lnTo>
                    <a:pt x="1290" y="452"/>
                  </a:lnTo>
                  <a:lnTo>
                    <a:pt x="1288" y="453"/>
                  </a:lnTo>
                  <a:lnTo>
                    <a:pt x="1286" y="454"/>
                  </a:lnTo>
                  <a:lnTo>
                    <a:pt x="1284" y="454"/>
                  </a:lnTo>
                  <a:lnTo>
                    <a:pt x="1283" y="453"/>
                  </a:lnTo>
                  <a:lnTo>
                    <a:pt x="1280" y="452"/>
                  </a:lnTo>
                  <a:lnTo>
                    <a:pt x="1279" y="451"/>
                  </a:lnTo>
                  <a:lnTo>
                    <a:pt x="1277" y="448"/>
                  </a:lnTo>
                  <a:lnTo>
                    <a:pt x="1275" y="446"/>
                  </a:lnTo>
                  <a:lnTo>
                    <a:pt x="1274" y="444"/>
                  </a:lnTo>
                  <a:lnTo>
                    <a:pt x="1271" y="442"/>
                  </a:lnTo>
                  <a:lnTo>
                    <a:pt x="1269" y="440"/>
                  </a:lnTo>
                  <a:lnTo>
                    <a:pt x="1265" y="438"/>
                  </a:lnTo>
                  <a:lnTo>
                    <a:pt x="1261" y="435"/>
                  </a:lnTo>
                  <a:lnTo>
                    <a:pt x="1256" y="434"/>
                  </a:lnTo>
                  <a:lnTo>
                    <a:pt x="1250" y="434"/>
                  </a:lnTo>
                  <a:lnTo>
                    <a:pt x="1245" y="434"/>
                  </a:lnTo>
                  <a:lnTo>
                    <a:pt x="1237" y="435"/>
                  </a:lnTo>
                  <a:lnTo>
                    <a:pt x="1230" y="439"/>
                  </a:lnTo>
                  <a:lnTo>
                    <a:pt x="1221" y="442"/>
                  </a:lnTo>
                  <a:lnTo>
                    <a:pt x="1211" y="447"/>
                  </a:lnTo>
                  <a:lnTo>
                    <a:pt x="1149" y="555"/>
                  </a:lnTo>
                  <a:lnTo>
                    <a:pt x="1148" y="558"/>
                  </a:lnTo>
                  <a:lnTo>
                    <a:pt x="1145" y="559"/>
                  </a:lnTo>
                  <a:lnTo>
                    <a:pt x="1143" y="559"/>
                  </a:lnTo>
                  <a:lnTo>
                    <a:pt x="1140" y="559"/>
                  </a:lnTo>
                  <a:lnTo>
                    <a:pt x="1137" y="558"/>
                  </a:lnTo>
                  <a:lnTo>
                    <a:pt x="1132" y="555"/>
                  </a:lnTo>
                  <a:lnTo>
                    <a:pt x="1127" y="553"/>
                  </a:lnTo>
                  <a:lnTo>
                    <a:pt x="1119" y="549"/>
                  </a:lnTo>
                  <a:lnTo>
                    <a:pt x="1113" y="546"/>
                  </a:lnTo>
                  <a:lnTo>
                    <a:pt x="1109" y="542"/>
                  </a:lnTo>
                  <a:lnTo>
                    <a:pt x="1104" y="539"/>
                  </a:lnTo>
                  <a:lnTo>
                    <a:pt x="1102" y="536"/>
                  </a:lnTo>
                  <a:lnTo>
                    <a:pt x="1100" y="534"/>
                  </a:lnTo>
                  <a:lnTo>
                    <a:pt x="1099" y="532"/>
                  </a:lnTo>
                  <a:lnTo>
                    <a:pt x="1099" y="529"/>
                  </a:lnTo>
                  <a:lnTo>
                    <a:pt x="1100" y="527"/>
                  </a:lnTo>
                  <a:lnTo>
                    <a:pt x="1199" y="353"/>
                  </a:lnTo>
                  <a:lnTo>
                    <a:pt x="1202" y="351"/>
                  </a:lnTo>
                  <a:lnTo>
                    <a:pt x="1203" y="350"/>
                  </a:lnTo>
                  <a:lnTo>
                    <a:pt x="1205" y="350"/>
                  </a:lnTo>
                  <a:lnTo>
                    <a:pt x="1208" y="350"/>
                  </a:lnTo>
                  <a:lnTo>
                    <a:pt x="1211" y="351"/>
                  </a:lnTo>
                  <a:lnTo>
                    <a:pt x="1215" y="352"/>
                  </a:lnTo>
                  <a:lnTo>
                    <a:pt x="1220" y="354"/>
                  </a:lnTo>
                  <a:lnTo>
                    <a:pt x="1225" y="358"/>
                  </a:lnTo>
                  <a:lnTo>
                    <a:pt x="1231" y="361"/>
                  </a:lnTo>
                  <a:lnTo>
                    <a:pt x="1235" y="364"/>
                  </a:lnTo>
                  <a:lnTo>
                    <a:pt x="1238" y="366"/>
                  </a:lnTo>
                  <a:lnTo>
                    <a:pt x="1240" y="369"/>
                  </a:lnTo>
                  <a:lnTo>
                    <a:pt x="1243" y="372"/>
                  </a:lnTo>
                  <a:lnTo>
                    <a:pt x="1243" y="374"/>
                  </a:lnTo>
                  <a:lnTo>
                    <a:pt x="1243" y="376"/>
                  </a:lnTo>
                  <a:lnTo>
                    <a:pt x="1242" y="377"/>
                  </a:lnTo>
                  <a:lnTo>
                    <a:pt x="1230" y="399"/>
                  </a:lnTo>
                  <a:lnTo>
                    <a:pt x="1242" y="394"/>
                  </a:lnTo>
                  <a:lnTo>
                    <a:pt x="1251" y="390"/>
                  </a:lnTo>
                  <a:lnTo>
                    <a:pt x="1261" y="388"/>
                  </a:lnTo>
                  <a:lnTo>
                    <a:pt x="1269" y="387"/>
                  </a:lnTo>
                  <a:lnTo>
                    <a:pt x="1276" y="387"/>
                  </a:lnTo>
                  <a:lnTo>
                    <a:pt x="1283" y="388"/>
                  </a:lnTo>
                  <a:lnTo>
                    <a:pt x="1289" y="390"/>
                  </a:lnTo>
                  <a:lnTo>
                    <a:pt x="1295" y="393"/>
                  </a:lnTo>
                  <a:lnTo>
                    <a:pt x="1297" y="394"/>
                  </a:lnTo>
                  <a:lnTo>
                    <a:pt x="1300" y="397"/>
                  </a:lnTo>
                  <a:lnTo>
                    <a:pt x="1302" y="399"/>
                  </a:lnTo>
                  <a:lnTo>
                    <a:pt x="1305" y="401"/>
                  </a:lnTo>
                  <a:lnTo>
                    <a:pt x="1307" y="403"/>
                  </a:lnTo>
                  <a:lnTo>
                    <a:pt x="1310" y="405"/>
                  </a:lnTo>
                  <a:lnTo>
                    <a:pt x="1311" y="407"/>
                  </a:lnTo>
                  <a:lnTo>
                    <a:pt x="1312" y="409"/>
                  </a:lnTo>
                  <a:lnTo>
                    <a:pt x="1313" y="411"/>
                  </a:lnTo>
                  <a:lnTo>
                    <a:pt x="1313" y="413"/>
                  </a:lnTo>
                  <a:lnTo>
                    <a:pt x="1312" y="414"/>
                  </a:lnTo>
                  <a:lnTo>
                    <a:pt x="1312" y="416"/>
                  </a:lnTo>
                  <a:lnTo>
                    <a:pt x="1311" y="419"/>
                  </a:lnTo>
                  <a:lnTo>
                    <a:pt x="1309" y="422"/>
                  </a:lnTo>
                  <a:lnTo>
                    <a:pt x="1305" y="428"/>
                  </a:lnTo>
                  <a:lnTo>
                    <a:pt x="1302" y="433"/>
                  </a:lnTo>
                  <a:close/>
                  <a:moveTo>
                    <a:pt x="1466" y="618"/>
                  </a:moveTo>
                  <a:lnTo>
                    <a:pt x="1460" y="629"/>
                  </a:lnTo>
                  <a:lnTo>
                    <a:pt x="1452" y="639"/>
                  </a:lnTo>
                  <a:lnTo>
                    <a:pt x="1445" y="647"/>
                  </a:lnTo>
                  <a:lnTo>
                    <a:pt x="1437" y="655"/>
                  </a:lnTo>
                  <a:lnTo>
                    <a:pt x="1428" y="662"/>
                  </a:lnTo>
                  <a:lnTo>
                    <a:pt x="1420" y="668"/>
                  </a:lnTo>
                  <a:lnTo>
                    <a:pt x="1410" y="672"/>
                  </a:lnTo>
                  <a:lnTo>
                    <a:pt x="1401" y="676"/>
                  </a:lnTo>
                  <a:lnTo>
                    <a:pt x="1391" y="679"/>
                  </a:lnTo>
                  <a:lnTo>
                    <a:pt x="1381" y="681"/>
                  </a:lnTo>
                  <a:lnTo>
                    <a:pt x="1370" y="681"/>
                  </a:lnTo>
                  <a:lnTo>
                    <a:pt x="1359" y="680"/>
                  </a:lnTo>
                  <a:lnTo>
                    <a:pt x="1349" y="677"/>
                  </a:lnTo>
                  <a:lnTo>
                    <a:pt x="1337" y="674"/>
                  </a:lnTo>
                  <a:lnTo>
                    <a:pt x="1325" y="669"/>
                  </a:lnTo>
                  <a:lnTo>
                    <a:pt x="1314" y="662"/>
                  </a:lnTo>
                  <a:lnTo>
                    <a:pt x="1302" y="656"/>
                  </a:lnTo>
                  <a:lnTo>
                    <a:pt x="1292" y="648"/>
                  </a:lnTo>
                  <a:lnTo>
                    <a:pt x="1284" y="641"/>
                  </a:lnTo>
                  <a:lnTo>
                    <a:pt x="1277" y="633"/>
                  </a:lnTo>
                  <a:lnTo>
                    <a:pt x="1271" y="625"/>
                  </a:lnTo>
                  <a:lnTo>
                    <a:pt x="1265" y="616"/>
                  </a:lnTo>
                  <a:lnTo>
                    <a:pt x="1262" y="607"/>
                  </a:lnTo>
                  <a:lnTo>
                    <a:pt x="1259" y="598"/>
                  </a:lnTo>
                  <a:lnTo>
                    <a:pt x="1258" y="589"/>
                  </a:lnTo>
                  <a:lnTo>
                    <a:pt x="1257" y="579"/>
                  </a:lnTo>
                  <a:lnTo>
                    <a:pt x="1258" y="568"/>
                  </a:lnTo>
                  <a:lnTo>
                    <a:pt x="1260" y="559"/>
                  </a:lnTo>
                  <a:lnTo>
                    <a:pt x="1262" y="548"/>
                  </a:lnTo>
                  <a:lnTo>
                    <a:pt x="1266" y="537"/>
                  </a:lnTo>
                  <a:lnTo>
                    <a:pt x="1272" y="525"/>
                  </a:lnTo>
                  <a:lnTo>
                    <a:pt x="1277" y="514"/>
                  </a:lnTo>
                  <a:lnTo>
                    <a:pt x="1285" y="504"/>
                  </a:lnTo>
                  <a:lnTo>
                    <a:pt x="1291" y="494"/>
                  </a:lnTo>
                  <a:lnTo>
                    <a:pt x="1299" y="485"/>
                  </a:lnTo>
                  <a:lnTo>
                    <a:pt x="1307" y="476"/>
                  </a:lnTo>
                  <a:lnTo>
                    <a:pt x="1315" y="470"/>
                  </a:lnTo>
                  <a:lnTo>
                    <a:pt x="1325" y="465"/>
                  </a:lnTo>
                  <a:lnTo>
                    <a:pt x="1333" y="459"/>
                  </a:lnTo>
                  <a:lnTo>
                    <a:pt x="1343" y="456"/>
                  </a:lnTo>
                  <a:lnTo>
                    <a:pt x="1353" y="453"/>
                  </a:lnTo>
                  <a:lnTo>
                    <a:pt x="1363" y="452"/>
                  </a:lnTo>
                  <a:lnTo>
                    <a:pt x="1373" y="452"/>
                  </a:lnTo>
                  <a:lnTo>
                    <a:pt x="1384" y="453"/>
                  </a:lnTo>
                  <a:lnTo>
                    <a:pt x="1395" y="455"/>
                  </a:lnTo>
                  <a:lnTo>
                    <a:pt x="1407" y="458"/>
                  </a:lnTo>
                  <a:lnTo>
                    <a:pt x="1419" y="462"/>
                  </a:lnTo>
                  <a:lnTo>
                    <a:pt x="1431" y="469"/>
                  </a:lnTo>
                  <a:lnTo>
                    <a:pt x="1441" y="476"/>
                  </a:lnTo>
                  <a:lnTo>
                    <a:pt x="1451" y="483"/>
                  </a:lnTo>
                  <a:lnTo>
                    <a:pt x="1460" y="491"/>
                  </a:lnTo>
                  <a:lnTo>
                    <a:pt x="1467" y="499"/>
                  </a:lnTo>
                  <a:lnTo>
                    <a:pt x="1474" y="507"/>
                  </a:lnTo>
                  <a:lnTo>
                    <a:pt x="1478" y="515"/>
                  </a:lnTo>
                  <a:lnTo>
                    <a:pt x="1483" y="524"/>
                  </a:lnTo>
                  <a:lnTo>
                    <a:pt x="1485" y="534"/>
                  </a:lnTo>
                  <a:lnTo>
                    <a:pt x="1487" y="543"/>
                  </a:lnTo>
                  <a:lnTo>
                    <a:pt x="1487" y="553"/>
                  </a:lnTo>
                  <a:lnTo>
                    <a:pt x="1486" y="563"/>
                  </a:lnTo>
                  <a:lnTo>
                    <a:pt x="1485" y="574"/>
                  </a:lnTo>
                  <a:lnTo>
                    <a:pt x="1481" y="585"/>
                  </a:lnTo>
                  <a:lnTo>
                    <a:pt x="1477" y="595"/>
                  </a:lnTo>
                  <a:lnTo>
                    <a:pt x="1472" y="606"/>
                  </a:lnTo>
                  <a:lnTo>
                    <a:pt x="1466" y="618"/>
                  </a:lnTo>
                  <a:close/>
                  <a:moveTo>
                    <a:pt x="1414" y="591"/>
                  </a:moveTo>
                  <a:lnTo>
                    <a:pt x="1421" y="578"/>
                  </a:lnTo>
                  <a:lnTo>
                    <a:pt x="1426" y="566"/>
                  </a:lnTo>
                  <a:lnTo>
                    <a:pt x="1430" y="554"/>
                  </a:lnTo>
                  <a:lnTo>
                    <a:pt x="1430" y="543"/>
                  </a:lnTo>
                  <a:lnTo>
                    <a:pt x="1430" y="538"/>
                  </a:lnTo>
                  <a:lnTo>
                    <a:pt x="1428" y="533"/>
                  </a:lnTo>
                  <a:lnTo>
                    <a:pt x="1426" y="527"/>
                  </a:lnTo>
                  <a:lnTo>
                    <a:pt x="1424" y="523"/>
                  </a:lnTo>
                  <a:lnTo>
                    <a:pt x="1421" y="519"/>
                  </a:lnTo>
                  <a:lnTo>
                    <a:pt x="1417" y="514"/>
                  </a:lnTo>
                  <a:lnTo>
                    <a:pt x="1412" y="511"/>
                  </a:lnTo>
                  <a:lnTo>
                    <a:pt x="1407" y="507"/>
                  </a:lnTo>
                  <a:lnTo>
                    <a:pt x="1400" y="505"/>
                  </a:lnTo>
                  <a:lnTo>
                    <a:pt x="1395" y="502"/>
                  </a:lnTo>
                  <a:lnTo>
                    <a:pt x="1391" y="500"/>
                  </a:lnTo>
                  <a:lnTo>
                    <a:pt x="1385" y="500"/>
                  </a:lnTo>
                  <a:lnTo>
                    <a:pt x="1380" y="500"/>
                  </a:lnTo>
                  <a:lnTo>
                    <a:pt x="1374" y="500"/>
                  </a:lnTo>
                  <a:lnTo>
                    <a:pt x="1369" y="501"/>
                  </a:lnTo>
                  <a:lnTo>
                    <a:pt x="1365" y="504"/>
                  </a:lnTo>
                  <a:lnTo>
                    <a:pt x="1355" y="510"/>
                  </a:lnTo>
                  <a:lnTo>
                    <a:pt x="1346" y="518"/>
                  </a:lnTo>
                  <a:lnTo>
                    <a:pt x="1338" y="528"/>
                  </a:lnTo>
                  <a:lnTo>
                    <a:pt x="1329" y="541"/>
                  </a:lnTo>
                  <a:lnTo>
                    <a:pt x="1323" y="553"/>
                  </a:lnTo>
                  <a:lnTo>
                    <a:pt x="1318" y="566"/>
                  </a:lnTo>
                  <a:lnTo>
                    <a:pt x="1315" y="578"/>
                  </a:lnTo>
                  <a:lnTo>
                    <a:pt x="1314" y="589"/>
                  </a:lnTo>
                  <a:lnTo>
                    <a:pt x="1314" y="594"/>
                  </a:lnTo>
                  <a:lnTo>
                    <a:pt x="1315" y="599"/>
                  </a:lnTo>
                  <a:lnTo>
                    <a:pt x="1317" y="604"/>
                  </a:lnTo>
                  <a:lnTo>
                    <a:pt x="1319" y="608"/>
                  </a:lnTo>
                  <a:lnTo>
                    <a:pt x="1323" y="613"/>
                  </a:lnTo>
                  <a:lnTo>
                    <a:pt x="1327" y="617"/>
                  </a:lnTo>
                  <a:lnTo>
                    <a:pt x="1332" y="621"/>
                  </a:lnTo>
                  <a:lnTo>
                    <a:pt x="1338" y="625"/>
                  </a:lnTo>
                  <a:lnTo>
                    <a:pt x="1343" y="628"/>
                  </a:lnTo>
                  <a:lnTo>
                    <a:pt x="1349" y="630"/>
                  </a:lnTo>
                  <a:lnTo>
                    <a:pt x="1354" y="631"/>
                  </a:lnTo>
                  <a:lnTo>
                    <a:pt x="1359" y="632"/>
                  </a:lnTo>
                  <a:lnTo>
                    <a:pt x="1365" y="632"/>
                  </a:lnTo>
                  <a:lnTo>
                    <a:pt x="1370" y="631"/>
                  </a:lnTo>
                  <a:lnTo>
                    <a:pt x="1374" y="630"/>
                  </a:lnTo>
                  <a:lnTo>
                    <a:pt x="1380" y="628"/>
                  </a:lnTo>
                  <a:lnTo>
                    <a:pt x="1389" y="622"/>
                  </a:lnTo>
                  <a:lnTo>
                    <a:pt x="1398" y="614"/>
                  </a:lnTo>
                  <a:lnTo>
                    <a:pt x="1407" y="604"/>
                  </a:lnTo>
                  <a:lnTo>
                    <a:pt x="1414" y="591"/>
                  </a:lnTo>
                  <a:close/>
                  <a:moveTo>
                    <a:pt x="1624" y="810"/>
                  </a:moveTo>
                  <a:lnTo>
                    <a:pt x="1623" y="813"/>
                  </a:lnTo>
                  <a:lnTo>
                    <a:pt x="1621" y="814"/>
                  </a:lnTo>
                  <a:lnTo>
                    <a:pt x="1620" y="815"/>
                  </a:lnTo>
                  <a:lnTo>
                    <a:pt x="1616" y="815"/>
                  </a:lnTo>
                  <a:lnTo>
                    <a:pt x="1613" y="814"/>
                  </a:lnTo>
                  <a:lnTo>
                    <a:pt x="1609" y="813"/>
                  </a:lnTo>
                  <a:lnTo>
                    <a:pt x="1605" y="810"/>
                  </a:lnTo>
                  <a:lnTo>
                    <a:pt x="1599" y="808"/>
                  </a:lnTo>
                  <a:lnTo>
                    <a:pt x="1594" y="805"/>
                  </a:lnTo>
                  <a:lnTo>
                    <a:pt x="1588" y="802"/>
                  </a:lnTo>
                  <a:lnTo>
                    <a:pt x="1585" y="800"/>
                  </a:lnTo>
                  <a:lnTo>
                    <a:pt x="1583" y="797"/>
                  </a:lnTo>
                  <a:lnTo>
                    <a:pt x="1582" y="795"/>
                  </a:lnTo>
                  <a:lnTo>
                    <a:pt x="1581" y="793"/>
                  </a:lnTo>
                  <a:lnTo>
                    <a:pt x="1581" y="791"/>
                  </a:lnTo>
                  <a:lnTo>
                    <a:pt x="1582" y="789"/>
                  </a:lnTo>
                  <a:lnTo>
                    <a:pt x="1592" y="768"/>
                  </a:lnTo>
                  <a:lnTo>
                    <a:pt x="1581" y="773"/>
                  </a:lnTo>
                  <a:lnTo>
                    <a:pt x="1571" y="775"/>
                  </a:lnTo>
                  <a:lnTo>
                    <a:pt x="1561" y="776"/>
                  </a:lnTo>
                  <a:lnTo>
                    <a:pt x="1552" y="777"/>
                  </a:lnTo>
                  <a:lnTo>
                    <a:pt x="1542" y="777"/>
                  </a:lnTo>
                  <a:lnTo>
                    <a:pt x="1532" y="775"/>
                  </a:lnTo>
                  <a:lnTo>
                    <a:pt x="1522" y="773"/>
                  </a:lnTo>
                  <a:lnTo>
                    <a:pt x="1514" y="768"/>
                  </a:lnTo>
                  <a:lnTo>
                    <a:pt x="1504" y="763"/>
                  </a:lnTo>
                  <a:lnTo>
                    <a:pt x="1495" y="756"/>
                  </a:lnTo>
                  <a:lnTo>
                    <a:pt x="1489" y="750"/>
                  </a:lnTo>
                  <a:lnTo>
                    <a:pt x="1483" y="742"/>
                  </a:lnTo>
                  <a:lnTo>
                    <a:pt x="1478" y="735"/>
                  </a:lnTo>
                  <a:lnTo>
                    <a:pt x="1475" y="726"/>
                  </a:lnTo>
                  <a:lnTo>
                    <a:pt x="1473" y="719"/>
                  </a:lnTo>
                  <a:lnTo>
                    <a:pt x="1471" y="709"/>
                  </a:lnTo>
                  <a:lnTo>
                    <a:pt x="1471" y="700"/>
                  </a:lnTo>
                  <a:lnTo>
                    <a:pt x="1471" y="690"/>
                  </a:lnTo>
                  <a:lnTo>
                    <a:pt x="1472" y="682"/>
                  </a:lnTo>
                  <a:lnTo>
                    <a:pt x="1474" y="671"/>
                  </a:lnTo>
                  <a:lnTo>
                    <a:pt x="1477" y="661"/>
                  </a:lnTo>
                  <a:lnTo>
                    <a:pt x="1480" y="652"/>
                  </a:lnTo>
                  <a:lnTo>
                    <a:pt x="1485" y="642"/>
                  </a:lnTo>
                  <a:lnTo>
                    <a:pt x="1489" y="632"/>
                  </a:lnTo>
                  <a:lnTo>
                    <a:pt x="1495" y="620"/>
                  </a:lnTo>
                  <a:lnTo>
                    <a:pt x="1502" y="609"/>
                  </a:lnTo>
                  <a:lnTo>
                    <a:pt x="1510" y="600"/>
                  </a:lnTo>
                  <a:lnTo>
                    <a:pt x="1516" y="591"/>
                  </a:lnTo>
                  <a:lnTo>
                    <a:pt x="1524" y="583"/>
                  </a:lnTo>
                  <a:lnTo>
                    <a:pt x="1532" y="577"/>
                  </a:lnTo>
                  <a:lnTo>
                    <a:pt x="1540" y="572"/>
                  </a:lnTo>
                  <a:lnTo>
                    <a:pt x="1548" y="567"/>
                  </a:lnTo>
                  <a:lnTo>
                    <a:pt x="1556" y="563"/>
                  </a:lnTo>
                  <a:lnTo>
                    <a:pt x="1565" y="561"/>
                  </a:lnTo>
                  <a:lnTo>
                    <a:pt x="1574" y="559"/>
                  </a:lnTo>
                  <a:lnTo>
                    <a:pt x="1583" y="559"/>
                  </a:lnTo>
                  <a:lnTo>
                    <a:pt x="1592" y="560"/>
                  </a:lnTo>
                  <a:lnTo>
                    <a:pt x="1601" y="562"/>
                  </a:lnTo>
                  <a:lnTo>
                    <a:pt x="1611" y="564"/>
                  </a:lnTo>
                  <a:lnTo>
                    <a:pt x="1620" y="568"/>
                  </a:lnTo>
                  <a:lnTo>
                    <a:pt x="1627" y="573"/>
                  </a:lnTo>
                  <a:lnTo>
                    <a:pt x="1634" y="578"/>
                  </a:lnTo>
                  <a:lnTo>
                    <a:pt x="1639" y="582"/>
                  </a:lnTo>
                  <a:lnTo>
                    <a:pt x="1645" y="589"/>
                  </a:lnTo>
                  <a:lnTo>
                    <a:pt x="1649" y="595"/>
                  </a:lnTo>
                  <a:lnTo>
                    <a:pt x="1652" y="603"/>
                  </a:lnTo>
                  <a:lnTo>
                    <a:pt x="1656" y="610"/>
                  </a:lnTo>
                  <a:lnTo>
                    <a:pt x="1660" y="619"/>
                  </a:lnTo>
                  <a:lnTo>
                    <a:pt x="1708" y="523"/>
                  </a:lnTo>
                  <a:lnTo>
                    <a:pt x="1709" y="521"/>
                  </a:lnTo>
                  <a:lnTo>
                    <a:pt x="1712" y="520"/>
                  </a:lnTo>
                  <a:lnTo>
                    <a:pt x="1714" y="519"/>
                  </a:lnTo>
                  <a:lnTo>
                    <a:pt x="1717" y="519"/>
                  </a:lnTo>
                  <a:lnTo>
                    <a:pt x="1721" y="520"/>
                  </a:lnTo>
                  <a:lnTo>
                    <a:pt x="1726" y="521"/>
                  </a:lnTo>
                  <a:lnTo>
                    <a:pt x="1731" y="523"/>
                  </a:lnTo>
                  <a:lnTo>
                    <a:pt x="1739" y="527"/>
                  </a:lnTo>
                  <a:lnTo>
                    <a:pt x="1745" y="531"/>
                  </a:lnTo>
                  <a:lnTo>
                    <a:pt x="1750" y="534"/>
                  </a:lnTo>
                  <a:lnTo>
                    <a:pt x="1754" y="537"/>
                  </a:lnTo>
                  <a:lnTo>
                    <a:pt x="1757" y="539"/>
                  </a:lnTo>
                  <a:lnTo>
                    <a:pt x="1758" y="541"/>
                  </a:lnTo>
                  <a:lnTo>
                    <a:pt x="1759" y="543"/>
                  </a:lnTo>
                  <a:lnTo>
                    <a:pt x="1759" y="546"/>
                  </a:lnTo>
                  <a:lnTo>
                    <a:pt x="1759" y="548"/>
                  </a:lnTo>
                  <a:lnTo>
                    <a:pt x="1624" y="810"/>
                  </a:lnTo>
                  <a:close/>
                  <a:moveTo>
                    <a:pt x="1635" y="666"/>
                  </a:moveTo>
                  <a:lnTo>
                    <a:pt x="1631" y="648"/>
                  </a:lnTo>
                  <a:lnTo>
                    <a:pt x="1625" y="634"/>
                  </a:lnTo>
                  <a:lnTo>
                    <a:pt x="1622" y="629"/>
                  </a:lnTo>
                  <a:lnTo>
                    <a:pt x="1618" y="623"/>
                  </a:lnTo>
                  <a:lnTo>
                    <a:pt x="1613" y="619"/>
                  </a:lnTo>
                  <a:lnTo>
                    <a:pt x="1608" y="617"/>
                  </a:lnTo>
                  <a:lnTo>
                    <a:pt x="1604" y="615"/>
                  </a:lnTo>
                  <a:lnTo>
                    <a:pt x="1598" y="613"/>
                  </a:lnTo>
                  <a:lnTo>
                    <a:pt x="1594" y="613"/>
                  </a:lnTo>
                  <a:lnTo>
                    <a:pt x="1588" y="613"/>
                  </a:lnTo>
                  <a:lnTo>
                    <a:pt x="1584" y="614"/>
                  </a:lnTo>
                  <a:lnTo>
                    <a:pt x="1580" y="615"/>
                  </a:lnTo>
                  <a:lnTo>
                    <a:pt x="1575" y="617"/>
                  </a:lnTo>
                  <a:lnTo>
                    <a:pt x="1571" y="620"/>
                  </a:lnTo>
                  <a:lnTo>
                    <a:pt x="1562" y="627"/>
                  </a:lnTo>
                  <a:lnTo>
                    <a:pt x="1555" y="635"/>
                  </a:lnTo>
                  <a:lnTo>
                    <a:pt x="1548" y="644"/>
                  </a:lnTo>
                  <a:lnTo>
                    <a:pt x="1542" y="655"/>
                  </a:lnTo>
                  <a:lnTo>
                    <a:pt x="1538" y="666"/>
                  </a:lnTo>
                  <a:lnTo>
                    <a:pt x="1533" y="677"/>
                  </a:lnTo>
                  <a:lnTo>
                    <a:pt x="1530" y="688"/>
                  </a:lnTo>
                  <a:lnTo>
                    <a:pt x="1529" y="699"/>
                  </a:lnTo>
                  <a:lnTo>
                    <a:pt x="1529" y="705"/>
                  </a:lnTo>
                  <a:lnTo>
                    <a:pt x="1530" y="709"/>
                  </a:lnTo>
                  <a:lnTo>
                    <a:pt x="1531" y="714"/>
                  </a:lnTo>
                  <a:lnTo>
                    <a:pt x="1533" y="719"/>
                  </a:lnTo>
                  <a:lnTo>
                    <a:pt x="1535" y="722"/>
                  </a:lnTo>
                  <a:lnTo>
                    <a:pt x="1539" y="726"/>
                  </a:lnTo>
                  <a:lnTo>
                    <a:pt x="1543" y="729"/>
                  </a:lnTo>
                  <a:lnTo>
                    <a:pt x="1548" y="732"/>
                  </a:lnTo>
                  <a:lnTo>
                    <a:pt x="1553" y="734"/>
                  </a:lnTo>
                  <a:lnTo>
                    <a:pt x="1559" y="736"/>
                  </a:lnTo>
                  <a:lnTo>
                    <a:pt x="1565" y="736"/>
                  </a:lnTo>
                  <a:lnTo>
                    <a:pt x="1571" y="736"/>
                  </a:lnTo>
                  <a:lnTo>
                    <a:pt x="1579" y="735"/>
                  </a:lnTo>
                  <a:lnTo>
                    <a:pt x="1586" y="733"/>
                  </a:lnTo>
                  <a:lnTo>
                    <a:pt x="1595" y="729"/>
                  </a:lnTo>
                  <a:lnTo>
                    <a:pt x="1605" y="725"/>
                  </a:lnTo>
                  <a:lnTo>
                    <a:pt x="1635" y="666"/>
                  </a:lnTo>
                  <a:close/>
                  <a:moveTo>
                    <a:pt x="1848" y="911"/>
                  </a:moveTo>
                  <a:lnTo>
                    <a:pt x="1847" y="913"/>
                  </a:lnTo>
                  <a:lnTo>
                    <a:pt x="1846" y="914"/>
                  </a:lnTo>
                  <a:lnTo>
                    <a:pt x="1843" y="915"/>
                  </a:lnTo>
                  <a:lnTo>
                    <a:pt x="1840" y="915"/>
                  </a:lnTo>
                  <a:lnTo>
                    <a:pt x="1837" y="915"/>
                  </a:lnTo>
                  <a:lnTo>
                    <a:pt x="1833" y="914"/>
                  </a:lnTo>
                  <a:lnTo>
                    <a:pt x="1828" y="912"/>
                  </a:lnTo>
                  <a:lnTo>
                    <a:pt x="1823" y="910"/>
                  </a:lnTo>
                  <a:lnTo>
                    <a:pt x="1816" y="907"/>
                  </a:lnTo>
                  <a:lnTo>
                    <a:pt x="1812" y="904"/>
                  </a:lnTo>
                  <a:lnTo>
                    <a:pt x="1808" y="901"/>
                  </a:lnTo>
                  <a:lnTo>
                    <a:pt x="1806" y="899"/>
                  </a:lnTo>
                  <a:lnTo>
                    <a:pt x="1805" y="898"/>
                  </a:lnTo>
                  <a:lnTo>
                    <a:pt x="1803" y="896"/>
                  </a:lnTo>
                  <a:lnTo>
                    <a:pt x="1803" y="894"/>
                  </a:lnTo>
                  <a:lnTo>
                    <a:pt x="1803" y="891"/>
                  </a:lnTo>
                  <a:lnTo>
                    <a:pt x="1813" y="870"/>
                  </a:lnTo>
                  <a:lnTo>
                    <a:pt x="1802" y="874"/>
                  </a:lnTo>
                  <a:lnTo>
                    <a:pt x="1792" y="877"/>
                  </a:lnTo>
                  <a:lnTo>
                    <a:pt x="1782" y="880"/>
                  </a:lnTo>
                  <a:lnTo>
                    <a:pt x="1772" y="881"/>
                  </a:lnTo>
                  <a:lnTo>
                    <a:pt x="1762" y="881"/>
                  </a:lnTo>
                  <a:lnTo>
                    <a:pt x="1753" y="880"/>
                  </a:lnTo>
                  <a:lnTo>
                    <a:pt x="1744" y="877"/>
                  </a:lnTo>
                  <a:lnTo>
                    <a:pt x="1735" y="874"/>
                  </a:lnTo>
                  <a:lnTo>
                    <a:pt x="1727" y="870"/>
                  </a:lnTo>
                  <a:lnTo>
                    <a:pt x="1719" y="864"/>
                  </a:lnTo>
                  <a:lnTo>
                    <a:pt x="1712" y="859"/>
                  </a:lnTo>
                  <a:lnTo>
                    <a:pt x="1706" y="854"/>
                  </a:lnTo>
                  <a:lnTo>
                    <a:pt x="1702" y="847"/>
                  </a:lnTo>
                  <a:lnTo>
                    <a:pt x="1699" y="842"/>
                  </a:lnTo>
                  <a:lnTo>
                    <a:pt x="1695" y="834"/>
                  </a:lnTo>
                  <a:lnTo>
                    <a:pt x="1693" y="828"/>
                  </a:lnTo>
                  <a:lnTo>
                    <a:pt x="1692" y="820"/>
                  </a:lnTo>
                  <a:lnTo>
                    <a:pt x="1692" y="813"/>
                  </a:lnTo>
                  <a:lnTo>
                    <a:pt x="1692" y="805"/>
                  </a:lnTo>
                  <a:lnTo>
                    <a:pt x="1693" y="797"/>
                  </a:lnTo>
                  <a:lnTo>
                    <a:pt x="1695" y="790"/>
                  </a:lnTo>
                  <a:lnTo>
                    <a:pt x="1698" y="781"/>
                  </a:lnTo>
                  <a:lnTo>
                    <a:pt x="1701" y="772"/>
                  </a:lnTo>
                  <a:lnTo>
                    <a:pt x="1705" y="762"/>
                  </a:lnTo>
                  <a:lnTo>
                    <a:pt x="1756" y="649"/>
                  </a:lnTo>
                  <a:lnTo>
                    <a:pt x="1757" y="647"/>
                  </a:lnTo>
                  <a:lnTo>
                    <a:pt x="1759" y="646"/>
                  </a:lnTo>
                  <a:lnTo>
                    <a:pt x="1761" y="646"/>
                  </a:lnTo>
                  <a:lnTo>
                    <a:pt x="1765" y="646"/>
                  </a:lnTo>
                  <a:lnTo>
                    <a:pt x="1768" y="646"/>
                  </a:lnTo>
                  <a:lnTo>
                    <a:pt x="1773" y="648"/>
                  </a:lnTo>
                  <a:lnTo>
                    <a:pt x="1779" y="650"/>
                  </a:lnTo>
                  <a:lnTo>
                    <a:pt x="1785" y="653"/>
                  </a:lnTo>
                  <a:lnTo>
                    <a:pt x="1793" y="656"/>
                  </a:lnTo>
                  <a:lnTo>
                    <a:pt x="1798" y="659"/>
                  </a:lnTo>
                  <a:lnTo>
                    <a:pt x="1802" y="661"/>
                  </a:lnTo>
                  <a:lnTo>
                    <a:pt x="1806" y="665"/>
                  </a:lnTo>
                  <a:lnTo>
                    <a:pt x="1807" y="667"/>
                  </a:lnTo>
                  <a:lnTo>
                    <a:pt x="1808" y="669"/>
                  </a:lnTo>
                  <a:lnTo>
                    <a:pt x="1808" y="671"/>
                  </a:lnTo>
                  <a:lnTo>
                    <a:pt x="1808" y="673"/>
                  </a:lnTo>
                  <a:lnTo>
                    <a:pt x="1761" y="776"/>
                  </a:lnTo>
                  <a:lnTo>
                    <a:pt x="1756" y="789"/>
                  </a:lnTo>
                  <a:lnTo>
                    <a:pt x="1753" y="799"/>
                  </a:lnTo>
                  <a:lnTo>
                    <a:pt x="1753" y="807"/>
                  </a:lnTo>
                  <a:lnTo>
                    <a:pt x="1753" y="815"/>
                  </a:lnTo>
                  <a:lnTo>
                    <a:pt x="1755" y="821"/>
                  </a:lnTo>
                  <a:lnTo>
                    <a:pt x="1758" y="827"/>
                  </a:lnTo>
                  <a:lnTo>
                    <a:pt x="1763" y="832"/>
                  </a:lnTo>
                  <a:lnTo>
                    <a:pt x="1771" y="836"/>
                  </a:lnTo>
                  <a:lnTo>
                    <a:pt x="1776" y="839"/>
                  </a:lnTo>
                  <a:lnTo>
                    <a:pt x="1782" y="839"/>
                  </a:lnTo>
                  <a:lnTo>
                    <a:pt x="1787" y="839"/>
                  </a:lnTo>
                  <a:lnTo>
                    <a:pt x="1794" y="839"/>
                  </a:lnTo>
                  <a:lnTo>
                    <a:pt x="1808" y="834"/>
                  </a:lnTo>
                  <a:lnTo>
                    <a:pt x="1824" y="827"/>
                  </a:lnTo>
                  <a:lnTo>
                    <a:pt x="1879" y="706"/>
                  </a:lnTo>
                  <a:lnTo>
                    <a:pt x="1880" y="703"/>
                  </a:lnTo>
                  <a:lnTo>
                    <a:pt x="1882" y="702"/>
                  </a:lnTo>
                  <a:lnTo>
                    <a:pt x="1884" y="701"/>
                  </a:lnTo>
                  <a:lnTo>
                    <a:pt x="1888" y="701"/>
                  </a:lnTo>
                  <a:lnTo>
                    <a:pt x="1891" y="702"/>
                  </a:lnTo>
                  <a:lnTo>
                    <a:pt x="1896" y="703"/>
                  </a:lnTo>
                  <a:lnTo>
                    <a:pt x="1902" y="706"/>
                  </a:lnTo>
                  <a:lnTo>
                    <a:pt x="1908" y="709"/>
                  </a:lnTo>
                  <a:lnTo>
                    <a:pt x="1916" y="712"/>
                  </a:lnTo>
                  <a:lnTo>
                    <a:pt x="1921" y="715"/>
                  </a:lnTo>
                  <a:lnTo>
                    <a:pt x="1926" y="717"/>
                  </a:lnTo>
                  <a:lnTo>
                    <a:pt x="1928" y="720"/>
                  </a:lnTo>
                  <a:lnTo>
                    <a:pt x="1930" y="722"/>
                  </a:lnTo>
                  <a:lnTo>
                    <a:pt x="1931" y="724"/>
                  </a:lnTo>
                  <a:lnTo>
                    <a:pt x="1931" y="726"/>
                  </a:lnTo>
                  <a:lnTo>
                    <a:pt x="1931" y="728"/>
                  </a:lnTo>
                  <a:lnTo>
                    <a:pt x="1848" y="911"/>
                  </a:lnTo>
                  <a:close/>
                  <a:moveTo>
                    <a:pt x="2056" y="954"/>
                  </a:moveTo>
                  <a:lnTo>
                    <a:pt x="2054" y="958"/>
                  </a:lnTo>
                  <a:lnTo>
                    <a:pt x="2052" y="963"/>
                  </a:lnTo>
                  <a:lnTo>
                    <a:pt x="2051" y="966"/>
                  </a:lnTo>
                  <a:lnTo>
                    <a:pt x="2049" y="969"/>
                  </a:lnTo>
                  <a:lnTo>
                    <a:pt x="2048" y="970"/>
                  </a:lnTo>
                  <a:lnTo>
                    <a:pt x="2047" y="973"/>
                  </a:lnTo>
                  <a:lnTo>
                    <a:pt x="2044" y="974"/>
                  </a:lnTo>
                  <a:lnTo>
                    <a:pt x="2041" y="975"/>
                  </a:lnTo>
                  <a:lnTo>
                    <a:pt x="2037" y="977"/>
                  </a:lnTo>
                  <a:lnTo>
                    <a:pt x="2030" y="978"/>
                  </a:lnTo>
                  <a:lnTo>
                    <a:pt x="2023" y="978"/>
                  </a:lnTo>
                  <a:lnTo>
                    <a:pt x="2014" y="978"/>
                  </a:lnTo>
                  <a:lnTo>
                    <a:pt x="2005" y="978"/>
                  </a:lnTo>
                  <a:lnTo>
                    <a:pt x="1996" y="976"/>
                  </a:lnTo>
                  <a:lnTo>
                    <a:pt x="1986" y="974"/>
                  </a:lnTo>
                  <a:lnTo>
                    <a:pt x="1976" y="970"/>
                  </a:lnTo>
                  <a:lnTo>
                    <a:pt x="1965" y="966"/>
                  </a:lnTo>
                  <a:lnTo>
                    <a:pt x="1957" y="961"/>
                  </a:lnTo>
                  <a:lnTo>
                    <a:pt x="1948" y="955"/>
                  </a:lnTo>
                  <a:lnTo>
                    <a:pt x="1941" y="949"/>
                  </a:lnTo>
                  <a:lnTo>
                    <a:pt x="1934" y="942"/>
                  </a:lnTo>
                  <a:lnTo>
                    <a:pt x="1929" y="935"/>
                  </a:lnTo>
                  <a:lnTo>
                    <a:pt x="1924" y="926"/>
                  </a:lnTo>
                  <a:lnTo>
                    <a:pt x="1920" y="917"/>
                  </a:lnTo>
                  <a:lnTo>
                    <a:pt x="1918" y="909"/>
                  </a:lnTo>
                  <a:lnTo>
                    <a:pt x="1917" y="899"/>
                  </a:lnTo>
                  <a:lnTo>
                    <a:pt x="1916" y="889"/>
                  </a:lnTo>
                  <a:lnTo>
                    <a:pt x="1916" y="880"/>
                  </a:lnTo>
                  <a:lnTo>
                    <a:pt x="1918" y="869"/>
                  </a:lnTo>
                  <a:lnTo>
                    <a:pt x="1920" y="857"/>
                  </a:lnTo>
                  <a:lnTo>
                    <a:pt x="1923" y="846"/>
                  </a:lnTo>
                  <a:lnTo>
                    <a:pt x="1928" y="834"/>
                  </a:lnTo>
                  <a:lnTo>
                    <a:pt x="1933" y="820"/>
                  </a:lnTo>
                  <a:lnTo>
                    <a:pt x="1940" y="808"/>
                  </a:lnTo>
                  <a:lnTo>
                    <a:pt x="1946" y="797"/>
                  </a:lnTo>
                  <a:lnTo>
                    <a:pt x="1954" y="788"/>
                  </a:lnTo>
                  <a:lnTo>
                    <a:pt x="1961" y="780"/>
                  </a:lnTo>
                  <a:lnTo>
                    <a:pt x="1969" y="773"/>
                  </a:lnTo>
                  <a:lnTo>
                    <a:pt x="1977" y="767"/>
                  </a:lnTo>
                  <a:lnTo>
                    <a:pt x="1986" y="762"/>
                  </a:lnTo>
                  <a:lnTo>
                    <a:pt x="1996" y="759"/>
                  </a:lnTo>
                  <a:lnTo>
                    <a:pt x="2004" y="755"/>
                  </a:lnTo>
                  <a:lnTo>
                    <a:pt x="2014" y="754"/>
                  </a:lnTo>
                  <a:lnTo>
                    <a:pt x="2024" y="754"/>
                  </a:lnTo>
                  <a:lnTo>
                    <a:pt x="2034" y="754"/>
                  </a:lnTo>
                  <a:lnTo>
                    <a:pt x="2043" y="756"/>
                  </a:lnTo>
                  <a:lnTo>
                    <a:pt x="2054" y="759"/>
                  </a:lnTo>
                  <a:lnTo>
                    <a:pt x="2064" y="762"/>
                  </a:lnTo>
                  <a:lnTo>
                    <a:pt x="2072" y="766"/>
                  </a:lnTo>
                  <a:lnTo>
                    <a:pt x="2080" y="770"/>
                  </a:lnTo>
                  <a:lnTo>
                    <a:pt x="2087" y="775"/>
                  </a:lnTo>
                  <a:lnTo>
                    <a:pt x="2093" y="780"/>
                  </a:lnTo>
                  <a:lnTo>
                    <a:pt x="2099" y="786"/>
                  </a:lnTo>
                  <a:lnTo>
                    <a:pt x="2104" y="791"/>
                  </a:lnTo>
                  <a:lnTo>
                    <a:pt x="2107" y="795"/>
                  </a:lnTo>
                  <a:lnTo>
                    <a:pt x="2109" y="799"/>
                  </a:lnTo>
                  <a:lnTo>
                    <a:pt x="2110" y="802"/>
                  </a:lnTo>
                  <a:lnTo>
                    <a:pt x="2111" y="804"/>
                  </a:lnTo>
                  <a:lnTo>
                    <a:pt x="2111" y="806"/>
                  </a:lnTo>
                  <a:lnTo>
                    <a:pt x="2111" y="809"/>
                  </a:lnTo>
                  <a:lnTo>
                    <a:pt x="2110" y="811"/>
                  </a:lnTo>
                  <a:lnTo>
                    <a:pt x="2109" y="816"/>
                  </a:lnTo>
                  <a:lnTo>
                    <a:pt x="2108" y="819"/>
                  </a:lnTo>
                  <a:lnTo>
                    <a:pt x="2106" y="824"/>
                  </a:lnTo>
                  <a:lnTo>
                    <a:pt x="2102" y="834"/>
                  </a:lnTo>
                  <a:lnTo>
                    <a:pt x="2097" y="841"/>
                  </a:lnTo>
                  <a:lnTo>
                    <a:pt x="2095" y="843"/>
                  </a:lnTo>
                  <a:lnTo>
                    <a:pt x="2093" y="844"/>
                  </a:lnTo>
                  <a:lnTo>
                    <a:pt x="2092" y="844"/>
                  </a:lnTo>
                  <a:lnTo>
                    <a:pt x="2090" y="844"/>
                  </a:lnTo>
                  <a:lnTo>
                    <a:pt x="2087" y="842"/>
                  </a:lnTo>
                  <a:lnTo>
                    <a:pt x="2083" y="837"/>
                  </a:lnTo>
                  <a:lnTo>
                    <a:pt x="2080" y="833"/>
                  </a:lnTo>
                  <a:lnTo>
                    <a:pt x="2077" y="828"/>
                  </a:lnTo>
                  <a:lnTo>
                    <a:pt x="2072" y="821"/>
                  </a:lnTo>
                  <a:lnTo>
                    <a:pt x="2066" y="816"/>
                  </a:lnTo>
                  <a:lnTo>
                    <a:pt x="2058" y="810"/>
                  </a:lnTo>
                  <a:lnTo>
                    <a:pt x="2050" y="806"/>
                  </a:lnTo>
                  <a:lnTo>
                    <a:pt x="2044" y="804"/>
                  </a:lnTo>
                  <a:lnTo>
                    <a:pt x="2039" y="803"/>
                  </a:lnTo>
                  <a:lnTo>
                    <a:pt x="2035" y="803"/>
                  </a:lnTo>
                  <a:lnTo>
                    <a:pt x="2030" y="803"/>
                  </a:lnTo>
                  <a:lnTo>
                    <a:pt x="2025" y="803"/>
                  </a:lnTo>
                  <a:lnTo>
                    <a:pt x="2021" y="805"/>
                  </a:lnTo>
                  <a:lnTo>
                    <a:pt x="2016" y="807"/>
                  </a:lnTo>
                  <a:lnTo>
                    <a:pt x="2012" y="809"/>
                  </a:lnTo>
                  <a:lnTo>
                    <a:pt x="2003" y="816"/>
                  </a:lnTo>
                  <a:lnTo>
                    <a:pt x="1996" y="826"/>
                  </a:lnTo>
                  <a:lnTo>
                    <a:pt x="1989" y="837"/>
                  </a:lnTo>
                  <a:lnTo>
                    <a:pt x="1983" y="851"/>
                  </a:lnTo>
                  <a:lnTo>
                    <a:pt x="1977" y="866"/>
                  </a:lnTo>
                  <a:lnTo>
                    <a:pt x="1975" y="878"/>
                  </a:lnTo>
                  <a:lnTo>
                    <a:pt x="1974" y="890"/>
                  </a:lnTo>
                  <a:lnTo>
                    <a:pt x="1975" y="901"/>
                  </a:lnTo>
                  <a:lnTo>
                    <a:pt x="1977" y="906"/>
                  </a:lnTo>
                  <a:lnTo>
                    <a:pt x="1978" y="911"/>
                  </a:lnTo>
                  <a:lnTo>
                    <a:pt x="1982" y="914"/>
                  </a:lnTo>
                  <a:lnTo>
                    <a:pt x="1984" y="918"/>
                  </a:lnTo>
                  <a:lnTo>
                    <a:pt x="1988" y="922"/>
                  </a:lnTo>
                  <a:lnTo>
                    <a:pt x="1991" y="925"/>
                  </a:lnTo>
                  <a:lnTo>
                    <a:pt x="1997" y="927"/>
                  </a:lnTo>
                  <a:lnTo>
                    <a:pt x="2001" y="929"/>
                  </a:lnTo>
                  <a:lnTo>
                    <a:pt x="2012" y="933"/>
                  </a:lnTo>
                  <a:lnTo>
                    <a:pt x="2022" y="934"/>
                  </a:lnTo>
                  <a:lnTo>
                    <a:pt x="2030" y="933"/>
                  </a:lnTo>
                  <a:lnTo>
                    <a:pt x="2038" y="931"/>
                  </a:lnTo>
                  <a:lnTo>
                    <a:pt x="2045" y="930"/>
                  </a:lnTo>
                  <a:lnTo>
                    <a:pt x="2051" y="928"/>
                  </a:lnTo>
                  <a:lnTo>
                    <a:pt x="2055" y="927"/>
                  </a:lnTo>
                  <a:lnTo>
                    <a:pt x="2058" y="928"/>
                  </a:lnTo>
                  <a:lnTo>
                    <a:pt x="2061" y="928"/>
                  </a:lnTo>
                  <a:lnTo>
                    <a:pt x="2062" y="930"/>
                  </a:lnTo>
                  <a:lnTo>
                    <a:pt x="2062" y="931"/>
                  </a:lnTo>
                  <a:lnTo>
                    <a:pt x="2062" y="935"/>
                  </a:lnTo>
                  <a:lnTo>
                    <a:pt x="2062" y="938"/>
                  </a:lnTo>
                  <a:lnTo>
                    <a:pt x="2061" y="942"/>
                  </a:lnTo>
                  <a:lnTo>
                    <a:pt x="2058" y="948"/>
                  </a:lnTo>
                  <a:lnTo>
                    <a:pt x="2056" y="954"/>
                  </a:lnTo>
                  <a:close/>
                  <a:moveTo>
                    <a:pt x="2201" y="1020"/>
                  </a:moveTo>
                  <a:lnTo>
                    <a:pt x="2198" y="1028"/>
                  </a:lnTo>
                  <a:lnTo>
                    <a:pt x="2196" y="1034"/>
                  </a:lnTo>
                  <a:lnTo>
                    <a:pt x="2192" y="1037"/>
                  </a:lnTo>
                  <a:lnTo>
                    <a:pt x="2190" y="1040"/>
                  </a:lnTo>
                  <a:lnTo>
                    <a:pt x="2187" y="1041"/>
                  </a:lnTo>
                  <a:lnTo>
                    <a:pt x="2183" y="1042"/>
                  </a:lnTo>
                  <a:lnTo>
                    <a:pt x="2178" y="1042"/>
                  </a:lnTo>
                  <a:lnTo>
                    <a:pt x="2173" y="1042"/>
                  </a:lnTo>
                  <a:lnTo>
                    <a:pt x="2168" y="1041"/>
                  </a:lnTo>
                  <a:lnTo>
                    <a:pt x="2162" y="1040"/>
                  </a:lnTo>
                  <a:lnTo>
                    <a:pt x="2156" y="1037"/>
                  </a:lnTo>
                  <a:lnTo>
                    <a:pt x="2149" y="1036"/>
                  </a:lnTo>
                  <a:lnTo>
                    <a:pt x="2142" y="1033"/>
                  </a:lnTo>
                  <a:lnTo>
                    <a:pt x="2135" y="1030"/>
                  </a:lnTo>
                  <a:lnTo>
                    <a:pt x="2129" y="1027"/>
                  </a:lnTo>
                  <a:lnTo>
                    <a:pt x="2123" y="1022"/>
                  </a:lnTo>
                  <a:lnTo>
                    <a:pt x="2119" y="1018"/>
                  </a:lnTo>
                  <a:lnTo>
                    <a:pt x="2115" y="1014"/>
                  </a:lnTo>
                  <a:lnTo>
                    <a:pt x="2111" y="1009"/>
                  </a:lnTo>
                  <a:lnTo>
                    <a:pt x="2108" y="1004"/>
                  </a:lnTo>
                  <a:lnTo>
                    <a:pt x="2106" y="997"/>
                  </a:lnTo>
                  <a:lnTo>
                    <a:pt x="2105" y="992"/>
                  </a:lnTo>
                  <a:lnTo>
                    <a:pt x="2104" y="985"/>
                  </a:lnTo>
                  <a:lnTo>
                    <a:pt x="2104" y="979"/>
                  </a:lnTo>
                  <a:lnTo>
                    <a:pt x="2105" y="971"/>
                  </a:lnTo>
                  <a:lnTo>
                    <a:pt x="2106" y="964"/>
                  </a:lnTo>
                  <a:lnTo>
                    <a:pt x="2108" y="955"/>
                  </a:lnTo>
                  <a:lnTo>
                    <a:pt x="2110" y="947"/>
                  </a:lnTo>
                  <a:lnTo>
                    <a:pt x="2144" y="849"/>
                  </a:lnTo>
                  <a:lnTo>
                    <a:pt x="2121" y="842"/>
                  </a:lnTo>
                  <a:lnTo>
                    <a:pt x="2119" y="841"/>
                  </a:lnTo>
                  <a:lnTo>
                    <a:pt x="2118" y="840"/>
                  </a:lnTo>
                  <a:lnTo>
                    <a:pt x="2117" y="837"/>
                  </a:lnTo>
                  <a:lnTo>
                    <a:pt x="2116" y="835"/>
                  </a:lnTo>
                  <a:lnTo>
                    <a:pt x="2117" y="828"/>
                  </a:lnTo>
                  <a:lnTo>
                    <a:pt x="2120" y="817"/>
                  </a:lnTo>
                  <a:lnTo>
                    <a:pt x="2122" y="811"/>
                  </a:lnTo>
                  <a:lnTo>
                    <a:pt x="2123" y="807"/>
                  </a:lnTo>
                  <a:lnTo>
                    <a:pt x="2125" y="804"/>
                  </a:lnTo>
                  <a:lnTo>
                    <a:pt x="2128" y="801"/>
                  </a:lnTo>
                  <a:lnTo>
                    <a:pt x="2130" y="800"/>
                  </a:lnTo>
                  <a:lnTo>
                    <a:pt x="2132" y="799"/>
                  </a:lnTo>
                  <a:lnTo>
                    <a:pt x="2133" y="799"/>
                  </a:lnTo>
                  <a:lnTo>
                    <a:pt x="2135" y="799"/>
                  </a:lnTo>
                  <a:lnTo>
                    <a:pt x="2159" y="806"/>
                  </a:lnTo>
                  <a:lnTo>
                    <a:pt x="2173" y="764"/>
                  </a:lnTo>
                  <a:lnTo>
                    <a:pt x="2174" y="762"/>
                  </a:lnTo>
                  <a:lnTo>
                    <a:pt x="2175" y="761"/>
                  </a:lnTo>
                  <a:lnTo>
                    <a:pt x="2177" y="760"/>
                  </a:lnTo>
                  <a:lnTo>
                    <a:pt x="2181" y="759"/>
                  </a:lnTo>
                  <a:lnTo>
                    <a:pt x="2185" y="759"/>
                  </a:lnTo>
                  <a:lnTo>
                    <a:pt x="2189" y="760"/>
                  </a:lnTo>
                  <a:lnTo>
                    <a:pt x="2196" y="762"/>
                  </a:lnTo>
                  <a:lnTo>
                    <a:pt x="2202" y="764"/>
                  </a:lnTo>
                  <a:lnTo>
                    <a:pt x="2210" y="766"/>
                  </a:lnTo>
                  <a:lnTo>
                    <a:pt x="2215" y="768"/>
                  </a:lnTo>
                  <a:lnTo>
                    <a:pt x="2219" y="772"/>
                  </a:lnTo>
                  <a:lnTo>
                    <a:pt x="2223" y="774"/>
                  </a:lnTo>
                  <a:lnTo>
                    <a:pt x="2225" y="776"/>
                  </a:lnTo>
                  <a:lnTo>
                    <a:pt x="2226" y="778"/>
                  </a:lnTo>
                  <a:lnTo>
                    <a:pt x="2227" y="780"/>
                  </a:lnTo>
                  <a:lnTo>
                    <a:pt x="2226" y="782"/>
                  </a:lnTo>
                  <a:lnTo>
                    <a:pt x="2212" y="824"/>
                  </a:lnTo>
                  <a:lnTo>
                    <a:pt x="2253" y="839"/>
                  </a:lnTo>
                  <a:lnTo>
                    <a:pt x="2255" y="840"/>
                  </a:lnTo>
                  <a:lnTo>
                    <a:pt x="2256" y="841"/>
                  </a:lnTo>
                  <a:lnTo>
                    <a:pt x="2257" y="843"/>
                  </a:lnTo>
                  <a:lnTo>
                    <a:pt x="2258" y="845"/>
                  </a:lnTo>
                  <a:lnTo>
                    <a:pt x="2258" y="848"/>
                  </a:lnTo>
                  <a:lnTo>
                    <a:pt x="2257" y="853"/>
                  </a:lnTo>
                  <a:lnTo>
                    <a:pt x="2256" y="857"/>
                  </a:lnTo>
                  <a:lnTo>
                    <a:pt x="2254" y="863"/>
                  </a:lnTo>
                  <a:lnTo>
                    <a:pt x="2251" y="873"/>
                  </a:lnTo>
                  <a:lnTo>
                    <a:pt x="2246" y="878"/>
                  </a:lnTo>
                  <a:lnTo>
                    <a:pt x="2244" y="881"/>
                  </a:lnTo>
                  <a:lnTo>
                    <a:pt x="2243" y="882"/>
                  </a:lnTo>
                  <a:lnTo>
                    <a:pt x="2241" y="882"/>
                  </a:lnTo>
                  <a:lnTo>
                    <a:pt x="2239" y="882"/>
                  </a:lnTo>
                  <a:lnTo>
                    <a:pt x="2198" y="868"/>
                  </a:lnTo>
                  <a:lnTo>
                    <a:pt x="2168" y="957"/>
                  </a:lnTo>
                  <a:lnTo>
                    <a:pt x="2165" y="965"/>
                  </a:lnTo>
                  <a:lnTo>
                    <a:pt x="2163" y="971"/>
                  </a:lnTo>
                  <a:lnTo>
                    <a:pt x="2163" y="977"/>
                  </a:lnTo>
                  <a:lnTo>
                    <a:pt x="2164" y="982"/>
                  </a:lnTo>
                  <a:lnTo>
                    <a:pt x="2165" y="987"/>
                  </a:lnTo>
                  <a:lnTo>
                    <a:pt x="2169" y="990"/>
                  </a:lnTo>
                  <a:lnTo>
                    <a:pt x="2173" y="993"/>
                  </a:lnTo>
                  <a:lnTo>
                    <a:pt x="2178" y="996"/>
                  </a:lnTo>
                  <a:lnTo>
                    <a:pt x="2183" y="997"/>
                  </a:lnTo>
                  <a:lnTo>
                    <a:pt x="2187" y="997"/>
                  </a:lnTo>
                  <a:lnTo>
                    <a:pt x="2190" y="998"/>
                  </a:lnTo>
                  <a:lnTo>
                    <a:pt x="2193" y="998"/>
                  </a:lnTo>
                  <a:lnTo>
                    <a:pt x="2196" y="998"/>
                  </a:lnTo>
                  <a:lnTo>
                    <a:pt x="2199" y="997"/>
                  </a:lnTo>
                  <a:lnTo>
                    <a:pt x="2200" y="997"/>
                  </a:lnTo>
                  <a:lnTo>
                    <a:pt x="2202" y="998"/>
                  </a:lnTo>
                  <a:lnTo>
                    <a:pt x="2203" y="998"/>
                  </a:lnTo>
                  <a:lnTo>
                    <a:pt x="2204" y="1000"/>
                  </a:lnTo>
                  <a:lnTo>
                    <a:pt x="2204" y="1002"/>
                  </a:lnTo>
                  <a:lnTo>
                    <a:pt x="2205" y="1004"/>
                  </a:lnTo>
                  <a:lnTo>
                    <a:pt x="2204" y="1006"/>
                  </a:lnTo>
                  <a:lnTo>
                    <a:pt x="2204" y="1009"/>
                  </a:lnTo>
                  <a:lnTo>
                    <a:pt x="2203" y="1015"/>
                  </a:lnTo>
                  <a:lnTo>
                    <a:pt x="2201" y="1020"/>
                  </a:lnTo>
                  <a:close/>
                  <a:moveTo>
                    <a:pt x="2492" y="1134"/>
                  </a:moveTo>
                  <a:lnTo>
                    <a:pt x="2491" y="1136"/>
                  </a:lnTo>
                  <a:lnTo>
                    <a:pt x="2488" y="1138"/>
                  </a:lnTo>
                  <a:lnTo>
                    <a:pt x="2485" y="1139"/>
                  </a:lnTo>
                  <a:lnTo>
                    <a:pt x="2481" y="1138"/>
                  </a:lnTo>
                  <a:lnTo>
                    <a:pt x="2474" y="1137"/>
                  </a:lnTo>
                  <a:lnTo>
                    <a:pt x="2467" y="1136"/>
                  </a:lnTo>
                  <a:lnTo>
                    <a:pt x="2458" y="1132"/>
                  </a:lnTo>
                  <a:lnTo>
                    <a:pt x="2453" y="1130"/>
                  </a:lnTo>
                  <a:lnTo>
                    <a:pt x="2450" y="1128"/>
                  </a:lnTo>
                  <a:lnTo>
                    <a:pt x="2447" y="1126"/>
                  </a:lnTo>
                  <a:lnTo>
                    <a:pt x="2446" y="1124"/>
                  </a:lnTo>
                  <a:lnTo>
                    <a:pt x="2446" y="1121"/>
                  </a:lnTo>
                  <a:lnTo>
                    <a:pt x="2451" y="1105"/>
                  </a:lnTo>
                  <a:lnTo>
                    <a:pt x="2443" y="1110"/>
                  </a:lnTo>
                  <a:lnTo>
                    <a:pt x="2436" y="1113"/>
                  </a:lnTo>
                  <a:lnTo>
                    <a:pt x="2427" y="1116"/>
                  </a:lnTo>
                  <a:lnTo>
                    <a:pt x="2418" y="1117"/>
                  </a:lnTo>
                  <a:lnTo>
                    <a:pt x="2410" y="1118"/>
                  </a:lnTo>
                  <a:lnTo>
                    <a:pt x="2401" y="1118"/>
                  </a:lnTo>
                  <a:lnTo>
                    <a:pt x="2391" y="1117"/>
                  </a:lnTo>
                  <a:lnTo>
                    <a:pt x="2383" y="1115"/>
                  </a:lnTo>
                  <a:lnTo>
                    <a:pt x="2375" y="1113"/>
                  </a:lnTo>
                  <a:lnTo>
                    <a:pt x="2369" y="1110"/>
                  </a:lnTo>
                  <a:lnTo>
                    <a:pt x="2361" y="1107"/>
                  </a:lnTo>
                  <a:lnTo>
                    <a:pt x="2356" y="1103"/>
                  </a:lnTo>
                  <a:lnTo>
                    <a:pt x="2350" y="1099"/>
                  </a:lnTo>
                  <a:lnTo>
                    <a:pt x="2345" y="1095"/>
                  </a:lnTo>
                  <a:lnTo>
                    <a:pt x="2340" y="1090"/>
                  </a:lnTo>
                  <a:lnTo>
                    <a:pt x="2336" y="1085"/>
                  </a:lnTo>
                  <a:lnTo>
                    <a:pt x="2333" y="1080"/>
                  </a:lnTo>
                  <a:lnTo>
                    <a:pt x="2331" y="1074"/>
                  </a:lnTo>
                  <a:lnTo>
                    <a:pt x="2329" y="1068"/>
                  </a:lnTo>
                  <a:lnTo>
                    <a:pt x="2327" y="1061"/>
                  </a:lnTo>
                  <a:lnTo>
                    <a:pt x="2327" y="1055"/>
                  </a:lnTo>
                  <a:lnTo>
                    <a:pt x="2327" y="1047"/>
                  </a:lnTo>
                  <a:lnTo>
                    <a:pt x="2329" y="1041"/>
                  </a:lnTo>
                  <a:lnTo>
                    <a:pt x="2330" y="1032"/>
                  </a:lnTo>
                  <a:lnTo>
                    <a:pt x="2333" y="1024"/>
                  </a:lnTo>
                  <a:lnTo>
                    <a:pt x="2336" y="1017"/>
                  </a:lnTo>
                  <a:lnTo>
                    <a:pt x="2340" y="1010"/>
                  </a:lnTo>
                  <a:lnTo>
                    <a:pt x="2345" y="1005"/>
                  </a:lnTo>
                  <a:lnTo>
                    <a:pt x="2350" y="1001"/>
                  </a:lnTo>
                  <a:lnTo>
                    <a:pt x="2357" y="996"/>
                  </a:lnTo>
                  <a:lnTo>
                    <a:pt x="2363" y="993"/>
                  </a:lnTo>
                  <a:lnTo>
                    <a:pt x="2371" y="990"/>
                  </a:lnTo>
                  <a:lnTo>
                    <a:pt x="2378" y="989"/>
                  </a:lnTo>
                  <a:lnTo>
                    <a:pt x="2387" y="988"/>
                  </a:lnTo>
                  <a:lnTo>
                    <a:pt x="2397" y="987"/>
                  </a:lnTo>
                  <a:lnTo>
                    <a:pt x="2406" y="988"/>
                  </a:lnTo>
                  <a:lnTo>
                    <a:pt x="2417" y="989"/>
                  </a:lnTo>
                  <a:lnTo>
                    <a:pt x="2428" y="991"/>
                  </a:lnTo>
                  <a:lnTo>
                    <a:pt x="2440" y="993"/>
                  </a:lnTo>
                  <a:lnTo>
                    <a:pt x="2453" y="996"/>
                  </a:lnTo>
                  <a:lnTo>
                    <a:pt x="2471" y="1002"/>
                  </a:lnTo>
                  <a:lnTo>
                    <a:pt x="2474" y="990"/>
                  </a:lnTo>
                  <a:lnTo>
                    <a:pt x="2477" y="981"/>
                  </a:lnTo>
                  <a:lnTo>
                    <a:pt x="2478" y="974"/>
                  </a:lnTo>
                  <a:lnTo>
                    <a:pt x="2477" y="966"/>
                  </a:lnTo>
                  <a:lnTo>
                    <a:pt x="2474" y="961"/>
                  </a:lnTo>
                  <a:lnTo>
                    <a:pt x="2471" y="955"/>
                  </a:lnTo>
                  <a:lnTo>
                    <a:pt x="2466" y="951"/>
                  </a:lnTo>
                  <a:lnTo>
                    <a:pt x="2458" y="947"/>
                  </a:lnTo>
                  <a:lnTo>
                    <a:pt x="2448" y="943"/>
                  </a:lnTo>
                  <a:lnTo>
                    <a:pt x="2436" y="940"/>
                  </a:lnTo>
                  <a:lnTo>
                    <a:pt x="2424" y="939"/>
                  </a:lnTo>
                  <a:lnTo>
                    <a:pt x="2413" y="940"/>
                  </a:lnTo>
                  <a:lnTo>
                    <a:pt x="2403" y="941"/>
                  </a:lnTo>
                  <a:lnTo>
                    <a:pt x="2394" y="942"/>
                  </a:lnTo>
                  <a:lnTo>
                    <a:pt x="2387" y="943"/>
                  </a:lnTo>
                  <a:lnTo>
                    <a:pt x="2381" y="944"/>
                  </a:lnTo>
                  <a:lnTo>
                    <a:pt x="2377" y="944"/>
                  </a:lnTo>
                  <a:lnTo>
                    <a:pt x="2375" y="943"/>
                  </a:lnTo>
                  <a:lnTo>
                    <a:pt x="2373" y="941"/>
                  </a:lnTo>
                  <a:lnTo>
                    <a:pt x="2372" y="939"/>
                  </a:lnTo>
                  <a:lnTo>
                    <a:pt x="2372" y="936"/>
                  </a:lnTo>
                  <a:lnTo>
                    <a:pt x="2372" y="933"/>
                  </a:lnTo>
                  <a:lnTo>
                    <a:pt x="2372" y="929"/>
                  </a:lnTo>
                  <a:lnTo>
                    <a:pt x="2373" y="924"/>
                  </a:lnTo>
                  <a:lnTo>
                    <a:pt x="2374" y="920"/>
                  </a:lnTo>
                  <a:lnTo>
                    <a:pt x="2376" y="914"/>
                  </a:lnTo>
                  <a:lnTo>
                    <a:pt x="2378" y="910"/>
                  </a:lnTo>
                  <a:lnTo>
                    <a:pt x="2380" y="907"/>
                  </a:lnTo>
                  <a:lnTo>
                    <a:pt x="2384" y="903"/>
                  </a:lnTo>
                  <a:lnTo>
                    <a:pt x="2389" y="901"/>
                  </a:lnTo>
                  <a:lnTo>
                    <a:pt x="2397" y="900"/>
                  </a:lnTo>
                  <a:lnTo>
                    <a:pt x="2405" y="898"/>
                  </a:lnTo>
                  <a:lnTo>
                    <a:pt x="2416" y="898"/>
                  </a:lnTo>
                  <a:lnTo>
                    <a:pt x="2428" y="898"/>
                  </a:lnTo>
                  <a:lnTo>
                    <a:pt x="2440" y="899"/>
                  </a:lnTo>
                  <a:lnTo>
                    <a:pt x="2453" y="900"/>
                  </a:lnTo>
                  <a:lnTo>
                    <a:pt x="2465" y="903"/>
                  </a:lnTo>
                  <a:lnTo>
                    <a:pt x="2475" y="907"/>
                  </a:lnTo>
                  <a:lnTo>
                    <a:pt x="2486" y="911"/>
                  </a:lnTo>
                  <a:lnTo>
                    <a:pt x="2495" y="915"/>
                  </a:lnTo>
                  <a:lnTo>
                    <a:pt x="2503" y="920"/>
                  </a:lnTo>
                  <a:lnTo>
                    <a:pt x="2510" y="924"/>
                  </a:lnTo>
                  <a:lnTo>
                    <a:pt x="2515" y="929"/>
                  </a:lnTo>
                  <a:lnTo>
                    <a:pt x="2521" y="935"/>
                  </a:lnTo>
                  <a:lnTo>
                    <a:pt x="2525" y="940"/>
                  </a:lnTo>
                  <a:lnTo>
                    <a:pt x="2528" y="947"/>
                  </a:lnTo>
                  <a:lnTo>
                    <a:pt x="2532" y="953"/>
                  </a:lnTo>
                  <a:lnTo>
                    <a:pt x="2533" y="961"/>
                  </a:lnTo>
                  <a:lnTo>
                    <a:pt x="2534" y="968"/>
                  </a:lnTo>
                  <a:lnTo>
                    <a:pt x="2534" y="977"/>
                  </a:lnTo>
                  <a:lnTo>
                    <a:pt x="2533" y="985"/>
                  </a:lnTo>
                  <a:lnTo>
                    <a:pt x="2531" y="994"/>
                  </a:lnTo>
                  <a:lnTo>
                    <a:pt x="2528" y="1004"/>
                  </a:lnTo>
                  <a:lnTo>
                    <a:pt x="2492" y="1134"/>
                  </a:lnTo>
                  <a:close/>
                  <a:moveTo>
                    <a:pt x="2461" y="1035"/>
                  </a:moveTo>
                  <a:lnTo>
                    <a:pt x="2441" y="1030"/>
                  </a:lnTo>
                  <a:lnTo>
                    <a:pt x="2429" y="1027"/>
                  </a:lnTo>
                  <a:lnTo>
                    <a:pt x="2418" y="1025"/>
                  </a:lnTo>
                  <a:lnTo>
                    <a:pt x="2409" y="1025"/>
                  </a:lnTo>
                  <a:lnTo>
                    <a:pt x="2401" y="1027"/>
                  </a:lnTo>
                  <a:lnTo>
                    <a:pt x="2394" y="1030"/>
                  </a:lnTo>
                  <a:lnTo>
                    <a:pt x="2390" y="1034"/>
                  </a:lnTo>
                  <a:lnTo>
                    <a:pt x="2386" y="1040"/>
                  </a:lnTo>
                  <a:lnTo>
                    <a:pt x="2384" y="1046"/>
                  </a:lnTo>
                  <a:lnTo>
                    <a:pt x="2383" y="1051"/>
                  </a:lnTo>
                  <a:lnTo>
                    <a:pt x="2383" y="1057"/>
                  </a:lnTo>
                  <a:lnTo>
                    <a:pt x="2384" y="1062"/>
                  </a:lnTo>
                  <a:lnTo>
                    <a:pt x="2386" y="1067"/>
                  </a:lnTo>
                  <a:lnTo>
                    <a:pt x="2389" y="1071"/>
                  </a:lnTo>
                  <a:lnTo>
                    <a:pt x="2393" y="1075"/>
                  </a:lnTo>
                  <a:lnTo>
                    <a:pt x="2399" y="1077"/>
                  </a:lnTo>
                  <a:lnTo>
                    <a:pt x="2405" y="1080"/>
                  </a:lnTo>
                  <a:lnTo>
                    <a:pt x="2411" y="1082"/>
                  </a:lnTo>
                  <a:lnTo>
                    <a:pt x="2417" y="1082"/>
                  </a:lnTo>
                  <a:lnTo>
                    <a:pt x="2423" y="1082"/>
                  </a:lnTo>
                  <a:lnTo>
                    <a:pt x="2428" y="1081"/>
                  </a:lnTo>
                  <a:lnTo>
                    <a:pt x="2440" y="1075"/>
                  </a:lnTo>
                  <a:lnTo>
                    <a:pt x="2453" y="1069"/>
                  </a:lnTo>
                  <a:lnTo>
                    <a:pt x="2461" y="1035"/>
                  </a:lnTo>
                  <a:close/>
                  <a:moveTo>
                    <a:pt x="2733" y="1192"/>
                  </a:moveTo>
                  <a:lnTo>
                    <a:pt x="2732" y="1194"/>
                  </a:lnTo>
                  <a:lnTo>
                    <a:pt x="2730" y="1196"/>
                  </a:lnTo>
                  <a:lnTo>
                    <a:pt x="2728" y="1197"/>
                  </a:lnTo>
                  <a:lnTo>
                    <a:pt x="2725" y="1197"/>
                  </a:lnTo>
                  <a:lnTo>
                    <a:pt x="2721" y="1197"/>
                  </a:lnTo>
                  <a:lnTo>
                    <a:pt x="2716" y="1197"/>
                  </a:lnTo>
                  <a:lnTo>
                    <a:pt x="2710" y="1196"/>
                  </a:lnTo>
                  <a:lnTo>
                    <a:pt x="2702" y="1195"/>
                  </a:lnTo>
                  <a:lnTo>
                    <a:pt x="2695" y="1193"/>
                  </a:lnTo>
                  <a:lnTo>
                    <a:pt x="2689" y="1191"/>
                  </a:lnTo>
                  <a:lnTo>
                    <a:pt x="2685" y="1190"/>
                  </a:lnTo>
                  <a:lnTo>
                    <a:pt x="2681" y="1188"/>
                  </a:lnTo>
                  <a:lnTo>
                    <a:pt x="2679" y="1185"/>
                  </a:lnTo>
                  <a:lnTo>
                    <a:pt x="2678" y="1183"/>
                  </a:lnTo>
                  <a:lnTo>
                    <a:pt x="2676" y="1182"/>
                  </a:lnTo>
                  <a:lnTo>
                    <a:pt x="2678" y="1180"/>
                  </a:lnTo>
                  <a:lnTo>
                    <a:pt x="2702" y="1069"/>
                  </a:lnTo>
                  <a:lnTo>
                    <a:pt x="2706" y="1056"/>
                  </a:lnTo>
                  <a:lnTo>
                    <a:pt x="2706" y="1045"/>
                  </a:lnTo>
                  <a:lnTo>
                    <a:pt x="2705" y="1037"/>
                  </a:lnTo>
                  <a:lnTo>
                    <a:pt x="2703" y="1030"/>
                  </a:lnTo>
                  <a:lnTo>
                    <a:pt x="2700" y="1024"/>
                  </a:lnTo>
                  <a:lnTo>
                    <a:pt x="2695" y="1019"/>
                  </a:lnTo>
                  <a:lnTo>
                    <a:pt x="2688" y="1015"/>
                  </a:lnTo>
                  <a:lnTo>
                    <a:pt x="2681" y="1013"/>
                  </a:lnTo>
                  <a:lnTo>
                    <a:pt x="2675" y="1011"/>
                  </a:lnTo>
                  <a:lnTo>
                    <a:pt x="2670" y="1011"/>
                  </a:lnTo>
                  <a:lnTo>
                    <a:pt x="2665" y="1013"/>
                  </a:lnTo>
                  <a:lnTo>
                    <a:pt x="2658" y="1015"/>
                  </a:lnTo>
                  <a:lnTo>
                    <a:pt x="2652" y="1018"/>
                  </a:lnTo>
                  <a:lnTo>
                    <a:pt x="2645" y="1022"/>
                  </a:lnTo>
                  <a:lnTo>
                    <a:pt x="2639" y="1027"/>
                  </a:lnTo>
                  <a:lnTo>
                    <a:pt x="2631" y="1032"/>
                  </a:lnTo>
                  <a:lnTo>
                    <a:pt x="2601" y="1162"/>
                  </a:lnTo>
                  <a:lnTo>
                    <a:pt x="2600" y="1164"/>
                  </a:lnTo>
                  <a:lnTo>
                    <a:pt x="2599" y="1166"/>
                  </a:lnTo>
                  <a:lnTo>
                    <a:pt x="2597" y="1167"/>
                  </a:lnTo>
                  <a:lnTo>
                    <a:pt x="2593" y="1167"/>
                  </a:lnTo>
                  <a:lnTo>
                    <a:pt x="2590" y="1167"/>
                  </a:lnTo>
                  <a:lnTo>
                    <a:pt x="2585" y="1167"/>
                  </a:lnTo>
                  <a:lnTo>
                    <a:pt x="2578" y="1166"/>
                  </a:lnTo>
                  <a:lnTo>
                    <a:pt x="2572" y="1165"/>
                  </a:lnTo>
                  <a:lnTo>
                    <a:pt x="2564" y="1163"/>
                  </a:lnTo>
                  <a:lnTo>
                    <a:pt x="2558" y="1161"/>
                  </a:lnTo>
                  <a:lnTo>
                    <a:pt x="2553" y="1159"/>
                  </a:lnTo>
                  <a:lnTo>
                    <a:pt x="2550" y="1157"/>
                  </a:lnTo>
                  <a:lnTo>
                    <a:pt x="2548" y="1155"/>
                  </a:lnTo>
                  <a:lnTo>
                    <a:pt x="2546" y="1153"/>
                  </a:lnTo>
                  <a:lnTo>
                    <a:pt x="2546" y="1152"/>
                  </a:lnTo>
                  <a:lnTo>
                    <a:pt x="2546" y="1150"/>
                  </a:lnTo>
                  <a:lnTo>
                    <a:pt x="2591" y="954"/>
                  </a:lnTo>
                  <a:lnTo>
                    <a:pt x="2591" y="952"/>
                  </a:lnTo>
                  <a:lnTo>
                    <a:pt x="2593" y="950"/>
                  </a:lnTo>
                  <a:lnTo>
                    <a:pt x="2594" y="949"/>
                  </a:lnTo>
                  <a:lnTo>
                    <a:pt x="2598" y="949"/>
                  </a:lnTo>
                  <a:lnTo>
                    <a:pt x="2601" y="948"/>
                  </a:lnTo>
                  <a:lnTo>
                    <a:pt x="2605" y="949"/>
                  </a:lnTo>
                  <a:lnTo>
                    <a:pt x="2611" y="949"/>
                  </a:lnTo>
                  <a:lnTo>
                    <a:pt x="2616" y="951"/>
                  </a:lnTo>
                  <a:lnTo>
                    <a:pt x="2622" y="952"/>
                  </a:lnTo>
                  <a:lnTo>
                    <a:pt x="2628" y="954"/>
                  </a:lnTo>
                  <a:lnTo>
                    <a:pt x="2632" y="955"/>
                  </a:lnTo>
                  <a:lnTo>
                    <a:pt x="2634" y="957"/>
                  </a:lnTo>
                  <a:lnTo>
                    <a:pt x="2636" y="958"/>
                  </a:lnTo>
                  <a:lnTo>
                    <a:pt x="2638" y="961"/>
                  </a:lnTo>
                  <a:lnTo>
                    <a:pt x="2638" y="963"/>
                  </a:lnTo>
                  <a:lnTo>
                    <a:pt x="2638" y="965"/>
                  </a:lnTo>
                  <a:lnTo>
                    <a:pt x="2632" y="988"/>
                  </a:lnTo>
                  <a:lnTo>
                    <a:pt x="2643" y="981"/>
                  </a:lnTo>
                  <a:lnTo>
                    <a:pt x="2653" y="976"/>
                  </a:lnTo>
                  <a:lnTo>
                    <a:pt x="2662" y="971"/>
                  </a:lnTo>
                  <a:lnTo>
                    <a:pt x="2672" y="968"/>
                  </a:lnTo>
                  <a:lnTo>
                    <a:pt x="2681" y="967"/>
                  </a:lnTo>
                  <a:lnTo>
                    <a:pt x="2691" y="966"/>
                  </a:lnTo>
                  <a:lnTo>
                    <a:pt x="2699" y="966"/>
                  </a:lnTo>
                  <a:lnTo>
                    <a:pt x="2709" y="968"/>
                  </a:lnTo>
                  <a:lnTo>
                    <a:pt x="2719" y="970"/>
                  </a:lnTo>
                  <a:lnTo>
                    <a:pt x="2726" y="974"/>
                  </a:lnTo>
                  <a:lnTo>
                    <a:pt x="2734" y="978"/>
                  </a:lnTo>
                  <a:lnTo>
                    <a:pt x="2740" y="982"/>
                  </a:lnTo>
                  <a:lnTo>
                    <a:pt x="2747" y="988"/>
                  </a:lnTo>
                  <a:lnTo>
                    <a:pt x="2751" y="993"/>
                  </a:lnTo>
                  <a:lnTo>
                    <a:pt x="2755" y="998"/>
                  </a:lnTo>
                  <a:lnTo>
                    <a:pt x="2759" y="1005"/>
                  </a:lnTo>
                  <a:lnTo>
                    <a:pt x="2761" y="1013"/>
                  </a:lnTo>
                  <a:lnTo>
                    <a:pt x="2763" y="1019"/>
                  </a:lnTo>
                  <a:lnTo>
                    <a:pt x="2764" y="1027"/>
                  </a:lnTo>
                  <a:lnTo>
                    <a:pt x="2765" y="1034"/>
                  </a:lnTo>
                  <a:lnTo>
                    <a:pt x="2765" y="1043"/>
                  </a:lnTo>
                  <a:lnTo>
                    <a:pt x="2764" y="1051"/>
                  </a:lnTo>
                  <a:lnTo>
                    <a:pt x="2762" y="1061"/>
                  </a:lnTo>
                  <a:lnTo>
                    <a:pt x="2760" y="1072"/>
                  </a:lnTo>
                  <a:lnTo>
                    <a:pt x="2733" y="1192"/>
                  </a:lnTo>
                  <a:close/>
                  <a:moveTo>
                    <a:pt x="2975" y="1246"/>
                  </a:moveTo>
                  <a:lnTo>
                    <a:pt x="2975" y="1248"/>
                  </a:lnTo>
                  <a:lnTo>
                    <a:pt x="2974" y="1249"/>
                  </a:lnTo>
                  <a:lnTo>
                    <a:pt x="2971" y="1251"/>
                  </a:lnTo>
                  <a:lnTo>
                    <a:pt x="2969" y="1251"/>
                  </a:lnTo>
                  <a:lnTo>
                    <a:pt x="2966" y="1252"/>
                  </a:lnTo>
                  <a:lnTo>
                    <a:pt x="2962" y="1252"/>
                  </a:lnTo>
                  <a:lnTo>
                    <a:pt x="2956" y="1251"/>
                  </a:lnTo>
                  <a:lnTo>
                    <a:pt x="2950" y="1250"/>
                  </a:lnTo>
                  <a:lnTo>
                    <a:pt x="2944" y="1249"/>
                  </a:lnTo>
                  <a:lnTo>
                    <a:pt x="2939" y="1248"/>
                  </a:lnTo>
                  <a:lnTo>
                    <a:pt x="2935" y="1247"/>
                  </a:lnTo>
                  <a:lnTo>
                    <a:pt x="2931" y="1245"/>
                  </a:lnTo>
                  <a:lnTo>
                    <a:pt x="2930" y="1244"/>
                  </a:lnTo>
                  <a:lnTo>
                    <a:pt x="2928" y="1242"/>
                  </a:lnTo>
                  <a:lnTo>
                    <a:pt x="2928" y="1239"/>
                  </a:lnTo>
                  <a:lnTo>
                    <a:pt x="2928" y="1237"/>
                  </a:lnTo>
                  <a:lnTo>
                    <a:pt x="2931" y="1216"/>
                  </a:lnTo>
                  <a:lnTo>
                    <a:pt x="2923" y="1221"/>
                  </a:lnTo>
                  <a:lnTo>
                    <a:pt x="2914" y="1226"/>
                  </a:lnTo>
                  <a:lnTo>
                    <a:pt x="2904" y="1232"/>
                  </a:lnTo>
                  <a:lnTo>
                    <a:pt x="2896" y="1235"/>
                  </a:lnTo>
                  <a:lnTo>
                    <a:pt x="2886" y="1237"/>
                  </a:lnTo>
                  <a:lnTo>
                    <a:pt x="2876" y="1238"/>
                  </a:lnTo>
                  <a:lnTo>
                    <a:pt x="2867" y="1238"/>
                  </a:lnTo>
                  <a:lnTo>
                    <a:pt x="2857" y="1237"/>
                  </a:lnTo>
                  <a:lnTo>
                    <a:pt x="2846" y="1235"/>
                  </a:lnTo>
                  <a:lnTo>
                    <a:pt x="2836" y="1232"/>
                  </a:lnTo>
                  <a:lnTo>
                    <a:pt x="2828" y="1228"/>
                  </a:lnTo>
                  <a:lnTo>
                    <a:pt x="2820" y="1222"/>
                  </a:lnTo>
                  <a:lnTo>
                    <a:pt x="2814" y="1216"/>
                  </a:lnTo>
                  <a:lnTo>
                    <a:pt x="2808" y="1209"/>
                  </a:lnTo>
                  <a:lnTo>
                    <a:pt x="2803" y="1202"/>
                  </a:lnTo>
                  <a:lnTo>
                    <a:pt x="2799" y="1194"/>
                  </a:lnTo>
                  <a:lnTo>
                    <a:pt x="2795" y="1185"/>
                  </a:lnTo>
                  <a:lnTo>
                    <a:pt x="2793" y="1176"/>
                  </a:lnTo>
                  <a:lnTo>
                    <a:pt x="2792" y="1167"/>
                  </a:lnTo>
                  <a:lnTo>
                    <a:pt x="2791" y="1156"/>
                  </a:lnTo>
                  <a:lnTo>
                    <a:pt x="2791" y="1147"/>
                  </a:lnTo>
                  <a:lnTo>
                    <a:pt x="2791" y="1136"/>
                  </a:lnTo>
                  <a:lnTo>
                    <a:pt x="2792" y="1125"/>
                  </a:lnTo>
                  <a:lnTo>
                    <a:pt x="2794" y="1114"/>
                  </a:lnTo>
                  <a:lnTo>
                    <a:pt x="2796" y="1101"/>
                  </a:lnTo>
                  <a:lnTo>
                    <a:pt x="2800" y="1089"/>
                  </a:lnTo>
                  <a:lnTo>
                    <a:pt x="2804" y="1078"/>
                  </a:lnTo>
                  <a:lnTo>
                    <a:pt x="2808" y="1068"/>
                  </a:lnTo>
                  <a:lnTo>
                    <a:pt x="2813" y="1058"/>
                  </a:lnTo>
                  <a:lnTo>
                    <a:pt x="2818" y="1049"/>
                  </a:lnTo>
                  <a:lnTo>
                    <a:pt x="2824" y="1042"/>
                  </a:lnTo>
                  <a:lnTo>
                    <a:pt x="2831" y="1035"/>
                  </a:lnTo>
                  <a:lnTo>
                    <a:pt x="2837" y="1029"/>
                  </a:lnTo>
                  <a:lnTo>
                    <a:pt x="2845" y="1024"/>
                  </a:lnTo>
                  <a:lnTo>
                    <a:pt x="2854" y="1020"/>
                  </a:lnTo>
                  <a:lnTo>
                    <a:pt x="2862" y="1017"/>
                  </a:lnTo>
                  <a:lnTo>
                    <a:pt x="2871" y="1015"/>
                  </a:lnTo>
                  <a:lnTo>
                    <a:pt x="2881" y="1014"/>
                  </a:lnTo>
                  <a:lnTo>
                    <a:pt x="2890" y="1015"/>
                  </a:lnTo>
                  <a:lnTo>
                    <a:pt x="2900" y="1016"/>
                  </a:lnTo>
                  <a:lnTo>
                    <a:pt x="2909" y="1018"/>
                  </a:lnTo>
                  <a:lnTo>
                    <a:pt x="2916" y="1020"/>
                  </a:lnTo>
                  <a:lnTo>
                    <a:pt x="2923" y="1023"/>
                  </a:lnTo>
                  <a:lnTo>
                    <a:pt x="2929" y="1028"/>
                  </a:lnTo>
                  <a:lnTo>
                    <a:pt x="2936" y="1033"/>
                  </a:lnTo>
                  <a:lnTo>
                    <a:pt x="2941" y="1038"/>
                  </a:lnTo>
                  <a:lnTo>
                    <a:pt x="2947" y="1045"/>
                  </a:lnTo>
                  <a:lnTo>
                    <a:pt x="2953" y="1052"/>
                  </a:lnTo>
                  <a:lnTo>
                    <a:pt x="2971" y="945"/>
                  </a:lnTo>
                  <a:lnTo>
                    <a:pt x="2973" y="943"/>
                  </a:lnTo>
                  <a:lnTo>
                    <a:pt x="2974" y="942"/>
                  </a:lnTo>
                  <a:lnTo>
                    <a:pt x="2976" y="940"/>
                  </a:lnTo>
                  <a:lnTo>
                    <a:pt x="2979" y="940"/>
                  </a:lnTo>
                  <a:lnTo>
                    <a:pt x="2982" y="939"/>
                  </a:lnTo>
                  <a:lnTo>
                    <a:pt x="2988" y="939"/>
                  </a:lnTo>
                  <a:lnTo>
                    <a:pt x="2993" y="940"/>
                  </a:lnTo>
                  <a:lnTo>
                    <a:pt x="3001" y="941"/>
                  </a:lnTo>
                  <a:lnTo>
                    <a:pt x="3008" y="942"/>
                  </a:lnTo>
                  <a:lnTo>
                    <a:pt x="3015" y="944"/>
                  </a:lnTo>
                  <a:lnTo>
                    <a:pt x="3019" y="945"/>
                  </a:lnTo>
                  <a:lnTo>
                    <a:pt x="3022" y="948"/>
                  </a:lnTo>
                  <a:lnTo>
                    <a:pt x="3024" y="949"/>
                  </a:lnTo>
                  <a:lnTo>
                    <a:pt x="3027" y="951"/>
                  </a:lnTo>
                  <a:lnTo>
                    <a:pt x="3027" y="953"/>
                  </a:lnTo>
                  <a:lnTo>
                    <a:pt x="3027" y="955"/>
                  </a:lnTo>
                  <a:lnTo>
                    <a:pt x="2975" y="1246"/>
                  </a:lnTo>
                  <a:close/>
                  <a:moveTo>
                    <a:pt x="2943" y="1104"/>
                  </a:moveTo>
                  <a:lnTo>
                    <a:pt x="2934" y="1088"/>
                  </a:lnTo>
                  <a:lnTo>
                    <a:pt x="2925" y="1076"/>
                  </a:lnTo>
                  <a:lnTo>
                    <a:pt x="2920" y="1072"/>
                  </a:lnTo>
                  <a:lnTo>
                    <a:pt x="2914" y="1069"/>
                  </a:lnTo>
                  <a:lnTo>
                    <a:pt x="2909" y="1067"/>
                  </a:lnTo>
                  <a:lnTo>
                    <a:pt x="2903" y="1064"/>
                  </a:lnTo>
                  <a:lnTo>
                    <a:pt x="2898" y="1064"/>
                  </a:lnTo>
                  <a:lnTo>
                    <a:pt x="2893" y="1064"/>
                  </a:lnTo>
                  <a:lnTo>
                    <a:pt x="2888" y="1065"/>
                  </a:lnTo>
                  <a:lnTo>
                    <a:pt x="2884" y="1067"/>
                  </a:lnTo>
                  <a:lnTo>
                    <a:pt x="2880" y="1069"/>
                  </a:lnTo>
                  <a:lnTo>
                    <a:pt x="2875" y="1072"/>
                  </a:lnTo>
                  <a:lnTo>
                    <a:pt x="2872" y="1075"/>
                  </a:lnTo>
                  <a:lnTo>
                    <a:pt x="2869" y="1080"/>
                  </a:lnTo>
                  <a:lnTo>
                    <a:pt x="2862" y="1088"/>
                  </a:lnTo>
                  <a:lnTo>
                    <a:pt x="2858" y="1098"/>
                  </a:lnTo>
                  <a:lnTo>
                    <a:pt x="2854" y="1109"/>
                  </a:lnTo>
                  <a:lnTo>
                    <a:pt x="2852" y="1121"/>
                  </a:lnTo>
                  <a:lnTo>
                    <a:pt x="2849" y="1132"/>
                  </a:lnTo>
                  <a:lnTo>
                    <a:pt x="2848" y="1145"/>
                  </a:lnTo>
                  <a:lnTo>
                    <a:pt x="2849" y="1156"/>
                  </a:lnTo>
                  <a:lnTo>
                    <a:pt x="2852" y="1167"/>
                  </a:lnTo>
                  <a:lnTo>
                    <a:pt x="2854" y="1171"/>
                  </a:lnTo>
                  <a:lnTo>
                    <a:pt x="2856" y="1176"/>
                  </a:lnTo>
                  <a:lnTo>
                    <a:pt x="2858" y="1180"/>
                  </a:lnTo>
                  <a:lnTo>
                    <a:pt x="2861" y="1184"/>
                  </a:lnTo>
                  <a:lnTo>
                    <a:pt x="2864" y="1186"/>
                  </a:lnTo>
                  <a:lnTo>
                    <a:pt x="2869" y="1190"/>
                  </a:lnTo>
                  <a:lnTo>
                    <a:pt x="2874" y="1192"/>
                  </a:lnTo>
                  <a:lnTo>
                    <a:pt x="2880" y="1193"/>
                  </a:lnTo>
                  <a:lnTo>
                    <a:pt x="2885" y="1193"/>
                  </a:lnTo>
                  <a:lnTo>
                    <a:pt x="2890" y="1193"/>
                  </a:lnTo>
                  <a:lnTo>
                    <a:pt x="2897" y="1192"/>
                  </a:lnTo>
                  <a:lnTo>
                    <a:pt x="2902" y="1190"/>
                  </a:lnTo>
                  <a:lnTo>
                    <a:pt x="2909" y="1186"/>
                  </a:lnTo>
                  <a:lnTo>
                    <a:pt x="2916" y="1182"/>
                  </a:lnTo>
                  <a:lnTo>
                    <a:pt x="2924" y="1177"/>
                  </a:lnTo>
                  <a:lnTo>
                    <a:pt x="2931" y="1169"/>
                  </a:lnTo>
                  <a:lnTo>
                    <a:pt x="2943" y="1104"/>
                  </a:lnTo>
                  <a:close/>
                  <a:moveTo>
                    <a:pt x="2249" y="1346"/>
                  </a:moveTo>
                  <a:lnTo>
                    <a:pt x="2228" y="1339"/>
                  </a:lnTo>
                  <a:lnTo>
                    <a:pt x="2215" y="1336"/>
                  </a:lnTo>
                  <a:lnTo>
                    <a:pt x="2205" y="1333"/>
                  </a:lnTo>
                  <a:lnTo>
                    <a:pt x="2196" y="1333"/>
                  </a:lnTo>
                  <a:lnTo>
                    <a:pt x="2188" y="1335"/>
                  </a:lnTo>
                  <a:lnTo>
                    <a:pt x="2182" y="1337"/>
                  </a:lnTo>
                  <a:lnTo>
                    <a:pt x="2176" y="1341"/>
                  </a:lnTo>
                  <a:lnTo>
                    <a:pt x="2173" y="1346"/>
                  </a:lnTo>
                  <a:lnTo>
                    <a:pt x="2170" y="1353"/>
                  </a:lnTo>
                  <a:lnTo>
                    <a:pt x="2169" y="1358"/>
                  </a:lnTo>
                  <a:lnTo>
                    <a:pt x="2169" y="1364"/>
                  </a:lnTo>
                  <a:lnTo>
                    <a:pt x="2169" y="1369"/>
                  </a:lnTo>
                  <a:lnTo>
                    <a:pt x="2171" y="1373"/>
                  </a:lnTo>
                  <a:lnTo>
                    <a:pt x="2174" y="1378"/>
                  </a:lnTo>
                  <a:lnTo>
                    <a:pt x="2178" y="1382"/>
                  </a:lnTo>
                  <a:lnTo>
                    <a:pt x="2184" y="1385"/>
                  </a:lnTo>
                  <a:lnTo>
                    <a:pt x="2190" y="1387"/>
                  </a:lnTo>
                  <a:lnTo>
                    <a:pt x="2196" y="1390"/>
                  </a:lnTo>
                  <a:lnTo>
                    <a:pt x="2201" y="1390"/>
                  </a:lnTo>
                  <a:lnTo>
                    <a:pt x="2206" y="1390"/>
                  </a:lnTo>
                  <a:lnTo>
                    <a:pt x="2212" y="1389"/>
                  </a:lnTo>
                  <a:lnTo>
                    <a:pt x="2225" y="1385"/>
                  </a:lnTo>
                  <a:lnTo>
                    <a:pt x="2238" y="1379"/>
                  </a:lnTo>
                  <a:lnTo>
                    <a:pt x="2249" y="1346"/>
                  </a:lnTo>
                  <a:close/>
                  <a:moveTo>
                    <a:pt x="2554" y="1327"/>
                  </a:moveTo>
                  <a:lnTo>
                    <a:pt x="2551" y="1337"/>
                  </a:lnTo>
                  <a:lnTo>
                    <a:pt x="2548" y="1342"/>
                  </a:lnTo>
                  <a:lnTo>
                    <a:pt x="2546" y="1344"/>
                  </a:lnTo>
                  <a:lnTo>
                    <a:pt x="2544" y="1345"/>
                  </a:lnTo>
                  <a:lnTo>
                    <a:pt x="2542" y="1345"/>
                  </a:lnTo>
                  <a:lnTo>
                    <a:pt x="2540" y="1345"/>
                  </a:lnTo>
                  <a:lnTo>
                    <a:pt x="2518" y="1339"/>
                  </a:lnTo>
                  <a:lnTo>
                    <a:pt x="2520" y="1345"/>
                  </a:lnTo>
                  <a:lnTo>
                    <a:pt x="2521" y="1353"/>
                  </a:lnTo>
                  <a:lnTo>
                    <a:pt x="2521" y="1359"/>
                  </a:lnTo>
                  <a:lnTo>
                    <a:pt x="2519" y="1367"/>
                  </a:lnTo>
                  <a:lnTo>
                    <a:pt x="2517" y="1376"/>
                  </a:lnTo>
                  <a:lnTo>
                    <a:pt x="2513" y="1382"/>
                  </a:lnTo>
                  <a:lnTo>
                    <a:pt x="2510" y="1390"/>
                  </a:lnTo>
                  <a:lnTo>
                    <a:pt x="2505" y="1395"/>
                  </a:lnTo>
                  <a:lnTo>
                    <a:pt x="2500" y="1400"/>
                  </a:lnTo>
                  <a:lnTo>
                    <a:pt x="2495" y="1406"/>
                  </a:lnTo>
                  <a:lnTo>
                    <a:pt x="2490" y="1409"/>
                  </a:lnTo>
                  <a:lnTo>
                    <a:pt x="2483" y="1412"/>
                  </a:lnTo>
                  <a:lnTo>
                    <a:pt x="2477" y="1416"/>
                  </a:lnTo>
                  <a:lnTo>
                    <a:pt x="2469" y="1418"/>
                  </a:lnTo>
                  <a:lnTo>
                    <a:pt x="2461" y="1419"/>
                  </a:lnTo>
                  <a:lnTo>
                    <a:pt x="2454" y="1419"/>
                  </a:lnTo>
                  <a:lnTo>
                    <a:pt x="2445" y="1419"/>
                  </a:lnTo>
                  <a:lnTo>
                    <a:pt x="2437" y="1419"/>
                  </a:lnTo>
                  <a:lnTo>
                    <a:pt x="2428" y="1417"/>
                  </a:lnTo>
                  <a:lnTo>
                    <a:pt x="2419" y="1415"/>
                  </a:lnTo>
                  <a:lnTo>
                    <a:pt x="2411" y="1411"/>
                  </a:lnTo>
                  <a:lnTo>
                    <a:pt x="2402" y="1407"/>
                  </a:lnTo>
                  <a:lnTo>
                    <a:pt x="2396" y="1403"/>
                  </a:lnTo>
                  <a:lnTo>
                    <a:pt x="2391" y="1398"/>
                  </a:lnTo>
                  <a:lnTo>
                    <a:pt x="2388" y="1400"/>
                  </a:lnTo>
                  <a:lnTo>
                    <a:pt x="2385" y="1404"/>
                  </a:lnTo>
                  <a:lnTo>
                    <a:pt x="2381" y="1408"/>
                  </a:lnTo>
                  <a:lnTo>
                    <a:pt x="2379" y="1412"/>
                  </a:lnTo>
                  <a:lnTo>
                    <a:pt x="2379" y="1415"/>
                  </a:lnTo>
                  <a:lnTo>
                    <a:pt x="2379" y="1418"/>
                  </a:lnTo>
                  <a:lnTo>
                    <a:pt x="2380" y="1421"/>
                  </a:lnTo>
                  <a:lnTo>
                    <a:pt x="2383" y="1424"/>
                  </a:lnTo>
                  <a:lnTo>
                    <a:pt x="2385" y="1426"/>
                  </a:lnTo>
                  <a:lnTo>
                    <a:pt x="2388" y="1429"/>
                  </a:lnTo>
                  <a:lnTo>
                    <a:pt x="2392" y="1431"/>
                  </a:lnTo>
                  <a:lnTo>
                    <a:pt x="2397" y="1433"/>
                  </a:lnTo>
                  <a:lnTo>
                    <a:pt x="2443" y="1448"/>
                  </a:lnTo>
                  <a:lnTo>
                    <a:pt x="2458" y="1453"/>
                  </a:lnTo>
                  <a:lnTo>
                    <a:pt x="2471" y="1461"/>
                  </a:lnTo>
                  <a:lnTo>
                    <a:pt x="2477" y="1464"/>
                  </a:lnTo>
                  <a:lnTo>
                    <a:pt x="2482" y="1469"/>
                  </a:lnTo>
                  <a:lnTo>
                    <a:pt x="2486" y="1473"/>
                  </a:lnTo>
                  <a:lnTo>
                    <a:pt x="2490" y="1478"/>
                  </a:lnTo>
                  <a:lnTo>
                    <a:pt x="2493" y="1483"/>
                  </a:lnTo>
                  <a:lnTo>
                    <a:pt x="2495" y="1488"/>
                  </a:lnTo>
                  <a:lnTo>
                    <a:pt x="2497" y="1493"/>
                  </a:lnTo>
                  <a:lnTo>
                    <a:pt x="2498" y="1499"/>
                  </a:lnTo>
                  <a:lnTo>
                    <a:pt x="2498" y="1505"/>
                  </a:lnTo>
                  <a:lnTo>
                    <a:pt x="2498" y="1511"/>
                  </a:lnTo>
                  <a:lnTo>
                    <a:pt x="2497" y="1517"/>
                  </a:lnTo>
                  <a:lnTo>
                    <a:pt x="2496" y="1524"/>
                  </a:lnTo>
                  <a:lnTo>
                    <a:pt x="2494" y="1530"/>
                  </a:lnTo>
                  <a:lnTo>
                    <a:pt x="2491" y="1537"/>
                  </a:lnTo>
                  <a:lnTo>
                    <a:pt x="2486" y="1543"/>
                  </a:lnTo>
                  <a:lnTo>
                    <a:pt x="2482" y="1549"/>
                  </a:lnTo>
                  <a:lnTo>
                    <a:pt x="2477" y="1554"/>
                  </a:lnTo>
                  <a:lnTo>
                    <a:pt x="2471" y="1558"/>
                  </a:lnTo>
                  <a:lnTo>
                    <a:pt x="2465" y="1563"/>
                  </a:lnTo>
                  <a:lnTo>
                    <a:pt x="2457" y="1566"/>
                  </a:lnTo>
                  <a:lnTo>
                    <a:pt x="2450" y="1568"/>
                  </a:lnTo>
                  <a:lnTo>
                    <a:pt x="2441" y="1570"/>
                  </a:lnTo>
                  <a:lnTo>
                    <a:pt x="2431" y="1571"/>
                  </a:lnTo>
                  <a:lnTo>
                    <a:pt x="2421" y="1571"/>
                  </a:lnTo>
                  <a:lnTo>
                    <a:pt x="2411" y="1571"/>
                  </a:lnTo>
                  <a:lnTo>
                    <a:pt x="2400" y="1569"/>
                  </a:lnTo>
                  <a:lnTo>
                    <a:pt x="2388" y="1567"/>
                  </a:lnTo>
                  <a:lnTo>
                    <a:pt x="2376" y="1564"/>
                  </a:lnTo>
                  <a:lnTo>
                    <a:pt x="2364" y="1560"/>
                  </a:lnTo>
                  <a:lnTo>
                    <a:pt x="2353" y="1556"/>
                  </a:lnTo>
                  <a:lnTo>
                    <a:pt x="2344" y="1553"/>
                  </a:lnTo>
                  <a:lnTo>
                    <a:pt x="2335" y="1549"/>
                  </a:lnTo>
                  <a:lnTo>
                    <a:pt x="2327" y="1544"/>
                  </a:lnTo>
                  <a:lnTo>
                    <a:pt x="2320" y="1539"/>
                  </a:lnTo>
                  <a:lnTo>
                    <a:pt x="2315" y="1534"/>
                  </a:lnTo>
                  <a:lnTo>
                    <a:pt x="2309" y="1529"/>
                  </a:lnTo>
                  <a:lnTo>
                    <a:pt x="2305" y="1525"/>
                  </a:lnTo>
                  <a:lnTo>
                    <a:pt x="2302" y="1519"/>
                  </a:lnTo>
                  <a:lnTo>
                    <a:pt x="2299" y="1514"/>
                  </a:lnTo>
                  <a:lnTo>
                    <a:pt x="2298" y="1509"/>
                  </a:lnTo>
                  <a:lnTo>
                    <a:pt x="2297" y="1503"/>
                  </a:lnTo>
                  <a:lnTo>
                    <a:pt x="2297" y="1497"/>
                  </a:lnTo>
                  <a:lnTo>
                    <a:pt x="2297" y="1491"/>
                  </a:lnTo>
                  <a:lnTo>
                    <a:pt x="2298" y="1486"/>
                  </a:lnTo>
                  <a:lnTo>
                    <a:pt x="2302" y="1479"/>
                  </a:lnTo>
                  <a:lnTo>
                    <a:pt x="2305" y="1473"/>
                  </a:lnTo>
                  <a:lnTo>
                    <a:pt x="2308" y="1467"/>
                  </a:lnTo>
                  <a:lnTo>
                    <a:pt x="2313" y="1462"/>
                  </a:lnTo>
                  <a:lnTo>
                    <a:pt x="2319" y="1457"/>
                  </a:lnTo>
                  <a:lnTo>
                    <a:pt x="2325" y="1453"/>
                  </a:lnTo>
                  <a:lnTo>
                    <a:pt x="2333" y="1449"/>
                  </a:lnTo>
                  <a:lnTo>
                    <a:pt x="2340" y="1446"/>
                  </a:lnTo>
                  <a:lnTo>
                    <a:pt x="2336" y="1442"/>
                  </a:lnTo>
                  <a:lnTo>
                    <a:pt x="2334" y="1437"/>
                  </a:lnTo>
                  <a:lnTo>
                    <a:pt x="2331" y="1433"/>
                  </a:lnTo>
                  <a:lnTo>
                    <a:pt x="2330" y="1429"/>
                  </a:lnTo>
                  <a:lnTo>
                    <a:pt x="2329" y="1423"/>
                  </a:lnTo>
                  <a:lnTo>
                    <a:pt x="2329" y="1418"/>
                  </a:lnTo>
                  <a:lnTo>
                    <a:pt x="2329" y="1413"/>
                  </a:lnTo>
                  <a:lnTo>
                    <a:pt x="2330" y="1408"/>
                  </a:lnTo>
                  <a:lnTo>
                    <a:pt x="2332" y="1402"/>
                  </a:lnTo>
                  <a:lnTo>
                    <a:pt x="2335" y="1396"/>
                  </a:lnTo>
                  <a:lnTo>
                    <a:pt x="2338" y="1391"/>
                  </a:lnTo>
                  <a:lnTo>
                    <a:pt x="2343" y="1386"/>
                  </a:lnTo>
                  <a:lnTo>
                    <a:pt x="2351" y="1379"/>
                  </a:lnTo>
                  <a:lnTo>
                    <a:pt x="2363" y="1371"/>
                  </a:lnTo>
                  <a:lnTo>
                    <a:pt x="2358" y="1362"/>
                  </a:lnTo>
                  <a:lnTo>
                    <a:pt x="2356" y="1351"/>
                  </a:lnTo>
                  <a:lnTo>
                    <a:pt x="2356" y="1344"/>
                  </a:lnTo>
                  <a:lnTo>
                    <a:pt x="2356" y="1338"/>
                  </a:lnTo>
                  <a:lnTo>
                    <a:pt x="2357" y="1330"/>
                  </a:lnTo>
                  <a:lnTo>
                    <a:pt x="2359" y="1323"/>
                  </a:lnTo>
                  <a:lnTo>
                    <a:pt x="2361" y="1314"/>
                  </a:lnTo>
                  <a:lnTo>
                    <a:pt x="2364" y="1308"/>
                  </a:lnTo>
                  <a:lnTo>
                    <a:pt x="2369" y="1300"/>
                  </a:lnTo>
                  <a:lnTo>
                    <a:pt x="2373" y="1295"/>
                  </a:lnTo>
                  <a:lnTo>
                    <a:pt x="2378" y="1289"/>
                  </a:lnTo>
                  <a:lnTo>
                    <a:pt x="2384" y="1284"/>
                  </a:lnTo>
                  <a:lnTo>
                    <a:pt x="2389" y="1279"/>
                  </a:lnTo>
                  <a:lnTo>
                    <a:pt x="2396" y="1276"/>
                  </a:lnTo>
                  <a:lnTo>
                    <a:pt x="2403" y="1274"/>
                  </a:lnTo>
                  <a:lnTo>
                    <a:pt x="2410" y="1272"/>
                  </a:lnTo>
                  <a:lnTo>
                    <a:pt x="2417" y="1270"/>
                  </a:lnTo>
                  <a:lnTo>
                    <a:pt x="2425" y="1270"/>
                  </a:lnTo>
                  <a:lnTo>
                    <a:pt x="2433" y="1270"/>
                  </a:lnTo>
                  <a:lnTo>
                    <a:pt x="2442" y="1270"/>
                  </a:lnTo>
                  <a:lnTo>
                    <a:pt x="2451" y="1272"/>
                  </a:lnTo>
                  <a:lnTo>
                    <a:pt x="2459" y="1274"/>
                  </a:lnTo>
                  <a:lnTo>
                    <a:pt x="2468" y="1276"/>
                  </a:lnTo>
                  <a:lnTo>
                    <a:pt x="2477" y="1279"/>
                  </a:lnTo>
                  <a:lnTo>
                    <a:pt x="2484" y="1283"/>
                  </a:lnTo>
                  <a:lnTo>
                    <a:pt x="2491" y="1287"/>
                  </a:lnTo>
                  <a:lnTo>
                    <a:pt x="2552" y="1304"/>
                  </a:lnTo>
                  <a:lnTo>
                    <a:pt x="2553" y="1305"/>
                  </a:lnTo>
                  <a:lnTo>
                    <a:pt x="2555" y="1306"/>
                  </a:lnTo>
                  <a:lnTo>
                    <a:pt x="2555" y="1309"/>
                  </a:lnTo>
                  <a:lnTo>
                    <a:pt x="2557" y="1311"/>
                  </a:lnTo>
                  <a:lnTo>
                    <a:pt x="2557" y="1317"/>
                  </a:lnTo>
                  <a:lnTo>
                    <a:pt x="2554" y="1327"/>
                  </a:lnTo>
                  <a:close/>
                  <a:moveTo>
                    <a:pt x="2471" y="1353"/>
                  </a:moveTo>
                  <a:lnTo>
                    <a:pt x="2473" y="1345"/>
                  </a:lnTo>
                  <a:lnTo>
                    <a:pt x="2473" y="1339"/>
                  </a:lnTo>
                  <a:lnTo>
                    <a:pt x="2472" y="1332"/>
                  </a:lnTo>
                  <a:lnTo>
                    <a:pt x="2470" y="1327"/>
                  </a:lnTo>
                  <a:lnTo>
                    <a:pt x="2466" y="1322"/>
                  </a:lnTo>
                  <a:lnTo>
                    <a:pt x="2461" y="1317"/>
                  </a:lnTo>
                  <a:lnTo>
                    <a:pt x="2455" y="1314"/>
                  </a:lnTo>
                  <a:lnTo>
                    <a:pt x="2447" y="1311"/>
                  </a:lnTo>
                  <a:lnTo>
                    <a:pt x="2440" y="1310"/>
                  </a:lnTo>
                  <a:lnTo>
                    <a:pt x="2432" y="1310"/>
                  </a:lnTo>
                  <a:lnTo>
                    <a:pt x="2426" y="1312"/>
                  </a:lnTo>
                  <a:lnTo>
                    <a:pt x="2420" y="1314"/>
                  </a:lnTo>
                  <a:lnTo>
                    <a:pt x="2416" y="1318"/>
                  </a:lnTo>
                  <a:lnTo>
                    <a:pt x="2412" y="1324"/>
                  </a:lnTo>
                  <a:lnTo>
                    <a:pt x="2409" y="1329"/>
                  </a:lnTo>
                  <a:lnTo>
                    <a:pt x="2406" y="1336"/>
                  </a:lnTo>
                  <a:lnTo>
                    <a:pt x="2404" y="1343"/>
                  </a:lnTo>
                  <a:lnTo>
                    <a:pt x="2404" y="1350"/>
                  </a:lnTo>
                  <a:lnTo>
                    <a:pt x="2405" y="1356"/>
                  </a:lnTo>
                  <a:lnTo>
                    <a:pt x="2409" y="1362"/>
                  </a:lnTo>
                  <a:lnTo>
                    <a:pt x="2412" y="1367"/>
                  </a:lnTo>
                  <a:lnTo>
                    <a:pt x="2417" y="1371"/>
                  </a:lnTo>
                  <a:lnTo>
                    <a:pt x="2423" y="1375"/>
                  </a:lnTo>
                  <a:lnTo>
                    <a:pt x="2430" y="1377"/>
                  </a:lnTo>
                  <a:lnTo>
                    <a:pt x="2438" y="1379"/>
                  </a:lnTo>
                  <a:lnTo>
                    <a:pt x="2445" y="1379"/>
                  </a:lnTo>
                  <a:lnTo>
                    <a:pt x="2451" y="1377"/>
                  </a:lnTo>
                  <a:lnTo>
                    <a:pt x="2457" y="1375"/>
                  </a:lnTo>
                  <a:lnTo>
                    <a:pt x="2461" y="1370"/>
                  </a:lnTo>
                  <a:lnTo>
                    <a:pt x="2466" y="1365"/>
                  </a:lnTo>
                  <a:lnTo>
                    <a:pt x="2469" y="1359"/>
                  </a:lnTo>
                  <a:lnTo>
                    <a:pt x="2471" y="1353"/>
                  </a:lnTo>
                  <a:close/>
                  <a:moveTo>
                    <a:pt x="2441" y="1511"/>
                  </a:moveTo>
                  <a:lnTo>
                    <a:pt x="2442" y="1506"/>
                  </a:lnTo>
                  <a:lnTo>
                    <a:pt x="2441" y="1502"/>
                  </a:lnTo>
                  <a:lnTo>
                    <a:pt x="2440" y="1498"/>
                  </a:lnTo>
                  <a:lnTo>
                    <a:pt x="2438" y="1493"/>
                  </a:lnTo>
                  <a:lnTo>
                    <a:pt x="2433" y="1490"/>
                  </a:lnTo>
                  <a:lnTo>
                    <a:pt x="2429" y="1487"/>
                  </a:lnTo>
                  <a:lnTo>
                    <a:pt x="2424" y="1485"/>
                  </a:lnTo>
                  <a:lnTo>
                    <a:pt x="2417" y="1483"/>
                  </a:lnTo>
                  <a:lnTo>
                    <a:pt x="2379" y="1471"/>
                  </a:lnTo>
                  <a:lnTo>
                    <a:pt x="2373" y="1473"/>
                  </a:lnTo>
                  <a:lnTo>
                    <a:pt x="2367" y="1476"/>
                  </a:lnTo>
                  <a:lnTo>
                    <a:pt x="2364" y="1478"/>
                  </a:lnTo>
                  <a:lnTo>
                    <a:pt x="2361" y="1482"/>
                  </a:lnTo>
                  <a:lnTo>
                    <a:pt x="2358" y="1485"/>
                  </a:lnTo>
                  <a:lnTo>
                    <a:pt x="2356" y="1487"/>
                  </a:lnTo>
                  <a:lnTo>
                    <a:pt x="2354" y="1490"/>
                  </a:lnTo>
                  <a:lnTo>
                    <a:pt x="2353" y="1493"/>
                  </a:lnTo>
                  <a:lnTo>
                    <a:pt x="2352" y="1499"/>
                  </a:lnTo>
                  <a:lnTo>
                    <a:pt x="2353" y="1504"/>
                  </a:lnTo>
                  <a:lnTo>
                    <a:pt x="2356" y="1509"/>
                  </a:lnTo>
                  <a:lnTo>
                    <a:pt x="2360" y="1513"/>
                  </a:lnTo>
                  <a:lnTo>
                    <a:pt x="2365" y="1517"/>
                  </a:lnTo>
                  <a:lnTo>
                    <a:pt x="2372" y="1521"/>
                  </a:lnTo>
                  <a:lnTo>
                    <a:pt x="2379" y="1525"/>
                  </a:lnTo>
                  <a:lnTo>
                    <a:pt x="2389" y="1528"/>
                  </a:lnTo>
                  <a:lnTo>
                    <a:pt x="2400" y="1530"/>
                  </a:lnTo>
                  <a:lnTo>
                    <a:pt x="2411" y="1531"/>
                  </a:lnTo>
                  <a:lnTo>
                    <a:pt x="2418" y="1530"/>
                  </a:lnTo>
                  <a:lnTo>
                    <a:pt x="2426" y="1528"/>
                  </a:lnTo>
                  <a:lnTo>
                    <a:pt x="2431" y="1525"/>
                  </a:lnTo>
                  <a:lnTo>
                    <a:pt x="2436" y="1521"/>
                  </a:lnTo>
                  <a:lnTo>
                    <a:pt x="2439" y="1516"/>
                  </a:lnTo>
                  <a:lnTo>
                    <a:pt x="2441" y="1511"/>
                  </a:lnTo>
                  <a:close/>
                  <a:moveTo>
                    <a:pt x="2738" y="1454"/>
                  </a:moveTo>
                  <a:lnTo>
                    <a:pt x="2737" y="1460"/>
                  </a:lnTo>
                  <a:lnTo>
                    <a:pt x="2735" y="1463"/>
                  </a:lnTo>
                  <a:lnTo>
                    <a:pt x="2733" y="1466"/>
                  </a:lnTo>
                  <a:lnTo>
                    <a:pt x="2730" y="1469"/>
                  </a:lnTo>
                  <a:lnTo>
                    <a:pt x="2727" y="1471"/>
                  </a:lnTo>
                  <a:lnTo>
                    <a:pt x="2724" y="1471"/>
                  </a:lnTo>
                  <a:lnTo>
                    <a:pt x="2721" y="1472"/>
                  </a:lnTo>
                  <a:lnTo>
                    <a:pt x="2716" y="1471"/>
                  </a:lnTo>
                  <a:lnTo>
                    <a:pt x="2598" y="1444"/>
                  </a:lnTo>
                  <a:lnTo>
                    <a:pt x="2595" y="1456"/>
                  </a:lnTo>
                  <a:lnTo>
                    <a:pt x="2595" y="1466"/>
                  </a:lnTo>
                  <a:lnTo>
                    <a:pt x="2597" y="1472"/>
                  </a:lnTo>
                  <a:lnTo>
                    <a:pt x="2598" y="1477"/>
                  </a:lnTo>
                  <a:lnTo>
                    <a:pt x="2599" y="1482"/>
                  </a:lnTo>
                  <a:lnTo>
                    <a:pt x="2601" y="1486"/>
                  </a:lnTo>
                  <a:lnTo>
                    <a:pt x="2604" y="1490"/>
                  </a:lnTo>
                  <a:lnTo>
                    <a:pt x="2607" y="1493"/>
                  </a:lnTo>
                  <a:lnTo>
                    <a:pt x="2611" y="1498"/>
                  </a:lnTo>
                  <a:lnTo>
                    <a:pt x="2615" y="1500"/>
                  </a:lnTo>
                  <a:lnTo>
                    <a:pt x="2620" y="1503"/>
                  </a:lnTo>
                  <a:lnTo>
                    <a:pt x="2626" y="1505"/>
                  </a:lnTo>
                  <a:lnTo>
                    <a:pt x="2632" y="1507"/>
                  </a:lnTo>
                  <a:lnTo>
                    <a:pt x="2639" y="1510"/>
                  </a:lnTo>
                  <a:lnTo>
                    <a:pt x="2653" y="1513"/>
                  </a:lnTo>
                  <a:lnTo>
                    <a:pt x="2665" y="1514"/>
                  </a:lnTo>
                  <a:lnTo>
                    <a:pt x="2675" y="1514"/>
                  </a:lnTo>
                  <a:lnTo>
                    <a:pt x="2684" y="1513"/>
                  </a:lnTo>
                  <a:lnTo>
                    <a:pt x="2693" y="1513"/>
                  </a:lnTo>
                  <a:lnTo>
                    <a:pt x="2699" y="1512"/>
                  </a:lnTo>
                  <a:lnTo>
                    <a:pt x="2703" y="1512"/>
                  </a:lnTo>
                  <a:lnTo>
                    <a:pt x="2708" y="1512"/>
                  </a:lnTo>
                  <a:lnTo>
                    <a:pt x="2710" y="1512"/>
                  </a:lnTo>
                  <a:lnTo>
                    <a:pt x="2711" y="1513"/>
                  </a:lnTo>
                  <a:lnTo>
                    <a:pt x="2712" y="1515"/>
                  </a:lnTo>
                  <a:lnTo>
                    <a:pt x="2712" y="1516"/>
                  </a:lnTo>
                  <a:lnTo>
                    <a:pt x="2712" y="1519"/>
                  </a:lnTo>
                  <a:lnTo>
                    <a:pt x="2712" y="1523"/>
                  </a:lnTo>
                  <a:lnTo>
                    <a:pt x="2712" y="1527"/>
                  </a:lnTo>
                  <a:lnTo>
                    <a:pt x="2711" y="1531"/>
                  </a:lnTo>
                  <a:lnTo>
                    <a:pt x="2710" y="1536"/>
                  </a:lnTo>
                  <a:lnTo>
                    <a:pt x="2709" y="1540"/>
                  </a:lnTo>
                  <a:lnTo>
                    <a:pt x="2708" y="1543"/>
                  </a:lnTo>
                  <a:lnTo>
                    <a:pt x="2707" y="1545"/>
                  </a:lnTo>
                  <a:lnTo>
                    <a:pt x="2706" y="1547"/>
                  </a:lnTo>
                  <a:lnTo>
                    <a:pt x="2705" y="1549"/>
                  </a:lnTo>
                  <a:lnTo>
                    <a:pt x="2702" y="1551"/>
                  </a:lnTo>
                  <a:lnTo>
                    <a:pt x="2701" y="1552"/>
                  </a:lnTo>
                  <a:lnTo>
                    <a:pt x="2698" y="1553"/>
                  </a:lnTo>
                  <a:lnTo>
                    <a:pt x="2693" y="1554"/>
                  </a:lnTo>
                  <a:lnTo>
                    <a:pt x="2685" y="1555"/>
                  </a:lnTo>
                  <a:lnTo>
                    <a:pt x="2675" y="1555"/>
                  </a:lnTo>
                  <a:lnTo>
                    <a:pt x="2664" y="1555"/>
                  </a:lnTo>
                  <a:lnTo>
                    <a:pt x="2652" y="1555"/>
                  </a:lnTo>
                  <a:lnTo>
                    <a:pt x="2638" y="1553"/>
                  </a:lnTo>
                  <a:lnTo>
                    <a:pt x="2624" y="1551"/>
                  </a:lnTo>
                  <a:lnTo>
                    <a:pt x="2612" y="1547"/>
                  </a:lnTo>
                  <a:lnTo>
                    <a:pt x="2600" y="1543"/>
                  </a:lnTo>
                  <a:lnTo>
                    <a:pt x="2589" y="1539"/>
                  </a:lnTo>
                  <a:lnTo>
                    <a:pt x="2579" y="1533"/>
                  </a:lnTo>
                  <a:lnTo>
                    <a:pt x="2572" y="1527"/>
                  </a:lnTo>
                  <a:lnTo>
                    <a:pt x="2564" y="1520"/>
                  </a:lnTo>
                  <a:lnTo>
                    <a:pt x="2558" y="1514"/>
                  </a:lnTo>
                  <a:lnTo>
                    <a:pt x="2551" y="1505"/>
                  </a:lnTo>
                  <a:lnTo>
                    <a:pt x="2547" y="1497"/>
                  </a:lnTo>
                  <a:lnTo>
                    <a:pt x="2544" y="1488"/>
                  </a:lnTo>
                  <a:lnTo>
                    <a:pt x="2541" y="1478"/>
                  </a:lnTo>
                  <a:lnTo>
                    <a:pt x="2540" y="1467"/>
                  </a:lnTo>
                  <a:lnTo>
                    <a:pt x="2539" y="1457"/>
                  </a:lnTo>
                  <a:lnTo>
                    <a:pt x="2540" y="1444"/>
                  </a:lnTo>
                  <a:lnTo>
                    <a:pt x="2541" y="1432"/>
                  </a:lnTo>
                  <a:lnTo>
                    <a:pt x="2545" y="1418"/>
                  </a:lnTo>
                  <a:lnTo>
                    <a:pt x="2548" y="1406"/>
                  </a:lnTo>
                  <a:lnTo>
                    <a:pt x="2552" y="1394"/>
                  </a:lnTo>
                  <a:lnTo>
                    <a:pt x="2557" y="1383"/>
                  </a:lnTo>
                  <a:lnTo>
                    <a:pt x="2562" y="1372"/>
                  </a:lnTo>
                  <a:lnTo>
                    <a:pt x="2568" y="1364"/>
                  </a:lnTo>
                  <a:lnTo>
                    <a:pt x="2575" y="1355"/>
                  </a:lnTo>
                  <a:lnTo>
                    <a:pt x="2582" y="1349"/>
                  </a:lnTo>
                  <a:lnTo>
                    <a:pt x="2590" y="1342"/>
                  </a:lnTo>
                  <a:lnTo>
                    <a:pt x="2599" y="1337"/>
                  </a:lnTo>
                  <a:lnTo>
                    <a:pt x="2607" y="1332"/>
                  </a:lnTo>
                  <a:lnTo>
                    <a:pt x="2617" y="1329"/>
                  </a:lnTo>
                  <a:lnTo>
                    <a:pt x="2627" y="1327"/>
                  </a:lnTo>
                  <a:lnTo>
                    <a:pt x="2638" y="1326"/>
                  </a:lnTo>
                  <a:lnTo>
                    <a:pt x="2647" y="1326"/>
                  </a:lnTo>
                  <a:lnTo>
                    <a:pt x="2659" y="1327"/>
                  </a:lnTo>
                  <a:lnTo>
                    <a:pt x="2670" y="1329"/>
                  </a:lnTo>
                  <a:lnTo>
                    <a:pt x="2682" y="1332"/>
                  </a:lnTo>
                  <a:lnTo>
                    <a:pt x="2693" y="1336"/>
                  </a:lnTo>
                  <a:lnTo>
                    <a:pt x="2702" y="1341"/>
                  </a:lnTo>
                  <a:lnTo>
                    <a:pt x="2710" y="1346"/>
                  </a:lnTo>
                  <a:lnTo>
                    <a:pt x="2718" y="1352"/>
                  </a:lnTo>
                  <a:lnTo>
                    <a:pt x="2724" y="1358"/>
                  </a:lnTo>
                  <a:lnTo>
                    <a:pt x="2729" y="1365"/>
                  </a:lnTo>
                  <a:lnTo>
                    <a:pt x="2735" y="1372"/>
                  </a:lnTo>
                  <a:lnTo>
                    <a:pt x="2738" y="1381"/>
                  </a:lnTo>
                  <a:lnTo>
                    <a:pt x="2741" y="1389"/>
                  </a:lnTo>
                  <a:lnTo>
                    <a:pt x="2742" y="1397"/>
                  </a:lnTo>
                  <a:lnTo>
                    <a:pt x="2743" y="1407"/>
                  </a:lnTo>
                  <a:lnTo>
                    <a:pt x="2745" y="1417"/>
                  </a:lnTo>
                  <a:lnTo>
                    <a:pt x="2743" y="1426"/>
                  </a:lnTo>
                  <a:lnTo>
                    <a:pt x="2742" y="1436"/>
                  </a:lnTo>
                  <a:lnTo>
                    <a:pt x="2740" y="1446"/>
                  </a:lnTo>
                  <a:lnTo>
                    <a:pt x="2738" y="1454"/>
                  </a:lnTo>
                  <a:close/>
                  <a:moveTo>
                    <a:pt x="2688" y="1426"/>
                  </a:moveTo>
                  <a:lnTo>
                    <a:pt x="2691" y="1416"/>
                  </a:lnTo>
                  <a:lnTo>
                    <a:pt x="2692" y="1406"/>
                  </a:lnTo>
                  <a:lnTo>
                    <a:pt x="2691" y="1396"/>
                  </a:lnTo>
                  <a:lnTo>
                    <a:pt x="2687" y="1389"/>
                  </a:lnTo>
                  <a:lnTo>
                    <a:pt x="2686" y="1384"/>
                  </a:lnTo>
                  <a:lnTo>
                    <a:pt x="2683" y="1381"/>
                  </a:lnTo>
                  <a:lnTo>
                    <a:pt x="2681" y="1378"/>
                  </a:lnTo>
                  <a:lnTo>
                    <a:pt x="2678" y="1376"/>
                  </a:lnTo>
                  <a:lnTo>
                    <a:pt x="2670" y="1371"/>
                  </a:lnTo>
                  <a:lnTo>
                    <a:pt x="2660" y="1368"/>
                  </a:lnTo>
                  <a:lnTo>
                    <a:pt x="2655" y="1367"/>
                  </a:lnTo>
                  <a:lnTo>
                    <a:pt x="2649" y="1367"/>
                  </a:lnTo>
                  <a:lnTo>
                    <a:pt x="2645" y="1367"/>
                  </a:lnTo>
                  <a:lnTo>
                    <a:pt x="2641" y="1367"/>
                  </a:lnTo>
                  <a:lnTo>
                    <a:pt x="2632" y="1370"/>
                  </a:lnTo>
                  <a:lnTo>
                    <a:pt x="2626" y="1376"/>
                  </a:lnTo>
                  <a:lnTo>
                    <a:pt x="2619" y="1381"/>
                  </a:lnTo>
                  <a:lnTo>
                    <a:pt x="2614" y="1389"/>
                  </a:lnTo>
                  <a:lnTo>
                    <a:pt x="2609" y="1398"/>
                  </a:lnTo>
                  <a:lnTo>
                    <a:pt x="2606" y="1408"/>
                  </a:lnTo>
                  <a:lnTo>
                    <a:pt x="2688" y="1426"/>
                  </a:lnTo>
                  <a:close/>
                  <a:moveTo>
                    <a:pt x="3075" y="1627"/>
                  </a:moveTo>
                  <a:lnTo>
                    <a:pt x="3074" y="1630"/>
                  </a:lnTo>
                  <a:lnTo>
                    <a:pt x="3073" y="1631"/>
                  </a:lnTo>
                  <a:lnTo>
                    <a:pt x="3071" y="1632"/>
                  </a:lnTo>
                  <a:lnTo>
                    <a:pt x="3068" y="1633"/>
                  </a:lnTo>
                  <a:lnTo>
                    <a:pt x="3064" y="1633"/>
                  </a:lnTo>
                  <a:lnTo>
                    <a:pt x="3059" y="1633"/>
                  </a:lnTo>
                  <a:lnTo>
                    <a:pt x="3054" y="1633"/>
                  </a:lnTo>
                  <a:lnTo>
                    <a:pt x="3046" y="1631"/>
                  </a:lnTo>
                  <a:lnTo>
                    <a:pt x="3038" y="1630"/>
                  </a:lnTo>
                  <a:lnTo>
                    <a:pt x="3032" y="1628"/>
                  </a:lnTo>
                  <a:lnTo>
                    <a:pt x="3028" y="1626"/>
                  </a:lnTo>
                  <a:lnTo>
                    <a:pt x="3023" y="1625"/>
                  </a:lnTo>
                  <a:lnTo>
                    <a:pt x="3021" y="1623"/>
                  </a:lnTo>
                  <a:lnTo>
                    <a:pt x="3020" y="1621"/>
                  </a:lnTo>
                  <a:lnTo>
                    <a:pt x="3019" y="1619"/>
                  </a:lnTo>
                  <a:lnTo>
                    <a:pt x="3019" y="1618"/>
                  </a:lnTo>
                  <a:lnTo>
                    <a:pt x="3041" y="1500"/>
                  </a:lnTo>
                  <a:lnTo>
                    <a:pt x="3042" y="1490"/>
                  </a:lnTo>
                  <a:lnTo>
                    <a:pt x="3042" y="1482"/>
                  </a:lnTo>
                  <a:lnTo>
                    <a:pt x="3041" y="1474"/>
                  </a:lnTo>
                  <a:lnTo>
                    <a:pt x="3038" y="1466"/>
                  </a:lnTo>
                  <a:lnTo>
                    <a:pt x="3035" y="1461"/>
                  </a:lnTo>
                  <a:lnTo>
                    <a:pt x="3031" y="1456"/>
                  </a:lnTo>
                  <a:lnTo>
                    <a:pt x="3024" y="1452"/>
                  </a:lnTo>
                  <a:lnTo>
                    <a:pt x="3017" y="1450"/>
                  </a:lnTo>
                  <a:lnTo>
                    <a:pt x="3013" y="1449"/>
                  </a:lnTo>
                  <a:lnTo>
                    <a:pt x="3007" y="1450"/>
                  </a:lnTo>
                  <a:lnTo>
                    <a:pt x="3002" y="1451"/>
                  </a:lnTo>
                  <a:lnTo>
                    <a:pt x="2996" y="1454"/>
                  </a:lnTo>
                  <a:lnTo>
                    <a:pt x="2983" y="1462"/>
                  </a:lnTo>
                  <a:lnTo>
                    <a:pt x="2969" y="1473"/>
                  </a:lnTo>
                  <a:lnTo>
                    <a:pt x="2946" y="1604"/>
                  </a:lnTo>
                  <a:lnTo>
                    <a:pt x="2946" y="1606"/>
                  </a:lnTo>
                  <a:lnTo>
                    <a:pt x="2943" y="1608"/>
                  </a:lnTo>
                  <a:lnTo>
                    <a:pt x="2942" y="1609"/>
                  </a:lnTo>
                  <a:lnTo>
                    <a:pt x="2939" y="1609"/>
                  </a:lnTo>
                  <a:lnTo>
                    <a:pt x="2935" y="1610"/>
                  </a:lnTo>
                  <a:lnTo>
                    <a:pt x="2930" y="1609"/>
                  </a:lnTo>
                  <a:lnTo>
                    <a:pt x="2924" y="1609"/>
                  </a:lnTo>
                  <a:lnTo>
                    <a:pt x="2916" y="1608"/>
                  </a:lnTo>
                  <a:lnTo>
                    <a:pt x="2909" y="1606"/>
                  </a:lnTo>
                  <a:lnTo>
                    <a:pt x="2903" y="1605"/>
                  </a:lnTo>
                  <a:lnTo>
                    <a:pt x="2898" y="1603"/>
                  </a:lnTo>
                  <a:lnTo>
                    <a:pt x="2895" y="1601"/>
                  </a:lnTo>
                  <a:lnTo>
                    <a:pt x="2893" y="1599"/>
                  </a:lnTo>
                  <a:lnTo>
                    <a:pt x="2890" y="1598"/>
                  </a:lnTo>
                  <a:lnTo>
                    <a:pt x="2890" y="1596"/>
                  </a:lnTo>
                  <a:lnTo>
                    <a:pt x="2890" y="1594"/>
                  </a:lnTo>
                  <a:lnTo>
                    <a:pt x="2911" y="1477"/>
                  </a:lnTo>
                  <a:lnTo>
                    <a:pt x="2913" y="1467"/>
                  </a:lnTo>
                  <a:lnTo>
                    <a:pt x="2913" y="1458"/>
                  </a:lnTo>
                  <a:lnTo>
                    <a:pt x="2912" y="1450"/>
                  </a:lnTo>
                  <a:lnTo>
                    <a:pt x="2910" y="1444"/>
                  </a:lnTo>
                  <a:lnTo>
                    <a:pt x="2907" y="1437"/>
                  </a:lnTo>
                  <a:lnTo>
                    <a:pt x="2901" y="1432"/>
                  </a:lnTo>
                  <a:lnTo>
                    <a:pt x="2896" y="1429"/>
                  </a:lnTo>
                  <a:lnTo>
                    <a:pt x="2888" y="1426"/>
                  </a:lnTo>
                  <a:lnTo>
                    <a:pt x="2883" y="1426"/>
                  </a:lnTo>
                  <a:lnTo>
                    <a:pt x="2877" y="1426"/>
                  </a:lnTo>
                  <a:lnTo>
                    <a:pt x="2872" y="1429"/>
                  </a:lnTo>
                  <a:lnTo>
                    <a:pt x="2867" y="1431"/>
                  </a:lnTo>
                  <a:lnTo>
                    <a:pt x="2855" y="1438"/>
                  </a:lnTo>
                  <a:lnTo>
                    <a:pt x="2841" y="1449"/>
                  </a:lnTo>
                  <a:lnTo>
                    <a:pt x="2817" y="1581"/>
                  </a:lnTo>
                  <a:lnTo>
                    <a:pt x="2816" y="1582"/>
                  </a:lnTo>
                  <a:lnTo>
                    <a:pt x="2815" y="1584"/>
                  </a:lnTo>
                  <a:lnTo>
                    <a:pt x="2813" y="1585"/>
                  </a:lnTo>
                  <a:lnTo>
                    <a:pt x="2809" y="1586"/>
                  </a:lnTo>
                  <a:lnTo>
                    <a:pt x="2806" y="1586"/>
                  </a:lnTo>
                  <a:lnTo>
                    <a:pt x="2801" y="1586"/>
                  </a:lnTo>
                  <a:lnTo>
                    <a:pt x="2795" y="1585"/>
                  </a:lnTo>
                  <a:lnTo>
                    <a:pt x="2788" y="1584"/>
                  </a:lnTo>
                  <a:lnTo>
                    <a:pt x="2780" y="1583"/>
                  </a:lnTo>
                  <a:lnTo>
                    <a:pt x="2774" y="1581"/>
                  </a:lnTo>
                  <a:lnTo>
                    <a:pt x="2769" y="1580"/>
                  </a:lnTo>
                  <a:lnTo>
                    <a:pt x="2766" y="1578"/>
                  </a:lnTo>
                  <a:lnTo>
                    <a:pt x="2763" y="1577"/>
                  </a:lnTo>
                  <a:lnTo>
                    <a:pt x="2762" y="1574"/>
                  </a:lnTo>
                  <a:lnTo>
                    <a:pt x="2761" y="1572"/>
                  </a:lnTo>
                  <a:lnTo>
                    <a:pt x="2761" y="1570"/>
                  </a:lnTo>
                  <a:lnTo>
                    <a:pt x="2796" y="1372"/>
                  </a:lnTo>
                  <a:lnTo>
                    <a:pt x="2797" y="1371"/>
                  </a:lnTo>
                  <a:lnTo>
                    <a:pt x="2799" y="1369"/>
                  </a:lnTo>
                  <a:lnTo>
                    <a:pt x="2801" y="1368"/>
                  </a:lnTo>
                  <a:lnTo>
                    <a:pt x="2803" y="1367"/>
                  </a:lnTo>
                  <a:lnTo>
                    <a:pt x="2806" y="1367"/>
                  </a:lnTo>
                  <a:lnTo>
                    <a:pt x="2810" y="1367"/>
                  </a:lnTo>
                  <a:lnTo>
                    <a:pt x="2816" y="1367"/>
                  </a:lnTo>
                  <a:lnTo>
                    <a:pt x="2822" y="1368"/>
                  </a:lnTo>
                  <a:lnTo>
                    <a:pt x="2829" y="1369"/>
                  </a:lnTo>
                  <a:lnTo>
                    <a:pt x="2834" y="1371"/>
                  </a:lnTo>
                  <a:lnTo>
                    <a:pt x="2837" y="1372"/>
                  </a:lnTo>
                  <a:lnTo>
                    <a:pt x="2841" y="1373"/>
                  </a:lnTo>
                  <a:lnTo>
                    <a:pt x="2843" y="1376"/>
                  </a:lnTo>
                  <a:lnTo>
                    <a:pt x="2844" y="1378"/>
                  </a:lnTo>
                  <a:lnTo>
                    <a:pt x="2845" y="1379"/>
                  </a:lnTo>
                  <a:lnTo>
                    <a:pt x="2844" y="1381"/>
                  </a:lnTo>
                  <a:lnTo>
                    <a:pt x="2841" y="1405"/>
                  </a:lnTo>
                  <a:lnTo>
                    <a:pt x="2850" y="1397"/>
                  </a:lnTo>
                  <a:lnTo>
                    <a:pt x="2859" y="1392"/>
                  </a:lnTo>
                  <a:lnTo>
                    <a:pt x="2869" y="1387"/>
                  </a:lnTo>
                  <a:lnTo>
                    <a:pt x="2877" y="1384"/>
                  </a:lnTo>
                  <a:lnTo>
                    <a:pt x="2887" y="1381"/>
                  </a:lnTo>
                  <a:lnTo>
                    <a:pt x="2896" y="1380"/>
                  </a:lnTo>
                  <a:lnTo>
                    <a:pt x="2904" y="1380"/>
                  </a:lnTo>
                  <a:lnTo>
                    <a:pt x="2913" y="1381"/>
                  </a:lnTo>
                  <a:lnTo>
                    <a:pt x="2925" y="1384"/>
                  </a:lnTo>
                  <a:lnTo>
                    <a:pt x="2935" y="1387"/>
                  </a:lnTo>
                  <a:lnTo>
                    <a:pt x="2943" y="1393"/>
                  </a:lnTo>
                  <a:lnTo>
                    <a:pt x="2951" y="1398"/>
                  </a:lnTo>
                  <a:lnTo>
                    <a:pt x="2957" y="1405"/>
                  </a:lnTo>
                  <a:lnTo>
                    <a:pt x="2962" y="1411"/>
                  </a:lnTo>
                  <a:lnTo>
                    <a:pt x="2966" y="1420"/>
                  </a:lnTo>
                  <a:lnTo>
                    <a:pt x="2968" y="1429"/>
                  </a:lnTo>
                  <a:lnTo>
                    <a:pt x="2979" y="1421"/>
                  </a:lnTo>
                  <a:lnTo>
                    <a:pt x="2989" y="1416"/>
                  </a:lnTo>
                  <a:lnTo>
                    <a:pt x="2998" y="1410"/>
                  </a:lnTo>
                  <a:lnTo>
                    <a:pt x="3008" y="1407"/>
                  </a:lnTo>
                  <a:lnTo>
                    <a:pt x="3017" y="1405"/>
                  </a:lnTo>
                  <a:lnTo>
                    <a:pt x="3025" y="1404"/>
                  </a:lnTo>
                  <a:lnTo>
                    <a:pt x="3034" y="1404"/>
                  </a:lnTo>
                  <a:lnTo>
                    <a:pt x="3043" y="1405"/>
                  </a:lnTo>
                  <a:lnTo>
                    <a:pt x="3052" y="1407"/>
                  </a:lnTo>
                  <a:lnTo>
                    <a:pt x="3060" y="1409"/>
                  </a:lnTo>
                  <a:lnTo>
                    <a:pt x="3068" y="1413"/>
                  </a:lnTo>
                  <a:lnTo>
                    <a:pt x="3075" y="1418"/>
                  </a:lnTo>
                  <a:lnTo>
                    <a:pt x="3081" y="1422"/>
                  </a:lnTo>
                  <a:lnTo>
                    <a:pt x="3085" y="1427"/>
                  </a:lnTo>
                  <a:lnTo>
                    <a:pt x="3089" y="1433"/>
                  </a:lnTo>
                  <a:lnTo>
                    <a:pt x="3094" y="1439"/>
                  </a:lnTo>
                  <a:lnTo>
                    <a:pt x="3096" y="1446"/>
                  </a:lnTo>
                  <a:lnTo>
                    <a:pt x="3098" y="1452"/>
                  </a:lnTo>
                  <a:lnTo>
                    <a:pt x="3099" y="1460"/>
                  </a:lnTo>
                  <a:lnTo>
                    <a:pt x="3100" y="1469"/>
                  </a:lnTo>
                  <a:lnTo>
                    <a:pt x="3100" y="1476"/>
                  </a:lnTo>
                  <a:lnTo>
                    <a:pt x="3100" y="1485"/>
                  </a:lnTo>
                  <a:lnTo>
                    <a:pt x="3099" y="1492"/>
                  </a:lnTo>
                  <a:lnTo>
                    <a:pt x="3098" y="1501"/>
                  </a:lnTo>
                  <a:lnTo>
                    <a:pt x="3075" y="1627"/>
                  </a:lnTo>
                  <a:close/>
                  <a:moveTo>
                    <a:pt x="3323" y="1551"/>
                  </a:moveTo>
                  <a:lnTo>
                    <a:pt x="3322" y="1555"/>
                  </a:lnTo>
                  <a:lnTo>
                    <a:pt x="3320" y="1559"/>
                  </a:lnTo>
                  <a:lnTo>
                    <a:pt x="3318" y="1563"/>
                  </a:lnTo>
                  <a:lnTo>
                    <a:pt x="3316" y="1565"/>
                  </a:lnTo>
                  <a:lnTo>
                    <a:pt x="3314" y="1567"/>
                  </a:lnTo>
                  <a:lnTo>
                    <a:pt x="3311" y="1568"/>
                  </a:lnTo>
                  <a:lnTo>
                    <a:pt x="3307" y="1569"/>
                  </a:lnTo>
                  <a:lnTo>
                    <a:pt x="3303" y="1569"/>
                  </a:lnTo>
                  <a:lnTo>
                    <a:pt x="3182" y="1554"/>
                  </a:lnTo>
                  <a:lnTo>
                    <a:pt x="3181" y="1566"/>
                  </a:lnTo>
                  <a:lnTo>
                    <a:pt x="3182" y="1577"/>
                  </a:lnTo>
                  <a:lnTo>
                    <a:pt x="3183" y="1582"/>
                  </a:lnTo>
                  <a:lnTo>
                    <a:pt x="3184" y="1587"/>
                  </a:lnTo>
                  <a:lnTo>
                    <a:pt x="3186" y="1592"/>
                  </a:lnTo>
                  <a:lnTo>
                    <a:pt x="3190" y="1596"/>
                  </a:lnTo>
                  <a:lnTo>
                    <a:pt x="3193" y="1599"/>
                  </a:lnTo>
                  <a:lnTo>
                    <a:pt x="3196" y="1603"/>
                  </a:lnTo>
                  <a:lnTo>
                    <a:pt x="3201" y="1606"/>
                  </a:lnTo>
                  <a:lnTo>
                    <a:pt x="3205" y="1609"/>
                  </a:lnTo>
                  <a:lnTo>
                    <a:pt x="3210" y="1611"/>
                  </a:lnTo>
                  <a:lnTo>
                    <a:pt x="3216" y="1613"/>
                  </a:lnTo>
                  <a:lnTo>
                    <a:pt x="3222" y="1614"/>
                  </a:lnTo>
                  <a:lnTo>
                    <a:pt x="3230" y="1616"/>
                  </a:lnTo>
                  <a:lnTo>
                    <a:pt x="3244" y="1617"/>
                  </a:lnTo>
                  <a:lnTo>
                    <a:pt x="3256" y="1617"/>
                  </a:lnTo>
                  <a:lnTo>
                    <a:pt x="3266" y="1616"/>
                  </a:lnTo>
                  <a:lnTo>
                    <a:pt x="3275" y="1614"/>
                  </a:lnTo>
                  <a:lnTo>
                    <a:pt x="3283" y="1612"/>
                  </a:lnTo>
                  <a:lnTo>
                    <a:pt x="3289" y="1611"/>
                  </a:lnTo>
                  <a:lnTo>
                    <a:pt x="3295" y="1610"/>
                  </a:lnTo>
                  <a:lnTo>
                    <a:pt x="3299" y="1610"/>
                  </a:lnTo>
                  <a:lnTo>
                    <a:pt x="3300" y="1610"/>
                  </a:lnTo>
                  <a:lnTo>
                    <a:pt x="3302" y="1611"/>
                  </a:lnTo>
                  <a:lnTo>
                    <a:pt x="3303" y="1612"/>
                  </a:lnTo>
                  <a:lnTo>
                    <a:pt x="3303" y="1614"/>
                  </a:lnTo>
                  <a:lnTo>
                    <a:pt x="3304" y="1617"/>
                  </a:lnTo>
                  <a:lnTo>
                    <a:pt x="3304" y="1620"/>
                  </a:lnTo>
                  <a:lnTo>
                    <a:pt x="3304" y="1624"/>
                  </a:lnTo>
                  <a:lnTo>
                    <a:pt x="3303" y="1630"/>
                  </a:lnTo>
                  <a:lnTo>
                    <a:pt x="3303" y="1634"/>
                  </a:lnTo>
                  <a:lnTo>
                    <a:pt x="3302" y="1638"/>
                  </a:lnTo>
                  <a:lnTo>
                    <a:pt x="3301" y="1641"/>
                  </a:lnTo>
                  <a:lnTo>
                    <a:pt x="3301" y="1644"/>
                  </a:lnTo>
                  <a:lnTo>
                    <a:pt x="3300" y="1646"/>
                  </a:lnTo>
                  <a:lnTo>
                    <a:pt x="3299" y="1648"/>
                  </a:lnTo>
                  <a:lnTo>
                    <a:pt x="3298" y="1649"/>
                  </a:lnTo>
                  <a:lnTo>
                    <a:pt x="3296" y="1650"/>
                  </a:lnTo>
                  <a:lnTo>
                    <a:pt x="3293" y="1652"/>
                  </a:lnTo>
                  <a:lnTo>
                    <a:pt x="3288" y="1653"/>
                  </a:lnTo>
                  <a:lnTo>
                    <a:pt x="3279" y="1656"/>
                  </a:lnTo>
                  <a:lnTo>
                    <a:pt x="3271" y="1658"/>
                  </a:lnTo>
                  <a:lnTo>
                    <a:pt x="3259" y="1659"/>
                  </a:lnTo>
                  <a:lnTo>
                    <a:pt x="3247" y="1659"/>
                  </a:lnTo>
                  <a:lnTo>
                    <a:pt x="3233" y="1659"/>
                  </a:lnTo>
                  <a:lnTo>
                    <a:pt x="3219" y="1658"/>
                  </a:lnTo>
                  <a:lnTo>
                    <a:pt x="3206" y="1656"/>
                  </a:lnTo>
                  <a:lnTo>
                    <a:pt x="3194" y="1652"/>
                  </a:lnTo>
                  <a:lnTo>
                    <a:pt x="3183" y="1649"/>
                  </a:lnTo>
                  <a:lnTo>
                    <a:pt x="3173" y="1645"/>
                  </a:lnTo>
                  <a:lnTo>
                    <a:pt x="3164" y="1640"/>
                  </a:lnTo>
                  <a:lnTo>
                    <a:pt x="3156" y="1634"/>
                  </a:lnTo>
                  <a:lnTo>
                    <a:pt x="3149" y="1627"/>
                  </a:lnTo>
                  <a:lnTo>
                    <a:pt x="3142" y="1621"/>
                  </a:lnTo>
                  <a:lnTo>
                    <a:pt x="3137" y="1612"/>
                  </a:lnTo>
                  <a:lnTo>
                    <a:pt x="3132" y="1604"/>
                  </a:lnTo>
                  <a:lnTo>
                    <a:pt x="3129" y="1594"/>
                  </a:lnTo>
                  <a:lnTo>
                    <a:pt x="3127" y="1584"/>
                  </a:lnTo>
                  <a:lnTo>
                    <a:pt x="3125" y="1572"/>
                  </a:lnTo>
                  <a:lnTo>
                    <a:pt x="3125" y="1560"/>
                  </a:lnTo>
                  <a:lnTo>
                    <a:pt x="3125" y="1547"/>
                  </a:lnTo>
                  <a:lnTo>
                    <a:pt x="3126" y="1534"/>
                  </a:lnTo>
                  <a:lnTo>
                    <a:pt x="3128" y="1521"/>
                  </a:lnTo>
                  <a:lnTo>
                    <a:pt x="3131" y="1510"/>
                  </a:lnTo>
                  <a:lnTo>
                    <a:pt x="3135" y="1498"/>
                  </a:lnTo>
                  <a:lnTo>
                    <a:pt x="3139" y="1487"/>
                  </a:lnTo>
                  <a:lnTo>
                    <a:pt x="3144" y="1477"/>
                  </a:lnTo>
                  <a:lnTo>
                    <a:pt x="3150" y="1469"/>
                  </a:lnTo>
                  <a:lnTo>
                    <a:pt x="3156" y="1461"/>
                  </a:lnTo>
                  <a:lnTo>
                    <a:pt x="3164" y="1453"/>
                  </a:lnTo>
                  <a:lnTo>
                    <a:pt x="3171" y="1448"/>
                  </a:lnTo>
                  <a:lnTo>
                    <a:pt x="3180" y="1443"/>
                  </a:lnTo>
                  <a:lnTo>
                    <a:pt x="3189" y="1438"/>
                  </a:lnTo>
                  <a:lnTo>
                    <a:pt x="3198" y="1435"/>
                  </a:lnTo>
                  <a:lnTo>
                    <a:pt x="3209" y="1433"/>
                  </a:lnTo>
                  <a:lnTo>
                    <a:pt x="3219" y="1432"/>
                  </a:lnTo>
                  <a:lnTo>
                    <a:pt x="3231" y="1432"/>
                  </a:lnTo>
                  <a:lnTo>
                    <a:pt x="3242" y="1433"/>
                  </a:lnTo>
                  <a:lnTo>
                    <a:pt x="3255" y="1434"/>
                  </a:lnTo>
                  <a:lnTo>
                    <a:pt x="3265" y="1437"/>
                  </a:lnTo>
                  <a:lnTo>
                    <a:pt x="3275" y="1440"/>
                  </a:lnTo>
                  <a:lnTo>
                    <a:pt x="3284" y="1445"/>
                  </a:lnTo>
                  <a:lnTo>
                    <a:pt x="3292" y="1450"/>
                  </a:lnTo>
                  <a:lnTo>
                    <a:pt x="3299" y="1456"/>
                  </a:lnTo>
                  <a:lnTo>
                    <a:pt x="3305" y="1462"/>
                  </a:lnTo>
                  <a:lnTo>
                    <a:pt x="3311" y="1470"/>
                  </a:lnTo>
                  <a:lnTo>
                    <a:pt x="3315" y="1477"/>
                  </a:lnTo>
                  <a:lnTo>
                    <a:pt x="3318" y="1485"/>
                  </a:lnTo>
                  <a:lnTo>
                    <a:pt x="3322" y="1493"/>
                  </a:lnTo>
                  <a:lnTo>
                    <a:pt x="3324" y="1502"/>
                  </a:lnTo>
                  <a:lnTo>
                    <a:pt x="3325" y="1512"/>
                  </a:lnTo>
                  <a:lnTo>
                    <a:pt x="3325" y="1521"/>
                  </a:lnTo>
                  <a:lnTo>
                    <a:pt x="3325" y="1531"/>
                  </a:lnTo>
                  <a:lnTo>
                    <a:pt x="3324" y="1542"/>
                  </a:lnTo>
                  <a:lnTo>
                    <a:pt x="3323" y="1551"/>
                  </a:lnTo>
                  <a:close/>
                  <a:moveTo>
                    <a:pt x="3271" y="1528"/>
                  </a:moveTo>
                  <a:lnTo>
                    <a:pt x="3272" y="1517"/>
                  </a:lnTo>
                  <a:lnTo>
                    <a:pt x="3271" y="1506"/>
                  </a:lnTo>
                  <a:lnTo>
                    <a:pt x="3269" y="1498"/>
                  </a:lnTo>
                  <a:lnTo>
                    <a:pt x="3265" y="1489"/>
                  </a:lnTo>
                  <a:lnTo>
                    <a:pt x="3263" y="1486"/>
                  </a:lnTo>
                  <a:lnTo>
                    <a:pt x="3261" y="1483"/>
                  </a:lnTo>
                  <a:lnTo>
                    <a:pt x="3258" y="1480"/>
                  </a:lnTo>
                  <a:lnTo>
                    <a:pt x="3253" y="1478"/>
                  </a:lnTo>
                  <a:lnTo>
                    <a:pt x="3246" y="1474"/>
                  </a:lnTo>
                  <a:lnTo>
                    <a:pt x="3236" y="1472"/>
                  </a:lnTo>
                  <a:lnTo>
                    <a:pt x="3231" y="1472"/>
                  </a:lnTo>
                  <a:lnTo>
                    <a:pt x="3225" y="1472"/>
                  </a:lnTo>
                  <a:lnTo>
                    <a:pt x="3221" y="1473"/>
                  </a:lnTo>
                  <a:lnTo>
                    <a:pt x="3217" y="1474"/>
                  </a:lnTo>
                  <a:lnTo>
                    <a:pt x="3209" y="1477"/>
                  </a:lnTo>
                  <a:lnTo>
                    <a:pt x="3202" y="1483"/>
                  </a:lnTo>
                  <a:lnTo>
                    <a:pt x="3196" y="1490"/>
                  </a:lnTo>
                  <a:lnTo>
                    <a:pt x="3192" y="1498"/>
                  </a:lnTo>
                  <a:lnTo>
                    <a:pt x="3189" y="1507"/>
                  </a:lnTo>
                  <a:lnTo>
                    <a:pt x="3186" y="1517"/>
                  </a:lnTo>
                  <a:lnTo>
                    <a:pt x="3271" y="1528"/>
                  </a:lnTo>
                  <a:close/>
                  <a:moveTo>
                    <a:pt x="3548" y="1678"/>
                  </a:moveTo>
                  <a:lnTo>
                    <a:pt x="3548" y="1680"/>
                  </a:lnTo>
                  <a:lnTo>
                    <a:pt x="3547" y="1683"/>
                  </a:lnTo>
                  <a:lnTo>
                    <a:pt x="3545" y="1684"/>
                  </a:lnTo>
                  <a:lnTo>
                    <a:pt x="3542" y="1685"/>
                  </a:lnTo>
                  <a:lnTo>
                    <a:pt x="3539" y="1686"/>
                  </a:lnTo>
                  <a:lnTo>
                    <a:pt x="3533" y="1686"/>
                  </a:lnTo>
                  <a:lnTo>
                    <a:pt x="3527" y="1686"/>
                  </a:lnTo>
                  <a:lnTo>
                    <a:pt x="3519" y="1686"/>
                  </a:lnTo>
                  <a:lnTo>
                    <a:pt x="3512" y="1685"/>
                  </a:lnTo>
                  <a:lnTo>
                    <a:pt x="3506" y="1684"/>
                  </a:lnTo>
                  <a:lnTo>
                    <a:pt x="3501" y="1683"/>
                  </a:lnTo>
                  <a:lnTo>
                    <a:pt x="3498" y="1681"/>
                  </a:lnTo>
                  <a:lnTo>
                    <a:pt x="3494" y="1680"/>
                  </a:lnTo>
                  <a:lnTo>
                    <a:pt x="3493" y="1678"/>
                  </a:lnTo>
                  <a:lnTo>
                    <a:pt x="3492" y="1676"/>
                  </a:lnTo>
                  <a:lnTo>
                    <a:pt x="3492" y="1674"/>
                  </a:lnTo>
                  <a:lnTo>
                    <a:pt x="3501" y="1560"/>
                  </a:lnTo>
                  <a:lnTo>
                    <a:pt x="3501" y="1547"/>
                  </a:lnTo>
                  <a:lnTo>
                    <a:pt x="3501" y="1537"/>
                  </a:lnTo>
                  <a:lnTo>
                    <a:pt x="3499" y="1529"/>
                  </a:lnTo>
                  <a:lnTo>
                    <a:pt x="3495" y="1523"/>
                  </a:lnTo>
                  <a:lnTo>
                    <a:pt x="3491" y="1517"/>
                  </a:lnTo>
                  <a:lnTo>
                    <a:pt x="3486" y="1513"/>
                  </a:lnTo>
                  <a:lnTo>
                    <a:pt x="3479" y="1510"/>
                  </a:lnTo>
                  <a:lnTo>
                    <a:pt x="3471" y="1507"/>
                  </a:lnTo>
                  <a:lnTo>
                    <a:pt x="3465" y="1509"/>
                  </a:lnTo>
                  <a:lnTo>
                    <a:pt x="3460" y="1510"/>
                  </a:lnTo>
                  <a:lnTo>
                    <a:pt x="3454" y="1511"/>
                  </a:lnTo>
                  <a:lnTo>
                    <a:pt x="3449" y="1514"/>
                  </a:lnTo>
                  <a:lnTo>
                    <a:pt x="3443" y="1518"/>
                  </a:lnTo>
                  <a:lnTo>
                    <a:pt x="3437" y="1523"/>
                  </a:lnTo>
                  <a:lnTo>
                    <a:pt x="3431" y="1529"/>
                  </a:lnTo>
                  <a:lnTo>
                    <a:pt x="3424" y="1536"/>
                  </a:lnTo>
                  <a:lnTo>
                    <a:pt x="3414" y="1668"/>
                  </a:lnTo>
                  <a:lnTo>
                    <a:pt x="3413" y="1671"/>
                  </a:lnTo>
                  <a:lnTo>
                    <a:pt x="3412" y="1672"/>
                  </a:lnTo>
                  <a:lnTo>
                    <a:pt x="3410" y="1674"/>
                  </a:lnTo>
                  <a:lnTo>
                    <a:pt x="3408" y="1675"/>
                  </a:lnTo>
                  <a:lnTo>
                    <a:pt x="3404" y="1675"/>
                  </a:lnTo>
                  <a:lnTo>
                    <a:pt x="3399" y="1676"/>
                  </a:lnTo>
                  <a:lnTo>
                    <a:pt x="3393" y="1675"/>
                  </a:lnTo>
                  <a:lnTo>
                    <a:pt x="3385" y="1675"/>
                  </a:lnTo>
                  <a:lnTo>
                    <a:pt x="3378" y="1674"/>
                  </a:lnTo>
                  <a:lnTo>
                    <a:pt x="3371" y="1674"/>
                  </a:lnTo>
                  <a:lnTo>
                    <a:pt x="3367" y="1673"/>
                  </a:lnTo>
                  <a:lnTo>
                    <a:pt x="3363" y="1671"/>
                  </a:lnTo>
                  <a:lnTo>
                    <a:pt x="3360" y="1670"/>
                  </a:lnTo>
                  <a:lnTo>
                    <a:pt x="3358" y="1668"/>
                  </a:lnTo>
                  <a:lnTo>
                    <a:pt x="3358" y="1666"/>
                  </a:lnTo>
                  <a:lnTo>
                    <a:pt x="3357" y="1664"/>
                  </a:lnTo>
                  <a:lnTo>
                    <a:pt x="3372" y="1464"/>
                  </a:lnTo>
                  <a:lnTo>
                    <a:pt x="3373" y="1462"/>
                  </a:lnTo>
                  <a:lnTo>
                    <a:pt x="3374" y="1460"/>
                  </a:lnTo>
                  <a:lnTo>
                    <a:pt x="3376" y="1459"/>
                  </a:lnTo>
                  <a:lnTo>
                    <a:pt x="3379" y="1458"/>
                  </a:lnTo>
                  <a:lnTo>
                    <a:pt x="3382" y="1457"/>
                  </a:lnTo>
                  <a:lnTo>
                    <a:pt x="3386" y="1457"/>
                  </a:lnTo>
                  <a:lnTo>
                    <a:pt x="3392" y="1457"/>
                  </a:lnTo>
                  <a:lnTo>
                    <a:pt x="3397" y="1457"/>
                  </a:lnTo>
                  <a:lnTo>
                    <a:pt x="3405" y="1458"/>
                  </a:lnTo>
                  <a:lnTo>
                    <a:pt x="3409" y="1458"/>
                  </a:lnTo>
                  <a:lnTo>
                    <a:pt x="3413" y="1459"/>
                  </a:lnTo>
                  <a:lnTo>
                    <a:pt x="3417" y="1460"/>
                  </a:lnTo>
                  <a:lnTo>
                    <a:pt x="3419" y="1462"/>
                  </a:lnTo>
                  <a:lnTo>
                    <a:pt x="3420" y="1463"/>
                  </a:lnTo>
                  <a:lnTo>
                    <a:pt x="3421" y="1465"/>
                  </a:lnTo>
                  <a:lnTo>
                    <a:pt x="3421" y="1467"/>
                  </a:lnTo>
                  <a:lnTo>
                    <a:pt x="3419" y="1490"/>
                  </a:lnTo>
                  <a:lnTo>
                    <a:pt x="3428" y="1483"/>
                  </a:lnTo>
                  <a:lnTo>
                    <a:pt x="3437" y="1476"/>
                  </a:lnTo>
                  <a:lnTo>
                    <a:pt x="3446" y="1471"/>
                  </a:lnTo>
                  <a:lnTo>
                    <a:pt x="3456" y="1466"/>
                  </a:lnTo>
                  <a:lnTo>
                    <a:pt x="3464" y="1463"/>
                  </a:lnTo>
                  <a:lnTo>
                    <a:pt x="3473" y="1461"/>
                  </a:lnTo>
                  <a:lnTo>
                    <a:pt x="3483" y="1460"/>
                  </a:lnTo>
                  <a:lnTo>
                    <a:pt x="3491" y="1460"/>
                  </a:lnTo>
                  <a:lnTo>
                    <a:pt x="3501" y="1461"/>
                  </a:lnTo>
                  <a:lnTo>
                    <a:pt x="3511" y="1463"/>
                  </a:lnTo>
                  <a:lnTo>
                    <a:pt x="3518" y="1466"/>
                  </a:lnTo>
                  <a:lnTo>
                    <a:pt x="3526" y="1470"/>
                  </a:lnTo>
                  <a:lnTo>
                    <a:pt x="3532" y="1474"/>
                  </a:lnTo>
                  <a:lnTo>
                    <a:pt x="3538" y="1478"/>
                  </a:lnTo>
                  <a:lnTo>
                    <a:pt x="3542" y="1484"/>
                  </a:lnTo>
                  <a:lnTo>
                    <a:pt x="3546" y="1489"/>
                  </a:lnTo>
                  <a:lnTo>
                    <a:pt x="3551" y="1496"/>
                  </a:lnTo>
                  <a:lnTo>
                    <a:pt x="3553" y="1502"/>
                  </a:lnTo>
                  <a:lnTo>
                    <a:pt x="3555" y="1510"/>
                  </a:lnTo>
                  <a:lnTo>
                    <a:pt x="3557" y="1517"/>
                  </a:lnTo>
                  <a:lnTo>
                    <a:pt x="3558" y="1526"/>
                  </a:lnTo>
                  <a:lnTo>
                    <a:pt x="3558" y="1534"/>
                  </a:lnTo>
                  <a:lnTo>
                    <a:pt x="3558" y="1544"/>
                  </a:lnTo>
                  <a:lnTo>
                    <a:pt x="3558" y="1555"/>
                  </a:lnTo>
                  <a:lnTo>
                    <a:pt x="3548" y="1678"/>
                  </a:lnTo>
                  <a:close/>
                  <a:moveTo>
                    <a:pt x="3720" y="1672"/>
                  </a:moveTo>
                  <a:lnTo>
                    <a:pt x="3719" y="1680"/>
                  </a:lnTo>
                  <a:lnTo>
                    <a:pt x="3718" y="1687"/>
                  </a:lnTo>
                  <a:lnTo>
                    <a:pt x="3716" y="1691"/>
                  </a:lnTo>
                  <a:lnTo>
                    <a:pt x="3714" y="1693"/>
                  </a:lnTo>
                  <a:lnTo>
                    <a:pt x="3712" y="1695"/>
                  </a:lnTo>
                  <a:lnTo>
                    <a:pt x="3708" y="1698"/>
                  </a:lnTo>
                  <a:lnTo>
                    <a:pt x="3703" y="1699"/>
                  </a:lnTo>
                  <a:lnTo>
                    <a:pt x="3699" y="1700"/>
                  </a:lnTo>
                  <a:lnTo>
                    <a:pt x="3693" y="1700"/>
                  </a:lnTo>
                  <a:lnTo>
                    <a:pt x="3687" y="1701"/>
                  </a:lnTo>
                  <a:lnTo>
                    <a:pt x="3680" y="1701"/>
                  </a:lnTo>
                  <a:lnTo>
                    <a:pt x="3674" y="1700"/>
                  </a:lnTo>
                  <a:lnTo>
                    <a:pt x="3666" y="1700"/>
                  </a:lnTo>
                  <a:lnTo>
                    <a:pt x="3659" y="1698"/>
                  </a:lnTo>
                  <a:lnTo>
                    <a:pt x="3652" y="1697"/>
                  </a:lnTo>
                  <a:lnTo>
                    <a:pt x="3646" y="1693"/>
                  </a:lnTo>
                  <a:lnTo>
                    <a:pt x="3640" y="1691"/>
                  </a:lnTo>
                  <a:lnTo>
                    <a:pt x="3635" y="1688"/>
                  </a:lnTo>
                  <a:lnTo>
                    <a:pt x="3631" y="1684"/>
                  </a:lnTo>
                  <a:lnTo>
                    <a:pt x="3626" y="1679"/>
                  </a:lnTo>
                  <a:lnTo>
                    <a:pt x="3623" y="1674"/>
                  </a:lnTo>
                  <a:lnTo>
                    <a:pt x="3620" y="1668"/>
                  </a:lnTo>
                  <a:lnTo>
                    <a:pt x="3618" y="1662"/>
                  </a:lnTo>
                  <a:lnTo>
                    <a:pt x="3615" y="1656"/>
                  </a:lnTo>
                  <a:lnTo>
                    <a:pt x="3614" y="1649"/>
                  </a:lnTo>
                  <a:lnTo>
                    <a:pt x="3614" y="1641"/>
                  </a:lnTo>
                  <a:lnTo>
                    <a:pt x="3614" y="1633"/>
                  </a:lnTo>
                  <a:lnTo>
                    <a:pt x="3614" y="1624"/>
                  </a:lnTo>
                  <a:lnTo>
                    <a:pt x="3622" y="1521"/>
                  </a:lnTo>
                  <a:lnTo>
                    <a:pt x="3598" y="1519"/>
                  </a:lnTo>
                  <a:lnTo>
                    <a:pt x="3596" y="1519"/>
                  </a:lnTo>
                  <a:lnTo>
                    <a:pt x="3595" y="1518"/>
                  </a:lnTo>
                  <a:lnTo>
                    <a:pt x="3593" y="1516"/>
                  </a:lnTo>
                  <a:lnTo>
                    <a:pt x="3592" y="1514"/>
                  </a:lnTo>
                  <a:lnTo>
                    <a:pt x="3591" y="1506"/>
                  </a:lnTo>
                  <a:lnTo>
                    <a:pt x="3591" y="1496"/>
                  </a:lnTo>
                  <a:lnTo>
                    <a:pt x="3592" y="1490"/>
                  </a:lnTo>
                  <a:lnTo>
                    <a:pt x="3593" y="1485"/>
                  </a:lnTo>
                  <a:lnTo>
                    <a:pt x="3594" y="1480"/>
                  </a:lnTo>
                  <a:lnTo>
                    <a:pt x="3595" y="1478"/>
                  </a:lnTo>
                  <a:lnTo>
                    <a:pt x="3596" y="1476"/>
                  </a:lnTo>
                  <a:lnTo>
                    <a:pt x="3598" y="1474"/>
                  </a:lnTo>
                  <a:lnTo>
                    <a:pt x="3599" y="1474"/>
                  </a:lnTo>
                  <a:lnTo>
                    <a:pt x="3601" y="1474"/>
                  </a:lnTo>
                  <a:lnTo>
                    <a:pt x="3626" y="1475"/>
                  </a:lnTo>
                  <a:lnTo>
                    <a:pt x="3629" y="1431"/>
                  </a:lnTo>
                  <a:lnTo>
                    <a:pt x="3629" y="1429"/>
                  </a:lnTo>
                  <a:lnTo>
                    <a:pt x="3631" y="1426"/>
                  </a:lnTo>
                  <a:lnTo>
                    <a:pt x="3633" y="1425"/>
                  </a:lnTo>
                  <a:lnTo>
                    <a:pt x="3636" y="1424"/>
                  </a:lnTo>
                  <a:lnTo>
                    <a:pt x="3639" y="1423"/>
                  </a:lnTo>
                  <a:lnTo>
                    <a:pt x="3645" y="1423"/>
                  </a:lnTo>
                  <a:lnTo>
                    <a:pt x="3651" y="1423"/>
                  </a:lnTo>
                  <a:lnTo>
                    <a:pt x="3658" y="1423"/>
                  </a:lnTo>
                  <a:lnTo>
                    <a:pt x="3665" y="1424"/>
                  </a:lnTo>
                  <a:lnTo>
                    <a:pt x="3672" y="1425"/>
                  </a:lnTo>
                  <a:lnTo>
                    <a:pt x="3677" y="1426"/>
                  </a:lnTo>
                  <a:lnTo>
                    <a:pt x="3680" y="1427"/>
                  </a:lnTo>
                  <a:lnTo>
                    <a:pt x="3682" y="1429"/>
                  </a:lnTo>
                  <a:lnTo>
                    <a:pt x="3685" y="1431"/>
                  </a:lnTo>
                  <a:lnTo>
                    <a:pt x="3686" y="1433"/>
                  </a:lnTo>
                  <a:lnTo>
                    <a:pt x="3686" y="1435"/>
                  </a:lnTo>
                  <a:lnTo>
                    <a:pt x="3682" y="1479"/>
                  </a:lnTo>
                  <a:lnTo>
                    <a:pt x="3726" y="1483"/>
                  </a:lnTo>
                  <a:lnTo>
                    <a:pt x="3728" y="1484"/>
                  </a:lnTo>
                  <a:lnTo>
                    <a:pt x="3729" y="1485"/>
                  </a:lnTo>
                  <a:lnTo>
                    <a:pt x="3731" y="1486"/>
                  </a:lnTo>
                  <a:lnTo>
                    <a:pt x="3732" y="1488"/>
                  </a:lnTo>
                  <a:lnTo>
                    <a:pt x="3733" y="1491"/>
                  </a:lnTo>
                  <a:lnTo>
                    <a:pt x="3733" y="1496"/>
                  </a:lnTo>
                  <a:lnTo>
                    <a:pt x="3733" y="1501"/>
                  </a:lnTo>
                  <a:lnTo>
                    <a:pt x="3733" y="1506"/>
                  </a:lnTo>
                  <a:lnTo>
                    <a:pt x="3731" y="1517"/>
                  </a:lnTo>
                  <a:lnTo>
                    <a:pt x="3729" y="1524"/>
                  </a:lnTo>
                  <a:lnTo>
                    <a:pt x="3728" y="1526"/>
                  </a:lnTo>
                  <a:lnTo>
                    <a:pt x="3726" y="1528"/>
                  </a:lnTo>
                  <a:lnTo>
                    <a:pt x="3725" y="1529"/>
                  </a:lnTo>
                  <a:lnTo>
                    <a:pt x="3722" y="1529"/>
                  </a:lnTo>
                  <a:lnTo>
                    <a:pt x="3679" y="1526"/>
                  </a:lnTo>
                  <a:lnTo>
                    <a:pt x="3672" y="1620"/>
                  </a:lnTo>
                  <a:lnTo>
                    <a:pt x="3672" y="1627"/>
                  </a:lnTo>
                  <a:lnTo>
                    <a:pt x="3672" y="1634"/>
                  </a:lnTo>
                  <a:lnTo>
                    <a:pt x="3673" y="1639"/>
                  </a:lnTo>
                  <a:lnTo>
                    <a:pt x="3675" y="1645"/>
                  </a:lnTo>
                  <a:lnTo>
                    <a:pt x="3678" y="1648"/>
                  </a:lnTo>
                  <a:lnTo>
                    <a:pt x="3681" y="1651"/>
                  </a:lnTo>
                  <a:lnTo>
                    <a:pt x="3687" y="1653"/>
                  </a:lnTo>
                  <a:lnTo>
                    <a:pt x="3692" y="1654"/>
                  </a:lnTo>
                  <a:lnTo>
                    <a:pt x="3696" y="1654"/>
                  </a:lnTo>
                  <a:lnTo>
                    <a:pt x="3701" y="1654"/>
                  </a:lnTo>
                  <a:lnTo>
                    <a:pt x="3704" y="1653"/>
                  </a:lnTo>
                  <a:lnTo>
                    <a:pt x="3707" y="1652"/>
                  </a:lnTo>
                  <a:lnTo>
                    <a:pt x="3709" y="1652"/>
                  </a:lnTo>
                  <a:lnTo>
                    <a:pt x="3712" y="1651"/>
                  </a:lnTo>
                  <a:lnTo>
                    <a:pt x="3714" y="1651"/>
                  </a:lnTo>
                  <a:lnTo>
                    <a:pt x="3716" y="1651"/>
                  </a:lnTo>
                  <a:lnTo>
                    <a:pt x="3717" y="1651"/>
                  </a:lnTo>
                  <a:lnTo>
                    <a:pt x="3718" y="1651"/>
                  </a:lnTo>
                  <a:lnTo>
                    <a:pt x="3719" y="1653"/>
                  </a:lnTo>
                  <a:lnTo>
                    <a:pt x="3720" y="1654"/>
                  </a:lnTo>
                  <a:lnTo>
                    <a:pt x="3720" y="1658"/>
                  </a:lnTo>
                  <a:lnTo>
                    <a:pt x="3720" y="1661"/>
                  </a:lnTo>
                  <a:lnTo>
                    <a:pt x="3720" y="1666"/>
                  </a:lnTo>
                  <a:lnTo>
                    <a:pt x="3720" y="1672"/>
                  </a:lnTo>
                  <a:close/>
                  <a:moveTo>
                    <a:pt x="349" y="301"/>
                  </a:moveTo>
                  <a:lnTo>
                    <a:pt x="346" y="305"/>
                  </a:lnTo>
                  <a:lnTo>
                    <a:pt x="343" y="307"/>
                  </a:lnTo>
                  <a:lnTo>
                    <a:pt x="339" y="309"/>
                  </a:lnTo>
                  <a:lnTo>
                    <a:pt x="336" y="310"/>
                  </a:lnTo>
                  <a:lnTo>
                    <a:pt x="333" y="309"/>
                  </a:lnTo>
                  <a:lnTo>
                    <a:pt x="330" y="309"/>
                  </a:lnTo>
                  <a:lnTo>
                    <a:pt x="326" y="307"/>
                  </a:lnTo>
                  <a:lnTo>
                    <a:pt x="323" y="305"/>
                  </a:lnTo>
                  <a:lnTo>
                    <a:pt x="231" y="225"/>
                  </a:lnTo>
                  <a:lnTo>
                    <a:pt x="224" y="234"/>
                  </a:lnTo>
                  <a:lnTo>
                    <a:pt x="218" y="244"/>
                  </a:lnTo>
                  <a:lnTo>
                    <a:pt x="216" y="250"/>
                  </a:lnTo>
                  <a:lnTo>
                    <a:pt x="215" y="254"/>
                  </a:lnTo>
                  <a:lnTo>
                    <a:pt x="214" y="259"/>
                  </a:lnTo>
                  <a:lnTo>
                    <a:pt x="214" y="264"/>
                  </a:lnTo>
                  <a:lnTo>
                    <a:pt x="214" y="269"/>
                  </a:lnTo>
                  <a:lnTo>
                    <a:pt x="215" y="273"/>
                  </a:lnTo>
                  <a:lnTo>
                    <a:pt x="217" y="279"/>
                  </a:lnTo>
                  <a:lnTo>
                    <a:pt x="219" y="284"/>
                  </a:lnTo>
                  <a:lnTo>
                    <a:pt x="223" y="288"/>
                  </a:lnTo>
                  <a:lnTo>
                    <a:pt x="226" y="293"/>
                  </a:lnTo>
                  <a:lnTo>
                    <a:pt x="230" y="298"/>
                  </a:lnTo>
                  <a:lnTo>
                    <a:pt x="236" y="302"/>
                  </a:lnTo>
                  <a:lnTo>
                    <a:pt x="246" y="311"/>
                  </a:lnTo>
                  <a:lnTo>
                    <a:pt x="257" y="319"/>
                  </a:lnTo>
                  <a:lnTo>
                    <a:pt x="266" y="323"/>
                  </a:lnTo>
                  <a:lnTo>
                    <a:pt x="275" y="327"/>
                  </a:lnTo>
                  <a:lnTo>
                    <a:pt x="282" y="331"/>
                  </a:lnTo>
                  <a:lnTo>
                    <a:pt x="289" y="333"/>
                  </a:lnTo>
                  <a:lnTo>
                    <a:pt x="293" y="335"/>
                  </a:lnTo>
                  <a:lnTo>
                    <a:pt x="296" y="337"/>
                  </a:lnTo>
                  <a:lnTo>
                    <a:pt x="297" y="338"/>
                  </a:lnTo>
                  <a:lnTo>
                    <a:pt x="298" y="339"/>
                  </a:lnTo>
                  <a:lnTo>
                    <a:pt x="298" y="341"/>
                  </a:lnTo>
                  <a:lnTo>
                    <a:pt x="298" y="344"/>
                  </a:lnTo>
                  <a:lnTo>
                    <a:pt x="297" y="346"/>
                  </a:lnTo>
                  <a:lnTo>
                    <a:pt x="295" y="349"/>
                  </a:lnTo>
                  <a:lnTo>
                    <a:pt x="293" y="352"/>
                  </a:lnTo>
                  <a:lnTo>
                    <a:pt x="290" y="355"/>
                  </a:lnTo>
                  <a:lnTo>
                    <a:pt x="286" y="359"/>
                  </a:lnTo>
                  <a:lnTo>
                    <a:pt x="283" y="362"/>
                  </a:lnTo>
                  <a:lnTo>
                    <a:pt x="281" y="364"/>
                  </a:lnTo>
                  <a:lnTo>
                    <a:pt x="279" y="366"/>
                  </a:lnTo>
                  <a:lnTo>
                    <a:pt x="278" y="367"/>
                  </a:lnTo>
                  <a:lnTo>
                    <a:pt x="276" y="368"/>
                  </a:lnTo>
                  <a:lnTo>
                    <a:pt x="273" y="368"/>
                  </a:lnTo>
                  <a:lnTo>
                    <a:pt x="271" y="369"/>
                  </a:lnTo>
                  <a:lnTo>
                    <a:pt x="268" y="368"/>
                  </a:lnTo>
                  <a:lnTo>
                    <a:pt x="263" y="367"/>
                  </a:lnTo>
                  <a:lnTo>
                    <a:pt x="255" y="364"/>
                  </a:lnTo>
                  <a:lnTo>
                    <a:pt x="246" y="360"/>
                  </a:lnTo>
                  <a:lnTo>
                    <a:pt x="237" y="355"/>
                  </a:lnTo>
                  <a:lnTo>
                    <a:pt x="226" y="349"/>
                  </a:lnTo>
                  <a:lnTo>
                    <a:pt x="215" y="341"/>
                  </a:lnTo>
                  <a:lnTo>
                    <a:pt x="204" y="332"/>
                  </a:lnTo>
                  <a:lnTo>
                    <a:pt x="195" y="323"/>
                  </a:lnTo>
                  <a:lnTo>
                    <a:pt x="186" y="314"/>
                  </a:lnTo>
                  <a:lnTo>
                    <a:pt x="178" y="305"/>
                  </a:lnTo>
                  <a:lnTo>
                    <a:pt x="173" y="296"/>
                  </a:lnTo>
                  <a:lnTo>
                    <a:pt x="168" y="287"/>
                  </a:lnTo>
                  <a:lnTo>
                    <a:pt x="164" y="278"/>
                  </a:lnTo>
                  <a:lnTo>
                    <a:pt x="162" y="268"/>
                  </a:lnTo>
                  <a:lnTo>
                    <a:pt x="161" y="258"/>
                  </a:lnTo>
                  <a:lnTo>
                    <a:pt x="161" y="248"/>
                  </a:lnTo>
                  <a:lnTo>
                    <a:pt x="162" y="239"/>
                  </a:lnTo>
                  <a:lnTo>
                    <a:pt x="164" y="229"/>
                  </a:lnTo>
                  <a:lnTo>
                    <a:pt x="169" y="219"/>
                  </a:lnTo>
                  <a:lnTo>
                    <a:pt x="173" y="210"/>
                  </a:lnTo>
                  <a:lnTo>
                    <a:pt x="179" y="199"/>
                  </a:lnTo>
                  <a:lnTo>
                    <a:pt x="187" y="188"/>
                  </a:lnTo>
                  <a:lnTo>
                    <a:pt x="196" y="178"/>
                  </a:lnTo>
                  <a:lnTo>
                    <a:pt x="204" y="168"/>
                  </a:lnTo>
                  <a:lnTo>
                    <a:pt x="213" y="160"/>
                  </a:lnTo>
                  <a:lnTo>
                    <a:pt x="223" y="152"/>
                  </a:lnTo>
                  <a:lnTo>
                    <a:pt x="232" y="146"/>
                  </a:lnTo>
                  <a:lnTo>
                    <a:pt x="242" y="140"/>
                  </a:lnTo>
                  <a:lnTo>
                    <a:pt x="252" y="137"/>
                  </a:lnTo>
                  <a:lnTo>
                    <a:pt x="262" y="134"/>
                  </a:lnTo>
                  <a:lnTo>
                    <a:pt x="271" y="132"/>
                  </a:lnTo>
                  <a:lnTo>
                    <a:pt x="281" y="131"/>
                  </a:lnTo>
                  <a:lnTo>
                    <a:pt x="291" y="132"/>
                  </a:lnTo>
                  <a:lnTo>
                    <a:pt x="300" y="133"/>
                  </a:lnTo>
                  <a:lnTo>
                    <a:pt x="311" y="136"/>
                  </a:lnTo>
                  <a:lnTo>
                    <a:pt x="320" y="139"/>
                  </a:lnTo>
                  <a:lnTo>
                    <a:pt x="330" y="145"/>
                  </a:lnTo>
                  <a:lnTo>
                    <a:pt x="339" y="151"/>
                  </a:lnTo>
                  <a:lnTo>
                    <a:pt x="348" y="158"/>
                  </a:lnTo>
                  <a:lnTo>
                    <a:pt x="357" y="166"/>
                  </a:lnTo>
                  <a:lnTo>
                    <a:pt x="364" y="175"/>
                  </a:lnTo>
                  <a:lnTo>
                    <a:pt x="371" y="184"/>
                  </a:lnTo>
                  <a:lnTo>
                    <a:pt x="376" y="192"/>
                  </a:lnTo>
                  <a:lnTo>
                    <a:pt x="379" y="201"/>
                  </a:lnTo>
                  <a:lnTo>
                    <a:pt x="383" y="210"/>
                  </a:lnTo>
                  <a:lnTo>
                    <a:pt x="384" y="218"/>
                  </a:lnTo>
                  <a:lnTo>
                    <a:pt x="385" y="227"/>
                  </a:lnTo>
                  <a:lnTo>
                    <a:pt x="384" y="235"/>
                  </a:lnTo>
                  <a:lnTo>
                    <a:pt x="383" y="244"/>
                  </a:lnTo>
                  <a:lnTo>
                    <a:pt x="380" y="253"/>
                  </a:lnTo>
                  <a:lnTo>
                    <a:pt x="377" y="261"/>
                  </a:lnTo>
                  <a:lnTo>
                    <a:pt x="373" y="270"/>
                  </a:lnTo>
                  <a:lnTo>
                    <a:pt x="367" y="278"/>
                  </a:lnTo>
                  <a:lnTo>
                    <a:pt x="362" y="286"/>
                  </a:lnTo>
                  <a:lnTo>
                    <a:pt x="356" y="294"/>
                  </a:lnTo>
                  <a:lnTo>
                    <a:pt x="349" y="301"/>
                  </a:lnTo>
                  <a:close/>
                  <a:moveTo>
                    <a:pt x="319" y="253"/>
                  </a:moveTo>
                  <a:lnTo>
                    <a:pt x="325" y="244"/>
                  </a:lnTo>
                  <a:lnTo>
                    <a:pt x="331" y="235"/>
                  </a:lnTo>
                  <a:lnTo>
                    <a:pt x="334" y="227"/>
                  </a:lnTo>
                  <a:lnTo>
                    <a:pt x="336" y="218"/>
                  </a:lnTo>
                  <a:lnTo>
                    <a:pt x="336" y="214"/>
                  </a:lnTo>
                  <a:lnTo>
                    <a:pt x="335" y="210"/>
                  </a:lnTo>
                  <a:lnTo>
                    <a:pt x="334" y="206"/>
                  </a:lnTo>
                  <a:lnTo>
                    <a:pt x="333" y="202"/>
                  </a:lnTo>
                  <a:lnTo>
                    <a:pt x="329" y="194"/>
                  </a:lnTo>
                  <a:lnTo>
                    <a:pt x="321" y="187"/>
                  </a:lnTo>
                  <a:lnTo>
                    <a:pt x="317" y="184"/>
                  </a:lnTo>
                  <a:lnTo>
                    <a:pt x="312" y="181"/>
                  </a:lnTo>
                  <a:lnTo>
                    <a:pt x="308" y="179"/>
                  </a:lnTo>
                  <a:lnTo>
                    <a:pt x="304" y="178"/>
                  </a:lnTo>
                  <a:lnTo>
                    <a:pt x="295" y="177"/>
                  </a:lnTo>
                  <a:lnTo>
                    <a:pt x="287" y="177"/>
                  </a:lnTo>
                  <a:lnTo>
                    <a:pt x="279" y="180"/>
                  </a:lnTo>
                  <a:lnTo>
                    <a:pt x="270" y="185"/>
                  </a:lnTo>
                  <a:lnTo>
                    <a:pt x="263" y="190"/>
                  </a:lnTo>
                  <a:lnTo>
                    <a:pt x="255" y="198"/>
                  </a:lnTo>
                  <a:lnTo>
                    <a:pt x="319" y="253"/>
                  </a:lnTo>
                  <a:close/>
                  <a:moveTo>
                    <a:pt x="531" y="347"/>
                  </a:moveTo>
                  <a:lnTo>
                    <a:pt x="526" y="352"/>
                  </a:lnTo>
                  <a:lnTo>
                    <a:pt x="522" y="357"/>
                  </a:lnTo>
                  <a:lnTo>
                    <a:pt x="519" y="360"/>
                  </a:lnTo>
                  <a:lnTo>
                    <a:pt x="517" y="362"/>
                  </a:lnTo>
                  <a:lnTo>
                    <a:pt x="514" y="363"/>
                  </a:lnTo>
                  <a:lnTo>
                    <a:pt x="512" y="364"/>
                  </a:lnTo>
                  <a:lnTo>
                    <a:pt x="510" y="363"/>
                  </a:lnTo>
                  <a:lnTo>
                    <a:pt x="508" y="362"/>
                  </a:lnTo>
                  <a:lnTo>
                    <a:pt x="507" y="361"/>
                  </a:lnTo>
                  <a:lnTo>
                    <a:pt x="506" y="359"/>
                  </a:lnTo>
                  <a:lnTo>
                    <a:pt x="505" y="358"/>
                  </a:lnTo>
                  <a:lnTo>
                    <a:pt x="503" y="354"/>
                  </a:lnTo>
                  <a:lnTo>
                    <a:pt x="501" y="352"/>
                  </a:lnTo>
                  <a:lnTo>
                    <a:pt x="499" y="350"/>
                  </a:lnTo>
                  <a:lnTo>
                    <a:pt x="496" y="347"/>
                  </a:lnTo>
                  <a:lnTo>
                    <a:pt x="494" y="345"/>
                  </a:lnTo>
                  <a:lnTo>
                    <a:pt x="490" y="342"/>
                  </a:lnTo>
                  <a:lnTo>
                    <a:pt x="485" y="340"/>
                  </a:lnTo>
                  <a:lnTo>
                    <a:pt x="480" y="339"/>
                  </a:lnTo>
                  <a:lnTo>
                    <a:pt x="473" y="339"/>
                  </a:lnTo>
                  <a:lnTo>
                    <a:pt x="467" y="339"/>
                  </a:lnTo>
                  <a:lnTo>
                    <a:pt x="458" y="340"/>
                  </a:lnTo>
                  <a:lnTo>
                    <a:pt x="450" y="344"/>
                  </a:lnTo>
                  <a:lnTo>
                    <a:pt x="439" y="347"/>
                  </a:lnTo>
                  <a:lnTo>
                    <a:pt x="362" y="445"/>
                  </a:lnTo>
                  <a:lnTo>
                    <a:pt x="361" y="446"/>
                  </a:lnTo>
                  <a:lnTo>
                    <a:pt x="359" y="447"/>
                  </a:lnTo>
                  <a:lnTo>
                    <a:pt x="357" y="447"/>
                  </a:lnTo>
                  <a:lnTo>
                    <a:pt x="353" y="447"/>
                  </a:lnTo>
                  <a:lnTo>
                    <a:pt x="349" y="445"/>
                  </a:lnTo>
                  <a:lnTo>
                    <a:pt x="346" y="443"/>
                  </a:lnTo>
                  <a:lnTo>
                    <a:pt x="340" y="440"/>
                  </a:lnTo>
                  <a:lnTo>
                    <a:pt x="334" y="435"/>
                  </a:lnTo>
                  <a:lnTo>
                    <a:pt x="329" y="430"/>
                  </a:lnTo>
                  <a:lnTo>
                    <a:pt x="323" y="426"/>
                  </a:lnTo>
                  <a:lnTo>
                    <a:pt x="320" y="422"/>
                  </a:lnTo>
                  <a:lnTo>
                    <a:pt x="318" y="419"/>
                  </a:lnTo>
                  <a:lnTo>
                    <a:pt x="317" y="417"/>
                  </a:lnTo>
                  <a:lnTo>
                    <a:pt x="316" y="415"/>
                  </a:lnTo>
                  <a:lnTo>
                    <a:pt x="317" y="413"/>
                  </a:lnTo>
                  <a:lnTo>
                    <a:pt x="318" y="411"/>
                  </a:lnTo>
                  <a:lnTo>
                    <a:pt x="441" y="252"/>
                  </a:lnTo>
                  <a:lnTo>
                    <a:pt x="442" y="251"/>
                  </a:lnTo>
                  <a:lnTo>
                    <a:pt x="444" y="250"/>
                  </a:lnTo>
                  <a:lnTo>
                    <a:pt x="446" y="250"/>
                  </a:lnTo>
                  <a:lnTo>
                    <a:pt x="450" y="251"/>
                  </a:lnTo>
                  <a:lnTo>
                    <a:pt x="453" y="252"/>
                  </a:lnTo>
                  <a:lnTo>
                    <a:pt x="456" y="254"/>
                  </a:lnTo>
                  <a:lnTo>
                    <a:pt x="460" y="256"/>
                  </a:lnTo>
                  <a:lnTo>
                    <a:pt x="466" y="260"/>
                  </a:lnTo>
                  <a:lnTo>
                    <a:pt x="470" y="265"/>
                  </a:lnTo>
                  <a:lnTo>
                    <a:pt x="474" y="268"/>
                  </a:lnTo>
                  <a:lnTo>
                    <a:pt x="478" y="271"/>
                  </a:lnTo>
                  <a:lnTo>
                    <a:pt x="480" y="273"/>
                  </a:lnTo>
                  <a:lnTo>
                    <a:pt x="480" y="277"/>
                  </a:lnTo>
                  <a:lnTo>
                    <a:pt x="481" y="279"/>
                  </a:lnTo>
                  <a:lnTo>
                    <a:pt x="480" y="280"/>
                  </a:lnTo>
                  <a:lnTo>
                    <a:pt x="479" y="282"/>
                  </a:lnTo>
                  <a:lnTo>
                    <a:pt x="464" y="301"/>
                  </a:lnTo>
                  <a:lnTo>
                    <a:pt x="475" y="298"/>
                  </a:lnTo>
                  <a:lnTo>
                    <a:pt x="486" y="296"/>
                  </a:lnTo>
                  <a:lnTo>
                    <a:pt x="496" y="295"/>
                  </a:lnTo>
                  <a:lnTo>
                    <a:pt x="505" y="295"/>
                  </a:lnTo>
                  <a:lnTo>
                    <a:pt x="511" y="296"/>
                  </a:lnTo>
                  <a:lnTo>
                    <a:pt x="518" y="298"/>
                  </a:lnTo>
                  <a:lnTo>
                    <a:pt x="523" y="301"/>
                  </a:lnTo>
                  <a:lnTo>
                    <a:pt x="528" y="305"/>
                  </a:lnTo>
                  <a:lnTo>
                    <a:pt x="531" y="307"/>
                  </a:lnTo>
                  <a:lnTo>
                    <a:pt x="534" y="309"/>
                  </a:lnTo>
                  <a:lnTo>
                    <a:pt x="536" y="311"/>
                  </a:lnTo>
                  <a:lnTo>
                    <a:pt x="538" y="314"/>
                  </a:lnTo>
                  <a:lnTo>
                    <a:pt x="540" y="317"/>
                  </a:lnTo>
                  <a:lnTo>
                    <a:pt x="542" y="320"/>
                  </a:lnTo>
                  <a:lnTo>
                    <a:pt x="544" y="322"/>
                  </a:lnTo>
                  <a:lnTo>
                    <a:pt x="544" y="323"/>
                  </a:lnTo>
                  <a:lnTo>
                    <a:pt x="545" y="325"/>
                  </a:lnTo>
                  <a:lnTo>
                    <a:pt x="544" y="326"/>
                  </a:lnTo>
                  <a:lnTo>
                    <a:pt x="544" y="328"/>
                  </a:lnTo>
                  <a:lnTo>
                    <a:pt x="542" y="331"/>
                  </a:lnTo>
                  <a:lnTo>
                    <a:pt x="541" y="333"/>
                  </a:lnTo>
                  <a:lnTo>
                    <a:pt x="538" y="336"/>
                  </a:lnTo>
                  <a:lnTo>
                    <a:pt x="535" y="340"/>
                  </a:lnTo>
                  <a:lnTo>
                    <a:pt x="531" y="347"/>
                  </a:lnTo>
                  <a:close/>
                  <a:moveTo>
                    <a:pt x="715" y="458"/>
                  </a:moveTo>
                  <a:lnTo>
                    <a:pt x="715" y="459"/>
                  </a:lnTo>
                  <a:lnTo>
                    <a:pt x="714" y="460"/>
                  </a:lnTo>
                  <a:lnTo>
                    <a:pt x="713" y="462"/>
                  </a:lnTo>
                  <a:lnTo>
                    <a:pt x="711" y="464"/>
                  </a:lnTo>
                  <a:lnTo>
                    <a:pt x="710" y="465"/>
                  </a:lnTo>
                  <a:lnTo>
                    <a:pt x="708" y="467"/>
                  </a:lnTo>
                  <a:lnTo>
                    <a:pt x="707" y="468"/>
                  </a:lnTo>
                  <a:lnTo>
                    <a:pt x="703" y="470"/>
                  </a:lnTo>
                  <a:lnTo>
                    <a:pt x="549" y="583"/>
                  </a:lnTo>
                  <a:lnTo>
                    <a:pt x="547" y="585"/>
                  </a:lnTo>
                  <a:lnTo>
                    <a:pt x="544" y="586"/>
                  </a:lnTo>
                  <a:lnTo>
                    <a:pt x="540" y="587"/>
                  </a:lnTo>
                  <a:lnTo>
                    <a:pt x="536" y="586"/>
                  </a:lnTo>
                  <a:lnTo>
                    <a:pt x="532" y="583"/>
                  </a:lnTo>
                  <a:lnTo>
                    <a:pt x="525" y="580"/>
                  </a:lnTo>
                  <a:lnTo>
                    <a:pt x="518" y="575"/>
                  </a:lnTo>
                  <a:lnTo>
                    <a:pt x="509" y="569"/>
                  </a:lnTo>
                  <a:lnTo>
                    <a:pt x="500" y="563"/>
                  </a:lnTo>
                  <a:lnTo>
                    <a:pt x="494" y="558"/>
                  </a:lnTo>
                  <a:lnTo>
                    <a:pt x="488" y="553"/>
                  </a:lnTo>
                  <a:lnTo>
                    <a:pt x="485" y="549"/>
                  </a:lnTo>
                  <a:lnTo>
                    <a:pt x="483" y="546"/>
                  </a:lnTo>
                  <a:lnTo>
                    <a:pt x="482" y="542"/>
                  </a:lnTo>
                  <a:lnTo>
                    <a:pt x="482" y="539"/>
                  </a:lnTo>
                  <a:lnTo>
                    <a:pt x="483" y="536"/>
                  </a:lnTo>
                  <a:lnTo>
                    <a:pt x="539" y="353"/>
                  </a:lnTo>
                  <a:lnTo>
                    <a:pt x="540" y="349"/>
                  </a:lnTo>
                  <a:lnTo>
                    <a:pt x="542" y="345"/>
                  </a:lnTo>
                  <a:lnTo>
                    <a:pt x="544" y="342"/>
                  </a:lnTo>
                  <a:lnTo>
                    <a:pt x="545" y="340"/>
                  </a:lnTo>
                  <a:lnTo>
                    <a:pt x="546" y="339"/>
                  </a:lnTo>
                  <a:lnTo>
                    <a:pt x="546" y="338"/>
                  </a:lnTo>
                  <a:lnTo>
                    <a:pt x="548" y="336"/>
                  </a:lnTo>
                  <a:lnTo>
                    <a:pt x="549" y="335"/>
                  </a:lnTo>
                  <a:lnTo>
                    <a:pt x="552" y="335"/>
                  </a:lnTo>
                  <a:lnTo>
                    <a:pt x="554" y="336"/>
                  </a:lnTo>
                  <a:lnTo>
                    <a:pt x="559" y="337"/>
                  </a:lnTo>
                  <a:lnTo>
                    <a:pt x="563" y="339"/>
                  </a:lnTo>
                  <a:lnTo>
                    <a:pt x="567" y="342"/>
                  </a:lnTo>
                  <a:lnTo>
                    <a:pt x="574" y="347"/>
                  </a:lnTo>
                  <a:lnTo>
                    <a:pt x="580" y="352"/>
                  </a:lnTo>
                  <a:lnTo>
                    <a:pt x="586" y="355"/>
                  </a:lnTo>
                  <a:lnTo>
                    <a:pt x="589" y="360"/>
                  </a:lnTo>
                  <a:lnTo>
                    <a:pt x="592" y="362"/>
                  </a:lnTo>
                  <a:lnTo>
                    <a:pt x="593" y="365"/>
                  </a:lnTo>
                  <a:lnTo>
                    <a:pt x="594" y="367"/>
                  </a:lnTo>
                  <a:lnTo>
                    <a:pt x="594" y="369"/>
                  </a:lnTo>
                  <a:lnTo>
                    <a:pt x="593" y="373"/>
                  </a:lnTo>
                  <a:lnTo>
                    <a:pt x="545" y="519"/>
                  </a:lnTo>
                  <a:lnTo>
                    <a:pt x="542" y="524"/>
                  </a:lnTo>
                  <a:lnTo>
                    <a:pt x="547" y="521"/>
                  </a:lnTo>
                  <a:lnTo>
                    <a:pt x="669" y="427"/>
                  </a:lnTo>
                  <a:lnTo>
                    <a:pt x="671" y="426"/>
                  </a:lnTo>
                  <a:lnTo>
                    <a:pt x="673" y="425"/>
                  </a:lnTo>
                  <a:lnTo>
                    <a:pt x="676" y="424"/>
                  </a:lnTo>
                  <a:lnTo>
                    <a:pt x="680" y="425"/>
                  </a:lnTo>
                  <a:lnTo>
                    <a:pt x="683" y="426"/>
                  </a:lnTo>
                  <a:lnTo>
                    <a:pt x="687" y="428"/>
                  </a:lnTo>
                  <a:lnTo>
                    <a:pt x="693" y="431"/>
                  </a:lnTo>
                  <a:lnTo>
                    <a:pt x="698" y="435"/>
                  </a:lnTo>
                  <a:lnTo>
                    <a:pt x="705" y="440"/>
                  </a:lnTo>
                  <a:lnTo>
                    <a:pt x="710" y="444"/>
                  </a:lnTo>
                  <a:lnTo>
                    <a:pt x="713" y="447"/>
                  </a:lnTo>
                  <a:lnTo>
                    <a:pt x="715" y="449"/>
                  </a:lnTo>
                  <a:lnTo>
                    <a:pt x="716" y="453"/>
                  </a:lnTo>
                  <a:lnTo>
                    <a:pt x="716" y="455"/>
                  </a:lnTo>
                  <a:lnTo>
                    <a:pt x="716" y="457"/>
                  </a:lnTo>
                  <a:lnTo>
                    <a:pt x="715" y="458"/>
                  </a:lnTo>
                  <a:close/>
                  <a:moveTo>
                    <a:pt x="671" y="672"/>
                  </a:moveTo>
                  <a:lnTo>
                    <a:pt x="670" y="674"/>
                  </a:lnTo>
                  <a:lnTo>
                    <a:pt x="668" y="674"/>
                  </a:lnTo>
                  <a:lnTo>
                    <a:pt x="666" y="675"/>
                  </a:lnTo>
                  <a:lnTo>
                    <a:pt x="662" y="674"/>
                  </a:lnTo>
                  <a:lnTo>
                    <a:pt x="659" y="673"/>
                  </a:lnTo>
                  <a:lnTo>
                    <a:pt x="655" y="671"/>
                  </a:lnTo>
                  <a:lnTo>
                    <a:pt x="649" y="668"/>
                  </a:lnTo>
                  <a:lnTo>
                    <a:pt x="643" y="663"/>
                  </a:lnTo>
                  <a:lnTo>
                    <a:pt x="636" y="659"/>
                  </a:lnTo>
                  <a:lnTo>
                    <a:pt x="632" y="655"/>
                  </a:lnTo>
                  <a:lnTo>
                    <a:pt x="629" y="652"/>
                  </a:lnTo>
                  <a:lnTo>
                    <a:pt x="626" y="648"/>
                  </a:lnTo>
                  <a:lnTo>
                    <a:pt x="625" y="646"/>
                  </a:lnTo>
                  <a:lnTo>
                    <a:pt x="624" y="643"/>
                  </a:lnTo>
                  <a:lnTo>
                    <a:pt x="625" y="641"/>
                  </a:lnTo>
                  <a:lnTo>
                    <a:pt x="625" y="640"/>
                  </a:lnTo>
                  <a:lnTo>
                    <a:pt x="741" y="476"/>
                  </a:lnTo>
                  <a:lnTo>
                    <a:pt x="742" y="474"/>
                  </a:lnTo>
                  <a:lnTo>
                    <a:pt x="745" y="474"/>
                  </a:lnTo>
                  <a:lnTo>
                    <a:pt x="747" y="473"/>
                  </a:lnTo>
                  <a:lnTo>
                    <a:pt x="750" y="474"/>
                  </a:lnTo>
                  <a:lnTo>
                    <a:pt x="754" y="475"/>
                  </a:lnTo>
                  <a:lnTo>
                    <a:pt x="759" y="478"/>
                  </a:lnTo>
                  <a:lnTo>
                    <a:pt x="764" y="481"/>
                  </a:lnTo>
                  <a:lnTo>
                    <a:pt x="769" y="485"/>
                  </a:lnTo>
                  <a:lnTo>
                    <a:pt x="776" y="489"/>
                  </a:lnTo>
                  <a:lnTo>
                    <a:pt x="780" y="494"/>
                  </a:lnTo>
                  <a:lnTo>
                    <a:pt x="785" y="497"/>
                  </a:lnTo>
                  <a:lnTo>
                    <a:pt x="787" y="500"/>
                  </a:lnTo>
                  <a:lnTo>
                    <a:pt x="788" y="502"/>
                  </a:lnTo>
                  <a:lnTo>
                    <a:pt x="789" y="506"/>
                  </a:lnTo>
                  <a:lnTo>
                    <a:pt x="788" y="507"/>
                  </a:lnTo>
                  <a:lnTo>
                    <a:pt x="788" y="509"/>
                  </a:lnTo>
                  <a:lnTo>
                    <a:pt x="671" y="672"/>
                  </a:lnTo>
                  <a:close/>
                  <a:moveTo>
                    <a:pt x="831" y="456"/>
                  </a:moveTo>
                  <a:lnTo>
                    <a:pt x="826" y="462"/>
                  </a:lnTo>
                  <a:lnTo>
                    <a:pt x="821" y="467"/>
                  </a:lnTo>
                  <a:lnTo>
                    <a:pt x="816" y="470"/>
                  </a:lnTo>
                  <a:lnTo>
                    <a:pt x="812" y="471"/>
                  </a:lnTo>
                  <a:lnTo>
                    <a:pt x="806" y="471"/>
                  </a:lnTo>
                  <a:lnTo>
                    <a:pt x="801" y="469"/>
                  </a:lnTo>
                  <a:lnTo>
                    <a:pt x="794" y="466"/>
                  </a:lnTo>
                  <a:lnTo>
                    <a:pt x="787" y="461"/>
                  </a:lnTo>
                  <a:lnTo>
                    <a:pt x="779" y="456"/>
                  </a:lnTo>
                  <a:lnTo>
                    <a:pt x="775" y="451"/>
                  </a:lnTo>
                  <a:lnTo>
                    <a:pt x="770" y="446"/>
                  </a:lnTo>
                  <a:lnTo>
                    <a:pt x="769" y="441"/>
                  </a:lnTo>
                  <a:lnTo>
                    <a:pt x="769" y="437"/>
                  </a:lnTo>
                  <a:lnTo>
                    <a:pt x="770" y="431"/>
                  </a:lnTo>
                  <a:lnTo>
                    <a:pt x="773" y="426"/>
                  </a:lnTo>
                  <a:lnTo>
                    <a:pt x="777" y="419"/>
                  </a:lnTo>
                  <a:lnTo>
                    <a:pt x="782" y="413"/>
                  </a:lnTo>
                  <a:lnTo>
                    <a:pt x="787" y="408"/>
                  </a:lnTo>
                  <a:lnTo>
                    <a:pt x="792" y="405"/>
                  </a:lnTo>
                  <a:lnTo>
                    <a:pt x="796" y="404"/>
                  </a:lnTo>
                  <a:lnTo>
                    <a:pt x="802" y="404"/>
                  </a:lnTo>
                  <a:lnTo>
                    <a:pt x="807" y="405"/>
                  </a:lnTo>
                  <a:lnTo>
                    <a:pt x="814" y="408"/>
                  </a:lnTo>
                  <a:lnTo>
                    <a:pt x="821" y="414"/>
                  </a:lnTo>
                  <a:lnTo>
                    <a:pt x="828" y="418"/>
                  </a:lnTo>
                  <a:lnTo>
                    <a:pt x="833" y="424"/>
                  </a:lnTo>
                  <a:lnTo>
                    <a:pt x="836" y="429"/>
                  </a:lnTo>
                  <a:lnTo>
                    <a:pt x="839" y="433"/>
                  </a:lnTo>
                  <a:lnTo>
                    <a:pt x="839" y="439"/>
                  </a:lnTo>
                  <a:lnTo>
                    <a:pt x="837" y="444"/>
                  </a:lnTo>
                  <a:lnTo>
                    <a:pt x="835" y="449"/>
                  </a:lnTo>
                  <a:lnTo>
                    <a:pt x="831" y="456"/>
                  </a:lnTo>
                  <a:close/>
                  <a:moveTo>
                    <a:pt x="864" y="757"/>
                  </a:moveTo>
                  <a:lnTo>
                    <a:pt x="862" y="762"/>
                  </a:lnTo>
                  <a:lnTo>
                    <a:pt x="859" y="766"/>
                  </a:lnTo>
                  <a:lnTo>
                    <a:pt x="857" y="768"/>
                  </a:lnTo>
                  <a:lnTo>
                    <a:pt x="855" y="770"/>
                  </a:lnTo>
                  <a:lnTo>
                    <a:pt x="853" y="773"/>
                  </a:lnTo>
                  <a:lnTo>
                    <a:pt x="852" y="774"/>
                  </a:lnTo>
                  <a:lnTo>
                    <a:pt x="849" y="775"/>
                  </a:lnTo>
                  <a:lnTo>
                    <a:pt x="846" y="776"/>
                  </a:lnTo>
                  <a:lnTo>
                    <a:pt x="842" y="776"/>
                  </a:lnTo>
                  <a:lnTo>
                    <a:pt x="835" y="776"/>
                  </a:lnTo>
                  <a:lnTo>
                    <a:pt x="827" y="775"/>
                  </a:lnTo>
                  <a:lnTo>
                    <a:pt x="819" y="774"/>
                  </a:lnTo>
                  <a:lnTo>
                    <a:pt x="810" y="770"/>
                  </a:lnTo>
                  <a:lnTo>
                    <a:pt x="801" y="767"/>
                  </a:lnTo>
                  <a:lnTo>
                    <a:pt x="792" y="763"/>
                  </a:lnTo>
                  <a:lnTo>
                    <a:pt x="783" y="759"/>
                  </a:lnTo>
                  <a:lnTo>
                    <a:pt x="774" y="752"/>
                  </a:lnTo>
                  <a:lnTo>
                    <a:pt x="766" y="744"/>
                  </a:lnTo>
                  <a:lnTo>
                    <a:pt x="759" y="738"/>
                  </a:lnTo>
                  <a:lnTo>
                    <a:pt x="753" y="730"/>
                  </a:lnTo>
                  <a:lnTo>
                    <a:pt x="748" y="722"/>
                  </a:lnTo>
                  <a:lnTo>
                    <a:pt x="743" y="713"/>
                  </a:lnTo>
                  <a:lnTo>
                    <a:pt x="740" y="705"/>
                  </a:lnTo>
                  <a:lnTo>
                    <a:pt x="739" y="696"/>
                  </a:lnTo>
                  <a:lnTo>
                    <a:pt x="738" y="686"/>
                  </a:lnTo>
                  <a:lnTo>
                    <a:pt x="738" y="676"/>
                  </a:lnTo>
                  <a:lnTo>
                    <a:pt x="740" y="667"/>
                  </a:lnTo>
                  <a:lnTo>
                    <a:pt x="742" y="657"/>
                  </a:lnTo>
                  <a:lnTo>
                    <a:pt x="746" y="647"/>
                  </a:lnTo>
                  <a:lnTo>
                    <a:pt x="750" y="636"/>
                  </a:lnTo>
                  <a:lnTo>
                    <a:pt x="755" y="626"/>
                  </a:lnTo>
                  <a:lnTo>
                    <a:pt x="762" y="615"/>
                  </a:lnTo>
                  <a:lnTo>
                    <a:pt x="770" y="603"/>
                  </a:lnTo>
                  <a:lnTo>
                    <a:pt x="779" y="592"/>
                  </a:lnTo>
                  <a:lnTo>
                    <a:pt x="788" y="582"/>
                  </a:lnTo>
                  <a:lnTo>
                    <a:pt x="796" y="575"/>
                  </a:lnTo>
                  <a:lnTo>
                    <a:pt x="806" y="568"/>
                  </a:lnTo>
                  <a:lnTo>
                    <a:pt x="815" y="563"/>
                  </a:lnTo>
                  <a:lnTo>
                    <a:pt x="824" y="559"/>
                  </a:lnTo>
                  <a:lnTo>
                    <a:pt x="834" y="555"/>
                  </a:lnTo>
                  <a:lnTo>
                    <a:pt x="844" y="554"/>
                  </a:lnTo>
                  <a:lnTo>
                    <a:pt x="853" y="553"/>
                  </a:lnTo>
                  <a:lnTo>
                    <a:pt x="862" y="553"/>
                  </a:lnTo>
                  <a:lnTo>
                    <a:pt x="872" y="555"/>
                  </a:lnTo>
                  <a:lnTo>
                    <a:pt x="882" y="558"/>
                  </a:lnTo>
                  <a:lnTo>
                    <a:pt x="891" y="561"/>
                  </a:lnTo>
                  <a:lnTo>
                    <a:pt x="901" y="565"/>
                  </a:lnTo>
                  <a:lnTo>
                    <a:pt x="910" y="572"/>
                  </a:lnTo>
                  <a:lnTo>
                    <a:pt x="917" y="576"/>
                  </a:lnTo>
                  <a:lnTo>
                    <a:pt x="924" y="582"/>
                  </a:lnTo>
                  <a:lnTo>
                    <a:pt x="930" y="588"/>
                  </a:lnTo>
                  <a:lnTo>
                    <a:pt x="936" y="594"/>
                  </a:lnTo>
                  <a:lnTo>
                    <a:pt x="940" y="601"/>
                  </a:lnTo>
                  <a:lnTo>
                    <a:pt x="943" y="607"/>
                  </a:lnTo>
                  <a:lnTo>
                    <a:pt x="946" y="613"/>
                  </a:lnTo>
                  <a:lnTo>
                    <a:pt x="948" y="616"/>
                  </a:lnTo>
                  <a:lnTo>
                    <a:pt x="948" y="619"/>
                  </a:lnTo>
                  <a:lnTo>
                    <a:pt x="948" y="621"/>
                  </a:lnTo>
                  <a:lnTo>
                    <a:pt x="948" y="623"/>
                  </a:lnTo>
                  <a:lnTo>
                    <a:pt x="947" y="626"/>
                  </a:lnTo>
                  <a:lnTo>
                    <a:pt x="946" y="629"/>
                  </a:lnTo>
                  <a:lnTo>
                    <a:pt x="944" y="632"/>
                  </a:lnTo>
                  <a:lnTo>
                    <a:pt x="942" y="636"/>
                  </a:lnTo>
                  <a:lnTo>
                    <a:pt x="939" y="641"/>
                  </a:lnTo>
                  <a:lnTo>
                    <a:pt x="933" y="649"/>
                  </a:lnTo>
                  <a:lnTo>
                    <a:pt x="927" y="655"/>
                  </a:lnTo>
                  <a:lnTo>
                    <a:pt x="925" y="656"/>
                  </a:lnTo>
                  <a:lnTo>
                    <a:pt x="923" y="657"/>
                  </a:lnTo>
                  <a:lnTo>
                    <a:pt x="921" y="657"/>
                  </a:lnTo>
                  <a:lnTo>
                    <a:pt x="920" y="656"/>
                  </a:lnTo>
                  <a:lnTo>
                    <a:pt x="916" y="654"/>
                  </a:lnTo>
                  <a:lnTo>
                    <a:pt x="914" y="649"/>
                  </a:lnTo>
                  <a:lnTo>
                    <a:pt x="912" y="644"/>
                  </a:lnTo>
                  <a:lnTo>
                    <a:pt x="910" y="638"/>
                  </a:lnTo>
                  <a:lnTo>
                    <a:pt x="907" y="631"/>
                  </a:lnTo>
                  <a:lnTo>
                    <a:pt x="902" y="625"/>
                  </a:lnTo>
                  <a:lnTo>
                    <a:pt x="896" y="617"/>
                  </a:lnTo>
                  <a:lnTo>
                    <a:pt x="887" y="612"/>
                  </a:lnTo>
                  <a:lnTo>
                    <a:pt x="883" y="608"/>
                  </a:lnTo>
                  <a:lnTo>
                    <a:pt x="877" y="606"/>
                  </a:lnTo>
                  <a:lnTo>
                    <a:pt x="873" y="605"/>
                  </a:lnTo>
                  <a:lnTo>
                    <a:pt x="869" y="604"/>
                  </a:lnTo>
                  <a:lnTo>
                    <a:pt x="863" y="604"/>
                  </a:lnTo>
                  <a:lnTo>
                    <a:pt x="859" y="604"/>
                  </a:lnTo>
                  <a:lnTo>
                    <a:pt x="855" y="605"/>
                  </a:lnTo>
                  <a:lnTo>
                    <a:pt x="849" y="607"/>
                  </a:lnTo>
                  <a:lnTo>
                    <a:pt x="841" y="613"/>
                  </a:lnTo>
                  <a:lnTo>
                    <a:pt x="831" y="620"/>
                  </a:lnTo>
                  <a:lnTo>
                    <a:pt x="822" y="630"/>
                  </a:lnTo>
                  <a:lnTo>
                    <a:pt x="813" y="643"/>
                  </a:lnTo>
                  <a:lnTo>
                    <a:pt x="805" y="656"/>
                  </a:lnTo>
                  <a:lnTo>
                    <a:pt x="800" y="668"/>
                  </a:lnTo>
                  <a:lnTo>
                    <a:pt x="796" y="680"/>
                  </a:lnTo>
                  <a:lnTo>
                    <a:pt x="796" y="690"/>
                  </a:lnTo>
                  <a:lnTo>
                    <a:pt x="796" y="695"/>
                  </a:lnTo>
                  <a:lnTo>
                    <a:pt x="797" y="700"/>
                  </a:lnTo>
                  <a:lnTo>
                    <a:pt x="800" y="705"/>
                  </a:lnTo>
                  <a:lnTo>
                    <a:pt x="802" y="709"/>
                  </a:lnTo>
                  <a:lnTo>
                    <a:pt x="804" y="712"/>
                  </a:lnTo>
                  <a:lnTo>
                    <a:pt x="807" y="716"/>
                  </a:lnTo>
                  <a:lnTo>
                    <a:pt x="812" y="720"/>
                  </a:lnTo>
                  <a:lnTo>
                    <a:pt x="816" y="723"/>
                  </a:lnTo>
                  <a:lnTo>
                    <a:pt x="826" y="728"/>
                  </a:lnTo>
                  <a:lnTo>
                    <a:pt x="835" y="730"/>
                  </a:lnTo>
                  <a:lnTo>
                    <a:pt x="844" y="733"/>
                  </a:lnTo>
                  <a:lnTo>
                    <a:pt x="852" y="733"/>
                  </a:lnTo>
                  <a:lnTo>
                    <a:pt x="858" y="732"/>
                  </a:lnTo>
                  <a:lnTo>
                    <a:pt x="864" y="732"/>
                  </a:lnTo>
                  <a:lnTo>
                    <a:pt x="869" y="732"/>
                  </a:lnTo>
                  <a:lnTo>
                    <a:pt x="872" y="733"/>
                  </a:lnTo>
                  <a:lnTo>
                    <a:pt x="874" y="734"/>
                  </a:lnTo>
                  <a:lnTo>
                    <a:pt x="874" y="735"/>
                  </a:lnTo>
                  <a:lnTo>
                    <a:pt x="875" y="737"/>
                  </a:lnTo>
                  <a:lnTo>
                    <a:pt x="874" y="740"/>
                  </a:lnTo>
                  <a:lnTo>
                    <a:pt x="873" y="743"/>
                  </a:lnTo>
                  <a:lnTo>
                    <a:pt x="871" y="747"/>
                  </a:lnTo>
                  <a:lnTo>
                    <a:pt x="869" y="752"/>
                  </a:lnTo>
                  <a:lnTo>
                    <a:pt x="864" y="757"/>
                  </a:lnTo>
                  <a:close/>
                  <a:moveTo>
                    <a:pt x="1095" y="813"/>
                  </a:moveTo>
                  <a:lnTo>
                    <a:pt x="1091" y="816"/>
                  </a:lnTo>
                  <a:lnTo>
                    <a:pt x="1089" y="819"/>
                  </a:lnTo>
                  <a:lnTo>
                    <a:pt x="1086" y="821"/>
                  </a:lnTo>
                  <a:lnTo>
                    <a:pt x="1083" y="823"/>
                  </a:lnTo>
                  <a:lnTo>
                    <a:pt x="1079" y="823"/>
                  </a:lnTo>
                  <a:lnTo>
                    <a:pt x="1076" y="823"/>
                  </a:lnTo>
                  <a:lnTo>
                    <a:pt x="1073" y="822"/>
                  </a:lnTo>
                  <a:lnTo>
                    <a:pt x="1069" y="821"/>
                  </a:lnTo>
                  <a:lnTo>
                    <a:pt x="964" y="760"/>
                  </a:lnTo>
                  <a:lnTo>
                    <a:pt x="957" y="770"/>
                  </a:lnTo>
                  <a:lnTo>
                    <a:pt x="954" y="781"/>
                  </a:lnTo>
                  <a:lnTo>
                    <a:pt x="953" y="787"/>
                  </a:lnTo>
                  <a:lnTo>
                    <a:pt x="953" y="792"/>
                  </a:lnTo>
                  <a:lnTo>
                    <a:pt x="953" y="796"/>
                  </a:lnTo>
                  <a:lnTo>
                    <a:pt x="954" y="802"/>
                  </a:lnTo>
                  <a:lnTo>
                    <a:pt x="955" y="806"/>
                  </a:lnTo>
                  <a:lnTo>
                    <a:pt x="957" y="811"/>
                  </a:lnTo>
                  <a:lnTo>
                    <a:pt x="960" y="816"/>
                  </a:lnTo>
                  <a:lnTo>
                    <a:pt x="963" y="820"/>
                  </a:lnTo>
                  <a:lnTo>
                    <a:pt x="967" y="824"/>
                  </a:lnTo>
                  <a:lnTo>
                    <a:pt x="971" y="828"/>
                  </a:lnTo>
                  <a:lnTo>
                    <a:pt x="977" y="832"/>
                  </a:lnTo>
                  <a:lnTo>
                    <a:pt x="983" y="835"/>
                  </a:lnTo>
                  <a:lnTo>
                    <a:pt x="995" y="842"/>
                  </a:lnTo>
                  <a:lnTo>
                    <a:pt x="1007" y="847"/>
                  </a:lnTo>
                  <a:lnTo>
                    <a:pt x="1017" y="850"/>
                  </a:lnTo>
                  <a:lnTo>
                    <a:pt x="1025" y="853"/>
                  </a:lnTo>
                  <a:lnTo>
                    <a:pt x="1034" y="854"/>
                  </a:lnTo>
                  <a:lnTo>
                    <a:pt x="1040" y="855"/>
                  </a:lnTo>
                  <a:lnTo>
                    <a:pt x="1045" y="856"/>
                  </a:lnTo>
                  <a:lnTo>
                    <a:pt x="1048" y="858"/>
                  </a:lnTo>
                  <a:lnTo>
                    <a:pt x="1050" y="859"/>
                  </a:lnTo>
                  <a:lnTo>
                    <a:pt x="1051" y="860"/>
                  </a:lnTo>
                  <a:lnTo>
                    <a:pt x="1051" y="861"/>
                  </a:lnTo>
                  <a:lnTo>
                    <a:pt x="1051" y="863"/>
                  </a:lnTo>
                  <a:lnTo>
                    <a:pt x="1051" y="866"/>
                  </a:lnTo>
                  <a:lnTo>
                    <a:pt x="1050" y="869"/>
                  </a:lnTo>
                  <a:lnTo>
                    <a:pt x="1048" y="873"/>
                  </a:lnTo>
                  <a:lnTo>
                    <a:pt x="1046" y="877"/>
                  </a:lnTo>
                  <a:lnTo>
                    <a:pt x="1043" y="881"/>
                  </a:lnTo>
                  <a:lnTo>
                    <a:pt x="1042" y="884"/>
                  </a:lnTo>
                  <a:lnTo>
                    <a:pt x="1040" y="887"/>
                  </a:lnTo>
                  <a:lnTo>
                    <a:pt x="1037" y="889"/>
                  </a:lnTo>
                  <a:lnTo>
                    <a:pt x="1036" y="890"/>
                  </a:lnTo>
                  <a:lnTo>
                    <a:pt x="1034" y="893"/>
                  </a:lnTo>
                  <a:lnTo>
                    <a:pt x="1033" y="893"/>
                  </a:lnTo>
                  <a:lnTo>
                    <a:pt x="1031" y="894"/>
                  </a:lnTo>
                  <a:lnTo>
                    <a:pt x="1028" y="894"/>
                  </a:lnTo>
                  <a:lnTo>
                    <a:pt x="1022" y="894"/>
                  </a:lnTo>
                  <a:lnTo>
                    <a:pt x="1014" y="893"/>
                  </a:lnTo>
                  <a:lnTo>
                    <a:pt x="1005" y="889"/>
                  </a:lnTo>
                  <a:lnTo>
                    <a:pt x="994" y="886"/>
                  </a:lnTo>
                  <a:lnTo>
                    <a:pt x="982" y="883"/>
                  </a:lnTo>
                  <a:lnTo>
                    <a:pt x="970" y="876"/>
                  </a:lnTo>
                  <a:lnTo>
                    <a:pt x="957" y="870"/>
                  </a:lnTo>
                  <a:lnTo>
                    <a:pt x="947" y="863"/>
                  </a:lnTo>
                  <a:lnTo>
                    <a:pt x="936" y="856"/>
                  </a:lnTo>
                  <a:lnTo>
                    <a:pt x="927" y="848"/>
                  </a:lnTo>
                  <a:lnTo>
                    <a:pt x="920" y="841"/>
                  </a:lnTo>
                  <a:lnTo>
                    <a:pt x="913" y="833"/>
                  </a:lnTo>
                  <a:lnTo>
                    <a:pt x="908" y="824"/>
                  </a:lnTo>
                  <a:lnTo>
                    <a:pt x="904" y="816"/>
                  </a:lnTo>
                  <a:lnTo>
                    <a:pt x="901" y="806"/>
                  </a:lnTo>
                  <a:lnTo>
                    <a:pt x="899" y="797"/>
                  </a:lnTo>
                  <a:lnTo>
                    <a:pt x="899" y="787"/>
                  </a:lnTo>
                  <a:lnTo>
                    <a:pt x="899" y="777"/>
                  </a:lnTo>
                  <a:lnTo>
                    <a:pt x="901" y="766"/>
                  </a:lnTo>
                  <a:lnTo>
                    <a:pt x="903" y="755"/>
                  </a:lnTo>
                  <a:lnTo>
                    <a:pt x="908" y="744"/>
                  </a:lnTo>
                  <a:lnTo>
                    <a:pt x="913" y="733"/>
                  </a:lnTo>
                  <a:lnTo>
                    <a:pt x="920" y="721"/>
                  </a:lnTo>
                  <a:lnTo>
                    <a:pt x="926" y="710"/>
                  </a:lnTo>
                  <a:lnTo>
                    <a:pt x="934" y="699"/>
                  </a:lnTo>
                  <a:lnTo>
                    <a:pt x="941" y="690"/>
                  </a:lnTo>
                  <a:lnTo>
                    <a:pt x="950" y="683"/>
                  </a:lnTo>
                  <a:lnTo>
                    <a:pt x="958" y="675"/>
                  </a:lnTo>
                  <a:lnTo>
                    <a:pt x="967" y="670"/>
                  </a:lnTo>
                  <a:lnTo>
                    <a:pt x="976" y="665"/>
                  </a:lnTo>
                  <a:lnTo>
                    <a:pt x="985" y="661"/>
                  </a:lnTo>
                  <a:lnTo>
                    <a:pt x="995" y="658"/>
                  </a:lnTo>
                  <a:lnTo>
                    <a:pt x="1005" y="657"/>
                  </a:lnTo>
                  <a:lnTo>
                    <a:pt x="1015" y="657"/>
                  </a:lnTo>
                  <a:lnTo>
                    <a:pt x="1024" y="657"/>
                  </a:lnTo>
                  <a:lnTo>
                    <a:pt x="1035" y="659"/>
                  </a:lnTo>
                  <a:lnTo>
                    <a:pt x="1045" y="662"/>
                  </a:lnTo>
                  <a:lnTo>
                    <a:pt x="1056" y="667"/>
                  </a:lnTo>
                  <a:lnTo>
                    <a:pt x="1065" y="672"/>
                  </a:lnTo>
                  <a:lnTo>
                    <a:pt x="1076" y="679"/>
                  </a:lnTo>
                  <a:lnTo>
                    <a:pt x="1085" y="685"/>
                  </a:lnTo>
                  <a:lnTo>
                    <a:pt x="1092" y="693"/>
                  </a:lnTo>
                  <a:lnTo>
                    <a:pt x="1099" y="700"/>
                  </a:lnTo>
                  <a:lnTo>
                    <a:pt x="1104" y="708"/>
                  </a:lnTo>
                  <a:lnTo>
                    <a:pt x="1109" y="715"/>
                  </a:lnTo>
                  <a:lnTo>
                    <a:pt x="1112" y="724"/>
                  </a:lnTo>
                  <a:lnTo>
                    <a:pt x="1114" y="733"/>
                  </a:lnTo>
                  <a:lnTo>
                    <a:pt x="1116" y="741"/>
                  </a:lnTo>
                  <a:lnTo>
                    <a:pt x="1116" y="750"/>
                  </a:lnTo>
                  <a:lnTo>
                    <a:pt x="1115" y="759"/>
                  </a:lnTo>
                  <a:lnTo>
                    <a:pt x="1114" y="767"/>
                  </a:lnTo>
                  <a:lnTo>
                    <a:pt x="1111" y="777"/>
                  </a:lnTo>
                  <a:lnTo>
                    <a:pt x="1108" y="786"/>
                  </a:lnTo>
                  <a:lnTo>
                    <a:pt x="1103" y="795"/>
                  </a:lnTo>
                  <a:lnTo>
                    <a:pt x="1099" y="804"/>
                  </a:lnTo>
                  <a:lnTo>
                    <a:pt x="1095" y="813"/>
                  </a:lnTo>
                  <a:close/>
                  <a:moveTo>
                    <a:pt x="1055" y="770"/>
                  </a:moveTo>
                  <a:lnTo>
                    <a:pt x="1060" y="761"/>
                  </a:lnTo>
                  <a:lnTo>
                    <a:pt x="1063" y="751"/>
                  </a:lnTo>
                  <a:lnTo>
                    <a:pt x="1065" y="742"/>
                  </a:lnTo>
                  <a:lnTo>
                    <a:pt x="1065" y="734"/>
                  </a:lnTo>
                  <a:lnTo>
                    <a:pt x="1064" y="729"/>
                  </a:lnTo>
                  <a:lnTo>
                    <a:pt x="1063" y="725"/>
                  </a:lnTo>
                  <a:lnTo>
                    <a:pt x="1061" y="722"/>
                  </a:lnTo>
                  <a:lnTo>
                    <a:pt x="1059" y="719"/>
                  </a:lnTo>
                  <a:lnTo>
                    <a:pt x="1052" y="712"/>
                  </a:lnTo>
                  <a:lnTo>
                    <a:pt x="1045" y="706"/>
                  </a:lnTo>
                  <a:lnTo>
                    <a:pt x="1040" y="703"/>
                  </a:lnTo>
                  <a:lnTo>
                    <a:pt x="1035" y="701"/>
                  </a:lnTo>
                  <a:lnTo>
                    <a:pt x="1031" y="700"/>
                  </a:lnTo>
                  <a:lnTo>
                    <a:pt x="1027" y="700"/>
                  </a:lnTo>
                  <a:lnTo>
                    <a:pt x="1018" y="700"/>
                  </a:lnTo>
                  <a:lnTo>
                    <a:pt x="1009" y="702"/>
                  </a:lnTo>
                  <a:lnTo>
                    <a:pt x="1002" y="707"/>
                  </a:lnTo>
                  <a:lnTo>
                    <a:pt x="994" y="713"/>
                  </a:lnTo>
                  <a:lnTo>
                    <a:pt x="988" y="720"/>
                  </a:lnTo>
                  <a:lnTo>
                    <a:pt x="981" y="728"/>
                  </a:lnTo>
                  <a:lnTo>
                    <a:pt x="1055" y="770"/>
                  </a:lnTo>
                  <a:close/>
                  <a:moveTo>
                    <a:pt x="1231" y="948"/>
                  </a:moveTo>
                  <a:lnTo>
                    <a:pt x="1226" y="955"/>
                  </a:lnTo>
                  <a:lnTo>
                    <a:pt x="1222" y="962"/>
                  </a:lnTo>
                  <a:lnTo>
                    <a:pt x="1217" y="966"/>
                  </a:lnTo>
                  <a:lnTo>
                    <a:pt x="1210" y="971"/>
                  </a:lnTo>
                  <a:lnTo>
                    <a:pt x="1205" y="975"/>
                  </a:lnTo>
                  <a:lnTo>
                    <a:pt x="1198" y="978"/>
                  </a:lnTo>
                  <a:lnTo>
                    <a:pt x="1191" y="979"/>
                  </a:lnTo>
                  <a:lnTo>
                    <a:pt x="1184" y="981"/>
                  </a:lnTo>
                  <a:lnTo>
                    <a:pt x="1177" y="981"/>
                  </a:lnTo>
                  <a:lnTo>
                    <a:pt x="1169" y="981"/>
                  </a:lnTo>
                  <a:lnTo>
                    <a:pt x="1162" y="980"/>
                  </a:lnTo>
                  <a:lnTo>
                    <a:pt x="1154" y="978"/>
                  </a:lnTo>
                  <a:lnTo>
                    <a:pt x="1145" y="976"/>
                  </a:lnTo>
                  <a:lnTo>
                    <a:pt x="1138" y="973"/>
                  </a:lnTo>
                  <a:lnTo>
                    <a:pt x="1129" y="969"/>
                  </a:lnTo>
                  <a:lnTo>
                    <a:pt x="1122" y="965"/>
                  </a:lnTo>
                  <a:lnTo>
                    <a:pt x="1112" y="958"/>
                  </a:lnTo>
                  <a:lnTo>
                    <a:pt x="1103" y="953"/>
                  </a:lnTo>
                  <a:lnTo>
                    <a:pt x="1096" y="947"/>
                  </a:lnTo>
                  <a:lnTo>
                    <a:pt x="1090" y="940"/>
                  </a:lnTo>
                  <a:lnTo>
                    <a:pt x="1085" y="934"/>
                  </a:lnTo>
                  <a:lnTo>
                    <a:pt x="1081" y="928"/>
                  </a:lnTo>
                  <a:lnTo>
                    <a:pt x="1078" y="924"/>
                  </a:lnTo>
                  <a:lnTo>
                    <a:pt x="1076" y="920"/>
                  </a:lnTo>
                  <a:lnTo>
                    <a:pt x="1076" y="916"/>
                  </a:lnTo>
                  <a:lnTo>
                    <a:pt x="1077" y="912"/>
                  </a:lnTo>
                  <a:lnTo>
                    <a:pt x="1079" y="906"/>
                  </a:lnTo>
                  <a:lnTo>
                    <a:pt x="1083" y="898"/>
                  </a:lnTo>
                  <a:lnTo>
                    <a:pt x="1086" y="893"/>
                  </a:lnTo>
                  <a:lnTo>
                    <a:pt x="1089" y="889"/>
                  </a:lnTo>
                  <a:lnTo>
                    <a:pt x="1091" y="886"/>
                  </a:lnTo>
                  <a:lnTo>
                    <a:pt x="1094" y="885"/>
                  </a:lnTo>
                  <a:lnTo>
                    <a:pt x="1095" y="883"/>
                  </a:lnTo>
                  <a:lnTo>
                    <a:pt x="1097" y="883"/>
                  </a:lnTo>
                  <a:lnTo>
                    <a:pt x="1098" y="883"/>
                  </a:lnTo>
                  <a:lnTo>
                    <a:pt x="1100" y="884"/>
                  </a:lnTo>
                  <a:lnTo>
                    <a:pt x="1102" y="886"/>
                  </a:lnTo>
                  <a:lnTo>
                    <a:pt x="1104" y="890"/>
                  </a:lnTo>
                  <a:lnTo>
                    <a:pt x="1108" y="896"/>
                  </a:lnTo>
                  <a:lnTo>
                    <a:pt x="1112" y="901"/>
                  </a:lnTo>
                  <a:lnTo>
                    <a:pt x="1117" y="908"/>
                  </a:lnTo>
                  <a:lnTo>
                    <a:pt x="1124" y="915"/>
                  </a:lnTo>
                  <a:lnTo>
                    <a:pt x="1131" y="923"/>
                  </a:lnTo>
                  <a:lnTo>
                    <a:pt x="1141" y="928"/>
                  </a:lnTo>
                  <a:lnTo>
                    <a:pt x="1148" y="933"/>
                  </a:lnTo>
                  <a:lnTo>
                    <a:pt x="1153" y="934"/>
                  </a:lnTo>
                  <a:lnTo>
                    <a:pt x="1159" y="936"/>
                  </a:lnTo>
                  <a:lnTo>
                    <a:pt x="1165" y="936"/>
                  </a:lnTo>
                  <a:lnTo>
                    <a:pt x="1169" y="935"/>
                  </a:lnTo>
                  <a:lnTo>
                    <a:pt x="1175" y="933"/>
                  </a:lnTo>
                  <a:lnTo>
                    <a:pt x="1178" y="929"/>
                  </a:lnTo>
                  <a:lnTo>
                    <a:pt x="1181" y="924"/>
                  </a:lnTo>
                  <a:lnTo>
                    <a:pt x="1182" y="922"/>
                  </a:lnTo>
                  <a:lnTo>
                    <a:pt x="1183" y="918"/>
                  </a:lnTo>
                  <a:lnTo>
                    <a:pt x="1183" y="915"/>
                  </a:lnTo>
                  <a:lnTo>
                    <a:pt x="1183" y="912"/>
                  </a:lnTo>
                  <a:lnTo>
                    <a:pt x="1181" y="906"/>
                  </a:lnTo>
                  <a:lnTo>
                    <a:pt x="1178" y="899"/>
                  </a:lnTo>
                  <a:lnTo>
                    <a:pt x="1173" y="893"/>
                  </a:lnTo>
                  <a:lnTo>
                    <a:pt x="1168" y="886"/>
                  </a:lnTo>
                  <a:lnTo>
                    <a:pt x="1162" y="878"/>
                  </a:lnTo>
                  <a:lnTo>
                    <a:pt x="1156" y="871"/>
                  </a:lnTo>
                  <a:lnTo>
                    <a:pt x="1150" y="863"/>
                  </a:lnTo>
                  <a:lnTo>
                    <a:pt x="1145" y="855"/>
                  </a:lnTo>
                  <a:lnTo>
                    <a:pt x="1140" y="846"/>
                  </a:lnTo>
                  <a:lnTo>
                    <a:pt x="1138" y="836"/>
                  </a:lnTo>
                  <a:lnTo>
                    <a:pt x="1136" y="827"/>
                  </a:lnTo>
                  <a:lnTo>
                    <a:pt x="1137" y="816"/>
                  </a:lnTo>
                  <a:lnTo>
                    <a:pt x="1138" y="810"/>
                  </a:lnTo>
                  <a:lnTo>
                    <a:pt x="1139" y="805"/>
                  </a:lnTo>
                  <a:lnTo>
                    <a:pt x="1142" y="799"/>
                  </a:lnTo>
                  <a:lnTo>
                    <a:pt x="1145" y="792"/>
                  </a:lnTo>
                  <a:lnTo>
                    <a:pt x="1149" y="787"/>
                  </a:lnTo>
                  <a:lnTo>
                    <a:pt x="1153" y="781"/>
                  </a:lnTo>
                  <a:lnTo>
                    <a:pt x="1158" y="777"/>
                  </a:lnTo>
                  <a:lnTo>
                    <a:pt x="1163" y="773"/>
                  </a:lnTo>
                  <a:lnTo>
                    <a:pt x="1169" y="769"/>
                  </a:lnTo>
                  <a:lnTo>
                    <a:pt x="1175" y="766"/>
                  </a:lnTo>
                  <a:lnTo>
                    <a:pt x="1181" y="764"/>
                  </a:lnTo>
                  <a:lnTo>
                    <a:pt x="1188" y="763"/>
                  </a:lnTo>
                  <a:lnTo>
                    <a:pt x="1194" y="762"/>
                  </a:lnTo>
                  <a:lnTo>
                    <a:pt x="1202" y="762"/>
                  </a:lnTo>
                  <a:lnTo>
                    <a:pt x="1209" y="763"/>
                  </a:lnTo>
                  <a:lnTo>
                    <a:pt x="1217" y="764"/>
                  </a:lnTo>
                  <a:lnTo>
                    <a:pt x="1224" y="766"/>
                  </a:lnTo>
                  <a:lnTo>
                    <a:pt x="1232" y="769"/>
                  </a:lnTo>
                  <a:lnTo>
                    <a:pt x="1240" y="773"/>
                  </a:lnTo>
                  <a:lnTo>
                    <a:pt x="1248" y="777"/>
                  </a:lnTo>
                  <a:lnTo>
                    <a:pt x="1257" y="782"/>
                  </a:lnTo>
                  <a:lnTo>
                    <a:pt x="1264" y="788"/>
                  </a:lnTo>
                  <a:lnTo>
                    <a:pt x="1271" y="793"/>
                  </a:lnTo>
                  <a:lnTo>
                    <a:pt x="1276" y="799"/>
                  </a:lnTo>
                  <a:lnTo>
                    <a:pt x="1280" y="804"/>
                  </a:lnTo>
                  <a:lnTo>
                    <a:pt x="1285" y="808"/>
                  </a:lnTo>
                  <a:lnTo>
                    <a:pt x="1287" y="813"/>
                  </a:lnTo>
                  <a:lnTo>
                    <a:pt x="1289" y="816"/>
                  </a:lnTo>
                  <a:lnTo>
                    <a:pt x="1289" y="818"/>
                  </a:lnTo>
                  <a:lnTo>
                    <a:pt x="1289" y="820"/>
                  </a:lnTo>
                  <a:lnTo>
                    <a:pt x="1289" y="822"/>
                  </a:lnTo>
                  <a:lnTo>
                    <a:pt x="1289" y="824"/>
                  </a:lnTo>
                  <a:lnTo>
                    <a:pt x="1288" y="827"/>
                  </a:lnTo>
                  <a:lnTo>
                    <a:pt x="1287" y="830"/>
                  </a:lnTo>
                  <a:lnTo>
                    <a:pt x="1285" y="833"/>
                  </a:lnTo>
                  <a:lnTo>
                    <a:pt x="1283" y="837"/>
                  </a:lnTo>
                  <a:lnTo>
                    <a:pt x="1279" y="842"/>
                  </a:lnTo>
                  <a:lnTo>
                    <a:pt x="1277" y="846"/>
                  </a:lnTo>
                  <a:lnTo>
                    <a:pt x="1275" y="848"/>
                  </a:lnTo>
                  <a:lnTo>
                    <a:pt x="1273" y="850"/>
                  </a:lnTo>
                  <a:lnTo>
                    <a:pt x="1272" y="851"/>
                  </a:lnTo>
                  <a:lnTo>
                    <a:pt x="1270" y="851"/>
                  </a:lnTo>
                  <a:lnTo>
                    <a:pt x="1269" y="851"/>
                  </a:lnTo>
                  <a:lnTo>
                    <a:pt x="1266" y="851"/>
                  </a:lnTo>
                  <a:lnTo>
                    <a:pt x="1264" y="849"/>
                  </a:lnTo>
                  <a:lnTo>
                    <a:pt x="1262" y="846"/>
                  </a:lnTo>
                  <a:lnTo>
                    <a:pt x="1259" y="842"/>
                  </a:lnTo>
                  <a:lnTo>
                    <a:pt x="1256" y="836"/>
                  </a:lnTo>
                  <a:lnTo>
                    <a:pt x="1251" y="830"/>
                  </a:lnTo>
                  <a:lnTo>
                    <a:pt x="1245" y="824"/>
                  </a:lnTo>
                  <a:lnTo>
                    <a:pt x="1238" y="818"/>
                  </a:lnTo>
                  <a:lnTo>
                    <a:pt x="1230" y="813"/>
                  </a:lnTo>
                  <a:lnTo>
                    <a:pt x="1223" y="809"/>
                  </a:lnTo>
                  <a:lnTo>
                    <a:pt x="1217" y="807"/>
                  </a:lnTo>
                  <a:lnTo>
                    <a:pt x="1211" y="806"/>
                  </a:lnTo>
                  <a:lnTo>
                    <a:pt x="1207" y="806"/>
                  </a:lnTo>
                  <a:lnTo>
                    <a:pt x="1203" y="807"/>
                  </a:lnTo>
                  <a:lnTo>
                    <a:pt x="1199" y="809"/>
                  </a:lnTo>
                  <a:lnTo>
                    <a:pt x="1196" y="813"/>
                  </a:lnTo>
                  <a:lnTo>
                    <a:pt x="1193" y="816"/>
                  </a:lnTo>
                  <a:lnTo>
                    <a:pt x="1192" y="819"/>
                  </a:lnTo>
                  <a:lnTo>
                    <a:pt x="1191" y="822"/>
                  </a:lnTo>
                  <a:lnTo>
                    <a:pt x="1191" y="826"/>
                  </a:lnTo>
                  <a:lnTo>
                    <a:pt x="1191" y="829"/>
                  </a:lnTo>
                  <a:lnTo>
                    <a:pt x="1193" y="834"/>
                  </a:lnTo>
                  <a:lnTo>
                    <a:pt x="1196" y="842"/>
                  </a:lnTo>
                  <a:lnTo>
                    <a:pt x="1202" y="848"/>
                  </a:lnTo>
                  <a:lnTo>
                    <a:pt x="1207" y="855"/>
                  </a:lnTo>
                  <a:lnTo>
                    <a:pt x="1213" y="862"/>
                  </a:lnTo>
                  <a:lnTo>
                    <a:pt x="1219" y="870"/>
                  </a:lnTo>
                  <a:lnTo>
                    <a:pt x="1225" y="877"/>
                  </a:lnTo>
                  <a:lnTo>
                    <a:pt x="1231" y="886"/>
                  </a:lnTo>
                  <a:lnTo>
                    <a:pt x="1235" y="896"/>
                  </a:lnTo>
                  <a:lnTo>
                    <a:pt x="1238" y="904"/>
                  </a:lnTo>
                  <a:lnTo>
                    <a:pt x="1239" y="915"/>
                  </a:lnTo>
                  <a:lnTo>
                    <a:pt x="1239" y="925"/>
                  </a:lnTo>
                  <a:lnTo>
                    <a:pt x="1238" y="930"/>
                  </a:lnTo>
                  <a:lnTo>
                    <a:pt x="1237" y="937"/>
                  </a:lnTo>
                  <a:lnTo>
                    <a:pt x="1234" y="942"/>
                  </a:lnTo>
                  <a:lnTo>
                    <a:pt x="1231" y="948"/>
                  </a:lnTo>
                  <a:close/>
                  <a:moveTo>
                    <a:pt x="1623" y="1197"/>
                  </a:moveTo>
                  <a:lnTo>
                    <a:pt x="1622" y="1199"/>
                  </a:lnTo>
                  <a:lnTo>
                    <a:pt x="1620" y="1201"/>
                  </a:lnTo>
                  <a:lnTo>
                    <a:pt x="1618" y="1202"/>
                  </a:lnTo>
                  <a:lnTo>
                    <a:pt x="1614" y="1202"/>
                  </a:lnTo>
                  <a:lnTo>
                    <a:pt x="1611" y="1201"/>
                  </a:lnTo>
                  <a:lnTo>
                    <a:pt x="1606" y="1199"/>
                  </a:lnTo>
                  <a:lnTo>
                    <a:pt x="1600" y="1197"/>
                  </a:lnTo>
                  <a:lnTo>
                    <a:pt x="1594" y="1194"/>
                  </a:lnTo>
                  <a:lnTo>
                    <a:pt x="1586" y="1191"/>
                  </a:lnTo>
                  <a:lnTo>
                    <a:pt x="1581" y="1188"/>
                  </a:lnTo>
                  <a:lnTo>
                    <a:pt x="1577" y="1185"/>
                  </a:lnTo>
                  <a:lnTo>
                    <a:pt x="1573" y="1182"/>
                  </a:lnTo>
                  <a:lnTo>
                    <a:pt x="1572" y="1180"/>
                  </a:lnTo>
                  <a:lnTo>
                    <a:pt x="1571" y="1178"/>
                  </a:lnTo>
                  <a:lnTo>
                    <a:pt x="1571" y="1176"/>
                  </a:lnTo>
                  <a:lnTo>
                    <a:pt x="1571" y="1175"/>
                  </a:lnTo>
                  <a:lnTo>
                    <a:pt x="1620" y="1065"/>
                  </a:lnTo>
                  <a:lnTo>
                    <a:pt x="1624" y="1057"/>
                  </a:lnTo>
                  <a:lnTo>
                    <a:pt x="1626" y="1048"/>
                  </a:lnTo>
                  <a:lnTo>
                    <a:pt x="1627" y="1041"/>
                  </a:lnTo>
                  <a:lnTo>
                    <a:pt x="1626" y="1033"/>
                  </a:lnTo>
                  <a:lnTo>
                    <a:pt x="1624" y="1027"/>
                  </a:lnTo>
                  <a:lnTo>
                    <a:pt x="1621" y="1020"/>
                  </a:lnTo>
                  <a:lnTo>
                    <a:pt x="1616" y="1016"/>
                  </a:lnTo>
                  <a:lnTo>
                    <a:pt x="1610" y="1011"/>
                  </a:lnTo>
                  <a:lnTo>
                    <a:pt x="1605" y="1010"/>
                  </a:lnTo>
                  <a:lnTo>
                    <a:pt x="1599" y="1009"/>
                  </a:lnTo>
                  <a:lnTo>
                    <a:pt x="1594" y="1009"/>
                  </a:lnTo>
                  <a:lnTo>
                    <a:pt x="1587" y="1010"/>
                  </a:lnTo>
                  <a:lnTo>
                    <a:pt x="1574" y="1015"/>
                  </a:lnTo>
                  <a:lnTo>
                    <a:pt x="1558" y="1022"/>
                  </a:lnTo>
                  <a:lnTo>
                    <a:pt x="1503" y="1143"/>
                  </a:lnTo>
                  <a:lnTo>
                    <a:pt x="1502" y="1145"/>
                  </a:lnTo>
                  <a:lnTo>
                    <a:pt x="1501" y="1147"/>
                  </a:lnTo>
                  <a:lnTo>
                    <a:pt x="1498" y="1148"/>
                  </a:lnTo>
                  <a:lnTo>
                    <a:pt x="1495" y="1148"/>
                  </a:lnTo>
                  <a:lnTo>
                    <a:pt x="1491" y="1147"/>
                  </a:lnTo>
                  <a:lnTo>
                    <a:pt x="1487" y="1145"/>
                  </a:lnTo>
                  <a:lnTo>
                    <a:pt x="1480" y="1143"/>
                  </a:lnTo>
                  <a:lnTo>
                    <a:pt x="1474" y="1140"/>
                  </a:lnTo>
                  <a:lnTo>
                    <a:pt x="1467" y="1137"/>
                  </a:lnTo>
                  <a:lnTo>
                    <a:pt x="1462" y="1134"/>
                  </a:lnTo>
                  <a:lnTo>
                    <a:pt x="1458" y="1131"/>
                  </a:lnTo>
                  <a:lnTo>
                    <a:pt x="1454" y="1129"/>
                  </a:lnTo>
                  <a:lnTo>
                    <a:pt x="1452" y="1127"/>
                  </a:lnTo>
                  <a:lnTo>
                    <a:pt x="1451" y="1125"/>
                  </a:lnTo>
                  <a:lnTo>
                    <a:pt x="1451" y="1123"/>
                  </a:lnTo>
                  <a:lnTo>
                    <a:pt x="1451" y="1121"/>
                  </a:lnTo>
                  <a:lnTo>
                    <a:pt x="1501" y="1011"/>
                  </a:lnTo>
                  <a:lnTo>
                    <a:pt x="1504" y="1003"/>
                  </a:lnTo>
                  <a:lnTo>
                    <a:pt x="1506" y="994"/>
                  </a:lnTo>
                  <a:lnTo>
                    <a:pt x="1507" y="987"/>
                  </a:lnTo>
                  <a:lnTo>
                    <a:pt x="1506" y="979"/>
                  </a:lnTo>
                  <a:lnTo>
                    <a:pt x="1505" y="973"/>
                  </a:lnTo>
                  <a:lnTo>
                    <a:pt x="1502" y="966"/>
                  </a:lnTo>
                  <a:lnTo>
                    <a:pt x="1497" y="962"/>
                  </a:lnTo>
                  <a:lnTo>
                    <a:pt x="1490" y="957"/>
                  </a:lnTo>
                  <a:lnTo>
                    <a:pt x="1485" y="956"/>
                  </a:lnTo>
                  <a:lnTo>
                    <a:pt x="1480" y="955"/>
                  </a:lnTo>
                  <a:lnTo>
                    <a:pt x="1474" y="955"/>
                  </a:lnTo>
                  <a:lnTo>
                    <a:pt x="1468" y="956"/>
                  </a:lnTo>
                  <a:lnTo>
                    <a:pt x="1454" y="961"/>
                  </a:lnTo>
                  <a:lnTo>
                    <a:pt x="1438" y="968"/>
                  </a:lnTo>
                  <a:lnTo>
                    <a:pt x="1383" y="1089"/>
                  </a:lnTo>
                  <a:lnTo>
                    <a:pt x="1382" y="1091"/>
                  </a:lnTo>
                  <a:lnTo>
                    <a:pt x="1381" y="1092"/>
                  </a:lnTo>
                  <a:lnTo>
                    <a:pt x="1379" y="1094"/>
                  </a:lnTo>
                  <a:lnTo>
                    <a:pt x="1376" y="1094"/>
                  </a:lnTo>
                  <a:lnTo>
                    <a:pt x="1371" y="1092"/>
                  </a:lnTo>
                  <a:lnTo>
                    <a:pt x="1367" y="1091"/>
                  </a:lnTo>
                  <a:lnTo>
                    <a:pt x="1361" y="1089"/>
                  </a:lnTo>
                  <a:lnTo>
                    <a:pt x="1354" y="1086"/>
                  </a:lnTo>
                  <a:lnTo>
                    <a:pt x="1347" y="1083"/>
                  </a:lnTo>
                  <a:lnTo>
                    <a:pt x="1342" y="1081"/>
                  </a:lnTo>
                  <a:lnTo>
                    <a:pt x="1338" y="1077"/>
                  </a:lnTo>
                  <a:lnTo>
                    <a:pt x="1334" y="1075"/>
                  </a:lnTo>
                  <a:lnTo>
                    <a:pt x="1332" y="1073"/>
                  </a:lnTo>
                  <a:lnTo>
                    <a:pt x="1331" y="1071"/>
                  </a:lnTo>
                  <a:lnTo>
                    <a:pt x="1331" y="1069"/>
                  </a:lnTo>
                  <a:lnTo>
                    <a:pt x="1332" y="1067"/>
                  </a:lnTo>
                  <a:lnTo>
                    <a:pt x="1414" y="884"/>
                  </a:lnTo>
                  <a:lnTo>
                    <a:pt x="1416" y="882"/>
                  </a:lnTo>
                  <a:lnTo>
                    <a:pt x="1417" y="881"/>
                  </a:lnTo>
                  <a:lnTo>
                    <a:pt x="1419" y="880"/>
                  </a:lnTo>
                  <a:lnTo>
                    <a:pt x="1422" y="880"/>
                  </a:lnTo>
                  <a:lnTo>
                    <a:pt x="1425" y="880"/>
                  </a:lnTo>
                  <a:lnTo>
                    <a:pt x="1430" y="881"/>
                  </a:lnTo>
                  <a:lnTo>
                    <a:pt x="1434" y="883"/>
                  </a:lnTo>
                  <a:lnTo>
                    <a:pt x="1440" y="885"/>
                  </a:lnTo>
                  <a:lnTo>
                    <a:pt x="1446" y="888"/>
                  </a:lnTo>
                  <a:lnTo>
                    <a:pt x="1451" y="890"/>
                  </a:lnTo>
                  <a:lnTo>
                    <a:pt x="1454" y="893"/>
                  </a:lnTo>
                  <a:lnTo>
                    <a:pt x="1457" y="895"/>
                  </a:lnTo>
                  <a:lnTo>
                    <a:pt x="1459" y="897"/>
                  </a:lnTo>
                  <a:lnTo>
                    <a:pt x="1459" y="899"/>
                  </a:lnTo>
                  <a:lnTo>
                    <a:pt x="1459" y="901"/>
                  </a:lnTo>
                  <a:lnTo>
                    <a:pt x="1459" y="903"/>
                  </a:lnTo>
                  <a:lnTo>
                    <a:pt x="1449" y="925"/>
                  </a:lnTo>
                  <a:lnTo>
                    <a:pt x="1460" y="921"/>
                  </a:lnTo>
                  <a:lnTo>
                    <a:pt x="1471" y="917"/>
                  </a:lnTo>
                  <a:lnTo>
                    <a:pt x="1480" y="915"/>
                  </a:lnTo>
                  <a:lnTo>
                    <a:pt x="1490" y="913"/>
                  </a:lnTo>
                  <a:lnTo>
                    <a:pt x="1500" y="913"/>
                  </a:lnTo>
                  <a:lnTo>
                    <a:pt x="1508" y="914"/>
                  </a:lnTo>
                  <a:lnTo>
                    <a:pt x="1517" y="916"/>
                  </a:lnTo>
                  <a:lnTo>
                    <a:pt x="1526" y="920"/>
                  </a:lnTo>
                  <a:lnTo>
                    <a:pt x="1535" y="925"/>
                  </a:lnTo>
                  <a:lnTo>
                    <a:pt x="1544" y="931"/>
                  </a:lnTo>
                  <a:lnTo>
                    <a:pt x="1552" y="938"/>
                  </a:lnTo>
                  <a:lnTo>
                    <a:pt x="1558" y="945"/>
                  </a:lnTo>
                  <a:lnTo>
                    <a:pt x="1562" y="953"/>
                  </a:lnTo>
                  <a:lnTo>
                    <a:pt x="1565" y="961"/>
                  </a:lnTo>
                  <a:lnTo>
                    <a:pt x="1567" y="969"/>
                  </a:lnTo>
                  <a:lnTo>
                    <a:pt x="1568" y="979"/>
                  </a:lnTo>
                  <a:lnTo>
                    <a:pt x="1580" y="974"/>
                  </a:lnTo>
                  <a:lnTo>
                    <a:pt x="1591" y="970"/>
                  </a:lnTo>
                  <a:lnTo>
                    <a:pt x="1601" y="968"/>
                  </a:lnTo>
                  <a:lnTo>
                    <a:pt x="1611" y="967"/>
                  </a:lnTo>
                  <a:lnTo>
                    <a:pt x="1620" y="967"/>
                  </a:lnTo>
                  <a:lnTo>
                    <a:pt x="1628" y="968"/>
                  </a:lnTo>
                  <a:lnTo>
                    <a:pt x="1637" y="970"/>
                  </a:lnTo>
                  <a:lnTo>
                    <a:pt x="1646" y="974"/>
                  </a:lnTo>
                  <a:lnTo>
                    <a:pt x="1654" y="978"/>
                  </a:lnTo>
                  <a:lnTo>
                    <a:pt x="1662" y="982"/>
                  </a:lnTo>
                  <a:lnTo>
                    <a:pt x="1667" y="988"/>
                  </a:lnTo>
                  <a:lnTo>
                    <a:pt x="1673" y="993"/>
                  </a:lnTo>
                  <a:lnTo>
                    <a:pt x="1678" y="1000"/>
                  </a:lnTo>
                  <a:lnTo>
                    <a:pt x="1681" y="1006"/>
                  </a:lnTo>
                  <a:lnTo>
                    <a:pt x="1683" y="1013"/>
                  </a:lnTo>
                  <a:lnTo>
                    <a:pt x="1686" y="1019"/>
                  </a:lnTo>
                  <a:lnTo>
                    <a:pt x="1687" y="1027"/>
                  </a:lnTo>
                  <a:lnTo>
                    <a:pt x="1688" y="1034"/>
                  </a:lnTo>
                  <a:lnTo>
                    <a:pt x="1687" y="1042"/>
                  </a:lnTo>
                  <a:lnTo>
                    <a:pt x="1686" y="1049"/>
                  </a:lnTo>
                  <a:lnTo>
                    <a:pt x="1681" y="1064"/>
                  </a:lnTo>
                  <a:lnTo>
                    <a:pt x="1676" y="1081"/>
                  </a:lnTo>
                  <a:lnTo>
                    <a:pt x="1623" y="1197"/>
                  </a:lnTo>
                  <a:close/>
                  <a:moveTo>
                    <a:pt x="1828" y="1286"/>
                  </a:moveTo>
                  <a:lnTo>
                    <a:pt x="1826" y="1288"/>
                  </a:lnTo>
                  <a:lnTo>
                    <a:pt x="1824" y="1289"/>
                  </a:lnTo>
                  <a:lnTo>
                    <a:pt x="1821" y="1289"/>
                  </a:lnTo>
                  <a:lnTo>
                    <a:pt x="1816" y="1289"/>
                  </a:lnTo>
                  <a:lnTo>
                    <a:pt x="1811" y="1287"/>
                  </a:lnTo>
                  <a:lnTo>
                    <a:pt x="1803" y="1285"/>
                  </a:lnTo>
                  <a:lnTo>
                    <a:pt x="1795" y="1281"/>
                  </a:lnTo>
                  <a:lnTo>
                    <a:pt x="1789" y="1278"/>
                  </a:lnTo>
                  <a:lnTo>
                    <a:pt x="1786" y="1276"/>
                  </a:lnTo>
                  <a:lnTo>
                    <a:pt x="1785" y="1273"/>
                  </a:lnTo>
                  <a:lnTo>
                    <a:pt x="1784" y="1271"/>
                  </a:lnTo>
                  <a:lnTo>
                    <a:pt x="1785" y="1269"/>
                  </a:lnTo>
                  <a:lnTo>
                    <a:pt x="1790" y="1253"/>
                  </a:lnTo>
                  <a:lnTo>
                    <a:pt x="1782" y="1257"/>
                  </a:lnTo>
                  <a:lnTo>
                    <a:pt x="1774" y="1259"/>
                  </a:lnTo>
                  <a:lnTo>
                    <a:pt x="1766" y="1261"/>
                  </a:lnTo>
                  <a:lnTo>
                    <a:pt x="1757" y="1262"/>
                  </a:lnTo>
                  <a:lnTo>
                    <a:pt x="1748" y="1262"/>
                  </a:lnTo>
                  <a:lnTo>
                    <a:pt x="1740" y="1261"/>
                  </a:lnTo>
                  <a:lnTo>
                    <a:pt x="1730" y="1259"/>
                  </a:lnTo>
                  <a:lnTo>
                    <a:pt x="1721" y="1256"/>
                  </a:lnTo>
                  <a:lnTo>
                    <a:pt x="1714" y="1252"/>
                  </a:lnTo>
                  <a:lnTo>
                    <a:pt x="1707" y="1249"/>
                  </a:lnTo>
                  <a:lnTo>
                    <a:pt x="1702" y="1245"/>
                  </a:lnTo>
                  <a:lnTo>
                    <a:pt x="1695" y="1242"/>
                  </a:lnTo>
                  <a:lnTo>
                    <a:pt x="1690" y="1236"/>
                  </a:lnTo>
                  <a:lnTo>
                    <a:pt x="1686" y="1232"/>
                  </a:lnTo>
                  <a:lnTo>
                    <a:pt x="1682" y="1226"/>
                  </a:lnTo>
                  <a:lnTo>
                    <a:pt x="1679" y="1221"/>
                  </a:lnTo>
                  <a:lnTo>
                    <a:pt x="1676" y="1216"/>
                  </a:lnTo>
                  <a:lnTo>
                    <a:pt x="1674" y="1209"/>
                  </a:lnTo>
                  <a:lnTo>
                    <a:pt x="1673" y="1203"/>
                  </a:lnTo>
                  <a:lnTo>
                    <a:pt x="1672" y="1196"/>
                  </a:lnTo>
                  <a:lnTo>
                    <a:pt x="1673" y="1190"/>
                  </a:lnTo>
                  <a:lnTo>
                    <a:pt x="1674" y="1183"/>
                  </a:lnTo>
                  <a:lnTo>
                    <a:pt x="1675" y="1176"/>
                  </a:lnTo>
                  <a:lnTo>
                    <a:pt x="1678" y="1168"/>
                  </a:lnTo>
                  <a:lnTo>
                    <a:pt x="1681" y="1161"/>
                  </a:lnTo>
                  <a:lnTo>
                    <a:pt x="1686" y="1154"/>
                  </a:lnTo>
                  <a:lnTo>
                    <a:pt x="1690" y="1148"/>
                  </a:lnTo>
                  <a:lnTo>
                    <a:pt x="1695" y="1142"/>
                  </a:lnTo>
                  <a:lnTo>
                    <a:pt x="1701" y="1138"/>
                  </a:lnTo>
                  <a:lnTo>
                    <a:pt x="1707" y="1135"/>
                  </a:lnTo>
                  <a:lnTo>
                    <a:pt x="1715" y="1132"/>
                  </a:lnTo>
                  <a:lnTo>
                    <a:pt x="1722" y="1130"/>
                  </a:lnTo>
                  <a:lnTo>
                    <a:pt x="1730" y="1129"/>
                  </a:lnTo>
                  <a:lnTo>
                    <a:pt x="1739" y="1129"/>
                  </a:lnTo>
                  <a:lnTo>
                    <a:pt x="1748" y="1129"/>
                  </a:lnTo>
                  <a:lnTo>
                    <a:pt x="1758" y="1131"/>
                  </a:lnTo>
                  <a:lnTo>
                    <a:pt x="1769" y="1134"/>
                  </a:lnTo>
                  <a:lnTo>
                    <a:pt x="1780" y="1137"/>
                  </a:lnTo>
                  <a:lnTo>
                    <a:pt x="1792" y="1140"/>
                  </a:lnTo>
                  <a:lnTo>
                    <a:pt x="1803" y="1144"/>
                  </a:lnTo>
                  <a:lnTo>
                    <a:pt x="1822" y="1152"/>
                  </a:lnTo>
                  <a:lnTo>
                    <a:pt x="1826" y="1141"/>
                  </a:lnTo>
                  <a:lnTo>
                    <a:pt x="1828" y="1132"/>
                  </a:lnTo>
                  <a:lnTo>
                    <a:pt x="1830" y="1125"/>
                  </a:lnTo>
                  <a:lnTo>
                    <a:pt x="1830" y="1117"/>
                  </a:lnTo>
                  <a:lnTo>
                    <a:pt x="1828" y="1111"/>
                  </a:lnTo>
                  <a:lnTo>
                    <a:pt x="1825" y="1105"/>
                  </a:lnTo>
                  <a:lnTo>
                    <a:pt x="1821" y="1100"/>
                  </a:lnTo>
                  <a:lnTo>
                    <a:pt x="1813" y="1096"/>
                  </a:lnTo>
                  <a:lnTo>
                    <a:pt x="1805" y="1091"/>
                  </a:lnTo>
                  <a:lnTo>
                    <a:pt x="1792" y="1087"/>
                  </a:lnTo>
                  <a:lnTo>
                    <a:pt x="1780" y="1085"/>
                  </a:lnTo>
                  <a:lnTo>
                    <a:pt x="1769" y="1085"/>
                  </a:lnTo>
                  <a:lnTo>
                    <a:pt x="1759" y="1085"/>
                  </a:lnTo>
                  <a:lnTo>
                    <a:pt x="1750" y="1085"/>
                  </a:lnTo>
                  <a:lnTo>
                    <a:pt x="1743" y="1086"/>
                  </a:lnTo>
                  <a:lnTo>
                    <a:pt x="1738" y="1086"/>
                  </a:lnTo>
                  <a:lnTo>
                    <a:pt x="1733" y="1085"/>
                  </a:lnTo>
                  <a:lnTo>
                    <a:pt x="1731" y="1084"/>
                  </a:lnTo>
                  <a:lnTo>
                    <a:pt x="1730" y="1083"/>
                  </a:lnTo>
                  <a:lnTo>
                    <a:pt x="1729" y="1080"/>
                  </a:lnTo>
                  <a:lnTo>
                    <a:pt x="1729" y="1077"/>
                  </a:lnTo>
                  <a:lnTo>
                    <a:pt x="1729" y="1073"/>
                  </a:lnTo>
                  <a:lnTo>
                    <a:pt x="1730" y="1070"/>
                  </a:lnTo>
                  <a:lnTo>
                    <a:pt x="1731" y="1065"/>
                  </a:lnTo>
                  <a:lnTo>
                    <a:pt x="1732" y="1060"/>
                  </a:lnTo>
                  <a:lnTo>
                    <a:pt x="1735" y="1055"/>
                  </a:lnTo>
                  <a:lnTo>
                    <a:pt x="1738" y="1050"/>
                  </a:lnTo>
                  <a:lnTo>
                    <a:pt x="1741" y="1048"/>
                  </a:lnTo>
                  <a:lnTo>
                    <a:pt x="1744" y="1045"/>
                  </a:lnTo>
                  <a:lnTo>
                    <a:pt x="1749" y="1044"/>
                  </a:lnTo>
                  <a:lnTo>
                    <a:pt x="1757" y="1043"/>
                  </a:lnTo>
                  <a:lnTo>
                    <a:pt x="1767" y="1043"/>
                  </a:lnTo>
                  <a:lnTo>
                    <a:pt x="1776" y="1043"/>
                  </a:lnTo>
                  <a:lnTo>
                    <a:pt x="1788" y="1044"/>
                  </a:lnTo>
                  <a:lnTo>
                    <a:pt x="1800" y="1046"/>
                  </a:lnTo>
                  <a:lnTo>
                    <a:pt x="1813" y="1049"/>
                  </a:lnTo>
                  <a:lnTo>
                    <a:pt x="1825" y="1054"/>
                  </a:lnTo>
                  <a:lnTo>
                    <a:pt x="1836" y="1058"/>
                  </a:lnTo>
                  <a:lnTo>
                    <a:pt x="1844" y="1063"/>
                  </a:lnTo>
                  <a:lnTo>
                    <a:pt x="1853" y="1068"/>
                  </a:lnTo>
                  <a:lnTo>
                    <a:pt x="1861" y="1073"/>
                  </a:lnTo>
                  <a:lnTo>
                    <a:pt x="1867" y="1078"/>
                  </a:lnTo>
                  <a:lnTo>
                    <a:pt x="1873" y="1084"/>
                  </a:lnTo>
                  <a:lnTo>
                    <a:pt x="1877" y="1090"/>
                  </a:lnTo>
                  <a:lnTo>
                    <a:pt x="1881" y="1097"/>
                  </a:lnTo>
                  <a:lnTo>
                    <a:pt x="1883" y="1103"/>
                  </a:lnTo>
                  <a:lnTo>
                    <a:pt x="1886" y="1110"/>
                  </a:lnTo>
                  <a:lnTo>
                    <a:pt x="1887" y="1117"/>
                  </a:lnTo>
                  <a:lnTo>
                    <a:pt x="1887" y="1125"/>
                  </a:lnTo>
                  <a:lnTo>
                    <a:pt x="1886" y="1134"/>
                  </a:lnTo>
                  <a:lnTo>
                    <a:pt x="1884" y="1142"/>
                  </a:lnTo>
                  <a:lnTo>
                    <a:pt x="1881" y="1151"/>
                  </a:lnTo>
                  <a:lnTo>
                    <a:pt x="1878" y="1161"/>
                  </a:lnTo>
                  <a:lnTo>
                    <a:pt x="1828" y="1286"/>
                  </a:lnTo>
                  <a:close/>
                  <a:moveTo>
                    <a:pt x="1808" y="1184"/>
                  </a:moveTo>
                  <a:lnTo>
                    <a:pt x="1788" y="1177"/>
                  </a:lnTo>
                  <a:lnTo>
                    <a:pt x="1776" y="1172"/>
                  </a:lnTo>
                  <a:lnTo>
                    <a:pt x="1766" y="1170"/>
                  </a:lnTo>
                  <a:lnTo>
                    <a:pt x="1757" y="1169"/>
                  </a:lnTo>
                  <a:lnTo>
                    <a:pt x="1749" y="1170"/>
                  </a:lnTo>
                  <a:lnTo>
                    <a:pt x="1743" y="1172"/>
                  </a:lnTo>
                  <a:lnTo>
                    <a:pt x="1738" y="1176"/>
                  </a:lnTo>
                  <a:lnTo>
                    <a:pt x="1733" y="1181"/>
                  </a:lnTo>
                  <a:lnTo>
                    <a:pt x="1730" y="1186"/>
                  </a:lnTo>
                  <a:lnTo>
                    <a:pt x="1728" y="1193"/>
                  </a:lnTo>
                  <a:lnTo>
                    <a:pt x="1728" y="1198"/>
                  </a:lnTo>
                  <a:lnTo>
                    <a:pt x="1728" y="1204"/>
                  </a:lnTo>
                  <a:lnTo>
                    <a:pt x="1730" y="1208"/>
                  </a:lnTo>
                  <a:lnTo>
                    <a:pt x="1732" y="1212"/>
                  </a:lnTo>
                  <a:lnTo>
                    <a:pt x="1736" y="1217"/>
                  </a:lnTo>
                  <a:lnTo>
                    <a:pt x="1742" y="1220"/>
                  </a:lnTo>
                  <a:lnTo>
                    <a:pt x="1747" y="1223"/>
                  </a:lnTo>
                  <a:lnTo>
                    <a:pt x="1753" y="1225"/>
                  </a:lnTo>
                  <a:lnTo>
                    <a:pt x="1759" y="1226"/>
                  </a:lnTo>
                  <a:lnTo>
                    <a:pt x="1765" y="1226"/>
                  </a:lnTo>
                  <a:lnTo>
                    <a:pt x="1770" y="1225"/>
                  </a:lnTo>
                  <a:lnTo>
                    <a:pt x="1782" y="1222"/>
                  </a:lnTo>
                  <a:lnTo>
                    <a:pt x="1796" y="1217"/>
                  </a:lnTo>
                  <a:lnTo>
                    <a:pt x="1808" y="1184"/>
                  </a:lnTo>
                  <a:close/>
                  <a:moveTo>
                    <a:pt x="2061" y="1373"/>
                  </a:moveTo>
                  <a:lnTo>
                    <a:pt x="2060" y="1376"/>
                  </a:lnTo>
                  <a:lnTo>
                    <a:pt x="2057" y="1377"/>
                  </a:lnTo>
                  <a:lnTo>
                    <a:pt x="2055" y="1378"/>
                  </a:lnTo>
                  <a:lnTo>
                    <a:pt x="2053" y="1378"/>
                  </a:lnTo>
                  <a:lnTo>
                    <a:pt x="2049" y="1378"/>
                  </a:lnTo>
                  <a:lnTo>
                    <a:pt x="2043" y="1377"/>
                  </a:lnTo>
                  <a:lnTo>
                    <a:pt x="2038" y="1375"/>
                  </a:lnTo>
                  <a:lnTo>
                    <a:pt x="2030" y="1372"/>
                  </a:lnTo>
                  <a:lnTo>
                    <a:pt x="2024" y="1370"/>
                  </a:lnTo>
                  <a:lnTo>
                    <a:pt x="2017" y="1368"/>
                  </a:lnTo>
                  <a:lnTo>
                    <a:pt x="2013" y="1366"/>
                  </a:lnTo>
                  <a:lnTo>
                    <a:pt x="2010" y="1364"/>
                  </a:lnTo>
                  <a:lnTo>
                    <a:pt x="2008" y="1362"/>
                  </a:lnTo>
                  <a:lnTo>
                    <a:pt x="2007" y="1359"/>
                  </a:lnTo>
                  <a:lnTo>
                    <a:pt x="2007" y="1357"/>
                  </a:lnTo>
                  <a:lnTo>
                    <a:pt x="2007" y="1355"/>
                  </a:lnTo>
                  <a:lnTo>
                    <a:pt x="2043" y="1247"/>
                  </a:lnTo>
                  <a:lnTo>
                    <a:pt x="2047" y="1234"/>
                  </a:lnTo>
                  <a:lnTo>
                    <a:pt x="2049" y="1224"/>
                  </a:lnTo>
                  <a:lnTo>
                    <a:pt x="2049" y="1216"/>
                  </a:lnTo>
                  <a:lnTo>
                    <a:pt x="2047" y="1209"/>
                  </a:lnTo>
                  <a:lnTo>
                    <a:pt x="2044" y="1203"/>
                  </a:lnTo>
                  <a:lnTo>
                    <a:pt x="2040" y="1197"/>
                  </a:lnTo>
                  <a:lnTo>
                    <a:pt x="2035" y="1192"/>
                  </a:lnTo>
                  <a:lnTo>
                    <a:pt x="2027" y="1189"/>
                  </a:lnTo>
                  <a:lnTo>
                    <a:pt x="2022" y="1188"/>
                  </a:lnTo>
                  <a:lnTo>
                    <a:pt x="2016" y="1188"/>
                  </a:lnTo>
                  <a:lnTo>
                    <a:pt x="2010" y="1188"/>
                  </a:lnTo>
                  <a:lnTo>
                    <a:pt x="2003" y="1190"/>
                  </a:lnTo>
                  <a:lnTo>
                    <a:pt x="1997" y="1192"/>
                  </a:lnTo>
                  <a:lnTo>
                    <a:pt x="1990" y="1195"/>
                  </a:lnTo>
                  <a:lnTo>
                    <a:pt x="1983" y="1199"/>
                  </a:lnTo>
                  <a:lnTo>
                    <a:pt x="1975" y="1204"/>
                  </a:lnTo>
                  <a:lnTo>
                    <a:pt x="1932" y="1330"/>
                  </a:lnTo>
                  <a:lnTo>
                    <a:pt x="1931" y="1332"/>
                  </a:lnTo>
                  <a:lnTo>
                    <a:pt x="1930" y="1333"/>
                  </a:lnTo>
                  <a:lnTo>
                    <a:pt x="1928" y="1335"/>
                  </a:lnTo>
                  <a:lnTo>
                    <a:pt x="1924" y="1335"/>
                  </a:lnTo>
                  <a:lnTo>
                    <a:pt x="1921" y="1335"/>
                  </a:lnTo>
                  <a:lnTo>
                    <a:pt x="1916" y="1333"/>
                  </a:lnTo>
                  <a:lnTo>
                    <a:pt x="1910" y="1332"/>
                  </a:lnTo>
                  <a:lnTo>
                    <a:pt x="1903" y="1330"/>
                  </a:lnTo>
                  <a:lnTo>
                    <a:pt x="1895" y="1327"/>
                  </a:lnTo>
                  <a:lnTo>
                    <a:pt x="1890" y="1325"/>
                  </a:lnTo>
                  <a:lnTo>
                    <a:pt x="1886" y="1323"/>
                  </a:lnTo>
                  <a:lnTo>
                    <a:pt x="1882" y="1320"/>
                  </a:lnTo>
                  <a:lnTo>
                    <a:pt x="1880" y="1318"/>
                  </a:lnTo>
                  <a:lnTo>
                    <a:pt x="1879" y="1316"/>
                  </a:lnTo>
                  <a:lnTo>
                    <a:pt x="1878" y="1314"/>
                  </a:lnTo>
                  <a:lnTo>
                    <a:pt x="1879" y="1312"/>
                  </a:lnTo>
                  <a:lnTo>
                    <a:pt x="1943" y="1122"/>
                  </a:lnTo>
                  <a:lnTo>
                    <a:pt x="1944" y="1121"/>
                  </a:lnTo>
                  <a:lnTo>
                    <a:pt x="1945" y="1118"/>
                  </a:lnTo>
                  <a:lnTo>
                    <a:pt x="1947" y="1117"/>
                  </a:lnTo>
                  <a:lnTo>
                    <a:pt x="1949" y="1117"/>
                  </a:lnTo>
                  <a:lnTo>
                    <a:pt x="1954" y="1117"/>
                  </a:lnTo>
                  <a:lnTo>
                    <a:pt x="1958" y="1118"/>
                  </a:lnTo>
                  <a:lnTo>
                    <a:pt x="1962" y="1119"/>
                  </a:lnTo>
                  <a:lnTo>
                    <a:pt x="1969" y="1122"/>
                  </a:lnTo>
                  <a:lnTo>
                    <a:pt x="1975" y="1124"/>
                  </a:lnTo>
                  <a:lnTo>
                    <a:pt x="1980" y="1126"/>
                  </a:lnTo>
                  <a:lnTo>
                    <a:pt x="1984" y="1127"/>
                  </a:lnTo>
                  <a:lnTo>
                    <a:pt x="1986" y="1129"/>
                  </a:lnTo>
                  <a:lnTo>
                    <a:pt x="1988" y="1131"/>
                  </a:lnTo>
                  <a:lnTo>
                    <a:pt x="1988" y="1134"/>
                  </a:lnTo>
                  <a:lnTo>
                    <a:pt x="1989" y="1136"/>
                  </a:lnTo>
                  <a:lnTo>
                    <a:pt x="1988" y="1138"/>
                  </a:lnTo>
                  <a:lnTo>
                    <a:pt x="1981" y="1159"/>
                  </a:lnTo>
                  <a:lnTo>
                    <a:pt x="1991" y="1154"/>
                  </a:lnTo>
                  <a:lnTo>
                    <a:pt x="2002" y="1150"/>
                  </a:lnTo>
                  <a:lnTo>
                    <a:pt x="2012" y="1147"/>
                  </a:lnTo>
                  <a:lnTo>
                    <a:pt x="2022" y="1144"/>
                  </a:lnTo>
                  <a:lnTo>
                    <a:pt x="2031" y="1143"/>
                  </a:lnTo>
                  <a:lnTo>
                    <a:pt x="2040" y="1144"/>
                  </a:lnTo>
                  <a:lnTo>
                    <a:pt x="2050" y="1145"/>
                  </a:lnTo>
                  <a:lnTo>
                    <a:pt x="2058" y="1148"/>
                  </a:lnTo>
                  <a:lnTo>
                    <a:pt x="2068" y="1151"/>
                  </a:lnTo>
                  <a:lnTo>
                    <a:pt x="2076" y="1155"/>
                  </a:lnTo>
                  <a:lnTo>
                    <a:pt x="2083" y="1159"/>
                  </a:lnTo>
                  <a:lnTo>
                    <a:pt x="2089" y="1165"/>
                  </a:lnTo>
                  <a:lnTo>
                    <a:pt x="2094" y="1170"/>
                  </a:lnTo>
                  <a:lnTo>
                    <a:pt x="2098" y="1177"/>
                  </a:lnTo>
                  <a:lnTo>
                    <a:pt x="2102" y="1183"/>
                  </a:lnTo>
                  <a:lnTo>
                    <a:pt x="2105" y="1190"/>
                  </a:lnTo>
                  <a:lnTo>
                    <a:pt x="2107" y="1196"/>
                  </a:lnTo>
                  <a:lnTo>
                    <a:pt x="2108" y="1204"/>
                  </a:lnTo>
                  <a:lnTo>
                    <a:pt x="2108" y="1211"/>
                  </a:lnTo>
                  <a:lnTo>
                    <a:pt x="2108" y="1219"/>
                  </a:lnTo>
                  <a:lnTo>
                    <a:pt x="2107" y="1228"/>
                  </a:lnTo>
                  <a:lnTo>
                    <a:pt x="2105" y="1236"/>
                  </a:lnTo>
                  <a:lnTo>
                    <a:pt x="2103" y="1246"/>
                  </a:lnTo>
                  <a:lnTo>
                    <a:pt x="2099" y="1256"/>
                  </a:lnTo>
                  <a:lnTo>
                    <a:pt x="2061" y="137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5" name="Freeform 449">
              <a:extLst>
                <a:ext uri="{FF2B5EF4-FFF2-40B4-BE49-F238E27FC236}">
                  <a16:creationId xmlns:a16="http://schemas.microsoft.com/office/drawing/2014/main" xmlns="" id="{6DD5DC9B-E623-4FA1-BCF3-5CB36C356FF6}"/>
                </a:ext>
              </a:extLst>
            </p:cNvPr>
            <p:cNvSpPr>
              <a:spLocks noEditPoints="1"/>
            </p:cNvSpPr>
            <p:nvPr/>
          </p:nvSpPr>
          <p:spPr bwMode="auto">
            <a:xfrm>
              <a:off x="3058792" y="1726601"/>
              <a:ext cx="628548" cy="128060"/>
            </a:xfrm>
            <a:custGeom>
              <a:avLst/>
              <a:gdLst>
                <a:gd name="T0" fmla="*/ 399 w 2141"/>
                <a:gd name="T1" fmla="*/ 9 h 437"/>
                <a:gd name="T2" fmla="*/ 368 w 2141"/>
                <a:gd name="T3" fmla="*/ 322 h 437"/>
                <a:gd name="T4" fmla="*/ 288 w 2141"/>
                <a:gd name="T5" fmla="*/ 317 h 437"/>
                <a:gd name="T6" fmla="*/ 139 w 2141"/>
                <a:gd name="T7" fmla="*/ 352 h 437"/>
                <a:gd name="T8" fmla="*/ 2 w 2141"/>
                <a:gd name="T9" fmla="*/ 58 h 437"/>
                <a:gd name="T10" fmla="*/ 64 w 2141"/>
                <a:gd name="T11" fmla="*/ 60 h 437"/>
                <a:gd name="T12" fmla="*/ 219 w 2141"/>
                <a:gd name="T13" fmla="*/ 29 h 437"/>
                <a:gd name="T14" fmla="*/ 684 w 2141"/>
                <a:gd name="T15" fmla="*/ 248 h 437"/>
                <a:gd name="T16" fmla="*/ 587 w 2141"/>
                <a:gd name="T17" fmla="*/ 334 h 437"/>
                <a:gd name="T18" fmla="*/ 471 w 2141"/>
                <a:gd name="T19" fmla="*/ 280 h 437"/>
                <a:gd name="T20" fmla="*/ 479 w 2141"/>
                <a:gd name="T21" fmla="*/ 140 h 437"/>
                <a:gd name="T22" fmla="*/ 611 w 2141"/>
                <a:gd name="T23" fmla="*/ 99 h 437"/>
                <a:gd name="T24" fmla="*/ 686 w 2141"/>
                <a:gd name="T25" fmla="*/ 196 h 437"/>
                <a:gd name="T26" fmla="*/ 597 w 2141"/>
                <a:gd name="T27" fmla="*/ 147 h 437"/>
                <a:gd name="T28" fmla="*/ 532 w 2141"/>
                <a:gd name="T29" fmla="*/ 162 h 437"/>
                <a:gd name="T30" fmla="*/ 540 w 2141"/>
                <a:gd name="T31" fmla="*/ 276 h 437"/>
                <a:gd name="T32" fmla="*/ 607 w 2141"/>
                <a:gd name="T33" fmla="*/ 275 h 437"/>
                <a:gd name="T34" fmla="*/ 876 w 2141"/>
                <a:gd name="T35" fmla="*/ 149 h 437"/>
                <a:gd name="T36" fmla="*/ 849 w 2141"/>
                <a:gd name="T37" fmla="*/ 153 h 437"/>
                <a:gd name="T38" fmla="*/ 796 w 2141"/>
                <a:gd name="T39" fmla="*/ 326 h 437"/>
                <a:gd name="T40" fmla="*/ 739 w 2141"/>
                <a:gd name="T41" fmla="*/ 326 h 437"/>
                <a:gd name="T42" fmla="*/ 773 w 2141"/>
                <a:gd name="T43" fmla="*/ 100 h 437"/>
                <a:gd name="T44" fmla="*/ 822 w 2141"/>
                <a:gd name="T45" fmla="*/ 104 h 437"/>
                <a:gd name="T46" fmla="*/ 874 w 2141"/>
                <a:gd name="T47" fmla="*/ 103 h 437"/>
                <a:gd name="T48" fmla="*/ 1105 w 2141"/>
                <a:gd name="T49" fmla="*/ 332 h 437"/>
                <a:gd name="T50" fmla="*/ 1043 w 2141"/>
                <a:gd name="T51" fmla="*/ 328 h 437"/>
                <a:gd name="T52" fmla="*/ 933 w 2141"/>
                <a:gd name="T53" fmla="*/ 333 h 437"/>
                <a:gd name="T54" fmla="*/ 922 w 2141"/>
                <a:gd name="T55" fmla="*/ 2 h 437"/>
                <a:gd name="T56" fmla="*/ 975 w 2141"/>
                <a:gd name="T57" fmla="*/ 11 h 437"/>
                <a:gd name="T58" fmla="*/ 1088 w 2141"/>
                <a:gd name="T59" fmla="*/ 104 h 437"/>
                <a:gd name="T60" fmla="*/ 1104 w 2141"/>
                <a:gd name="T61" fmla="*/ 313 h 437"/>
                <a:gd name="T62" fmla="*/ 1442 w 2141"/>
                <a:gd name="T63" fmla="*/ 355 h 437"/>
                <a:gd name="T64" fmla="*/ 1416 w 2141"/>
                <a:gd name="T65" fmla="*/ 69 h 437"/>
                <a:gd name="T66" fmla="*/ 1359 w 2141"/>
                <a:gd name="T67" fmla="*/ 65 h 437"/>
                <a:gd name="T68" fmla="*/ 1379 w 2141"/>
                <a:gd name="T69" fmla="*/ 127 h 437"/>
                <a:gd name="T70" fmla="*/ 1326 w 2141"/>
                <a:gd name="T71" fmla="*/ 340 h 437"/>
                <a:gd name="T72" fmla="*/ 1272 w 2141"/>
                <a:gd name="T73" fmla="*/ 344 h 437"/>
                <a:gd name="T74" fmla="*/ 1241 w 2141"/>
                <a:gd name="T75" fmla="*/ 139 h 437"/>
                <a:gd name="T76" fmla="*/ 1281 w 2141"/>
                <a:gd name="T77" fmla="*/ 78 h 437"/>
                <a:gd name="T78" fmla="*/ 1346 w 2141"/>
                <a:gd name="T79" fmla="*/ 15 h 437"/>
                <a:gd name="T80" fmla="*/ 1418 w 2141"/>
                <a:gd name="T81" fmla="*/ 26 h 437"/>
                <a:gd name="T82" fmla="*/ 1466 w 2141"/>
                <a:gd name="T83" fmla="*/ 23 h 437"/>
                <a:gd name="T84" fmla="*/ 1739 w 2141"/>
                <a:gd name="T85" fmla="*/ 324 h 437"/>
                <a:gd name="T86" fmla="*/ 1621 w 2141"/>
                <a:gd name="T87" fmla="*/ 382 h 437"/>
                <a:gd name="T88" fmla="*/ 1526 w 2141"/>
                <a:gd name="T89" fmla="*/ 301 h 437"/>
                <a:gd name="T90" fmla="*/ 1566 w 2141"/>
                <a:gd name="T91" fmla="*/ 167 h 437"/>
                <a:gd name="T92" fmla="*/ 1706 w 2141"/>
                <a:gd name="T93" fmla="*/ 159 h 437"/>
                <a:gd name="T94" fmla="*/ 1752 w 2141"/>
                <a:gd name="T95" fmla="*/ 276 h 437"/>
                <a:gd name="T96" fmla="*/ 1668 w 2141"/>
                <a:gd name="T97" fmla="*/ 197 h 437"/>
                <a:gd name="T98" fmla="*/ 1603 w 2141"/>
                <a:gd name="T99" fmla="*/ 210 h 437"/>
                <a:gd name="T100" fmla="*/ 1601 w 2141"/>
                <a:gd name="T101" fmla="*/ 322 h 437"/>
                <a:gd name="T102" fmla="*/ 1668 w 2141"/>
                <a:gd name="T103" fmla="*/ 324 h 437"/>
                <a:gd name="T104" fmla="*/ 2135 w 2141"/>
                <a:gd name="T105" fmla="*/ 248 h 437"/>
                <a:gd name="T106" fmla="*/ 1981 w 2141"/>
                <a:gd name="T107" fmla="*/ 428 h 437"/>
                <a:gd name="T108" fmla="*/ 1895 w 2141"/>
                <a:gd name="T109" fmla="*/ 411 h 437"/>
                <a:gd name="T110" fmla="*/ 1823 w 2141"/>
                <a:gd name="T111" fmla="*/ 394 h 437"/>
                <a:gd name="T112" fmla="*/ 1816 w 2141"/>
                <a:gd name="T113" fmla="*/ 168 h 437"/>
                <a:gd name="T114" fmla="*/ 1875 w 2141"/>
                <a:gd name="T115" fmla="*/ 348 h 437"/>
                <a:gd name="T116" fmla="*/ 1986 w 2141"/>
                <a:gd name="T117" fmla="*/ 196 h 437"/>
                <a:gd name="T118" fmla="*/ 2085 w 2141"/>
                <a:gd name="T119" fmla="*/ 217 h 437"/>
                <a:gd name="T120" fmla="*/ 2140 w 2141"/>
                <a:gd name="T121" fmla="*/ 22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41" h="437">
                  <a:moveTo>
                    <a:pt x="331" y="267"/>
                  </a:moveTo>
                  <a:lnTo>
                    <a:pt x="331" y="267"/>
                  </a:lnTo>
                  <a:lnTo>
                    <a:pt x="358" y="27"/>
                  </a:lnTo>
                  <a:lnTo>
                    <a:pt x="358" y="23"/>
                  </a:lnTo>
                  <a:lnTo>
                    <a:pt x="359" y="20"/>
                  </a:lnTo>
                  <a:lnTo>
                    <a:pt x="360" y="18"/>
                  </a:lnTo>
                  <a:lnTo>
                    <a:pt x="364" y="15"/>
                  </a:lnTo>
                  <a:lnTo>
                    <a:pt x="367" y="13"/>
                  </a:lnTo>
                  <a:lnTo>
                    <a:pt x="372" y="12"/>
                  </a:lnTo>
                  <a:lnTo>
                    <a:pt x="380" y="11"/>
                  </a:lnTo>
                  <a:lnTo>
                    <a:pt x="390" y="10"/>
                  </a:lnTo>
                  <a:lnTo>
                    <a:pt x="399" y="9"/>
                  </a:lnTo>
                  <a:lnTo>
                    <a:pt x="406" y="8"/>
                  </a:lnTo>
                  <a:lnTo>
                    <a:pt x="411" y="9"/>
                  </a:lnTo>
                  <a:lnTo>
                    <a:pt x="415" y="11"/>
                  </a:lnTo>
                  <a:lnTo>
                    <a:pt x="417" y="13"/>
                  </a:lnTo>
                  <a:lnTo>
                    <a:pt x="418" y="18"/>
                  </a:lnTo>
                  <a:lnTo>
                    <a:pt x="418" y="24"/>
                  </a:lnTo>
                  <a:lnTo>
                    <a:pt x="417" y="33"/>
                  </a:lnTo>
                  <a:lnTo>
                    <a:pt x="378" y="307"/>
                  </a:lnTo>
                  <a:lnTo>
                    <a:pt x="377" y="313"/>
                  </a:lnTo>
                  <a:lnTo>
                    <a:pt x="375" y="317"/>
                  </a:lnTo>
                  <a:lnTo>
                    <a:pt x="371" y="320"/>
                  </a:lnTo>
                  <a:lnTo>
                    <a:pt x="368" y="322"/>
                  </a:lnTo>
                  <a:lnTo>
                    <a:pt x="363" y="324"/>
                  </a:lnTo>
                  <a:lnTo>
                    <a:pt x="355" y="327"/>
                  </a:lnTo>
                  <a:lnTo>
                    <a:pt x="346" y="328"/>
                  </a:lnTo>
                  <a:lnTo>
                    <a:pt x="336" y="329"/>
                  </a:lnTo>
                  <a:lnTo>
                    <a:pt x="323" y="331"/>
                  </a:lnTo>
                  <a:lnTo>
                    <a:pt x="314" y="331"/>
                  </a:lnTo>
                  <a:lnTo>
                    <a:pt x="306" y="331"/>
                  </a:lnTo>
                  <a:lnTo>
                    <a:pt x="300" y="330"/>
                  </a:lnTo>
                  <a:lnTo>
                    <a:pt x="296" y="329"/>
                  </a:lnTo>
                  <a:lnTo>
                    <a:pt x="292" y="326"/>
                  </a:lnTo>
                  <a:lnTo>
                    <a:pt x="290" y="322"/>
                  </a:lnTo>
                  <a:lnTo>
                    <a:pt x="288" y="317"/>
                  </a:lnTo>
                  <a:lnTo>
                    <a:pt x="217" y="129"/>
                  </a:lnTo>
                  <a:lnTo>
                    <a:pt x="217" y="129"/>
                  </a:lnTo>
                  <a:lnTo>
                    <a:pt x="193" y="328"/>
                  </a:lnTo>
                  <a:lnTo>
                    <a:pt x="192" y="333"/>
                  </a:lnTo>
                  <a:lnTo>
                    <a:pt x="191" y="337"/>
                  </a:lnTo>
                  <a:lnTo>
                    <a:pt x="188" y="341"/>
                  </a:lnTo>
                  <a:lnTo>
                    <a:pt x="184" y="344"/>
                  </a:lnTo>
                  <a:lnTo>
                    <a:pt x="179" y="346"/>
                  </a:lnTo>
                  <a:lnTo>
                    <a:pt x="172" y="347"/>
                  </a:lnTo>
                  <a:lnTo>
                    <a:pt x="163" y="349"/>
                  </a:lnTo>
                  <a:lnTo>
                    <a:pt x="151" y="350"/>
                  </a:lnTo>
                  <a:lnTo>
                    <a:pt x="139" y="352"/>
                  </a:lnTo>
                  <a:lnTo>
                    <a:pt x="129" y="353"/>
                  </a:lnTo>
                  <a:lnTo>
                    <a:pt x="122" y="353"/>
                  </a:lnTo>
                  <a:lnTo>
                    <a:pt x="116" y="352"/>
                  </a:lnTo>
                  <a:lnTo>
                    <a:pt x="112" y="349"/>
                  </a:lnTo>
                  <a:lnTo>
                    <a:pt x="109" y="347"/>
                  </a:lnTo>
                  <a:lnTo>
                    <a:pt x="107" y="343"/>
                  </a:lnTo>
                  <a:lnTo>
                    <a:pt x="104" y="339"/>
                  </a:lnTo>
                  <a:lnTo>
                    <a:pt x="4" y="79"/>
                  </a:lnTo>
                  <a:lnTo>
                    <a:pt x="1" y="72"/>
                  </a:lnTo>
                  <a:lnTo>
                    <a:pt x="0" y="66"/>
                  </a:lnTo>
                  <a:lnTo>
                    <a:pt x="0" y="61"/>
                  </a:lnTo>
                  <a:lnTo>
                    <a:pt x="2" y="58"/>
                  </a:lnTo>
                  <a:lnTo>
                    <a:pt x="5" y="55"/>
                  </a:lnTo>
                  <a:lnTo>
                    <a:pt x="10" y="53"/>
                  </a:lnTo>
                  <a:lnTo>
                    <a:pt x="19" y="52"/>
                  </a:lnTo>
                  <a:lnTo>
                    <a:pt x="30" y="51"/>
                  </a:lnTo>
                  <a:lnTo>
                    <a:pt x="40" y="50"/>
                  </a:lnTo>
                  <a:lnTo>
                    <a:pt x="47" y="49"/>
                  </a:lnTo>
                  <a:lnTo>
                    <a:pt x="53" y="49"/>
                  </a:lnTo>
                  <a:lnTo>
                    <a:pt x="57" y="50"/>
                  </a:lnTo>
                  <a:lnTo>
                    <a:pt x="60" y="51"/>
                  </a:lnTo>
                  <a:lnTo>
                    <a:pt x="62" y="53"/>
                  </a:lnTo>
                  <a:lnTo>
                    <a:pt x="63" y="55"/>
                  </a:lnTo>
                  <a:lnTo>
                    <a:pt x="64" y="60"/>
                  </a:lnTo>
                  <a:lnTo>
                    <a:pt x="145" y="289"/>
                  </a:lnTo>
                  <a:lnTo>
                    <a:pt x="145" y="288"/>
                  </a:lnTo>
                  <a:lnTo>
                    <a:pt x="175" y="49"/>
                  </a:lnTo>
                  <a:lnTo>
                    <a:pt x="176" y="45"/>
                  </a:lnTo>
                  <a:lnTo>
                    <a:pt x="177" y="41"/>
                  </a:lnTo>
                  <a:lnTo>
                    <a:pt x="179" y="38"/>
                  </a:lnTo>
                  <a:lnTo>
                    <a:pt x="181" y="36"/>
                  </a:lnTo>
                  <a:lnTo>
                    <a:pt x="185" y="35"/>
                  </a:lnTo>
                  <a:lnTo>
                    <a:pt x="191" y="33"/>
                  </a:lnTo>
                  <a:lnTo>
                    <a:pt x="198" y="32"/>
                  </a:lnTo>
                  <a:lnTo>
                    <a:pt x="208" y="31"/>
                  </a:lnTo>
                  <a:lnTo>
                    <a:pt x="219" y="29"/>
                  </a:lnTo>
                  <a:lnTo>
                    <a:pt x="227" y="28"/>
                  </a:lnTo>
                  <a:lnTo>
                    <a:pt x="233" y="28"/>
                  </a:lnTo>
                  <a:lnTo>
                    <a:pt x="237" y="29"/>
                  </a:lnTo>
                  <a:lnTo>
                    <a:pt x="241" y="32"/>
                  </a:lnTo>
                  <a:lnTo>
                    <a:pt x="243" y="34"/>
                  </a:lnTo>
                  <a:lnTo>
                    <a:pt x="245" y="37"/>
                  </a:lnTo>
                  <a:lnTo>
                    <a:pt x="246" y="40"/>
                  </a:lnTo>
                  <a:lnTo>
                    <a:pt x="331" y="267"/>
                  </a:lnTo>
                  <a:close/>
                  <a:moveTo>
                    <a:pt x="687" y="210"/>
                  </a:moveTo>
                  <a:lnTo>
                    <a:pt x="687" y="223"/>
                  </a:lnTo>
                  <a:lnTo>
                    <a:pt x="686" y="236"/>
                  </a:lnTo>
                  <a:lnTo>
                    <a:pt x="684" y="248"/>
                  </a:lnTo>
                  <a:lnTo>
                    <a:pt x="681" y="260"/>
                  </a:lnTo>
                  <a:lnTo>
                    <a:pt x="677" y="270"/>
                  </a:lnTo>
                  <a:lnTo>
                    <a:pt x="673" y="280"/>
                  </a:lnTo>
                  <a:lnTo>
                    <a:pt x="667" y="290"/>
                  </a:lnTo>
                  <a:lnTo>
                    <a:pt x="660" y="299"/>
                  </a:lnTo>
                  <a:lnTo>
                    <a:pt x="652" y="306"/>
                  </a:lnTo>
                  <a:lnTo>
                    <a:pt x="645" y="314"/>
                  </a:lnTo>
                  <a:lnTo>
                    <a:pt x="635" y="319"/>
                  </a:lnTo>
                  <a:lnTo>
                    <a:pt x="624" y="324"/>
                  </a:lnTo>
                  <a:lnTo>
                    <a:pt x="613" y="329"/>
                  </a:lnTo>
                  <a:lnTo>
                    <a:pt x="600" y="332"/>
                  </a:lnTo>
                  <a:lnTo>
                    <a:pt x="587" y="334"/>
                  </a:lnTo>
                  <a:lnTo>
                    <a:pt x="573" y="334"/>
                  </a:lnTo>
                  <a:lnTo>
                    <a:pt x="559" y="334"/>
                  </a:lnTo>
                  <a:lnTo>
                    <a:pt x="547" y="333"/>
                  </a:lnTo>
                  <a:lnTo>
                    <a:pt x="534" y="331"/>
                  </a:lnTo>
                  <a:lnTo>
                    <a:pt x="524" y="328"/>
                  </a:lnTo>
                  <a:lnTo>
                    <a:pt x="514" y="323"/>
                  </a:lnTo>
                  <a:lnTo>
                    <a:pt x="504" y="319"/>
                  </a:lnTo>
                  <a:lnTo>
                    <a:pt x="496" y="313"/>
                  </a:lnTo>
                  <a:lnTo>
                    <a:pt x="489" y="306"/>
                  </a:lnTo>
                  <a:lnTo>
                    <a:pt x="482" y="299"/>
                  </a:lnTo>
                  <a:lnTo>
                    <a:pt x="476" y="290"/>
                  </a:lnTo>
                  <a:lnTo>
                    <a:pt x="471" y="280"/>
                  </a:lnTo>
                  <a:lnTo>
                    <a:pt x="467" y="269"/>
                  </a:lnTo>
                  <a:lnTo>
                    <a:pt x="464" y="259"/>
                  </a:lnTo>
                  <a:lnTo>
                    <a:pt x="462" y="247"/>
                  </a:lnTo>
                  <a:lnTo>
                    <a:pt x="460" y="234"/>
                  </a:lnTo>
                  <a:lnTo>
                    <a:pt x="459" y="220"/>
                  </a:lnTo>
                  <a:lnTo>
                    <a:pt x="459" y="207"/>
                  </a:lnTo>
                  <a:lnTo>
                    <a:pt x="460" y="194"/>
                  </a:lnTo>
                  <a:lnTo>
                    <a:pt x="462" y="182"/>
                  </a:lnTo>
                  <a:lnTo>
                    <a:pt x="465" y="170"/>
                  </a:lnTo>
                  <a:lnTo>
                    <a:pt x="469" y="159"/>
                  </a:lnTo>
                  <a:lnTo>
                    <a:pt x="474" y="149"/>
                  </a:lnTo>
                  <a:lnTo>
                    <a:pt x="479" y="140"/>
                  </a:lnTo>
                  <a:lnTo>
                    <a:pt x="486" y="131"/>
                  </a:lnTo>
                  <a:lnTo>
                    <a:pt x="493" y="123"/>
                  </a:lnTo>
                  <a:lnTo>
                    <a:pt x="502" y="116"/>
                  </a:lnTo>
                  <a:lnTo>
                    <a:pt x="512" y="111"/>
                  </a:lnTo>
                  <a:lnTo>
                    <a:pt x="521" y="105"/>
                  </a:lnTo>
                  <a:lnTo>
                    <a:pt x="533" y="101"/>
                  </a:lnTo>
                  <a:lnTo>
                    <a:pt x="545" y="98"/>
                  </a:lnTo>
                  <a:lnTo>
                    <a:pt x="558" y="96"/>
                  </a:lnTo>
                  <a:lnTo>
                    <a:pt x="572" y="95"/>
                  </a:lnTo>
                  <a:lnTo>
                    <a:pt x="586" y="95"/>
                  </a:lnTo>
                  <a:lnTo>
                    <a:pt x="599" y="96"/>
                  </a:lnTo>
                  <a:lnTo>
                    <a:pt x="611" y="99"/>
                  </a:lnTo>
                  <a:lnTo>
                    <a:pt x="622" y="102"/>
                  </a:lnTo>
                  <a:lnTo>
                    <a:pt x="633" y="105"/>
                  </a:lnTo>
                  <a:lnTo>
                    <a:pt x="641" y="111"/>
                  </a:lnTo>
                  <a:lnTo>
                    <a:pt x="650" y="117"/>
                  </a:lnTo>
                  <a:lnTo>
                    <a:pt x="658" y="123"/>
                  </a:lnTo>
                  <a:lnTo>
                    <a:pt x="664" y="131"/>
                  </a:lnTo>
                  <a:lnTo>
                    <a:pt x="670" y="140"/>
                  </a:lnTo>
                  <a:lnTo>
                    <a:pt x="675" y="149"/>
                  </a:lnTo>
                  <a:lnTo>
                    <a:pt x="679" y="160"/>
                  </a:lnTo>
                  <a:lnTo>
                    <a:pt x="682" y="171"/>
                  </a:lnTo>
                  <a:lnTo>
                    <a:pt x="685" y="183"/>
                  </a:lnTo>
                  <a:lnTo>
                    <a:pt x="686" y="196"/>
                  </a:lnTo>
                  <a:lnTo>
                    <a:pt x="687" y="210"/>
                  </a:lnTo>
                  <a:close/>
                  <a:moveTo>
                    <a:pt x="625" y="214"/>
                  </a:moveTo>
                  <a:lnTo>
                    <a:pt x="624" y="199"/>
                  </a:lnTo>
                  <a:lnTo>
                    <a:pt x="622" y="185"/>
                  </a:lnTo>
                  <a:lnTo>
                    <a:pt x="621" y="179"/>
                  </a:lnTo>
                  <a:lnTo>
                    <a:pt x="619" y="172"/>
                  </a:lnTo>
                  <a:lnTo>
                    <a:pt x="617" y="167"/>
                  </a:lnTo>
                  <a:lnTo>
                    <a:pt x="613" y="162"/>
                  </a:lnTo>
                  <a:lnTo>
                    <a:pt x="610" y="158"/>
                  </a:lnTo>
                  <a:lnTo>
                    <a:pt x="606" y="154"/>
                  </a:lnTo>
                  <a:lnTo>
                    <a:pt x="601" y="150"/>
                  </a:lnTo>
                  <a:lnTo>
                    <a:pt x="597" y="147"/>
                  </a:lnTo>
                  <a:lnTo>
                    <a:pt x="592" y="145"/>
                  </a:lnTo>
                  <a:lnTo>
                    <a:pt x="585" y="143"/>
                  </a:lnTo>
                  <a:lnTo>
                    <a:pt x="579" y="143"/>
                  </a:lnTo>
                  <a:lnTo>
                    <a:pt x="571" y="143"/>
                  </a:lnTo>
                  <a:lnTo>
                    <a:pt x="565" y="143"/>
                  </a:lnTo>
                  <a:lnTo>
                    <a:pt x="559" y="144"/>
                  </a:lnTo>
                  <a:lnTo>
                    <a:pt x="554" y="145"/>
                  </a:lnTo>
                  <a:lnTo>
                    <a:pt x="548" y="148"/>
                  </a:lnTo>
                  <a:lnTo>
                    <a:pt x="543" y="150"/>
                  </a:lnTo>
                  <a:lnTo>
                    <a:pt x="540" y="154"/>
                  </a:lnTo>
                  <a:lnTo>
                    <a:pt x="536" y="158"/>
                  </a:lnTo>
                  <a:lnTo>
                    <a:pt x="532" y="162"/>
                  </a:lnTo>
                  <a:lnTo>
                    <a:pt x="529" y="168"/>
                  </a:lnTo>
                  <a:lnTo>
                    <a:pt x="527" y="173"/>
                  </a:lnTo>
                  <a:lnTo>
                    <a:pt x="525" y="179"/>
                  </a:lnTo>
                  <a:lnTo>
                    <a:pt x="523" y="185"/>
                  </a:lnTo>
                  <a:lnTo>
                    <a:pt x="521" y="200"/>
                  </a:lnTo>
                  <a:lnTo>
                    <a:pt x="520" y="215"/>
                  </a:lnTo>
                  <a:lnTo>
                    <a:pt x="521" y="230"/>
                  </a:lnTo>
                  <a:lnTo>
                    <a:pt x="524" y="245"/>
                  </a:lnTo>
                  <a:lnTo>
                    <a:pt x="528" y="256"/>
                  </a:lnTo>
                  <a:lnTo>
                    <a:pt x="533" y="267"/>
                  </a:lnTo>
                  <a:lnTo>
                    <a:pt x="537" y="272"/>
                  </a:lnTo>
                  <a:lnTo>
                    <a:pt x="540" y="276"/>
                  </a:lnTo>
                  <a:lnTo>
                    <a:pt x="544" y="279"/>
                  </a:lnTo>
                  <a:lnTo>
                    <a:pt x="550" y="282"/>
                  </a:lnTo>
                  <a:lnTo>
                    <a:pt x="555" y="285"/>
                  </a:lnTo>
                  <a:lnTo>
                    <a:pt x="560" y="286"/>
                  </a:lnTo>
                  <a:lnTo>
                    <a:pt x="567" y="287"/>
                  </a:lnTo>
                  <a:lnTo>
                    <a:pt x="574" y="287"/>
                  </a:lnTo>
                  <a:lnTo>
                    <a:pt x="581" y="287"/>
                  </a:lnTo>
                  <a:lnTo>
                    <a:pt x="587" y="286"/>
                  </a:lnTo>
                  <a:lnTo>
                    <a:pt x="593" y="283"/>
                  </a:lnTo>
                  <a:lnTo>
                    <a:pt x="598" y="281"/>
                  </a:lnTo>
                  <a:lnTo>
                    <a:pt x="603" y="278"/>
                  </a:lnTo>
                  <a:lnTo>
                    <a:pt x="607" y="275"/>
                  </a:lnTo>
                  <a:lnTo>
                    <a:pt x="611" y="272"/>
                  </a:lnTo>
                  <a:lnTo>
                    <a:pt x="614" y="267"/>
                  </a:lnTo>
                  <a:lnTo>
                    <a:pt x="617" y="262"/>
                  </a:lnTo>
                  <a:lnTo>
                    <a:pt x="620" y="256"/>
                  </a:lnTo>
                  <a:lnTo>
                    <a:pt x="622" y="250"/>
                  </a:lnTo>
                  <a:lnTo>
                    <a:pt x="623" y="245"/>
                  </a:lnTo>
                  <a:lnTo>
                    <a:pt x="625" y="229"/>
                  </a:lnTo>
                  <a:lnTo>
                    <a:pt x="625" y="214"/>
                  </a:lnTo>
                  <a:close/>
                  <a:moveTo>
                    <a:pt x="877" y="130"/>
                  </a:moveTo>
                  <a:lnTo>
                    <a:pt x="877" y="138"/>
                  </a:lnTo>
                  <a:lnTo>
                    <a:pt x="876" y="144"/>
                  </a:lnTo>
                  <a:lnTo>
                    <a:pt x="876" y="149"/>
                  </a:lnTo>
                  <a:lnTo>
                    <a:pt x="875" y="153"/>
                  </a:lnTo>
                  <a:lnTo>
                    <a:pt x="874" y="155"/>
                  </a:lnTo>
                  <a:lnTo>
                    <a:pt x="873" y="157"/>
                  </a:lnTo>
                  <a:lnTo>
                    <a:pt x="870" y="158"/>
                  </a:lnTo>
                  <a:lnTo>
                    <a:pt x="868" y="158"/>
                  </a:lnTo>
                  <a:lnTo>
                    <a:pt x="866" y="158"/>
                  </a:lnTo>
                  <a:lnTo>
                    <a:pt x="864" y="157"/>
                  </a:lnTo>
                  <a:lnTo>
                    <a:pt x="862" y="156"/>
                  </a:lnTo>
                  <a:lnTo>
                    <a:pt x="859" y="155"/>
                  </a:lnTo>
                  <a:lnTo>
                    <a:pt x="855" y="155"/>
                  </a:lnTo>
                  <a:lnTo>
                    <a:pt x="852" y="154"/>
                  </a:lnTo>
                  <a:lnTo>
                    <a:pt x="849" y="153"/>
                  </a:lnTo>
                  <a:lnTo>
                    <a:pt x="845" y="153"/>
                  </a:lnTo>
                  <a:lnTo>
                    <a:pt x="839" y="153"/>
                  </a:lnTo>
                  <a:lnTo>
                    <a:pt x="834" y="155"/>
                  </a:lnTo>
                  <a:lnTo>
                    <a:pt x="829" y="157"/>
                  </a:lnTo>
                  <a:lnTo>
                    <a:pt x="824" y="160"/>
                  </a:lnTo>
                  <a:lnTo>
                    <a:pt x="819" y="166"/>
                  </a:lnTo>
                  <a:lnTo>
                    <a:pt x="812" y="172"/>
                  </a:lnTo>
                  <a:lnTo>
                    <a:pt x="807" y="180"/>
                  </a:lnTo>
                  <a:lnTo>
                    <a:pt x="799" y="189"/>
                  </a:lnTo>
                  <a:lnTo>
                    <a:pt x="798" y="322"/>
                  </a:lnTo>
                  <a:lnTo>
                    <a:pt x="797" y="324"/>
                  </a:lnTo>
                  <a:lnTo>
                    <a:pt x="796" y="326"/>
                  </a:lnTo>
                  <a:lnTo>
                    <a:pt x="794" y="328"/>
                  </a:lnTo>
                  <a:lnTo>
                    <a:pt x="792" y="329"/>
                  </a:lnTo>
                  <a:lnTo>
                    <a:pt x="787" y="330"/>
                  </a:lnTo>
                  <a:lnTo>
                    <a:pt x="782" y="331"/>
                  </a:lnTo>
                  <a:lnTo>
                    <a:pt x="775" y="331"/>
                  </a:lnTo>
                  <a:lnTo>
                    <a:pt x="768" y="331"/>
                  </a:lnTo>
                  <a:lnTo>
                    <a:pt x="759" y="331"/>
                  </a:lnTo>
                  <a:lnTo>
                    <a:pt x="753" y="330"/>
                  </a:lnTo>
                  <a:lnTo>
                    <a:pt x="747" y="329"/>
                  </a:lnTo>
                  <a:lnTo>
                    <a:pt x="744" y="328"/>
                  </a:lnTo>
                  <a:lnTo>
                    <a:pt x="741" y="327"/>
                  </a:lnTo>
                  <a:lnTo>
                    <a:pt x="739" y="326"/>
                  </a:lnTo>
                  <a:lnTo>
                    <a:pt x="738" y="323"/>
                  </a:lnTo>
                  <a:lnTo>
                    <a:pt x="738" y="321"/>
                  </a:lnTo>
                  <a:lnTo>
                    <a:pt x="741" y="108"/>
                  </a:lnTo>
                  <a:lnTo>
                    <a:pt x="741" y="106"/>
                  </a:lnTo>
                  <a:lnTo>
                    <a:pt x="742" y="104"/>
                  </a:lnTo>
                  <a:lnTo>
                    <a:pt x="744" y="103"/>
                  </a:lnTo>
                  <a:lnTo>
                    <a:pt x="746" y="101"/>
                  </a:lnTo>
                  <a:lnTo>
                    <a:pt x="749" y="100"/>
                  </a:lnTo>
                  <a:lnTo>
                    <a:pt x="755" y="100"/>
                  </a:lnTo>
                  <a:lnTo>
                    <a:pt x="760" y="99"/>
                  </a:lnTo>
                  <a:lnTo>
                    <a:pt x="767" y="99"/>
                  </a:lnTo>
                  <a:lnTo>
                    <a:pt x="773" y="100"/>
                  </a:lnTo>
                  <a:lnTo>
                    <a:pt x="780" y="100"/>
                  </a:lnTo>
                  <a:lnTo>
                    <a:pt x="784" y="101"/>
                  </a:lnTo>
                  <a:lnTo>
                    <a:pt x="787" y="102"/>
                  </a:lnTo>
                  <a:lnTo>
                    <a:pt x="789" y="103"/>
                  </a:lnTo>
                  <a:lnTo>
                    <a:pt x="791" y="105"/>
                  </a:lnTo>
                  <a:lnTo>
                    <a:pt x="792" y="107"/>
                  </a:lnTo>
                  <a:lnTo>
                    <a:pt x="792" y="109"/>
                  </a:lnTo>
                  <a:lnTo>
                    <a:pt x="792" y="135"/>
                  </a:lnTo>
                  <a:lnTo>
                    <a:pt x="800" y="125"/>
                  </a:lnTo>
                  <a:lnTo>
                    <a:pt x="808" y="116"/>
                  </a:lnTo>
                  <a:lnTo>
                    <a:pt x="815" y="109"/>
                  </a:lnTo>
                  <a:lnTo>
                    <a:pt x="822" y="104"/>
                  </a:lnTo>
                  <a:lnTo>
                    <a:pt x="828" y="101"/>
                  </a:lnTo>
                  <a:lnTo>
                    <a:pt x="835" y="98"/>
                  </a:lnTo>
                  <a:lnTo>
                    <a:pt x="842" y="96"/>
                  </a:lnTo>
                  <a:lnTo>
                    <a:pt x="849" y="96"/>
                  </a:lnTo>
                  <a:lnTo>
                    <a:pt x="852" y="96"/>
                  </a:lnTo>
                  <a:lnTo>
                    <a:pt x="855" y="96"/>
                  </a:lnTo>
                  <a:lnTo>
                    <a:pt x="859" y="98"/>
                  </a:lnTo>
                  <a:lnTo>
                    <a:pt x="863" y="99"/>
                  </a:lnTo>
                  <a:lnTo>
                    <a:pt x="866" y="99"/>
                  </a:lnTo>
                  <a:lnTo>
                    <a:pt x="869" y="100"/>
                  </a:lnTo>
                  <a:lnTo>
                    <a:pt x="872" y="101"/>
                  </a:lnTo>
                  <a:lnTo>
                    <a:pt x="874" y="103"/>
                  </a:lnTo>
                  <a:lnTo>
                    <a:pt x="875" y="104"/>
                  </a:lnTo>
                  <a:lnTo>
                    <a:pt x="876" y="105"/>
                  </a:lnTo>
                  <a:lnTo>
                    <a:pt x="876" y="107"/>
                  </a:lnTo>
                  <a:lnTo>
                    <a:pt x="876" y="109"/>
                  </a:lnTo>
                  <a:lnTo>
                    <a:pt x="877" y="113"/>
                  </a:lnTo>
                  <a:lnTo>
                    <a:pt x="877" y="117"/>
                  </a:lnTo>
                  <a:lnTo>
                    <a:pt x="877" y="122"/>
                  </a:lnTo>
                  <a:lnTo>
                    <a:pt x="877" y="130"/>
                  </a:lnTo>
                  <a:close/>
                  <a:moveTo>
                    <a:pt x="1108" y="327"/>
                  </a:moveTo>
                  <a:lnTo>
                    <a:pt x="1108" y="329"/>
                  </a:lnTo>
                  <a:lnTo>
                    <a:pt x="1107" y="331"/>
                  </a:lnTo>
                  <a:lnTo>
                    <a:pt x="1105" y="332"/>
                  </a:lnTo>
                  <a:lnTo>
                    <a:pt x="1103" y="334"/>
                  </a:lnTo>
                  <a:lnTo>
                    <a:pt x="1098" y="334"/>
                  </a:lnTo>
                  <a:lnTo>
                    <a:pt x="1093" y="335"/>
                  </a:lnTo>
                  <a:lnTo>
                    <a:pt x="1087" y="335"/>
                  </a:lnTo>
                  <a:lnTo>
                    <a:pt x="1077" y="335"/>
                  </a:lnTo>
                  <a:lnTo>
                    <a:pt x="1068" y="335"/>
                  </a:lnTo>
                  <a:lnTo>
                    <a:pt x="1062" y="335"/>
                  </a:lnTo>
                  <a:lnTo>
                    <a:pt x="1056" y="334"/>
                  </a:lnTo>
                  <a:lnTo>
                    <a:pt x="1052" y="333"/>
                  </a:lnTo>
                  <a:lnTo>
                    <a:pt x="1048" y="332"/>
                  </a:lnTo>
                  <a:lnTo>
                    <a:pt x="1046" y="330"/>
                  </a:lnTo>
                  <a:lnTo>
                    <a:pt x="1043" y="328"/>
                  </a:lnTo>
                  <a:lnTo>
                    <a:pt x="1042" y="326"/>
                  </a:lnTo>
                  <a:lnTo>
                    <a:pt x="973" y="212"/>
                  </a:lnTo>
                  <a:lnTo>
                    <a:pt x="971" y="324"/>
                  </a:lnTo>
                  <a:lnTo>
                    <a:pt x="971" y="327"/>
                  </a:lnTo>
                  <a:lnTo>
                    <a:pt x="970" y="329"/>
                  </a:lnTo>
                  <a:lnTo>
                    <a:pt x="968" y="330"/>
                  </a:lnTo>
                  <a:lnTo>
                    <a:pt x="964" y="332"/>
                  </a:lnTo>
                  <a:lnTo>
                    <a:pt x="960" y="332"/>
                  </a:lnTo>
                  <a:lnTo>
                    <a:pt x="956" y="333"/>
                  </a:lnTo>
                  <a:lnTo>
                    <a:pt x="949" y="333"/>
                  </a:lnTo>
                  <a:lnTo>
                    <a:pt x="941" y="333"/>
                  </a:lnTo>
                  <a:lnTo>
                    <a:pt x="933" y="333"/>
                  </a:lnTo>
                  <a:lnTo>
                    <a:pt x="927" y="333"/>
                  </a:lnTo>
                  <a:lnTo>
                    <a:pt x="921" y="332"/>
                  </a:lnTo>
                  <a:lnTo>
                    <a:pt x="917" y="331"/>
                  </a:lnTo>
                  <a:lnTo>
                    <a:pt x="915" y="330"/>
                  </a:lnTo>
                  <a:lnTo>
                    <a:pt x="913" y="328"/>
                  </a:lnTo>
                  <a:lnTo>
                    <a:pt x="912" y="326"/>
                  </a:lnTo>
                  <a:lnTo>
                    <a:pt x="912" y="323"/>
                  </a:lnTo>
                  <a:lnTo>
                    <a:pt x="916" y="10"/>
                  </a:lnTo>
                  <a:lnTo>
                    <a:pt x="916" y="8"/>
                  </a:lnTo>
                  <a:lnTo>
                    <a:pt x="917" y="6"/>
                  </a:lnTo>
                  <a:lnTo>
                    <a:pt x="919" y="5"/>
                  </a:lnTo>
                  <a:lnTo>
                    <a:pt x="922" y="2"/>
                  </a:lnTo>
                  <a:lnTo>
                    <a:pt x="927" y="1"/>
                  </a:lnTo>
                  <a:lnTo>
                    <a:pt x="931" y="0"/>
                  </a:lnTo>
                  <a:lnTo>
                    <a:pt x="937" y="0"/>
                  </a:lnTo>
                  <a:lnTo>
                    <a:pt x="946" y="0"/>
                  </a:lnTo>
                  <a:lnTo>
                    <a:pt x="954" y="0"/>
                  </a:lnTo>
                  <a:lnTo>
                    <a:pt x="960" y="1"/>
                  </a:lnTo>
                  <a:lnTo>
                    <a:pt x="966" y="2"/>
                  </a:lnTo>
                  <a:lnTo>
                    <a:pt x="970" y="4"/>
                  </a:lnTo>
                  <a:lnTo>
                    <a:pt x="972" y="5"/>
                  </a:lnTo>
                  <a:lnTo>
                    <a:pt x="974" y="7"/>
                  </a:lnTo>
                  <a:lnTo>
                    <a:pt x="975" y="9"/>
                  </a:lnTo>
                  <a:lnTo>
                    <a:pt x="975" y="11"/>
                  </a:lnTo>
                  <a:lnTo>
                    <a:pt x="973" y="198"/>
                  </a:lnTo>
                  <a:lnTo>
                    <a:pt x="1037" y="114"/>
                  </a:lnTo>
                  <a:lnTo>
                    <a:pt x="1039" y="112"/>
                  </a:lnTo>
                  <a:lnTo>
                    <a:pt x="1041" y="109"/>
                  </a:lnTo>
                  <a:lnTo>
                    <a:pt x="1044" y="107"/>
                  </a:lnTo>
                  <a:lnTo>
                    <a:pt x="1048" y="106"/>
                  </a:lnTo>
                  <a:lnTo>
                    <a:pt x="1052" y="105"/>
                  </a:lnTo>
                  <a:lnTo>
                    <a:pt x="1057" y="104"/>
                  </a:lnTo>
                  <a:lnTo>
                    <a:pt x="1064" y="104"/>
                  </a:lnTo>
                  <a:lnTo>
                    <a:pt x="1073" y="104"/>
                  </a:lnTo>
                  <a:lnTo>
                    <a:pt x="1080" y="104"/>
                  </a:lnTo>
                  <a:lnTo>
                    <a:pt x="1088" y="104"/>
                  </a:lnTo>
                  <a:lnTo>
                    <a:pt x="1093" y="105"/>
                  </a:lnTo>
                  <a:lnTo>
                    <a:pt x="1097" y="106"/>
                  </a:lnTo>
                  <a:lnTo>
                    <a:pt x="1101" y="108"/>
                  </a:lnTo>
                  <a:lnTo>
                    <a:pt x="1102" y="109"/>
                  </a:lnTo>
                  <a:lnTo>
                    <a:pt x="1103" y="112"/>
                  </a:lnTo>
                  <a:lnTo>
                    <a:pt x="1104" y="114"/>
                  </a:lnTo>
                  <a:lnTo>
                    <a:pt x="1103" y="118"/>
                  </a:lnTo>
                  <a:lnTo>
                    <a:pt x="1102" y="121"/>
                  </a:lnTo>
                  <a:lnTo>
                    <a:pt x="1100" y="126"/>
                  </a:lnTo>
                  <a:lnTo>
                    <a:pt x="1096" y="130"/>
                  </a:lnTo>
                  <a:lnTo>
                    <a:pt x="1033" y="200"/>
                  </a:lnTo>
                  <a:lnTo>
                    <a:pt x="1104" y="313"/>
                  </a:lnTo>
                  <a:lnTo>
                    <a:pt x="1106" y="317"/>
                  </a:lnTo>
                  <a:lnTo>
                    <a:pt x="1107" y="320"/>
                  </a:lnTo>
                  <a:lnTo>
                    <a:pt x="1108" y="323"/>
                  </a:lnTo>
                  <a:lnTo>
                    <a:pt x="1108" y="327"/>
                  </a:lnTo>
                  <a:close/>
                  <a:moveTo>
                    <a:pt x="1465" y="346"/>
                  </a:moveTo>
                  <a:lnTo>
                    <a:pt x="1465" y="348"/>
                  </a:lnTo>
                  <a:lnTo>
                    <a:pt x="1464" y="350"/>
                  </a:lnTo>
                  <a:lnTo>
                    <a:pt x="1462" y="353"/>
                  </a:lnTo>
                  <a:lnTo>
                    <a:pt x="1458" y="354"/>
                  </a:lnTo>
                  <a:lnTo>
                    <a:pt x="1454" y="354"/>
                  </a:lnTo>
                  <a:lnTo>
                    <a:pt x="1450" y="355"/>
                  </a:lnTo>
                  <a:lnTo>
                    <a:pt x="1442" y="355"/>
                  </a:lnTo>
                  <a:lnTo>
                    <a:pt x="1435" y="355"/>
                  </a:lnTo>
                  <a:lnTo>
                    <a:pt x="1427" y="354"/>
                  </a:lnTo>
                  <a:lnTo>
                    <a:pt x="1420" y="354"/>
                  </a:lnTo>
                  <a:lnTo>
                    <a:pt x="1415" y="353"/>
                  </a:lnTo>
                  <a:lnTo>
                    <a:pt x="1411" y="350"/>
                  </a:lnTo>
                  <a:lnTo>
                    <a:pt x="1409" y="349"/>
                  </a:lnTo>
                  <a:lnTo>
                    <a:pt x="1406" y="347"/>
                  </a:lnTo>
                  <a:lnTo>
                    <a:pt x="1405" y="346"/>
                  </a:lnTo>
                  <a:lnTo>
                    <a:pt x="1405" y="344"/>
                  </a:lnTo>
                  <a:lnTo>
                    <a:pt x="1418" y="68"/>
                  </a:lnTo>
                  <a:lnTo>
                    <a:pt x="1418" y="69"/>
                  </a:lnTo>
                  <a:lnTo>
                    <a:pt x="1416" y="69"/>
                  </a:lnTo>
                  <a:lnTo>
                    <a:pt x="1415" y="71"/>
                  </a:lnTo>
                  <a:lnTo>
                    <a:pt x="1413" y="71"/>
                  </a:lnTo>
                  <a:lnTo>
                    <a:pt x="1411" y="71"/>
                  </a:lnTo>
                  <a:lnTo>
                    <a:pt x="1406" y="69"/>
                  </a:lnTo>
                  <a:lnTo>
                    <a:pt x="1402" y="68"/>
                  </a:lnTo>
                  <a:lnTo>
                    <a:pt x="1397" y="67"/>
                  </a:lnTo>
                  <a:lnTo>
                    <a:pt x="1392" y="66"/>
                  </a:lnTo>
                  <a:lnTo>
                    <a:pt x="1387" y="65"/>
                  </a:lnTo>
                  <a:lnTo>
                    <a:pt x="1382" y="65"/>
                  </a:lnTo>
                  <a:lnTo>
                    <a:pt x="1377" y="64"/>
                  </a:lnTo>
                  <a:lnTo>
                    <a:pt x="1368" y="64"/>
                  </a:lnTo>
                  <a:lnTo>
                    <a:pt x="1359" y="65"/>
                  </a:lnTo>
                  <a:lnTo>
                    <a:pt x="1352" y="68"/>
                  </a:lnTo>
                  <a:lnTo>
                    <a:pt x="1347" y="72"/>
                  </a:lnTo>
                  <a:lnTo>
                    <a:pt x="1344" y="76"/>
                  </a:lnTo>
                  <a:lnTo>
                    <a:pt x="1341" y="82"/>
                  </a:lnTo>
                  <a:lnTo>
                    <a:pt x="1339" y="90"/>
                  </a:lnTo>
                  <a:lnTo>
                    <a:pt x="1338" y="100"/>
                  </a:lnTo>
                  <a:lnTo>
                    <a:pt x="1337" y="119"/>
                  </a:lnTo>
                  <a:lnTo>
                    <a:pt x="1373" y="120"/>
                  </a:lnTo>
                  <a:lnTo>
                    <a:pt x="1375" y="121"/>
                  </a:lnTo>
                  <a:lnTo>
                    <a:pt x="1376" y="122"/>
                  </a:lnTo>
                  <a:lnTo>
                    <a:pt x="1378" y="123"/>
                  </a:lnTo>
                  <a:lnTo>
                    <a:pt x="1379" y="127"/>
                  </a:lnTo>
                  <a:lnTo>
                    <a:pt x="1380" y="130"/>
                  </a:lnTo>
                  <a:lnTo>
                    <a:pt x="1380" y="134"/>
                  </a:lnTo>
                  <a:lnTo>
                    <a:pt x="1380" y="140"/>
                  </a:lnTo>
                  <a:lnTo>
                    <a:pt x="1380" y="145"/>
                  </a:lnTo>
                  <a:lnTo>
                    <a:pt x="1379" y="157"/>
                  </a:lnTo>
                  <a:lnTo>
                    <a:pt x="1377" y="165"/>
                  </a:lnTo>
                  <a:lnTo>
                    <a:pt x="1376" y="167"/>
                  </a:lnTo>
                  <a:lnTo>
                    <a:pt x="1374" y="168"/>
                  </a:lnTo>
                  <a:lnTo>
                    <a:pt x="1373" y="169"/>
                  </a:lnTo>
                  <a:lnTo>
                    <a:pt x="1371" y="170"/>
                  </a:lnTo>
                  <a:lnTo>
                    <a:pt x="1335" y="168"/>
                  </a:lnTo>
                  <a:lnTo>
                    <a:pt x="1326" y="340"/>
                  </a:lnTo>
                  <a:lnTo>
                    <a:pt x="1326" y="342"/>
                  </a:lnTo>
                  <a:lnTo>
                    <a:pt x="1325" y="344"/>
                  </a:lnTo>
                  <a:lnTo>
                    <a:pt x="1323" y="345"/>
                  </a:lnTo>
                  <a:lnTo>
                    <a:pt x="1320" y="346"/>
                  </a:lnTo>
                  <a:lnTo>
                    <a:pt x="1316" y="347"/>
                  </a:lnTo>
                  <a:lnTo>
                    <a:pt x="1310" y="348"/>
                  </a:lnTo>
                  <a:lnTo>
                    <a:pt x="1304" y="348"/>
                  </a:lnTo>
                  <a:lnTo>
                    <a:pt x="1296" y="347"/>
                  </a:lnTo>
                  <a:lnTo>
                    <a:pt x="1289" y="347"/>
                  </a:lnTo>
                  <a:lnTo>
                    <a:pt x="1282" y="346"/>
                  </a:lnTo>
                  <a:lnTo>
                    <a:pt x="1277" y="345"/>
                  </a:lnTo>
                  <a:lnTo>
                    <a:pt x="1272" y="344"/>
                  </a:lnTo>
                  <a:lnTo>
                    <a:pt x="1269" y="343"/>
                  </a:lnTo>
                  <a:lnTo>
                    <a:pt x="1268" y="341"/>
                  </a:lnTo>
                  <a:lnTo>
                    <a:pt x="1267" y="339"/>
                  </a:lnTo>
                  <a:lnTo>
                    <a:pt x="1267" y="336"/>
                  </a:lnTo>
                  <a:lnTo>
                    <a:pt x="1276" y="165"/>
                  </a:lnTo>
                  <a:lnTo>
                    <a:pt x="1249" y="163"/>
                  </a:lnTo>
                  <a:lnTo>
                    <a:pt x="1246" y="163"/>
                  </a:lnTo>
                  <a:lnTo>
                    <a:pt x="1244" y="162"/>
                  </a:lnTo>
                  <a:lnTo>
                    <a:pt x="1243" y="160"/>
                  </a:lnTo>
                  <a:lnTo>
                    <a:pt x="1242" y="158"/>
                  </a:lnTo>
                  <a:lnTo>
                    <a:pt x="1241" y="150"/>
                  </a:lnTo>
                  <a:lnTo>
                    <a:pt x="1241" y="139"/>
                  </a:lnTo>
                  <a:lnTo>
                    <a:pt x="1241" y="132"/>
                  </a:lnTo>
                  <a:lnTo>
                    <a:pt x="1242" y="127"/>
                  </a:lnTo>
                  <a:lnTo>
                    <a:pt x="1243" y="122"/>
                  </a:lnTo>
                  <a:lnTo>
                    <a:pt x="1244" y="119"/>
                  </a:lnTo>
                  <a:lnTo>
                    <a:pt x="1245" y="117"/>
                  </a:lnTo>
                  <a:lnTo>
                    <a:pt x="1248" y="116"/>
                  </a:lnTo>
                  <a:lnTo>
                    <a:pt x="1249" y="115"/>
                  </a:lnTo>
                  <a:lnTo>
                    <a:pt x="1251" y="115"/>
                  </a:lnTo>
                  <a:lnTo>
                    <a:pt x="1278" y="116"/>
                  </a:lnTo>
                  <a:lnTo>
                    <a:pt x="1279" y="98"/>
                  </a:lnTo>
                  <a:lnTo>
                    <a:pt x="1279" y="88"/>
                  </a:lnTo>
                  <a:lnTo>
                    <a:pt x="1281" y="78"/>
                  </a:lnTo>
                  <a:lnTo>
                    <a:pt x="1282" y="68"/>
                  </a:lnTo>
                  <a:lnTo>
                    <a:pt x="1285" y="61"/>
                  </a:lnTo>
                  <a:lnTo>
                    <a:pt x="1289" y="52"/>
                  </a:lnTo>
                  <a:lnTo>
                    <a:pt x="1292" y="46"/>
                  </a:lnTo>
                  <a:lnTo>
                    <a:pt x="1296" y="39"/>
                  </a:lnTo>
                  <a:lnTo>
                    <a:pt x="1302" y="34"/>
                  </a:lnTo>
                  <a:lnTo>
                    <a:pt x="1307" y="29"/>
                  </a:lnTo>
                  <a:lnTo>
                    <a:pt x="1313" y="25"/>
                  </a:lnTo>
                  <a:lnTo>
                    <a:pt x="1321" y="22"/>
                  </a:lnTo>
                  <a:lnTo>
                    <a:pt x="1329" y="19"/>
                  </a:lnTo>
                  <a:lnTo>
                    <a:pt x="1337" y="16"/>
                  </a:lnTo>
                  <a:lnTo>
                    <a:pt x="1346" y="15"/>
                  </a:lnTo>
                  <a:lnTo>
                    <a:pt x="1357" y="15"/>
                  </a:lnTo>
                  <a:lnTo>
                    <a:pt x="1368" y="15"/>
                  </a:lnTo>
                  <a:lnTo>
                    <a:pt x="1374" y="15"/>
                  </a:lnTo>
                  <a:lnTo>
                    <a:pt x="1380" y="16"/>
                  </a:lnTo>
                  <a:lnTo>
                    <a:pt x="1388" y="18"/>
                  </a:lnTo>
                  <a:lnTo>
                    <a:pt x="1395" y="19"/>
                  </a:lnTo>
                  <a:lnTo>
                    <a:pt x="1401" y="20"/>
                  </a:lnTo>
                  <a:lnTo>
                    <a:pt x="1406" y="21"/>
                  </a:lnTo>
                  <a:lnTo>
                    <a:pt x="1411" y="23"/>
                  </a:lnTo>
                  <a:lnTo>
                    <a:pt x="1414" y="24"/>
                  </a:lnTo>
                  <a:lnTo>
                    <a:pt x="1417" y="25"/>
                  </a:lnTo>
                  <a:lnTo>
                    <a:pt x="1418" y="26"/>
                  </a:lnTo>
                  <a:lnTo>
                    <a:pt x="1420" y="28"/>
                  </a:lnTo>
                  <a:lnTo>
                    <a:pt x="1420" y="31"/>
                  </a:lnTo>
                  <a:lnTo>
                    <a:pt x="1422" y="28"/>
                  </a:lnTo>
                  <a:lnTo>
                    <a:pt x="1423" y="26"/>
                  </a:lnTo>
                  <a:lnTo>
                    <a:pt x="1424" y="25"/>
                  </a:lnTo>
                  <a:lnTo>
                    <a:pt x="1427" y="23"/>
                  </a:lnTo>
                  <a:lnTo>
                    <a:pt x="1430" y="22"/>
                  </a:lnTo>
                  <a:lnTo>
                    <a:pt x="1436" y="22"/>
                  </a:lnTo>
                  <a:lnTo>
                    <a:pt x="1442" y="22"/>
                  </a:lnTo>
                  <a:lnTo>
                    <a:pt x="1451" y="22"/>
                  </a:lnTo>
                  <a:lnTo>
                    <a:pt x="1459" y="22"/>
                  </a:lnTo>
                  <a:lnTo>
                    <a:pt x="1466" y="23"/>
                  </a:lnTo>
                  <a:lnTo>
                    <a:pt x="1471" y="24"/>
                  </a:lnTo>
                  <a:lnTo>
                    <a:pt x="1474" y="25"/>
                  </a:lnTo>
                  <a:lnTo>
                    <a:pt x="1478" y="27"/>
                  </a:lnTo>
                  <a:lnTo>
                    <a:pt x="1479" y="29"/>
                  </a:lnTo>
                  <a:lnTo>
                    <a:pt x="1480" y="31"/>
                  </a:lnTo>
                  <a:lnTo>
                    <a:pt x="1481" y="34"/>
                  </a:lnTo>
                  <a:lnTo>
                    <a:pt x="1465" y="346"/>
                  </a:lnTo>
                  <a:close/>
                  <a:moveTo>
                    <a:pt x="1752" y="276"/>
                  </a:moveTo>
                  <a:lnTo>
                    <a:pt x="1750" y="289"/>
                  </a:lnTo>
                  <a:lnTo>
                    <a:pt x="1748" y="302"/>
                  </a:lnTo>
                  <a:lnTo>
                    <a:pt x="1744" y="314"/>
                  </a:lnTo>
                  <a:lnTo>
                    <a:pt x="1739" y="324"/>
                  </a:lnTo>
                  <a:lnTo>
                    <a:pt x="1734" y="334"/>
                  </a:lnTo>
                  <a:lnTo>
                    <a:pt x="1727" y="344"/>
                  </a:lnTo>
                  <a:lnTo>
                    <a:pt x="1721" y="353"/>
                  </a:lnTo>
                  <a:lnTo>
                    <a:pt x="1712" y="359"/>
                  </a:lnTo>
                  <a:lnTo>
                    <a:pt x="1704" y="367"/>
                  </a:lnTo>
                  <a:lnTo>
                    <a:pt x="1695" y="372"/>
                  </a:lnTo>
                  <a:lnTo>
                    <a:pt x="1684" y="376"/>
                  </a:lnTo>
                  <a:lnTo>
                    <a:pt x="1673" y="380"/>
                  </a:lnTo>
                  <a:lnTo>
                    <a:pt x="1661" y="382"/>
                  </a:lnTo>
                  <a:lnTo>
                    <a:pt x="1648" y="383"/>
                  </a:lnTo>
                  <a:lnTo>
                    <a:pt x="1635" y="383"/>
                  </a:lnTo>
                  <a:lnTo>
                    <a:pt x="1621" y="382"/>
                  </a:lnTo>
                  <a:lnTo>
                    <a:pt x="1607" y="380"/>
                  </a:lnTo>
                  <a:lnTo>
                    <a:pt x="1595" y="376"/>
                  </a:lnTo>
                  <a:lnTo>
                    <a:pt x="1584" y="372"/>
                  </a:lnTo>
                  <a:lnTo>
                    <a:pt x="1573" y="368"/>
                  </a:lnTo>
                  <a:lnTo>
                    <a:pt x="1564" y="362"/>
                  </a:lnTo>
                  <a:lnTo>
                    <a:pt x="1556" y="356"/>
                  </a:lnTo>
                  <a:lnTo>
                    <a:pt x="1548" y="348"/>
                  </a:lnTo>
                  <a:lnTo>
                    <a:pt x="1541" y="341"/>
                  </a:lnTo>
                  <a:lnTo>
                    <a:pt x="1536" y="332"/>
                  </a:lnTo>
                  <a:lnTo>
                    <a:pt x="1532" y="322"/>
                  </a:lnTo>
                  <a:lnTo>
                    <a:pt x="1529" y="312"/>
                  </a:lnTo>
                  <a:lnTo>
                    <a:pt x="1526" y="301"/>
                  </a:lnTo>
                  <a:lnTo>
                    <a:pt x="1525" y="290"/>
                  </a:lnTo>
                  <a:lnTo>
                    <a:pt x="1524" y="277"/>
                  </a:lnTo>
                  <a:lnTo>
                    <a:pt x="1525" y="264"/>
                  </a:lnTo>
                  <a:lnTo>
                    <a:pt x="1526" y="251"/>
                  </a:lnTo>
                  <a:lnTo>
                    <a:pt x="1529" y="237"/>
                  </a:lnTo>
                  <a:lnTo>
                    <a:pt x="1532" y="225"/>
                  </a:lnTo>
                  <a:lnTo>
                    <a:pt x="1535" y="213"/>
                  </a:lnTo>
                  <a:lnTo>
                    <a:pt x="1539" y="202"/>
                  </a:lnTo>
                  <a:lnTo>
                    <a:pt x="1545" y="192"/>
                  </a:lnTo>
                  <a:lnTo>
                    <a:pt x="1551" y="183"/>
                  </a:lnTo>
                  <a:lnTo>
                    <a:pt x="1559" y="174"/>
                  </a:lnTo>
                  <a:lnTo>
                    <a:pt x="1566" y="167"/>
                  </a:lnTo>
                  <a:lnTo>
                    <a:pt x="1575" y="160"/>
                  </a:lnTo>
                  <a:lnTo>
                    <a:pt x="1585" y="155"/>
                  </a:lnTo>
                  <a:lnTo>
                    <a:pt x="1594" y="150"/>
                  </a:lnTo>
                  <a:lnTo>
                    <a:pt x="1605" y="147"/>
                  </a:lnTo>
                  <a:lnTo>
                    <a:pt x="1617" y="145"/>
                  </a:lnTo>
                  <a:lnTo>
                    <a:pt x="1630" y="143"/>
                  </a:lnTo>
                  <a:lnTo>
                    <a:pt x="1643" y="144"/>
                  </a:lnTo>
                  <a:lnTo>
                    <a:pt x="1657" y="145"/>
                  </a:lnTo>
                  <a:lnTo>
                    <a:pt x="1671" y="147"/>
                  </a:lnTo>
                  <a:lnTo>
                    <a:pt x="1684" y="150"/>
                  </a:lnTo>
                  <a:lnTo>
                    <a:pt x="1695" y="154"/>
                  </a:lnTo>
                  <a:lnTo>
                    <a:pt x="1706" y="159"/>
                  </a:lnTo>
                  <a:lnTo>
                    <a:pt x="1715" y="165"/>
                  </a:lnTo>
                  <a:lnTo>
                    <a:pt x="1723" y="171"/>
                  </a:lnTo>
                  <a:lnTo>
                    <a:pt x="1731" y="179"/>
                  </a:lnTo>
                  <a:lnTo>
                    <a:pt x="1737" y="186"/>
                  </a:lnTo>
                  <a:lnTo>
                    <a:pt x="1742" y="195"/>
                  </a:lnTo>
                  <a:lnTo>
                    <a:pt x="1747" y="205"/>
                  </a:lnTo>
                  <a:lnTo>
                    <a:pt x="1750" y="214"/>
                  </a:lnTo>
                  <a:lnTo>
                    <a:pt x="1752" y="225"/>
                  </a:lnTo>
                  <a:lnTo>
                    <a:pt x="1754" y="237"/>
                  </a:lnTo>
                  <a:lnTo>
                    <a:pt x="1754" y="249"/>
                  </a:lnTo>
                  <a:lnTo>
                    <a:pt x="1754" y="262"/>
                  </a:lnTo>
                  <a:lnTo>
                    <a:pt x="1752" y="276"/>
                  </a:lnTo>
                  <a:close/>
                  <a:moveTo>
                    <a:pt x="1692" y="270"/>
                  </a:moveTo>
                  <a:lnTo>
                    <a:pt x="1693" y="255"/>
                  </a:lnTo>
                  <a:lnTo>
                    <a:pt x="1693" y="241"/>
                  </a:lnTo>
                  <a:lnTo>
                    <a:pt x="1692" y="235"/>
                  </a:lnTo>
                  <a:lnTo>
                    <a:pt x="1691" y="228"/>
                  </a:lnTo>
                  <a:lnTo>
                    <a:pt x="1690" y="223"/>
                  </a:lnTo>
                  <a:lnTo>
                    <a:pt x="1687" y="217"/>
                  </a:lnTo>
                  <a:lnTo>
                    <a:pt x="1684" y="212"/>
                  </a:lnTo>
                  <a:lnTo>
                    <a:pt x="1681" y="208"/>
                  </a:lnTo>
                  <a:lnTo>
                    <a:pt x="1678" y="203"/>
                  </a:lnTo>
                  <a:lnTo>
                    <a:pt x="1673" y="200"/>
                  </a:lnTo>
                  <a:lnTo>
                    <a:pt x="1668" y="197"/>
                  </a:lnTo>
                  <a:lnTo>
                    <a:pt x="1662" y="195"/>
                  </a:lnTo>
                  <a:lnTo>
                    <a:pt x="1656" y="193"/>
                  </a:lnTo>
                  <a:lnTo>
                    <a:pt x="1650" y="192"/>
                  </a:lnTo>
                  <a:lnTo>
                    <a:pt x="1643" y="190"/>
                  </a:lnTo>
                  <a:lnTo>
                    <a:pt x="1637" y="192"/>
                  </a:lnTo>
                  <a:lnTo>
                    <a:pt x="1631" y="192"/>
                  </a:lnTo>
                  <a:lnTo>
                    <a:pt x="1626" y="194"/>
                  </a:lnTo>
                  <a:lnTo>
                    <a:pt x="1620" y="196"/>
                  </a:lnTo>
                  <a:lnTo>
                    <a:pt x="1615" y="198"/>
                  </a:lnTo>
                  <a:lnTo>
                    <a:pt x="1611" y="201"/>
                  </a:lnTo>
                  <a:lnTo>
                    <a:pt x="1607" y="206"/>
                  </a:lnTo>
                  <a:lnTo>
                    <a:pt x="1603" y="210"/>
                  </a:lnTo>
                  <a:lnTo>
                    <a:pt x="1600" y="215"/>
                  </a:lnTo>
                  <a:lnTo>
                    <a:pt x="1598" y="221"/>
                  </a:lnTo>
                  <a:lnTo>
                    <a:pt x="1594" y="226"/>
                  </a:lnTo>
                  <a:lnTo>
                    <a:pt x="1590" y="240"/>
                  </a:lnTo>
                  <a:lnTo>
                    <a:pt x="1588" y="256"/>
                  </a:lnTo>
                  <a:lnTo>
                    <a:pt x="1586" y="272"/>
                  </a:lnTo>
                  <a:lnTo>
                    <a:pt x="1586" y="285"/>
                  </a:lnTo>
                  <a:lnTo>
                    <a:pt x="1588" y="297"/>
                  </a:lnTo>
                  <a:lnTo>
                    <a:pt x="1591" y="309"/>
                  </a:lnTo>
                  <a:lnTo>
                    <a:pt x="1594" y="314"/>
                  </a:lnTo>
                  <a:lnTo>
                    <a:pt x="1598" y="318"/>
                  </a:lnTo>
                  <a:lnTo>
                    <a:pt x="1601" y="322"/>
                  </a:lnTo>
                  <a:lnTo>
                    <a:pt x="1605" y="326"/>
                  </a:lnTo>
                  <a:lnTo>
                    <a:pt x="1611" y="329"/>
                  </a:lnTo>
                  <a:lnTo>
                    <a:pt x="1616" y="331"/>
                  </a:lnTo>
                  <a:lnTo>
                    <a:pt x="1623" y="333"/>
                  </a:lnTo>
                  <a:lnTo>
                    <a:pt x="1629" y="334"/>
                  </a:lnTo>
                  <a:lnTo>
                    <a:pt x="1637" y="335"/>
                  </a:lnTo>
                  <a:lnTo>
                    <a:pt x="1642" y="335"/>
                  </a:lnTo>
                  <a:lnTo>
                    <a:pt x="1648" y="334"/>
                  </a:lnTo>
                  <a:lnTo>
                    <a:pt x="1654" y="333"/>
                  </a:lnTo>
                  <a:lnTo>
                    <a:pt x="1659" y="331"/>
                  </a:lnTo>
                  <a:lnTo>
                    <a:pt x="1664" y="328"/>
                  </a:lnTo>
                  <a:lnTo>
                    <a:pt x="1668" y="324"/>
                  </a:lnTo>
                  <a:lnTo>
                    <a:pt x="1672" y="321"/>
                  </a:lnTo>
                  <a:lnTo>
                    <a:pt x="1675" y="317"/>
                  </a:lnTo>
                  <a:lnTo>
                    <a:pt x="1679" y="312"/>
                  </a:lnTo>
                  <a:lnTo>
                    <a:pt x="1682" y="306"/>
                  </a:lnTo>
                  <a:lnTo>
                    <a:pt x="1684" y="300"/>
                  </a:lnTo>
                  <a:lnTo>
                    <a:pt x="1688" y="286"/>
                  </a:lnTo>
                  <a:lnTo>
                    <a:pt x="1692" y="270"/>
                  </a:lnTo>
                  <a:close/>
                  <a:moveTo>
                    <a:pt x="2141" y="230"/>
                  </a:moveTo>
                  <a:lnTo>
                    <a:pt x="2140" y="234"/>
                  </a:lnTo>
                  <a:lnTo>
                    <a:pt x="2139" y="237"/>
                  </a:lnTo>
                  <a:lnTo>
                    <a:pt x="2138" y="241"/>
                  </a:lnTo>
                  <a:lnTo>
                    <a:pt x="2135" y="248"/>
                  </a:lnTo>
                  <a:lnTo>
                    <a:pt x="2047" y="428"/>
                  </a:lnTo>
                  <a:lnTo>
                    <a:pt x="2045" y="431"/>
                  </a:lnTo>
                  <a:lnTo>
                    <a:pt x="2043" y="434"/>
                  </a:lnTo>
                  <a:lnTo>
                    <a:pt x="2040" y="436"/>
                  </a:lnTo>
                  <a:lnTo>
                    <a:pt x="2036" y="437"/>
                  </a:lnTo>
                  <a:lnTo>
                    <a:pt x="2032" y="437"/>
                  </a:lnTo>
                  <a:lnTo>
                    <a:pt x="2026" y="437"/>
                  </a:lnTo>
                  <a:lnTo>
                    <a:pt x="2017" y="436"/>
                  </a:lnTo>
                  <a:lnTo>
                    <a:pt x="2006" y="434"/>
                  </a:lnTo>
                  <a:lnTo>
                    <a:pt x="1996" y="433"/>
                  </a:lnTo>
                  <a:lnTo>
                    <a:pt x="1988" y="430"/>
                  </a:lnTo>
                  <a:lnTo>
                    <a:pt x="1981" y="428"/>
                  </a:lnTo>
                  <a:lnTo>
                    <a:pt x="1977" y="426"/>
                  </a:lnTo>
                  <a:lnTo>
                    <a:pt x="1974" y="424"/>
                  </a:lnTo>
                  <a:lnTo>
                    <a:pt x="1972" y="422"/>
                  </a:lnTo>
                  <a:lnTo>
                    <a:pt x="1970" y="419"/>
                  </a:lnTo>
                  <a:lnTo>
                    <a:pt x="1969" y="415"/>
                  </a:lnTo>
                  <a:lnTo>
                    <a:pt x="1955" y="281"/>
                  </a:lnTo>
                  <a:lnTo>
                    <a:pt x="1955" y="279"/>
                  </a:lnTo>
                  <a:lnTo>
                    <a:pt x="1954" y="281"/>
                  </a:lnTo>
                  <a:lnTo>
                    <a:pt x="1901" y="403"/>
                  </a:lnTo>
                  <a:lnTo>
                    <a:pt x="1899" y="407"/>
                  </a:lnTo>
                  <a:lnTo>
                    <a:pt x="1897" y="409"/>
                  </a:lnTo>
                  <a:lnTo>
                    <a:pt x="1895" y="411"/>
                  </a:lnTo>
                  <a:lnTo>
                    <a:pt x="1890" y="412"/>
                  </a:lnTo>
                  <a:lnTo>
                    <a:pt x="1885" y="412"/>
                  </a:lnTo>
                  <a:lnTo>
                    <a:pt x="1879" y="412"/>
                  </a:lnTo>
                  <a:lnTo>
                    <a:pt x="1870" y="411"/>
                  </a:lnTo>
                  <a:lnTo>
                    <a:pt x="1860" y="410"/>
                  </a:lnTo>
                  <a:lnTo>
                    <a:pt x="1849" y="408"/>
                  </a:lnTo>
                  <a:lnTo>
                    <a:pt x="1841" y="406"/>
                  </a:lnTo>
                  <a:lnTo>
                    <a:pt x="1835" y="403"/>
                  </a:lnTo>
                  <a:lnTo>
                    <a:pt x="1830" y="402"/>
                  </a:lnTo>
                  <a:lnTo>
                    <a:pt x="1827" y="399"/>
                  </a:lnTo>
                  <a:lnTo>
                    <a:pt x="1825" y="397"/>
                  </a:lnTo>
                  <a:lnTo>
                    <a:pt x="1823" y="394"/>
                  </a:lnTo>
                  <a:lnTo>
                    <a:pt x="1823" y="390"/>
                  </a:lnTo>
                  <a:lnTo>
                    <a:pt x="1800" y="192"/>
                  </a:lnTo>
                  <a:lnTo>
                    <a:pt x="1799" y="185"/>
                  </a:lnTo>
                  <a:lnTo>
                    <a:pt x="1799" y="180"/>
                  </a:lnTo>
                  <a:lnTo>
                    <a:pt x="1799" y="176"/>
                  </a:lnTo>
                  <a:lnTo>
                    <a:pt x="1799" y="173"/>
                  </a:lnTo>
                  <a:lnTo>
                    <a:pt x="1800" y="171"/>
                  </a:lnTo>
                  <a:lnTo>
                    <a:pt x="1801" y="170"/>
                  </a:lnTo>
                  <a:lnTo>
                    <a:pt x="1803" y="168"/>
                  </a:lnTo>
                  <a:lnTo>
                    <a:pt x="1806" y="168"/>
                  </a:lnTo>
                  <a:lnTo>
                    <a:pt x="1811" y="168"/>
                  </a:lnTo>
                  <a:lnTo>
                    <a:pt x="1816" y="168"/>
                  </a:lnTo>
                  <a:lnTo>
                    <a:pt x="1822" y="168"/>
                  </a:lnTo>
                  <a:lnTo>
                    <a:pt x="1830" y="170"/>
                  </a:lnTo>
                  <a:lnTo>
                    <a:pt x="1839" y="171"/>
                  </a:lnTo>
                  <a:lnTo>
                    <a:pt x="1845" y="172"/>
                  </a:lnTo>
                  <a:lnTo>
                    <a:pt x="1850" y="174"/>
                  </a:lnTo>
                  <a:lnTo>
                    <a:pt x="1854" y="175"/>
                  </a:lnTo>
                  <a:lnTo>
                    <a:pt x="1857" y="178"/>
                  </a:lnTo>
                  <a:lnTo>
                    <a:pt x="1858" y="180"/>
                  </a:lnTo>
                  <a:lnTo>
                    <a:pt x="1859" y="182"/>
                  </a:lnTo>
                  <a:lnTo>
                    <a:pt x="1859" y="185"/>
                  </a:lnTo>
                  <a:lnTo>
                    <a:pt x="1875" y="346"/>
                  </a:lnTo>
                  <a:lnTo>
                    <a:pt x="1875" y="348"/>
                  </a:lnTo>
                  <a:lnTo>
                    <a:pt x="1876" y="346"/>
                  </a:lnTo>
                  <a:lnTo>
                    <a:pt x="1941" y="198"/>
                  </a:lnTo>
                  <a:lnTo>
                    <a:pt x="1942" y="196"/>
                  </a:lnTo>
                  <a:lnTo>
                    <a:pt x="1943" y="194"/>
                  </a:lnTo>
                  <a:lnTo>
                    <a:pt x="1946" y="193"/>
                  </a:lnTo>
                  <a:lnTo>
                    <a:pt x="1949" y="192"/>
                  </a:lnTo>
                  <a:lnTo>
                    <a:pt x="1953" y="192"/>
                  </a:lnTo>
                  <a:lnTo>
                    <a:pt x="1957" y="192"/>
                  </a:lnTo>
                  <a:lnTo>
                    <a:pt x="1964" y="192"/>
                  </a:lnTo>
                  <a:lnTo>
                    <a:pt x="1973" y="194"/>
                  </a:lnTo>
                  <a:lnTo>
                    <a:pt x="1980" y="195"/>
                  </a:lnTo>
                  <a:lnTo>
                    <a:pt x="1986" y="196"/>
                  </a:lnTo>
                  <a:lnTo>
                    <a:pt x="1991" y="198"/>
                  </a:lnTo>
                  <a:lnTo>
                    <a:pt x="1994" y="199"/>
                  </a:lnTo>
                  <a:lnTo>
                    <a:pt x="1996" y="201"/>
                  </a:lnTo>
                  <a:lnTo>
                    <a:pt x="1999" y="202"/>
                  </a:lnTo>
                  <a:lnTo>
                    <a:pt x="2000" y="205"/>
                  </a:lnTo>
                  <a:lnTo>
                    <a:pt x="2000" y="208"/>
                  </a:lnTo>
                  <a:lnTo>
                    <a:pt x="2016" y="370"/>
                  </a:lnTo>
                  <a:lnTo>
                    <a:pt x="2016" y="372"/>
                  </a:lnTo>
                  <a:lnTo>
                    <a:pt x="2017" y="370"/>
                  </a:lnTo>
                  <a:lnTo>
                    <a:pt x="2083" y="222"/>
                  </a:lnTo>
                  <a:lnTo>
                    <a:pt x="2084" y="220"/>
                  </a:lnTo>
                  <a:lnTo>
                    <a:pt x="2085" y="217"/>
                  </a:lnTo>
                  <a:lnTo>
                    <a:pt x="2087" y="216"/>
                  </a:lnTo>
                  <a:lnTo>
                    <a:pt x="2090" y="215"/>
                  </a:lnTo>
                  <a:lnTo>
                    <a:pt x="2095" y="215"/>
                  </a:lnTo>
                  <a:lnTo>
                    <a:pt x="2100" y="215"/>
                  </a:lnTo>
                  <a:lnTo>
                    <a:pt x="2107" y="215"/>
                  </a:lnTo>
                  <a:lnTo>
                    <a:pt x="2114" y="217"/>
                  </a:lnTo>
                  <a:lnTo>
                    <a:pt x="2122" y="219"/>
                  </a:lnTo>
                  <a:lnTo>
                    <a:pt x="2128" y="220"/>
                  </a:lnTo>
                  <a:lnTo>
                    <a:pt x="2133" y="222"/>
                  </a:lnTo>
                  <a:lnTo>
                    <a:pt x="2137" y="223"/>
                  </a:lnTo>
                  <a:lnTo>
                    <a:pt x="2139" y="224"/>
                  </a:lnTo>
                  <a:lnTo>
                    <a:pt x="2140" y="226"/>
                  </a:lnTo>
                  <a:lnTo>
                    <a:pt x="2141" y="228"/>
                  </a:lnTo>
                  <a:lnTo>
                    <a:pt x="2141" y="2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6" name="Freeform 452">
              <a:extLst>
                <a:ext uri="{FF2B5EF4-FFF2-40B4-BE49-F238E27FC236}">
                  <a16:creationId xmlns:a16="http://schemas.microsoft.com/office/drawing/2014/main" xmlns="" id="{FECA6D8F-727E-4266-8B04-095BE370BF82}"/>
                </a:ext>
              </a:extLst>
            </p:cNvPr>
            <p:cNvSpPr>
              <a:spLocks noEditPoints="1"/>
            </p:cNvSpPr>
            <p:nvPr/>
          </p:nvSpPr>
          <p:spPr bwMode="auto">
            <a:xfrm>
              <a:off x="5473119" y="4454615"/>
              <a:ext cx="246720" cy="646171"/>
            </a:xfrm>
            <a:custGeom>
              <a:avLst/>
              <a:gdLst>
                <a:gd name="T0" fmla="*/ 186 w 839"/>
                <a:gd name="T1" fmla="*/ 1985 h 2201"/>
                <a:gd name="T2" fmla="*/ 293 w 839"/>
                <a:gd name="T3" fmla="*/ 2142 h 2201"/>
                <a:gd name="T4" fmla="*/ 270 w 839"/>
                <a:gd name="T5" fmla="*/ 2201 h 2201"/>
                <a:gd name="T6" fmla="*/ 69 w 839"/>
                <a:gd name="T7" fmla="*/ 1924 h 2201"/>
                <a:gd name="T8" fmla="*/ 233 w 839"/>
                <a:gd name="T9" fmla="*/ 1824 h 2201"/>
                <a:gd name="T10" fmla="*/ 368 w 839"/>
                <a:gd name="T11" fmla="*/ 1939 h 2201"/>
                <a:gd name="T12" fmla="*/ 351 w 839"/>
                <a:gd name="T13" fmla="*/ 1995 h 2201"/>
                <a:gd name="T14" fmla="*/ 159 w 839"/>
                <a:gd name="T15" fmla="*/ 1878 h 2201"/>
                <a:gd name="T16" fmla="*/ 175 w 839"/>
                <a:gd name="T17" fmla="*/ 1809 h 2201"/>
                <a:gd name="T18" fmla="*/ 466 w 839"/>
                <a:gd name="T19" fmla="*/ 1672 h 2201"/>
                <a:gd name="T20" fmla="*/ 440 w 839"/>
                <a:gd name="T21" fmla="*/ 1739 h 2201"/>
                <a:gd name="T22" fmla="*/ 389 w 839"/>
                <a:gd name="T23" fmla="*/ 1838 h 2201"/>
                <a:gd name="T24" fmla="*/ 302 w 839"/>
                <a:gd name="T25" fmla="*/ 1782 h 2201"/>
                <a:gd name="T26" fmla="*/ 267 w 839"/>
                <a:gd name="T27" fmla="*/ 1687 h 2201"/>
                <a:gd name="T28" fmla="*/ 243 w 839"/>
                <a:gd name="T29" fmla="*/ 1786 h 2201"/>
                <a:gd name="T30" fmla="*/ 217 w 839"/>
                <a:gd name="T31" fmla="*/ 1685 h 2201"/>
                <a:gd name="T32" fmla="*/ 318 w 839"/>
                <a:gd name="T33" fmla="*/ 1621 h 2201"/>
                <a:gd name="T34" fmla="*/ 380 w 839"/>
                <a:gd name="T35" fmla="*/ 1781 h 2201"/>
                <a:gd name="T36" fmla="*/ 582 w 839"/>
                <a:gd name="T37" fmla="*/ 1293 h 2201"/>
                <a:gd name="T38" fmla="*/ 441 w 839"/>
                <a:gd name="T39" fmla="*/ 1310 h 2201"/>
                <a:gd name="T40" fmla="*/ 538 w 839"/>
                <a:gd name="T41" fmla="*/ 1424 h 2201"/>
                <a:gd name="T42" fmla="*/ 522 w 839"/>
                <a:gd name="T43" fmla="*/ 1481 h 2201"/>
                <a:gd name="T44" fmla="*/ 351 w 839"/>
                <a:gd name="T45" fmla="*/ 1498 h 2201"/>
                <a:gd name="T46" fmla="*/ 485 w 839"/>
                <a:gd name="T47" fmla="*/ 1612 h 2201"/>
                <a:gd name="T48" fmla="*/ 280 w 839"/>
                <a:gd name="T49" fmla="*/ 1507 h 2201"/>
                <a:gd name="T50" fmla="*/ 304 w 839"/>
                <a:gd name="T51" fmla="*/ 1417 h 2201"/>
                <a:gd name="T52" fmla="*/ 340 w 839"/>
                <a:gd name="T53" fmla="*/ 1296 h 2201"/>
                <a:gd name="T54" fmla="*/ 440 w 839"/>
                <a:gd name="T55" fmla="*/ 1248 h 2201"/>
                <a:gd name="T56" fmla="*/ 549 w 839"/>
                <a:gd name="T57" fmla="*/ 1166 h 2201"/>
                <a:gd name="T58" fmla="*/ 596 w 839"/>
                <a:gd name="T59" fmla="*/ 1075 h 2201"/>
                <a:gd name="T60" fmla="*/ 629 w 839"/>
                <a:gd name="T61" fmla="*/ 1051 h 2201"/>
                <a:gd name="T62" fmla="*/ 625 w 839"/>
                <a:gd name="T63" fmla="*/ 1165 h 2201"/>
                <a:gd name="T64" fmla="*/ 477 w 839"/>
                <a:gd name="T65" fmla="*/ 1215 h 2201"/>
                <a:gd name="T66" fmla="*/ 401 w 839"/>
                <a:gd name="T67" fmla="*/ 1082 h 2201"/>
                <a:gd name="T68" fmla="*/ 517 w 839"/>
                <a:gd name="T69" fmla="*/ 1010 h 2201"/>
                <a:gd name="T70" fmla="*/ 440 w 839"/>
                <a:gd name="T71" fmla="*/ 1105 h 2201"/>
                <a:gd name="T72" fmla="*/ 712 w 839"/>
                <a:gd name="T73" fmla="*/ 741 h 2201"/>
                <a:gd name="T74" fmla="*/ 701 w 839"/>
                <a:gd name="T75" fmla="*/ 817 h 2201"/>
                <a:gd name="T76" fmla="*/ 686 w 839"/>
                <a:gd name="T77" fmla="*/ 947 h 2201"/>
                <a:gd name="T78" fmla="*/ 447 w 839"/>
                <a:gd name="T79" fmla="*/ 977 h 2201"/>
                <a:gd name="T80" fmla="*/ 628 w 839"/>
                <a:gd name="T81" fmla="*/ 910 h 2201"/>
                <a:gd name="T82" fmla="*/ 486 w 839"/>
                <a:gd name="T83" fmla="*/ 786 h 2201"/>
                <a:gd name="T84" fmla="*/ 504 w 839"/>
                <a:gd name="T85" fmla="*/ 663 h 2201"/>
                <a:gd name="T86" fmla="*/ 739 w 839"/>
                <a:gd name="T87" fmla="*/ 454 h 2201"/>
                <a:gd name="T88" fmla="*/ 734 w 839"/>
                <a:gd name="T89" fmla="*/ 619 h 2201"/>
                <a:gd name="T90" fmla="*/ 569 w 839"/>
                <a:gd name="T91" fmla="*/ 621 h 2201"/>
                <a:gd name="T92" fmla="*/ 546 w 839"/>
                <a:gd name="T93" fmla="*/ 459 h 2201"/>
                <a:gd name="T94" fmla="*/ 627 w 839"/>
                <a:gd name="T95" fmla="*/ 476 h 2201"/>
                <a:gd name="T96" fmla="*/ 574 w 839"/>
                <a:gd name="T97" fmla="*/ 535 h 2201"/>
                <a:gd name="T98" fmla="*/ 689 w 839"/>
                <a:gd name="T99" fmla="*/ 580 h 2201"/>
                <a:gd name="T100" fmla="*/ 709 w 839"/>
                <a:gd name="T101" fmla="*/ 505 h 2201"/>
                <a:gd name="T102" fmla="*/ 633 w 839"/>
                <a:gd name="T103" fmla="*/ 237 h 2201"/>
                <a:gd name="T104" fmla="*/ 639 w 839"/>
                <a:gd name="T105" fmla="*/ 297 h 2201"/>
                <a:gd name="T106" fmla="*/ 784 w 839"/>
                <a:gd name="T107" fmla="*/ 385 h 2201"/>
                <a:gd name="T108" fmla="*/ 563 w 839"/>
                <a:gd name="T109" fmla="*/ 319 h 2201"/>
                <a:gd name="T110" fmla="*/ 569 w 839"/>
                <a:gd name="T111" fmla="*/ 250 h 2201"/>
                <a:gd name="T112" fmla="*/ 599 w 839"/>
                <a:gd name="T113" fmla="*/ 225 h 2201"/>
                <a:gd name="T114" fmla="*/ 829 w 839"/>
                <a:gd name="T115" fmla="*/ 84 h 2201"/>
                <a:gd name="T116" fmla="*/ 814 w 839"/>
                <a:gd name="T117" fmla="*/ 205 h 2201"/>
                <a:gd name="T118" fmla="*/ 487 w 839"/>
                <a:gd name="T119" fmla="*/ 141 h 2201"/>
                <a:gd name="T120" fmla="*/ 605 w 839"/>
                <a:gd name="T121" fmla="*/ 50 h 2201"/>
                <a:gd name="T122" fmla="*/ 635 w 839"/>
                <a:gd name="T123" fmla="*/ 9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9" h="2201">
                  <a:moveTo>
                    <a:pt x="89" y="1931"/>
                  </a:moveTo>
                  <a:lnTo>
                    <a:pt x="94" y="1933"/>
                  </a:lnTo>
                  <a:lnTo>
                    <a:pt x="99" y="1936"/>
                  </a:lnTo>
                  <a:lnTo>
                    <a:pt x="103" y="1938"/>
                  </a:lnTo>
                  <a:lnTo>
                    <a:pt x="105" y="1940"/>
                  </a:lnTo>
                  <a:lnTo>
                    <a:pt x="107" y="1942"/>
                  </a:lnTo>
                  <a:lnTo>
                    <a:pt x="108" y="1945"/>
                  </a:lnTo>
                  <a:lnTo>
                    <a:pt x="108" y="1947"/>
                  </a:lnTo>
                  <a:lnTo>
                    <a:pt x="108" y="1949"/>
                  </a:lnTo>
                  <a:lnTo>
                    <a:pt x="67" y="2041"/>
                  </a:lnTo>
                  <a:lnTo>
                    <a:pt x="143" y="2075"/>
                  </a:lnTo>
                  <a:lnTo>
                    <a:pt x="182" y="1989"/>
                  </a:lnTo>
                  <a:lnTo>
                    <a:pt x="183" y="1987"/>
                  </a:lnTo>
                  <a:lnTo>
                    <a:pt x="184" y="1986"/>
                  </a:lnTo>
                  <a:lnTo>
                    <a:pt x="186" y="1985"/>
                  </a:lnTo>
                  <a:lnTo>
                    <a:pt x="188" y="1985"/>
                  </a:lnTo>
                  <a:lnTo>
                    <a:pt x="192" y="1985"/>
                  </a:lnTo>
                  <a:lnTo>
                    <a:pt x="197" y="1986"/>
                  </a:lnTo>
                  <a:lnTo>
                    <a:pt x="201" y="1988"/>
                  </a:lnTo>
                  <a:lnTo>
                    <a:pt x="208" y="1990"/>
                  </a:lnTo>
                  <a:lnTo>
                    <a:pt x="213" y="1993"/>
                  </a:lnTo>
                  <a:lnTo>
                    <a:pt x="218" y="1995"/>
                  </a:lnTo>
                  <a:lnTo>
                    <a:pt x="222" y="1998"/>
                  </a:lnTo>
                  <a:lnTo>
                    <a:pt x="225" y="2001"/>
                  </a:lnTo>
                  <a:lnTo>
                    <a:pt x="226" y="2003"/>
                  </a:lnTo>
                  <a:lnTo>
                    <a:pt x="227" y="2005"/>
                  </a:lnTo>
                  <a:lnTo>
                    <a:pt x="228" y="2007"/>
                  </a:lnTo>
                  <a:lnTo>
                    <a:pt x="227" y="2008"/>
                  </a:lnTo>
                  <a:lnTo>
                    <a:pt x="188" y="2096"/>
                  </a:lnTo>
                  <a:lnTo>
                    <a:pt x="293" y="2142"/>
                  </a:lnTo>
                  <a:lnTo>
                    <a:pt x="295" y="2143"/>
                  </a:lnTo>
                  <a:lnTo>
                    <a:pt x="297" y="2146"/>
                  </a:lnTo>
                  <a:lnTo>
                    <a:pt x="298" y="2148"/>
                  </a:lnTo>
                  <a:lnTo>
                    <a:pt x="298" y="2151"/>
                  </a:lnTo>
                  <a:lnTo>
                    <a:pt x="297" y="2155"/>
                  </a:lnTo>
                  <a:lnTo>
                    <a:pt x="296" y="2161"/>
                  </a:lnTo>
                  <a:lnTo>
                    <a:pt x="294" y="2167"/>
                  </a:lnTo>
                  <a:lnTo>
                    <a:pt x="291" y="2175"/>
                  </a:lnTo>
                  <a:lnTo>
                    <a:pt x="286" y="2182"/>
                  </a:lnTo>
                  <a:lnTo>
                    <a:pt x="283" y="2189"/>
                  </a:lnTo>
                  <a:lnTo>
                    <a:pt x="280" y="2193"/>
                  </a:lnTo>
                  <a:lnTo>
                    <a:pt x="278" y="2196"/>
                  </a:lnTo>
                  <a:lnTo>
                    <a:pt x="276" y="2199"/>
                  </a:lnTo>
                  <a:lnTo>
                    <a:pt x="272" y="2200"/>
                  </a:lnTo>
                  <a:lnTo>
                    <a:pt x="270" y="2201"/>
                  </a:lnTo>
                  <a:lnTo>
                    <a:pt x="268" y="2200"/>
                  </a:lnTo>
                  <a:lnTo>
                    <a:pt x="12" y="2086"/>
                  </a:lnTo>
                  <a:lnTo>
                    <a:pt x="8" y="2084"/>
                  </a:lnTo>
                  <a:lnTo>
                    <a:pt x="4" y="2081"/>
                  </a:lnTo>
                  <a:lnTo>
                    <a:pt x="2" y="2079"/>
                  </a:lnTo>
                  <a:lnTo>
                    <a:pt x="1" y="2075"/>
                  </a:lnTo>
                  <a:lnTo>
                    <a:pt x="0" y="2071"/>
                  </a:lnTo>
                  <a:lnTo>
                    <a:pt x="0" y="2068"/>
                  </a:lnTo>
                  <a:lnTo>
                    <a:pt x="1" y="2065"/>
                  </a:lnTo>
                  <a:lnTo>
                    <a:pt x="2" y="2061"/>
                  </a:lnTo>
                  <a:lnTo>
                    <a:pt x="61" y="1928"/>
                  </a:lnTo>
                  <a:lnTo>
                    <a:pt x="62" y="1926"/>
                  </a:lnTo>
                  <a:lnTo>
                    <a:pt x="64" y="1925"/>
                  </a:lnTo>
                  <a:lnTo>
                    <a:pt x="66" y="1924"/>
                  </a:lnTo>
                  <a:lnTo>
                    <a:pt x="69" y="1924"/>
                  </a:lnTo>
                  <a:lnTo>
                    <a:pt x="72" y="1924"/>
                  </a:lnTo>
                  <a:lnTo>
                    <a:pt x="77" y="1925"/>
                  </a:lnTo>
                  <a:lnTo>
                    <a:pt x="82" y="1927"/>
                  </a:lnTo>
                  <a:lnTo>
                    <a:pt x="89" y="1931"/>
                  </a:lnTo>
                  <a:close/>
                  <a:moveTo>
                    <a:pt x="212" y="1803"/>
                  </a:moveTo>
                  <a:lnTo>
                    <a:pt x="219" y="1806"/>
                  </a:lnTo>
                  <a:lnTo>
                    <a:pt x="225" y="1808"/>
                  </a:lnTo>
                  <a:lnTo>
                    <a:pt x="229" y="1811"/>
                  </a:lnTo>
                  <a:lnTo>
                    <a:pt x="232" y="1813"/>
                  </a:lnTo>
                  <a:lnTo>
                    <a:pt x="235" y="1814"/>
                  </a:lnTo>
                  <a:lnTo>
                    <a:pt x="236" y="1816"/>
                  </a:lnTo>
                  <a:lnTo>
                    <a:pt x="236" y="1818"/>
                  </a:lnTo>
                  <a:lnTo>
                    <a:pt x="236" y="1820"/>
                  </a:lnTo>
                  <a:lnTo>
                    <a:pt x="235" y="1822"/>
                  </a:lnTo>
                  <a:lnTo>
                    <a:pt x="233" y="1824"/>
                  </a:lnTo>
                  <a:lnTo>
                    <a:pt x="231" y="1826"/>
                  </a:lnTo>
                  <a:lnTo>
                    <a:pt x="230" y="1829"/>
                  </a:lnTo>
                  <a:lnTo>
                    <a:pt x="228" y="1831"/>
                  </a:lnTo>
                  <a:lnTo>
                    <a:pt x="226" y="1834"/>
                  </a:lnTo>
                  <a:lnTo>
                    <a:pt x="225" y="1838"/>
                  </a:lnTo>
                  <a:lnTo>
                    <a:pt x="223" y="1841"/>
                  </a:lnTo>
                  <a:lnTo>
                    <a:pt x="222" y="1846"/>
                  </a:lnTo>
                  <a:lnTo>
                    <a:pt x="222" y="1852"/>
                  </a:lnTo>
                  <a:lnTo>
                    <a:pt x="223" y="1857"/>
                  </a:lnTo>
                  <a:lnTo>
                    <a:pt x="224" y="1864"/>
                  </a:lnTo>
                  <a:lnTo>
                    <a:pt x="227" y="1870"/>
                  </a:lnTo>
                  <a:lnTo>
                    <a:pt x="231" y="1878"/>
                  </a:lnTo>
                  <a:lnTo>
                    <a:pt x="237" y="1886"/>
                  </a:lnTo>
                  <a:lnTo>
                    <a:pt x="243" y="1895"/>
                  </a:lnTo>
                  <a:lnTo>
                    <a:pt x="368" y="1939"/>
                  </a:lnTo>
                  <a:lnTo>
                    <a:pt x="371" y="1940"/>
                  </a:lnTo>
                  <a:lnTo>
                    <a:pt x="373" y="1941"/>
                  </a:lnTo>
                  <a:lnTo>
                    <a:pt x="373" y="1944"/>
                  </a:lnTo>
                  <a:lnTo>
                    <a:pt x="374" y="1947"/>
                  </a:lnTo>
                  <a:lnTo>
                    <a:pt x="373" y="1951"/>
                  </a:lnTo>
                  <a:lnTo>
                    <a:pt x="372" y="1956"/>
                  </a:lnTo>
                  <a:lnTo>
                    <a:pt x="371" y="1963"/>
                  </a:lnTo>
                  <a:lnTo>
                    <a:pt x="368" y="1971"/>
                  </a:lnTo>
                  <a:lnTo>
                    <a:pt x="365" y="1978"/>
                  </a:lnTo>
                  <a:lnTo>
                    <a:pt x="363" y="1983"/>
                  </a:lnTo>
                  <a:lnTo>
                    <a:pt x="360" y="1989"/>
                  </a:lnTo>
                  <a:lnTo>
                    <a:pt x="358" y="1992"/>
                  </a:lnTo>
                  <a:lnTo>
                    <a:pt x="356" y="1994"/>
                  </a:lnTo>
                  <a:lnTo>
                    <a:pt x="353" y="1995"/>
                  </a:lnTo>
                  <a:lnTo>
                    <a:pt x="351" y="1995"/>
                  </a:lnTo>
                  <a:lnTo>
                    <a:pt x="349" y="1995"/>
                  </a:lnTo>
                  <a:lnTo>
                    <a:pt x="148" y="1925"/>
                  </a:lnTo>
                  <a:lnTo>
                    <a:pt x="146" y="1924"/>
                  </a:lnTo>
                  <a:lnTo>
                    <a:pt x="145" y="1923"/>
                  </a:lnTo>
                  <a:lnTo>
                    <a:pt x="144" y="1921"/>
                  </a:lnTo>
                  <a:lnTo>
                    <a:pt x="144" y="1918"/>
                  </a:lnTo>
                  <a:lnTo>
                    <a:pt x="144" y="1914"/>
                  </a:lnTo>
                  <a:lnTo>
                    <a:pt x="144" y="1910"/>
                  </a:lnTo>
                  <a:lnTo>
                    <a:pt x="146" y="1905"/>
                  </a:lnTo>
                  <a:lnTo>
                    <a:pt x="148" y="1898"/>
                  </a:lnTo>
                  <a:lnTo>
                    <a:pt x="150" y="1892"/>
                  </a:lnTo>
                  <a:lnTo>
                    <a:pt x="152" y="1886"/>
                  </a:lnTo>
                  <a:lnTo>
                    <a:pt x="155" y="1883"/>
                  </a:lnTo>
                  <a:lnTo>
                    <a:pt x="157" y="1880"/>
                  </a:lnTo>
                  <a:lnTo>
                    <a:pt x="159" y="1878"/>
                  </a:lnTo>
                  <a:lnTo>
                    <a:pt x="161" y="1876"/>
                  </a:lnTo>
                  <a:lnTo>
                    <a:pt x="163" y="1876"/>
                  </a:lnTo>
                  <a:lnTo>
                    <a:pt x="165" y="1878"/>
                  </a:lnTo>
                  <a:lnTo>
                    <a:pt x="190" y="1886"/>
                  </a:lnTo>
                  <a:lnTo>
                    <a:pt x="183" y="1874"/>
                  </a:lnTo>
                  <a:lnTo>
                    <a:pt x="177" y="1865"/>
                  </a:lnTo>
                  <a:lnTo>
                    <a:pt x="173" y="1856"/>
                  </a:lnTo>
                  <a:lnTo>
                    <a:pt x="170" y="1847"/>
                  </a:lnTo>
                  <a:lnTo>
                    <a:pt x="169" y="1840"/>
                  </a:lnTo>
                  <a:lnTo>
                    <a:pt x="169" y="1832"/>
                  </a:lnTo>
                  <a:lnTo>
                    <a:pt x="170" y="1826"/>
                  </a:lnTo>
                  <a:lnTo>
                    <a:pt x="171" y="1819"/>
                  </a:lnTo>
                  <a:lnTo>
                    <a:pt x="172" y="1816"/>
                  </a:lnTo>
                  <a:lnTo>
                    <a:pt x="174" y="1813"/>
                  </a:lnTo>
                  <a:lnTo>
                    <a:pt x="175" y="1809"/>
                  </a:lnTo>
                  <a:lnTo>
                    <a:pt x="177" y="1806"/>
                  </a:lnTo>
                  <a:lnTo>
                    <a:pt x="179" y="1803"/>
                  </a:lnTo>
                  <a:lnTo>
                    <a:pt x="182" y="1801"/>
                  </a:lnTo>
                  <a:lnTo>
                    <a:pt x="183" y="1799"/>
                  </a:lnTo>
                  <a:lnTo>
                    <a:pt x="185" y="1798"/>
                  </a:lnTo>
                  <a:lnTo>
                    <a:pt x="186" y="1797"/>
                  </a:lnTo>
                  <a:lnTo>
                    <a:pt x="188" y="1797"/>
                  </a:lnTo>
                  <a:lnTo>
                    <a:pt x="189" y="1797"/>
                  </a:lnTo>
                  <a:lnTo>
                    <a:pt x="191" y="1797"/>
                  </a:lnTo>
                  <a:lnTo>
                    <a:pt x="195" y="1798"/>
                  </a:lnTo>
                  <a:lnTo>
                    <a:pt x="199" y="1799"/>
                  </a:lnTo>
                  <a:lnTo>
                    <a:pt x="204" y="1801"/>
                  </a:lnTo>
                  <a:lnTo>
                    <a:pt x="212" y="1803"/>
                  </a:lnTo>
                  <a:close/>
                  <a:moveTo>
                    <a:pt x="462" y="1671"/>
                  </a:moveTo>
                  <a:lnTo>
                    <a:pt x="466" y="1672"/>
                  </a:lnTo>
                  <a:lnTo>
                    <a:pt x="467" y="1675"/>
                  </a:lnTo>
                  <a:lnTo>
                    <a:pt x="468" y="1679"/>
                  </a:lnTo>
                  <a:lnTo>
                    <a:pt x="467" y="1683"/>
                  </a:lnTo>
                  <a:lnTo>
                    <a:pt x="466" y="1690"/>
                  </a:lnTo>
                  <a:lnTo>
                    <a:pt x="462" y="1698"/>
                  </a:lnTo>
                  <a:lnTo>
                    <a:pt x="459" y="1707"/>
                  </a:lnTo>
                  <a:lnTo>
                    <a:pt x="457" y="1712"/>
                  </a:lnTo>
                  <a:lnTo>
                    <a:pt x="455" y="1715"/>
                  </a:lnTo>
                  <a:lnTo>
                    <a:pt x="452" y="1718"/>
                  </a:lnTo>
                  <a:lnTo>
                    <a:pt x="450" y="1719"/>
                  </a:lnTo>
                  <a:lnTo>
                    <a:pt x="446" y="1718"/>
                  </a:lnTo>
                  <a:lnTo>
                    <a:pt x="430" y="1712"/>
                  </a:lnTo>
                  <a:lnTo>
                    <a:pt x="434" y="1721"/>
                  </a:lnTo>
                  <a:lnTo>
                    <a:pt x="438" y="1730"/>
                  </a:lnTo>
                  <a:lnTo>
                    <a:pt x="440" y="1739"/>
                  </a:lnTo>
                  <a:lnTo>
                    <a:pt x="441" y="1748"/>
                  </a:lnTo>
                  <a:lnTo>
                    <a:pt x="442" y="1758"/>
                  </a:lnTo>
                  <a:lnTo>
                    <a:pt x="441" y="1766"/>
                  </a:lnTo>
                  <a:lnTo>
                    <a:pt x="439" y="1776"/>
                  </a:lnTo>
                  <a:lnTo>
                    <a:pt x="437" y="1786"/>
                  </a:lnTo>
                  <a:lnTo>
                    <a:pt x="433" y="1793"/>
                  </a:lnTo>
                  <a:lnTo>
                    <a:pt x="430" y="1801"/>
                  </a:lnTo>
                  <a:lnTo>
                    <a:pt x="426" y="1807"/>
                  </a:lnTo>
                  <a:lnTo>
                    <a:pt x="423" y="1814"/>
                  </a:lnTo>
                  <a:lnTo>
                    <a:pt x="417" y="1819"/>
                  </a:lnTo>
                  <a:lnTo>
                    <a:pt x="413" y="1825"/>
                  </a:lnTo>
                  <a:lnTo>
                    <a:pt x="407" y="1829"/>
                  </a:lnTo>
                  <a:lnTo>
                    <a:pt x="402" y="1832"/>
                  </a:lnTo>
                  <a:lnTo>
                    <a:pt x="396" y="1835"/>
                  </a:lnTo>
                  <a:lnTo>
                    <a:pt x="389" y="1838"/>
                  </a:lnTo>
                  <a:lnTo>
                    <a:pt x="383" y="1840"/>
                  </a:lnTo>
                  <a:lnTo>
                    <a:pt x="376" y="1841"/>
                  </a:lnTo>
                  <a:lnTo>
                    <a:pt x="368" y="1841"/>
                  </a:lnTo>
                  <a:lnTo>
                    <a:pt x="361" y="1840"/>
                  </a:lnTo>
                  <a:lnTo>
                    <a:pt x="353" y="1839"/>
                  </a:lnTo>
                  <a:lnTo>
                    <a:pt x="346" y="1837"/>
                  </a:lnTo>
                  <a:lnTo>
                    <a:pt x="337" y="1832"/>
                  </a:lnTo>
                  <a:lnTo>
                    <a:pt x="330" y="1829"/>
                  </a:lnTo>
                  <a:lnTo>
                    <a:pt x="323" y="1824"/>
                  </a:lnTo>
                  <a:lnTo>
                    <a:pt x="318" y="1818"/>
                  </a:lnTo>
                  <a:lnTo>
                    <a:pt x="312" y="1813"/>
                  </a:lnTo>
                  <a:lnTo>
                    <a:pt x="309" y="1806"/>
                  </a:lnTo>
                  <a:lnTo>
                    <a:pt x="306" y="1799"/>
                  </a:lnTo>
                  <a:lnTo>
                    <a:pt x="304" y="1790"/>
                  </a:lnTo>
                  <a:lnTo>
                    <a:pt x="302" y="1782"/>
                  </a:lnTo>
                  <a:lnTo>
                    <a:pt x="302" y="1773"/>
                  </a:lnTo>
                  <a:lnTo>
                    <a:pt x="302" y="1763"/>
                  </a:lnTo>
                  <a:lnTo>
                    <a:pt x="303" y="1752"/>
                  </a:lnTo>
                  <a:lnTo>
                    <a:pt x="305" y="1741"/>
                  </a:lnTo>
                  <a:lnTo>
                    <a:pt x="307" y="1730"/>
                  </a:lnTo>
                  <a:lnTo>
                    <a:pt x="311" y="1718"/>
                  </a:lnTo>
                  <a:lnTo>
                    <a:pt x="314" y="1704"/>
                  </a:lnTo>
                  <a:lnTo>
                    <a:pt x="322" y="1684"/>
                  </a:lnTo>
                  <a:lnTo>
                    <a:pt x="310" y="1680"/>
                  </a:lnTo>
                  <a:lnTo>
                    <a:pt x="300" y="1678"/>
                  </a:lnTo>
                  <a:lnTo>
                    <a:pt x="293" y="1677"/>
                  </a:lnTo>
                  <a:lnTo>
                    <a:pt x="285" y="1677"/>
                  </a:lnTo>
                  <a:lnTo>
                    <a:pt x="279" y="1679"/>
                  </a:lnTo>
                  <a:lnTo>
                    <a:pt x="272" y="1682"/>
                  </a:lnTo>
                  <a:lnTo>
                    <a:pt x="267" y="1687"/>
                  </a:lnTo>
                  <a:lnTo>
                    <a:pt x="263" y="1695"/>
                  </a:lnTo>
                  <a:lnTo>
                    <a:pt x="259" y="1705"/>
                  </a:lnTo>
                  <a:lnTo>
                    <a:pt x="255" y="1719"/>
                  </a:lnTo>
                  <a:lnTo>
                    <a:pt x="253" y="1732"/>
                  </a:lnTo>
                  <a:lnTo>
                    <a:pt x="253" y="1744"/>
                  </a:lnTo>
                  <a:lnTo>
                    <a:pt x="253" y="1753"/>
                  </a:lnTo>
                  <a:lnTo>
                    <a:pt x="254" y="1763"/>
                  </a:lnTo>
                  <a:lnTo>
                    <a:pt x="255" y="1771"/>
                  </a:lnTo>
                  <a:lnTo>
                    <a:pt x="256" y="1776"/>
                  </a:lnTo>
                  <a:lnTo>
                    <a:pt x="255" y="1780"/>
                  </a:lnTo>
                  <a:lnTo>
                    <a:pt x="254" y="1782"/>
                  </a:lnTo>
                  <a:lnTo>
                    <a:pt x="252" y="1785"/>
                  </a:lnTo>
                  <a:lnTo>
                    <a:pt x="250" y="1786"/>
                  </a:lnTo>
                  <a:lnTo>
                    <a:pt x="246" y="1786"/>
                  </a:lnTo>
                  <a:lnTo>
                    <a:pt x="243" y="1786"/>
                  </a:lnTo>
                  <a:lnTo>
                    <a:pt x="239" y="1786"/>
                  </a:lnTo>
                  <a:lnTo>
                    <a:pt x="235" y="1785"/>
                  </a:lnTo>
                  <a:lnTo>
                    <a:pt x="229" y="1782"/>
                  </a:lnTo>
                  <a:lnTo>
                    <a:pt x="223" y="1780"/>
                  </a:lnTo>
                  <a:lnTo>
                    <a:pt x="218" y="1778"/>
                  </a:lnTo>
                  <a:lnTo>
                    <a:pt x="215" y="1775"/>
                  </a:lnTo>
                  <a:lnTo>
                    <a:pt x="213" y="1772"/>
                  </a:lnTo>
                  <a:lnTo>
                    <a:pt x="211" y="1765"/>
                  </a:lnTo>
                  <a:lnTo>
                    <a:pt x="210" y="1758"/>
                  </a:lnTo>
                  <a:lnTo>
                    <a:pt x="209" y="1748"/>
                  </a:lnTo>
                  <a:lnTo>
                    <a:pt x="209" y="1737"/>
                  </a:lnTo>
                  <a:lnTo>
                    <a:pt x="210" y="1724"/>
                  </a:lnTo>
                  <a:lnTo>
                    <a:pt x="211" y="1711"/>
                  </a:lnTo>
                  <a:lnTo>
                    <a:pt x="214" y="1698"/>
                  </a:lnTo>
                  <a:lnTo>
                    <a:pt x="217" y="1685"/>
                  </a:lnTo>
                  <a:lnTo>
                    <a:pt x="222" y="1673"/>
                  </a:lnTo>
                  <a:lnTo>
                    <a:pt x="227" y="1664"/>
                  </a:lnTo>
                  <a:lnTo>
                    <a:pt x="231" y="1655"/>
                  </a:lnTo>
                  <a:lnTo>
                    <a:pt x="237" y="1646"/>
                  </a:lnTo>
                  <a:lnTo>
                    <a:pt x="242" y="1639"/>
                  </a:lnTo>
                  <a:lnTo>
                    <a:pt x="247" y="1633"/>
                  </a:lnTo>
                  <a:lnTo>
                    <a:pt x="254" y="1628"/>
                  </a:lnTo>
                  <a:lnTo>
                    <a:pt x="260" y="1624"/>
                  </a:lnTo>
                  <a:lnTo>
                    <a:pt x="267" y="1620"/>
                  </a:lnTo>
                  <a:lnTo>
                    <a:pt x="274" y="1618"/>
                  </a:lnTo>
                  <a:lnTo>
                    <a:pt x="282" y="1617"/>
                  </a:lnTo>
                  <a:lnTo>
                    <a:pt x="291" y="1616"/>
                  </a:lnTo>
                  <a:lnTo>
                    <a:pt x="299" y="1617"/>
                  </a:lnTo>
                  <a:lnTo>
                    <a:pt x="308" y="1618"/>
                  </a:lnTo>
                  <a:lnTo>
                    <a:pt x="318" y="1621"/>
                  </a:lnTo>
                  <a:lnTo>
                    <a:pt x="327" y="1624"/>
                  </a:lnTo>
                  <a:lnTo>
                    <a:pt x="462" y="1671"/>
                  </a:lnTo>
                  <a:close/>
                  <a:moveTo>
                    <a:pt x="358" y="1697"/>
                  </a:moveTo>
                  <a:lnTo>
                    <a:pt x="350" y="1719"/>
                  </a:lnTo>
                  <a:lnTo>
                    <a:pt x="346" y="1732"/>
                  </a:lnTo>
                  <a:lnTo>
                    <a:pt x="344" y="1742"/>
                  </a:lnTo>
                  <a:lnTo>
                    <a:pt x="344" y="1752"/>
                  </a:lnTo>
                  <a:lnTo>
                    <a:pt x="345" y="1761"/>
                  </a:lnTo>
                  <a:lnTo>
                    <a:pt x="347" y="1767"/>
                  </a:lnTo>
                  <a:lnTo>
                    <a:pt x="351" y="1773"/>
                  </a:lnTo>
                  <a:lnTo>
                    <a:pt x="357" y="1777"/>
                  </a:lnTo>
                  <a:lnTo>
                    <a:pt x="363" y="1780"/>
                  </a:lnTo>
                  <a:lnTo>
                    <a:pt x="370" y="1781"/>
                  </a:lnTo>
                  <a:lnTo>
                    <a:pt x="375" y="1782"/>
                  </a:lnTo>
                  <a:lnTo>
                    <a:pt x="380" y="1781"/>
                  </a:lnTo>
                  <a:lnTo>
                    <a:pt x="386" y="1779"/>
                  </a:lnTo>
                  <a:lnTo>
                    <a:pt x="390" y="1776"/>
                  </a:lnTo>
                  <a:lnTo>
                    <a:pt x="394" y="1772"/>
                  </a:lnTo>
                  <a:lnTo>
                    <a:pt x="398" y="1766"/>
                  </a:lnTo>
                  <a:lnTo>
                    <a:pt x="401" y="1760"/>
                  </a:lnTo>
                  <a:lnTo>
                    <a:pt x="402" y="1753"/>
                  </a:lnTo>
                  <a:lnTo>
                    <a:pt x="403" y="1748"/>
                  </a:lnTo>
                  <a:lnTo>
                    <a:pt x="403" y="1741"/>
                  </a:lnTo>
                  <a:lnTo>
                    <a:pt x="402" y="1735"/>
                  </a:lnTo>
                  <a:lnTo>
                    <a:pt x="398" y="1723"/>
                  </a:lnTo>
                  <a:lnTo>
                    <a:pt x="391" y="1709"/>
                  </a:lnTo>
                  <a:lnTo>
                    <a:pt x="358" y="1697"/>
                  </a:lnTo>
                  <a:close/>
                  <a:moveTo>
                    <a:pt x="579" y="1291"/>
                  </a:moveTo>
                  <a:lnTo>
                    <a:pt x="581" y="1292"/>
                  </a:lnTo>
                  <a:lnTo>
                    <a:pt x="582" y="1293"/>
                  </a:lnTo>
                  <a:lnTo>
                    <a:pt x="584" y="1295"/>
                  </a:lnTo>
                  <a:lnTo>
                    <a:pt x="584" y="1298"/>
                  </a:lnTo>
                  <a:lnTo>
                    <a:pt x="584" y="1303"/>
                  </a:lnTo>
                  <a:lnTo>
                    <a:pt x="582" y="1308"/>
                  </a:lnTo>
                  <a:lnTo>
                    <a:pt x="581" y="1315"/>
                  </a:lnTo>
                  <a:lnTo>
                    <a:pt x="579" y="1322"/>
                  </a:lnTo>
                  <a:lnTo>
                    <a:pt x="577" y="1330"/>
                  </a:lnTo>
                  <a:lnTo>
                    <a:pt x="574" y="1336"/>
                  </a:lnTo>
                  <a:lnTo>
                    <a:pt x="572" y="1340"/>
                  </a:lnTo>
                  <a:lnTo>
                    <a:pt x="569" y="1344"/>
                  </a:lnTo>
                  <a:lnTo>
                    <a:pt x="567" y="1347"/>
                  </a:lnTo>
                  <a:lnTo>
                    <a:pt x="565" y="1348"/>
                  </a:lnTo>
                  <a:lnTo>
                    <a:pt x="563" y="1348"/>
                  </a:lnTo>
                  <a:lnTo>
                    <a:pt x="561" y="1348"/>
                  </a:lnTo>
                  <a:lnTo>
                    <a:pt x="441" y="1310"/>
                  </a:lnTo>
                  <a:lnTo>
                    <a:pt x="431" y="1308"/>
                  </a:lnTo>
                  <a:lnTo>
                    <a:pt x="421" y="1307"/>
                  </a:lnTo>
                  <a:lnTo>
                    <a:pt x="413" y="1307"/>
                  </a:lnTo>
                  <a:lnTo>
                    <a:pt x="405" y="1308"/>
                  </a:lnTo>
                  <a:lnTo>
                    <a:pt x="399" y="1311"/>
                  </a:lnTo>
                  <a:lnTo>
                    <a:pt x="392" y="1316"/>
                  </a:lnTo>
                  <a:lnTo>
                    <a:pt x="388" y="1321"/>
                  </a:lnTo>
                  <a:lnTo>
                    <a:pt x="385" y="1329"/>
                  </a:lnTo>
                  <a:lnTo>
                    <a:pt x="384" y="1334"/>
                  </a:lnTo>
                  <a:lnTo>
                    <a:pt x="384" y="1339"/>
                  </a:lnTo>
                  <a:lnTo>
                    <a:pt x="385" y="1345"/>
                  </a:lnTo>
                  <a:lnTo>
                    <a:pt x="387" y="1351"/>
                  </a:lnTo>
                  <a:lnTo>
                    <a:pt x="393" y="1365"/>
                  </a:lnTo>
                  <a:lnTo>
                    <a:pt x="403" y="1382"/>
                  </a:lnTo>
                  <a:lnTo>
                    <a:pt x="538" y="1424"/>
                  </a:lnTo>
                  <a:lnTo>
                    <a:pt x="539" y="1425"/>
                  </a:lnTo>
                  <a:lnTo>
                    <a:pt x="541" y="1426"/>
                  </a:lnTo>
                  <a:lnTo>
                    <a:pt x="542" y="1428"/>
                  </a:lnTo>
                  <a:lnTo>
                    <a:pt x="542" y="1431"/>
                  </a:lnTo>
                  <a:lnTo>
                    <a:pt x="542" y="1436"/>
                  </a:lnTo>
                  <a:lnTo>
                    <a:pt x="541" y="1441"/>
                  </a:lnTo>
                  <a:lnTo>
                    <a:pt x="540" y="1447"/>
                  </a:lnTo>
                  <a:lnTo>
                    <a:pt x="538" y="1455"/>
                  </a:lnTo>
                  <a:lnTo>
                    <a:pt x="535" y="1463"/>
                  </a:lnTo>
                  <a:lnTo>
                    <a:pt x="533" y="1469"/>
                  </a:lnTo>
                  <a:lnTo>
                    <a:pt x="531" y="1473"/>
                  </a:lnTo>
                  <a:lnTo>
                    <a:pt x="528" y="1477"/>
                  </a:lnTo>
                  <a:lnTo>
                    <a:pt x="526" y="1479"/>
                  </a:lnTo>
                  <a:lnTo>
                    <a:pt x="524" y="1481"/>
                  </a:lnTo>
                  <a:lnTo>
                    <a:pt x="522" y="1481"/>
                  </a:lnTo>
                  <a:lnTo>
                    <a:pt x="520" y="1481"/>
                  </a:lnTo>
                  <a:lnTo>
                    <a:pt x="400" y="1443"/>
                  </a:lnTo>
                  <a:lnTo>
                    <a:pt x="389" y="1441"/>
                  </a:lnTo>
                  <a:lnTo>
                    <a:pt x="380" y="1440"/>
                  </a:lnTo>
                  <a:lnTo>
                    <a:pt x="372" y="1440"/>
                  </a:lnTo>
                  <a:lnTo>
                    <a:pt x="364" y="1441"/>
                  </a:lnTo>
                  <a:lnTo>
                    <a:pt x="358" y="1443"/>
                  </a:lnTo>
                  <a:lnTo>
                    <a:pt x="351" y="1447"/>
                  </a:lnTo>
                  <a:lnTo>
                    <a:pt x="347" y="1454"/>
                  </a:lnTo>
                  <a:lnTo>
                    <a:pt x="344" y="1462"/>
                  </a:lnTo>
                  <a:lnTo>
                    <a:pt x="343" y="1467"/>
                  </a:lnTo>
                  <a:lnTo>
                    <a:pt x="343" y="1472"/>
                  </a:lnTo>
                  <a:lnTo>
                    <a:pt x="344" y="1478"/>
                  </a:lnTo>
                  <a:lnTo>
                    <a:pt x="346" y="1484"/>
                  </a:lnTo>
                  <a:lnTo>
                    <a:pt x="351" y="1498"/>
                  </a:lnTo>
                  <a:lnTo>
                    <a:pt x="361" y="1514"/>
                  </a:lnTo>
                  <a:lnTo>
                    <a:pt x="496" y="1557"/>
                  </a:lnTo>
                  <a:lnTo>
                    <a:pt x="498" y="1558"/>
                  </a:lnTo>
                  <a:lnTo>
                    <a:pt x="500" y="1559"/>
                  </a:lnTo>
                  <a:lnTo>
                    <a:pt x="501" y="1561"/>
                  </a:lnTo>
                  <a:lnTo>
                    <a:pt x="501" y="1564"/>
                  </a:lnTo>
                  <a:lnTo>
                    <a:pt x="501" y="1569"/>
                  </a:lnTo>
                  <a:lnTo>
                    <a:pt x="500" y="1574"/>
                  </a:lnTo>
                  <a:lnTo>
                    <a:pt x="499" y="1580"/>
                  </a:lnTo>
                  <a:lnTo>
                    <a:pt x="497" y="1588"/>
                  </a:lnTo>
                  <a:lnTo>
                    <a:pt x="494" y="1596"/>
                  </a:lnTo>
                  <a:lnTo>
                    <a:pt x="492" y="1601"/>
                  </a:lnTo>
                  <a:lnTo>
                    <a:pt x="490" y="1606"/>
                  </a:lnTo>
                  <a:lnTo>
                    <a:pt x="487" y="1610"/>
                  </a:lnTo>
                  <a:lnTo>
                    <a:pt x="485" y="1612"/>
                  </a:lnTo>
                  <a:lnTo>
                    <a:pt x="483" y="1614"/>
                  </a:lnTo>
                  <a:lnTo>
                    <a:pt x="481" y="1614"/>
                  </a:lnTo>
                  <a:lnTo>
                    <a:pt x="479" y="1614"/>
                  </a:lnTo>
                  <a:lnTo>
                    <a:pt x="276" y="1550"/>
                  </a:lnTo>
                  <a:lnTo>
                    <a:pt x="273" y="1549"/>
                  </a:lnTo>
                  <a:lnTo>
                    <a:pt x="272" y="1548"/>
                  </a:lnTo>
                  <a:lnTo>
                    <a:pt x="271" y="1546"/>
                  </a:lnTo>
                  <a:lnTo>
                    <a:pt x="270" y="1543"/>
                  </a:lnTo>
                  <a:lnTo>
                    <a:pt x="270" y="1539"/>
                  </a:lnTo>
                  <a:lnTo>
                    <a:pt x="271" y="1535"/>
                  </a:lnTo>
                  <a:lnTo>
                    <a:pt x="272" y="1530"/>
                  </a:lnTo>
                  <a:lnTo>
                    <a:pt x="274" y="1523"/>
                  </a:lnTo>
                  <a:lnTo>
                    <a:pt x="277" y="1517"/>
                  </a:lnTo>
                  <a:lnTo>
                    <a:pt x="278" y="1511"/>
                  </a:lnTo>
                  <a:lnTo>
                    <a:pt x="280" y="1507"/>
                  </a:lnTo>
                  <a:lnTo>
                    <a:pt x="282" y="1505"/>
                  </a:lnTo>
                  <a:lnTo>
                    <a:pt x="284" y="1503"/>
                  </a:lnTo>
                  <a:lnTo>
                    <a:pt x="286" y="1502"/>
                  </a:lnTo>
                  <a:lnTo>
                    <a:pt x="289" y="1502"/>
                  </a:lnTo>
                  <a:lnTo>
                    <a:pt x="291" y="1502"/>
                  </a:lnTo>
                  <a:lnTo>
                    <a:pt x="314" y="1509"/>
                  </a:lnTo>
                  <a:lnTo>
                    <a:pt x="308" y="1498"/>
                  </a:lnTo>
                  <a:lnTo>
                    <a:pt x="304" y="1487"/>
                  </a:lnTo>
                  <a:lnTo>
                    <a:pt x="299" y="1477"/>
                  </a:lnTo>
                  <a:lnTo>
                    <a:pt x="297" y="1467"/>
                  </a:lnTo>
                  <a:lnTo>
                    <a:pt x="296" y="1457"/>
                  </a:lnTo>
                  <a:lnTo>
                    <a:pt x="296" y="1447"/>
                  </a:lnTo>
                  <a:lnTo>
                    <a:pt x="297" y="1438"/>
                  </a:lnTo>
                  <a:lnTo>
                    <a:pt x="299" y="1429"/>
                  </a:lnTo>
                  <a:lnTo>
                    <a:pt x="304" y="1417"/>
                  </a:lnTo>
                  <a:lnTo>
                    <a:pt x="309" y="1407"/>
                  </a:lnTo>
                  <a:lnTo>
                    <a:pt x="314" y="1399"/>
                  </a:lnTo>
                  <a:lnTo>
                    <a:pt x="322" y="1391"/>
                  </a:lnTo>
                  <a:lnTo>
                    <a:pt x="330" y="1386"/>
                  </a:lnTo>
                  <a:lnTo>
                    <a:pt x="337" y="1382"/>
                  </a:lnTo>
                  <a:lnTo>
                    <a:pt x="347" y="1378"/>
                  </a:lnTo>
                  <a:lnTo>
                    <a:pt x="356" y="1377"/>
                  </a:lnTo>
                  <a:lnTo>
                    <a:pt x="349" y="1365"/>
                  </a:lnTo>
                  <a:lnTo>
                    <a:pt x="345" y="1353"/>
                  </a:lnTo>
                  <a:lnTo>
                    <a:pt x="340" y="1343"/>
                  </a:lnTo>
                  <a:lnTo>
                    <a:pt x="338" y="1333"/>
                  </a:lnTo>
                  <a:lnTo>
                    <a:pt x="337" y="1323"/>
                  </a:lnTo>
                  <a:lnTo>
                    <a:pt x="337" y="1313"/>
                  </a:lnTo>
                  <a:lnTo>
                    <a:pt x="338" y="1305"/>
                  </a:lnTo>
                  <a:lnTo>
                    <a:pt x="340" y="1296"/>
                  </a:lnTo>
                  <a:lnTo>
                    <a:pt x="344" y="1286"/>
                  </a:lnTo>
                  <a:lnTo>
                    <a:pt x="348" y="1278"/>
                  </a:lnTo>
                  <a:lnTo>
                    <a:pt x="352" y="1270"/>
                  </a:lnTo>
                  <a:lnTo>
                    <a:pt x="358" y="1264"/>
                  </a:lnTo>
                  <a:lnTo>
                    <a:pt x="364" y="1258"/>
                  </a:lnTo>
                  <a:lnTo>
                    <a:pt x="370" y="1254"/>
                  </a:lnTo>
                  <a:lnTo>
                    <a:pt x="376" y="1250"/>
                  </a:lnTo>
                  <a:lnTo>
                    <a:pt x="384" y="1248"/>
                  </a:lnTo>
                  <a:lnTo>
                    <a:pt x="391" y="1245"/>
                  </a:lnTo>
                  <a:lnTo>
                    <a:pt x="399" y="1244"/>
                  </a:lnTo>
                  <a:lnTo>
                    <a:pt x="406" y="1243"/>
                  </a:lnTo>
                  <a:lnTo>
                    <a:pt x="415" y="1243"/>
                  </a:lnTo>
                  <a:lnTo>
                    <a:pt x="424" y="1244"/>
                  </a:lnTo>
                  <a:lnTo>
                    <a:pt x="431" y="1245"/>
                  </a:lnTo>
                  <a:lnTo>
                    <a:pt x="440" y="1248"/>
                  </a:lnTo>
                  <a:lnTo>
                    <a:pt x="448" y="1251"/>
                  </a:lnTo>
                  <a:lnTo>
                    <a:pt x="579" y="1291"/>
                  </a:lnTo>
                  <a:close/>
                  <a:moveTo>
                    <a:pt x="537" y="1015"/>
                  </a:moveTo>
                  <a:lnTo>
                    <a:pt x="541" y="1017"/>
                  </a:lnTo>
                  <a:lnTo>
                    <a:pt x="546" y="1018"/>
                  </a:lnTo>
                  <a:lnTo>
                    <a:pt x="549" y="1022"/>
                  </a:lnTo>
                  <a:lnTo>
                    <a:pt x="551" y="1024"/>
                  </a:lnTo>
                  <a:lnTo>
                    <a:pt x="552" y="1027"/>
                  </a:lnTo>
                  <a:lnTo>
                    <a:pt x="553" y="1030"/>
                  </a:lnTo>
                  <a:lnTo>
                    <a:pt x="553" y="1035"/>
                  </a:lnTo>
                  <a:lnTo>
                    <a:pt x="552" y="1039"/>
                  </a:lnTo>
                  <a:lnTo>
                    <a:pt x="519" y="1163"/>
                  </a:lnTo>
                  <a:lnTo>
                    <a:pt x="532" y="1166"/>
                  </a:lnTo>
                  <a:lnTo>
                    <a:pt x="544" y="1166"/>
                  </a:lnTo>
                  <a:lnTo>
                    <a:pt x="549" y="1166"/>
                  </a:lnTo>
                  <a:lnTo>
                    <a:pt x="554" y="1165"/>
                  </a:lnTo>
                  <a:lnTo>
                    <a:pt x="559" y="1164"/>
                  </a:lnTo>
                  <a:lnTo>
                    <a:pt x="564" y="1162"/>
                  </a:lnTo>
                  <a:lnTo>
                    <a:pt x="568" y="1159"/>
                  </a:lnTo>
                  <a:lnTo>
                    <a:pt x="573" y="1156"/>
                  </a:lnTo>
                  <a:lnTo>
                    <a:pt x="576" y="1152"/>
                  </a:lnTo>
                  <a:lnTo>
                    <a:pt x="580" y="1147"/>
                  </a:lnTo>
                  <a:lnTo>
                    <a:pt x="584" y="1143"/>
                  </a:lnTo>
                  <a:lnTo>
                    <a:pt x="586" y="1136"/>
                  </a:lnTo>
                  <a:lnTo>
                    <a:pt x="589" y="1130"/>
                  </a:lnTo>
                  <a:lnTo>
                    <a:pt x="591" y="1123"/>
                  </a:lnTo>
                  <a:lnTo>
                    <a:pt x="594" y="1108"/>
                  </a:lnTo>
                  <a:lnTo>
                    <a:pt x="596" y="1095"/>
                  </a:lnTo>
                  <a:lnTo>
                    <a:pt x="596" y="1084"/>
                  </a:lnTo>
                  <a:lnTo>
                    <a:pt x="596" y="1075"/>
                  </a:lnTo>
                  <a:lnTo>
                    <a:pt x="596" y="1066"/>
                  </a:lnTo>
                  <a:lnTo>
                    <a:pt x="595" y="1060"/>
                  </a:lnTo>
                  <a:lnTo>
                    <a:pt x="595" y="1054"/>
                  </a:lnTo>
                  <a:lnTo>
                    <a:pt x="595" y="1050"/>
                  </a:lnTo>
                  <a:lnTo>
                    <a:pt x="596" y="1048"/>
                  </a:lnTo>
                  <a:lnTo>
                    <a:pt x="598" y="1047"/>
                  </a:lnTo>
                  <a:lnTo>
                    <a:pt x="599" y="1045"/>
                  </a:lnTo>
                  <a:lnTo>
                    <a:pt x="601" y="1045"/>
                  </a:lnTo>
                  <a:lnTo>
                    <a:pt x="604" y="1044"/>
                  </a:lnTo>
                  <a:lnTo>
                    <a:pt x="607" y="1045"/>
                  </a:lnTo>
                  <a:lnTo>
                    <a:pt x="612" y="1047"/>
                  </a:lnTo>
                  <a:lnTo>
                    <a:pt x="617" y="1048"/>
                  </a:lnTo>
                  <a:lnTo>
                    <a:pt x="621" y="1049"/>
                  </a:lnTo>
                  <a:lnTo>
                    <a:pt x="626" y="1050"/>
                  </a:lnTo>
                  <a:lnTo>
                    <a:pt x="629" y="1051"/>
                  </a:lnTo>
                  <a:lnTo>
                    <a:pt x="631" y="1053"/>
                  </a:lnTo>
                  <a:lnTo>
                    <a:pt x="633" y="1054"/>
                  </a:lnTo>
                  <a:lnTo>
                    <a:pt x="635" y="1055"/>
                  </a:lnTo>
                  <a:lnTo>
                    <a:pt x="636" y="1056"/>
                  </a:lnTo>
                  <a:lnTo>
                    <a:pt x="638" y="1058"/>
                  </a:lnTo>
                  <a:lnTo>
                    <a:pt x="639" y="1062"/>
                  </a:lnTo>
                  <a:lnTo>
                    <a:pt x="640" y="1068"/>
                  </a:lnTo>
                  <a:lnTo>
                    <a:pt x="641" y="1076"/>
                  </a:lnTo>
                  <a:lnTo>
                    <a:pt x="641" y="1087"/>
                  </a:lnTo>
                  <a:lnTo>
                    <a:pt x="640" y="1098"/>
                  </a:lnTo>
                  <a:lnTo>
                    <a:pt x="639" y="1111"/>
                  </a:lnTo>
                  <a:lnTo>
                    <a:pt x="636" y="1125"/>
                  </a:lnTo>
                  <a:lnTo>
                    <a:pt x="633" y="1141"/>
                  </a:lnTo>
                  <a:lnTo>
                    <a:pt x="629" y="1154"/>
                  </a:lnTo>
                  <a:lnTo>
                    <a:pt x="625" y="1165"/>
                  </a:lnTo>
                  <a:lnTo>
                    <a:pt x="619" y="1176"/>
                  </a:lnTo>
                  <a:lnTo>
                    <a:pt x="614" y="1186"/>
                  </a:lnTo>
                  <a:lnTo>
                    <a:pt x="606" y="1195"/>
                  </a:lnTo>
                  <a:lnTo>
                    <a:pt x="600" y="1203"/>
                  </a:lnTo>
                  <a:lnTo>
                    <a:pt x="591" y="1210"/>
                  </a:lnTo>
                  <a:lnTo>
                    <a:pt x="584" y="1215"/>
                  </a:lnTo>
                  <a:lnTo>
                    <a:pt x="574" y="1219"/>
                  </a:lnTo>
                  <a:lnTo>
                    <a:pt x="564" y="1223"/>
                  </a:lnTo>
                  <a:lnTo>
                    <a:pt x="553" y="1225"/>
                  </a:lnTo>
                  <a:lnTo>
                    <a:pt x="542" y="1226"/>
                  </a:lnTo>
                  <a:lnTo>
                    <a:pt x="531" y="1226"/>
                  </a:lnTo>
                  <a:lnTo>
                    <a:pt x="518" y="1225"/>
                  </a:lnTo>
                  <a:lnTo>
                    <a:pt x="504" y="1223"/>
                  </a:lnTo>
                  <a:lnTo>
                    <a:pt x="491" y="1219"/>
                  </a:lnTo>
                  <a:lnTo>
                    <a:pt x="477" y="1215"/>
                  </a:lnTo>
                  <a:lnTo>
                    <a:pt x="465" y="1210"/>
                  </a:lnTo>
                  <a:lnTo>
                    <a:pt x="453" y="1204"/>
                  </a:lnTo>
                  <a:lnTo>
                    <a:pt x="443" y="1198"/>
                  </a:lnTo>
                  <a:lnTo>
                    <a:pt x="433" y="1191"/>
                  </a:lnTo>
                  <a:lnTo>
                    <a:pt x="425" y="1184"/>
                  </a:lnTo>
                  <a:lnTo>
                    <a:pt x="417" y="1176"/>
                  </a:lnTo>
                  <a:lnTo>
                    <a:pt x="412" y="1168"/>
                  </a:lnTo>
                  <a:lnTo>
                    <a:pt x="406" y="1159"/>
                  </a:lnTo>
                  <a:lnTo>
                    <a:pt x="402" y="1149"/>
                  </a:lnTo>
                  <a:lnTo>
                    <a:pt x="399" y="1138"/>
                  </a:lnTo>
                  <a:lnTo>
                    <a:pt x="397" y="1129"/>
                  </a:lnTo>
                  <a:lnTo>
                    <a:pt x="397" y="1117"/>
                  </a:lnTo>
                  <a:lnTo>
                    <a:pt x="397" y="1106"/>
                  </a:lnTo>
                  <a:lnTo>
                    <a:pt x="398" y="1094"/>
                  </a:lnTo>
                  <a:lnTo>
                    <a:pt x="401" y="1082"/>
                  </a:lnTo>
                  <a:lnTo>
                    <a:pt x="404" y="1070"/>
                  </a:lnTo>
                  <a:lnTo>
                    <a:pt x="410" y="1058"/>
                  </a:lnTo>
                  <a:lnTo>
                    <a:pt x="415" y="1049"/>
                  </a:lnTo>
                  <a:lnTo>
                    <a:pt x="420" y="1040"/>
                  </a:lnTo>
                  <a:lnTo>
                    <a:pt x="427" y="1032"/>
                  </a:lnTo>
                  <a:lnTo>
                    <a:pt x="434" y="1026"/>
                  </a:lnTo>
                  <a:lnTo>
                    <a:pt x="442" y="1021"/>
                  </a:lnTo>
                  <a:lnTo>
                    <a:pt x="450" y="1016"/>
                  </a:lnTo>
                  <a:lnTo>
                    <a:pt x="458" y="1012"/>
                  </a:lnTo>
                  <a:lnTo>
                    <a:pt x="467" y="1010"/>
                  </a:lnTo>
                  <a:lnTo>
                    <a:pt x="477" y="1008"/>
                  </a:lnTo>
                  <a:lnTo>
                    <a:pt x="486" y="1008"/>
                  </a:lnTo>
                  <a:lnTo>
                    <a:pt x="496" y="1008"/>
                  </a:lnTo>
                  <a:lnTo>
                    <a:pt x="507" y="1009"/>
                  </a:lnTo>
                  <a:lnTo>
                    <a:pt x="517" y="1010"/>
                  </a:lnTo>
                  <a:lnTo>
                    <a:pt x="527" y="1013"/>
                  </a:lnTo>
                  <a:lnTo>
                    <a:pt x="537" y="1015"/>
                  </a:lnTo>
                  <a:close/>
                  <a:moveTo>
                    <a:pt x="505" y="1067"/>
                  </a:moveTo>
                  <a:lnTo>
                    <a:pt x="494" y="1064"/>
                  </a:lnTo>
                  <a:lnTo>
                    <a:pt x="483" y="1063"/>
                  </a:lnTo>
                  <a:lnTo>
                    <a:pt x="473" y="1064"/>
                  </a:lnTo>
                  <a:lnTo>
                    <a:pt x="465" y="1066"/>
                  </a:lnTo>
                  <a:lnTo>
                    <a:pt x="460" y="1068"/>
                  </a:lnTo>
                  <a:lnTo>
                    <a:pt x="456" y="1070"/>
                  </a:lnTo>
                  <a:lnTo>
                    <a:pt x="453" y="1074"/>
                  </a:lnTo>
                  <a:lnTo>
                    <a:pt x="450" y="1077"/>
                  </a:lnTo>
                  <a:lnTo>
                    <a:pt x="445" y="1084"/>
                  </a:lnTo>
                  <a:lnTo>
                    <a:pt x="441" y="1094"/>
                  </a:lnTo>
                  <a:lnTo>
                    <a:pt x="440" y="1101"/>
                  </a:lnTo>
                  <a:lnTo>
                    <a:pt x="440" y="1105"/>
                  </a:lnTo>
                  <a:lnTo>
                    <a:pt x="440" y="1110"/>
                  </a:lnTo>
                  <a:lnTo>
                    <a:pt x="440" y="1115"/>
                  </a:lnTo>
                  <a:lnTo>
                    <a:pt x="443" y="1124"/>
                  </a:lnTo>
                  <a:lnTo>
                    <a:pt x="447" y="1132"/>
                  </a:lnTo>
                  <a:lnTo>
                    <a:pt x="454" y="1138"/>
                  </a:lnTo>
                  <a:lnTo>
                    <a:pt x="462" y="1145"/>
                  </a:lnTo>
                  <a:lnTo>
                    <a:pt x="471" y="1149"/>
                  </a:lnTo>
                  <a:lnTo>
                    <a:pt x="482" y="1154"/>
                  </a:lnTo>
                  <a:lnTo>
                    <a:pt x="505" y="1067"/>
                  </a:lnTo>
                  <a:close/>
                  <a:moveTo>
                    <a:pt x="517" y="645"/>
                  </a:moveTo>
                  <a:lnTo>
                    <a:pt x="520" y="645"/>
                  </a:lnTo>
                  <a:lnTo>
                    <a:pt x="523" y="646"/>
                  </a:lnTo>
                  <a:lnTo>
                    <a:pt x="527" y="648"/>
                  </a:lnTo>
                  <a:lnTo>
                    <a:pt x="533" y="651"/>
                  </a:lnTo>
                  <a:lnTo>
                    <a:pt x="712" y="741"/>
                  </a:lnTo>
                  <a:lnTo>
                    <a:pt x="715" y="743"/>
                  </a:lnTo>
                  <a:lnTo>
                    <a:pt x="717" y="745"/>
                  </a:lnTo>
                  <a:lnTo>
                    <a:pt x="720" y="748"/>
                  </a:lnTo>
                  <a:lnTo>
                    <a:pt x="721" y="752"/>
                  </a:lnTo>
                  <a:lnTo>
                    <a:pt x="721" y="757"/>
                  </a:lnTo>
                  <a:lnTo>
                    <a:pt x="721" y="763"/>
                  </a:lnTo>
                  <a:lnTo>
                    <a:pt x="720" y="772"/>
                  </a:lnTo>
                  <a:lnTo>
                    <a:pt x="717" y="782"/>
                  </a:lnTo>
                  <a:lnTo>
                    <a:pt x="715" y="793"/>
                  </a:lnTo>
                  <a:lnTo>
                    <a:pt x="713" y="800"/>
                  </a:lnTo>
                  <a:lnTo>
                    <a:pt x="711" y="807"/>
                  </a:lnTo>
                  <a:lnTo>
                    <a:pt x="709" y="812"/>
                  </a:lnTo>
                  <a:lnTo>
                    <a:pt x="707" y="815"/>
                  </a:lnTo>
                  <a:lnTo>
                    <a:pt x="705" y="816"/>
                  </a:lnTo>
                  <a:lnTo>
                    <a:pt x="701" y="817"/>
                  </a:lnTo>
                  <a:lnTo>
                    <a:pt x="698" y="819"/>
                  </a:lnTo>
                  <a:lnTo>
                    <a:pt x="564" y="830"/>
                  </a:lnTo>
                  <a:lnTo>
                    <a:pt x="562" y="830"/>
                  </a:lnTo>
                  <a:lnTo>
                    <a:pt x="564" y="831"/>
                  </a:lnTo>
                  <a:lnTo>
                    <a:pt x="685" y="887"/>
                  </a:lnTo>
                  <a:lnTo>
                    <a:pt x="688" y="889"/>
                  </a:lnTo>
                  <a:lnTo>
                    <a:pt x="690" y="891"/>
                  </a:lnTo>
                  <a:lnTo>
                    <a:pt x="693" y="893"/>
                  </a:lnTo>
                  <a:lnTo>
                    <a:pt x="694" y="897"/>
                  </a:lnTo>
                  <a:lnTo>
                    <a:pt x="694" y="903"/>
                  </a:lnTo>
                  <a:lnTo>
                    <a:pt x="694" y="909"/>
                  </a:lnTo>
                  <a:lnTo>
                    <a:pt x="693" y="918"/>
                  </a:lnTo>
                  <a:lnTo>
                    <a:pt x="690" y="928"/>
                  </a:lnTo>
                  <a:lnTo>
                    <a:pt x="688" y="938"/>
                  </a:lnTo>
                  <a:lnTo>
                    <a:pt x="686" y="947"/>
                  </a:lnTo>
                  <a:lnTo>
                    <a:pt x="684" y="953"/>
                  </a:lnTo>
                  <a:lnTo>
                    <a:pt x="683" y="958"/>
                  </a:lnTo>
                  <a:lnTo>
                    <a:pt x="680" y="961"/>
                  </a:lnTo>
                  <a:lnTo>
                    <a:pt x="678" y="963"/>
                  </a:lnTo>
                  <a:lnTo>
                    <a:pt x="674" y="964"/>
                  </a:lnTo>
                  <a:lnTo>
                    <a:pt x="671" y="964"/>
                  </a:lnTo>
                  <a:lnTo>
                    <a:pt x="471" y="985"/>
                  </a:lnTo>
                  <a:lnTo>
                    <a:pt x="465" y="986"/>
                  </a:lnTo>
                  <a:lnTo>
                    <a:pt x="460" y="986"/>
                  </a:lnTo>
                  <a:lnTo>
                    <a:pt x="457" y="986"/>
                  </a:lnTo>
                  <a:lnTo>
                    <a:pt x="454" y="985"/>
                  </a:lnTo>
                  <a:lnTo>
                    <a:pt x="452" y="985"/>
                  </a:lnTo>
                  <a:lnTo>
                    <a:pt x="450" y="983"/>
                  </a:lnTo>
                  <a:lnTo>
                    <a:pt x="448" y="981"/>
                  </a:lnTo>
                  <a:lnTo>
                    <a:pt x="447" y="977"/>
                  </a:lnTo>
                  <a:lnTo>
                    <a:pt x="447" y="974"/>
                  </a:lnTo>
                  <a:lnTo>
                    <a:pt x="448" y="969"/>
                  </a:lnTo>
                  <a:lnTo>
                    <a:pt x="448" y="962"/>
                  </a:lnTo>
                  <a:lnTo>
                    <a:pt x="451" y="954"/>
                  </a:lnTo>
                  <a:lnTo>
                    <a:pt x="452" y="946"/>
                  </a:lnTo>
                  <a:lnTo>
                    <a:pt x="454" y="938"/>
                  </a:lnTo>
                  <a:lnTo>
                    <a:pt x="455" y="934"/>
                  </a:lnTo>
                  <a:lnTo>
                    <a:pt x="457" y="930"/>
                  </a:lnTo>
                  <a:lnTo>
                    <a:pt x="458" y="928"/>
                  </a:lnTo>
                  <a:lnTo>
                    <a:pt x="460" y="927"/>
                  </a:lnTo>
                  <a:lnTo>
                    <a:pt x="464" y="926"/>
                  </a:lnTo>
                  <a:lnTo>
                    <a:pt x="466" y="926"/>
                  </a:lnTo>
                  <a:lnTo>
                    <a:pt x="627" y="911"/>
                  </a:lnTo>
                  <a:lnTo>
                    <a:pt x="630" y="911"/>
                  </a:lnTo>
                  <a:lnTo>
                    <a:pt x="628" y="910"/>
                  </a:lnTo>
                  <a:lnTo>
                    <a:pt x="481" y="843"/>
                  </a:lnTo>
                  <a:lnTo>
                    <a:pt x="479" y="842"/>
                  </a:lnTo>
                  <a:lnTo>
                    <a:pt x="477" y="840"/>
                  </a:lnTo>
                  <a:lnTo>
                    <a:pt x="475" y="838"/>
                  </a:lnTo>
                  <a:lnTo>
                    <a:pt x="474" y="836"/>
                  </a:lnTo>
                  <a:lnTo>
                    <a:pt x="474" y="831"/>
                  </a:lnTo>
                  <a:lnTo>
                    <a:pt x="474" y="826"/>
                  </a:lnTo>
                  <a:lnTo>
                    <a:pt x="474" y="821"/>
                  </a:lnTo>
                  <a:lnTo>
                    <a:pt x="477" y="812"/>
                  </a:lnTo>
                  <a:lnTo>
                    <a:pt x="478" y="804"/>
                  </a:lnTo>
                  <a:lnTo>
                    <a:pt x="480" y="798"/>
                  </a:lnTo>
                  <a:lnTo>
                    <a:pt x="481" y="794"/>
                  </a:lnTo>
                  <a:lnTo>
                    <a:pt x="483" y="790"/>
                  </a:lnTo>
                  <a:lnTo>
                    <a:pt x="484" y="787"/>
                  </a:lnTo>
                  <a:lnTo>
                    <a:pt x="486" y="786"/>
                  </a:lnTo>
                  <a:lnTo>
                    <a:pt x="488" y="785"/>
                  </a:lnTo>
                  <a:lnTo>
                    <a:pt x="491" y="785"/>
                  </a:lnTo>
                  <a:lnTo>
                    <a:pt x="653" y="772"/>
                  </a:lnTo>
                  <a:lnTo>
                    <a:pt x="656" y="772"/>
                  </a:lnTo>
                  <a:lnTo>
                    <a:pt x="653" y="771"/>
                  </a:lnTo>
                  <a:lnTo>
                    <a:pt x="507" y="702"/>
                  </a:lnTo>
                  <a:lnTo>
                    <a:pt x="505" y="701"/>
                  </a:lnTo>
                  <a:lnTo>
                    <a:pt x="502" y="700"/>
                  </a:lnTo>
                  <a:lnTo>
                    <a:pt x="501" y="697"/>
                  </a:lnTo>
                  <a:lnTo>
                    <a:pt x="500" y="694"/>
                  </a:lnTo>
                  <a:lnTo>
                    <a:pt x="500" y="690"/>
                  </a:lnTo>
                  <a:lnTo>
                    <a:pt x="500" y="686"/>
                  </a:lnTo>
                  <a:lnTo>
                    <a:pt x="501" y="679"/>
                  </a:lnTo>
                  <a:lnTo>
                    <a:pt x="502" y="670"/>
                  </a:lnTo>
                  <a:lnTo>
                    <a:pt x="504" y="663"/>
                  </a:lnTo>
                  <a:lnTo>
                    <a:pt x="506" y="656"/>
                  </a:lnTo>
                  <a:lnTo>
                    <a:pt x="507" y="652"/>
                  </a:lnTo>
                  <a:lnTo>
                    <a:pt x="509" y="649"/>
                  </a:lnTo>
                  <a:lnTo>
                    <a:pt x="510" y="646"/>
                  </a:lnTo>
                  <a:lnTo>
                    <a:pt x="512" y="645"/>
                  </a:lnTo>
                  <a:lnTo>
                    <a:pt x="514" y="643"/>
                  </a:lnTo>
                  <a:lnTo>
                    <a:pt x="517" y="645"/>
                  </a:lnTo>
                  <a:close/>
                  <a:moveTo>
                    <a:pt x="665" y="418"/>
                  </a:moveTo>
                  <a:lnTo>
                    <a:pt x="678" y="421"/>
                  </a:lnTo>
                  <a:lnTo>
                    <a:pt x="689" y="424"/>
                  </a:lnTo>
                  <a:lnTo>
                    <a:pt x="701" y="428"/>
                  </a:lnTo>
                  <a:lnTo>
                    <a:pt x="712" y="434"/>
                  </a:lnTo>
                  <a:lnTo>
                    <a:pt x="722" y="440"/>
                  </a:lnTo>
                  <a:lnTo>
                    <a:pt x="730" y="447"/>
                  </a:lnTo>
                  <a:lnTo>
                    <a:pt x="739" y="454"/>
                  </a:lnTo>
                  <a:lnTo>
                    <a:pt x="746" y="462"/>
                  </a:lnTo>
                  <a:lnTo>
                    <a:pt x="752" y="472"/>
                  </a:lnTo>
                  <a:lnTo>
                    <a:pt x="757" y="481"/>
                  </a:lnTo>
                  <a:lnTo>
                    <a:pt x="761" y="491"/>
                  </a:lnTo>
                  <a:lnTo>
                    <a:pt x="764" y="503"/>
                  </a:lnTo>
                  <a:lnTo>
                    <a:pt x="766" y="515"/>
                  </a:lnTo>
                  <a:lnTo>
                    <a:pt x="766" y="527"/>
                  </a:lnTo>
                  <a:lnTo>
                    <a:pt x="765" y="541"/>
                  </a:lnTo>
                  <a:lnTo>
                    <a:pt x="763" y="555"/>
                  </a:lnTo>
                  <a:lnTo>
                    <a:pt x="761" y="568"/>
                  </a:lnTo>
                  <a:lnTo>
                    <a:pt x="756" y="581"/>
                  </a:lnTo>
                  <a:lnTo>
                    <a:pt x="752" y="592"/>
                  </a:lnTo>
                  <a:lnTo>
                    <a:pt x="747" y="601"/>
                  </a:lnTo>
                  <a:lnTo>
                    <a:pt x="740" y="611"/>
                  </a:lnTo>
                  <a:lnTo>
                    <a:pt x="734" y="619"/>
                  </a:lnTo>
                  <a:lnTo>
                    <a:pt x="726" y="626"/>
                  </a:lnTo>
                  <a:lnTo>
                    <a:pt x="717" y="632"/>
                  </a:lnTo>
                  <a:lnTo>
                    <a:pt x="709" y="637"/>
                  </a:lnTo>
                  <a:lnTo>
                    <a:pt x="699" y="640"/>
                  </a:lnTo>
                  <a:lnTo>
                    <a:pt x="688" y="643"/>
                  </a:lnTo>
                  <a:lnTo>
                    <a:pt x="678" y="646"/>
                  </a:lnTo>
                  <a:lnTo>
                    <a:pt x="666" y="646"/>
                  </a:lnTo>
                  <a:lnTo>
                    <a:pt x="654" y="646"/>
                  </a:lnTo>
                  <a:lnTo>
                    <a:pt x="641" y="645"/>
                  </a:lnTo>
                  <a:lnTo>
                    <a:pt x="628" y="642"/>
                  </a:lnTo>
                  <a:lnTo>
                    <a:pt x="615" y="640"/>
                  </a:lnTo>
                  <a:lnTo>
                    <a:pt x="602" y="636"/>
                  </a:lnTo>
                  <a:lnTo>
                    <a:pt x="591" y="632"/>
                  </a:lnTo>
                  <a:lnTo>
                    <a:pt x="580" y="626"/>
                  </a:lnTo>
                  <a:lnTo>
                    <a:pt x="569" y="621"/>
                  </a:lnTo>
                  <a:lnTo>
                    <a:pt x="561" y="614"/>
                  </a:lnTo>
                  <a:lnTo>
                    <a:pt x="553" y="607"/>
                  </a:lnTo>
                  <a:lnTo>
                    <a:pt x="546" y="598"/>
                  </a:lnTo>
                  <a:lnTo>
                    <a:pt x="540" y="589"/>
                  </a:lnTo>
                  <a:lnTo>
                    <a:pt x="535" y="580"/>
                  </a:lnTo>
                  <a:lnTo>
                    <a:pt x="531" y="569"/>
                  </a:lnTo>
                  <a:lnTo>
                    <a:pt x="528" y="558"/>
                  </a:lnTo>
                  <a:lnTo>
                    <a:pt x="526" y="546"/>
                  </a:lnTo>
                  <a:lnTo>
                    <a:pt x="526" y="533"/>
                  </a:lnTo>
                  <a:lnTo>
                    <a:pt x="526" y="520"/>
                  </a:lnTo>
                  <a:lnTo>
                    <a:pt x="528" y="506"/>
                  </a:lnTo>
                  <a:lnTo>
                    <a:pt x="532" y="492"/>
                  </a:lnTo>
                  <a:lnTo>
                    <a:pt x="535" y="480"/>
                  </a:lnTo>
                  <a:lnTo>
                    <a:pt x="540" y="468"/>
                  </a:lnTo>
                  <a:lnTo>
                    <a:pt x="546" y="459"/>
                  </a:lnTo>
                  <a:lnTo>
                    <a:pt x="551" y="450"/>
                  </a:lnTo>
                  <a:lnTo>
                    <a:pt x="558" y="441"/>
                  </a:lnTo>
                  <a:lnTo>
                    <a:pt x="565" y="435"/>
                  </a:lnTo>
                  <a:lnTo>
                    <a:pt x="574" y="428"/>
                  </a:lnTo>
                  <a:lnTo>
                    <a:pt x="582" y="424"/>
                  </a:lnTo>
                  <a:lnTo>
                    <a:pt x="592" y="420"/>
                  </a:lnTo>
                  <a:lnTo>
                    <a:pt x="603" y="418"/>
                  </a:lnTo>
                  <a:lnTo>
                    <a:pt x="614" y="415"/>
                  </a:lnTo>
                  <a:lnTo>
                    <a:pt x="626" y="414"/>
                  </a:lnTo>
                  <a:lnTo>
                    <a:pt x="638" y="414"/>
                  </a:lnTo>
                  <a:lnTo>
                    <a:pt x="651" y="415"/>
                  </a:lnTo>
                  <a:lnTo>
                    <a:pt x="665" y="418"/>
                  </a:lnTo>
                  <a:close/>
                  <a:moveTo>
                    <a:pt x="656" y="479"/>
                  </a:moveTo>
                  <a:lnTo>
                    <a:pt x="641" y="477"/>
                  </a:lnTo>
                  <a:lnTo>
                    <a:pt x="627" y="476"/>
                  </a:lnTo>
                  <a:lnTo>
                    <a:pt x="620" y="476"/>
                  </a:lnTo>
                  <a:lnTo>
                    <a:pt x="614" y="477"/>
                  </a:lnTo>
                  <a:lnTo>
                    <a:pt x="608" y="478"/>
                  </a:lnTo>
                  <a:lnTo>
                    <a:pt x="603" y="480"/>
                  </a:lnTo>
                  <a:lnTo>
                    <a:pt x="598" y="482"/>
                  </a:lnTo>
                  <a:lnTo>
                    <a:pt x="593" y="486"/>
                  </a:lnTo>
                  <a:lnTo>
                    <a:pt x="589" y="489"/>
                  </a:lnTo>
                  <a:lnTo>
                    <a:pt x="585" y="493"/>
                  </a:lnTo>
                  <a:lnTo>
                    <a:pt x="581" y="498"/>
                  </a:lnTo>
                  <a:lnTo>
                    <a:pt x="578" y="503"/>
                  </a:lnTo>
                  <a:lnTo>
                    <a:pt x="576" y="509"/>
                  </a:lnTo>
                  <a:lnTo>
                    <a:pt x="575" y="517"/>
                  </a:lnTo>
                  <a:lnTo>
                    <a:pt x="574" y="523"/>
                  </a:lnTo>
                  <a:lnTo>
                    <a:pt x="574" y="529"/>
                  </a:lnTo>
                  <a:lnTo>
                    <a:pt x="574" y="535"/>
                  </a:lnTo>
                  <a:lnTo>
                    <a:pt x="575" y="541"/>
                  </a:lnTo>
                  <a:lnTo>
                    <a:pt x="577" y="546"/>
                  </a:lnTo>
                  <a:lnTo>
                    <a:pt x="579" y="551"/>
                  </a:lnTo>
                  <a:lnTo>
                    <a:pt x="582" y="555"/>
                  </a:lnTo>
                  <a:lnTo>
                    <a:pt x="587" y="559"/>
                  </a:lnTo>
                  <a:lnTo>
                    <a:pt x="591" y="563"/>
                  </a:lnTo>
                  <a:lnTo>
                    <a:pt x="595" y="567"/>
                  </a:lnTo>
                  <a:lnTo>
                    <a:pt x="601" y="570"/>
                  </a:lnTo>
                  <a:lnTo>
                    <a:pt x="607" y="573"/>
                  </a:lnTo>
                  <a:lnTo>
                    <a:pt x="620" y="579"/>
                  </a:lnTo>
                  <a:lnTo>
                    <a:pt x="636" y="582"/>
                  </a:lnTo>
                  <a:lnTo>
                    <a:pt x="651" y="584"/>
                  </a:lnTo>
                  <a:lnTo>
                    <a:pt x="665" y="584"/>
                  </a:lnTo>
                  <a:lnTo>
                    <a:pt x="678" y="583"/>
                  </a:lnTo>
                  <a:lnTo>
                    <a:pt x="689" y="580"/>
                  </a:lnTo>
                  <a:lnTo>
                    <a:pt x="694" y="578"/>
                  </a:lnTo>
                  <a:lnTo>
                    <a:pt x="699" y="575"/>
                  </a:lnTo>
                  <a:lnTo>
                    <a:pt x="703" y="571"/>
                  </a:lnTo>
                  <a:lnTo>
                    <a:pt x="707" y="568"/>
                  </a:lnTo>
                  <a:lnTo>
                    <a:pt x="710" y="562"/>
                  </a:lnTo>
                  <a:lnTo>
                    <a:pt x="713" y="557"/>
                  </a:lnTo>
                  <a:lnTo>
                    <a:pt x="715" y="551"/>
                  </a:lnTo>
                  <a:lnTo>
                    <a:pt x="716" y="544"/>
                  </a:lnTo>
                  <a:lnTo>
                    <a:pt x="717" y="538"/>
                  </a:lnTo>
                  <a:lnTo>
                    <a:pt x="717" y="531"/>
                  </a:lnTo>
                  <a:lnTo>
                    <a:pt x="717" y="525"/>
                  </a:lnTo>
                  <a:lnTo>
                    <a:pt x="716" y="519"/>
                  </a:lnTo>
                  <a:lnTo>
                    <a:pt x="714" y="515"/>
                  </a:lnTo>
                  <a:lnTo>
                    <a:pt x="712" y="509"/>
                  </a:lnTo>
                  <a:lnTo>
                    <a:pt x="709" y="505"/>
                  </a:lnTo>
                  <a:lnTo>
                    <a:pt x="706" y="501"/>
                  </a:lnTo>
                  <a:lnTo>
                    <a:pt x="701" y="496"/>
                  </a:lnTo>
                  <a:lnTo>
                    <a:pt x="696" y="493"/>
                  </a:lnTo>
                  <a:lnTo>
                    <a:pt x="690" y="490"/>
                  </a:lnTo>
                  <a:lnTo>
                    <a:pt x="685" y="487"/>
                  </a:lnTo>
                  <a:lnTo>
                    <a:pt x="671" y="482"/>
                  </a:lnTo>
                  <a:lnTo>
                    <a:pt x="656" y="479"/>
                  </a:lnTo>
                  <a:close/>
                  <a:moveTo>
                    <a:pt x="606" y="226"/>
                  </a:moveTo>
                  <a:lnTo>
                    <a:pt x="614" y="227"/>
                  </a:lnTo>
                  <a:lnTo>
                    <a:pt x="620" y="230"/>
                  </a:lnTo>
                  <a:lnTo>
                    <a:pt x="625" y="231"/>
                  </a:lnTo>
                  <a:lnTo>
                    <a:pt x="629" y="232"/>
                  </a:lnTo>
                  <a:lnTo>
                    <a:pt x="631" y="234"/>
                  </a:lnTo>
                  <a:lnTo>
                    <a:pt x="632" y="235"/>
                  </a:lnTo>
                  <a:lnTo>
                    <a:pt x="633" y="237"/>
                  </a:lnTo>
                  <a:lnTo>
                    <a:pt x="633" y="239"/>
                  </a:lnTo>
                  <a:lnTo>
                    <a:pt x="632" y="241"/>
                  </a:lnTo>
                  <a:lnTo>
                    <a:pt x="631" y="244"/>
                  </a:lnTo>
                  <a:lnTo>
                    <a:pt x="630" y="246"/>
                  </a:lnTo>
                  <a:lnTo>
                    <a:pt x="629" y="248"/>
                  </a:lnTo>
                  <a:lnTo>
                    <a:pt x="628" y="251"/>
                  </a:lnTo>
                  <a:lnTo>
                    <a:pt x="626" y="254"/>
                  </a:lnTo>
                  <a:lnTo>
                    <a:pt x="625" y="258"/>
                  </a:lnTo>
                  <a:lnTo>
                    <a:pt x="625" y="262"/>
                  </a:lnTo>
                  <a:lnTo>
                    <a:pt x="623" y="267"/>
                  </a:lnTo>
                  <a:lnTo>
                    <a:pt x="625" y="273"/>
                  </a:lnTo>
                  <a:lnTo>
                    <a:pt x="627" y="278"/>
                  </a:lnTo>
                  <a:lnTo>
                    <a:pt x="629" y="284"/>
                  </a:lnTo>
                  <a:lnTo>
                    <a:pt x="633" y="290"/>
                  </a:lnTo>
                  <a:lnTo>
                    <a:pt x="639" y="297"/>
                  </a:lnTo>
                  <a:lnTo>
                    <a:pt x="646" y="303"/>
                  </a:lnTo>
                  <a:lnTo>
                    <a:pt x="655" y="312"/>
                  </a:lnTo>
                  <a:lnTo>
                    <a:pt x="786" y="331"/>
                  </a:lnTo>
                  <a:lnTo>
                    <a:pt x="788" y="332"/>
                  </a:lnTo>
                  <a:lnTo>
                    <a:pt x="790" y="333"/>
                  </a:lnTo>
                  <a:lnTo>
                    <a:pt x="791" y="335"/>
                  </a:lnTo>
                  <a:lnTo>
                    <a:pt x="792" y="339"/>
                  </a:lnTo>
                  <a:lnTo>
                    <a:pt x="792" y="342"/>
                  </a:lnTo>
                  <a:lnTo>
                    <a:pt x="792" y="347"/>
                  </a:lnTo>
                  <a:lnTo>
                    <a:pt x="792" y="354"/>
                  </a:lnTo>
                  <a:lnTo>
                    <a:pt x="791" y="362"/>
                  </a:lnTo>
                  <a:lnTo>
                    <a:pt x="790" y="370"/>
                  </a:lnTo>
                  <a:lnTo>
                    <a:pt x="788" y="377"/>
                  </a:lnTo>
                  <a:lnTo>
                    <a:pt x="787" y="381"/>
                  </a:lnTo>
                  <a:lnTo>
                    <a:pt x="784" y="385"/>
                  </a:lnTo>
                  <a:lnTo>
                    <a:pt x="783" y="388"/>
                  </a:lnTo>
                  <a:lnTo>
                    <a:pt x="781" y="389"/>
                  </a:lnTo>
                  <a:lnTo>
                    <a:pt x="779" y="391"/>
                  </a:lnTo>
                  <a:lnTo>
                    <a:pt x="777" y="391"/>
                  </a:lnTo>
                  <a:lnTo>
                    <a:pt x="566" y="359"/>
                  </a:lnTo>
                  <a:lnTo>
                    <a:pt x="564" y="358"/>
                  </a:lnTo>
                  <a:lnTo>
                    <a:pt x="563" y="357"/>
                  </a:lnTo>
                  <a:lnTo>
                    <a:pt x="561" y="355"/>
                  </a:lnTo>
                  <a:lnTo>
                    <a:pt x="560" y="353"/>
                  </a:lnTo>
                  <a:lnTo>
                    <a:pt x="560" y="348"/>
                  </a:lnTo>
                  <a:lnTo>
                    <a:pt x="560" y="344"/>
                  </a:lnTo>
                  <a:lnTo>
                    <a:pt x="560" y="339"/>
                  </a:lnTo>
                  <a:lnTo>
                    <a:pt x="561" y="332"/>
                  </a:lnTo>
                  <a:lnTo>
                    <a:pt x="562" y="325"/>
                  </a:lnTo>
                  <a:lnTo>
                    <a:pt x="563" y="319"/>
                  </a:lnTo>
                  <a:lnTo>
                    <a:pt x="565" y="315"/>
                  </a:lnTo>
                  <a:lnTo>
                    <a:pt x="566" y="312"/>
                  </a:lnTo>
                  <a:lnTo>
                    <a:pt x="568" y="310"/>
                  </a:lnTo>
                  <a:lnTo>
                    <a:pt x="569" y="308"/>
                  </a:lnTo>
                  <a:lnTo>
                    <a:pt x="572" y="308"/>
                  </a:lnTo>
                  <a:lnTo>
                    <a:pt x="574" y="308"/>
                  </a:lnTo>
                  <a:lnTo>
                    <a:pt x="601" y="312"/>
                  </a:lnTo>
                  <a:lnTo>
                    <a:pt x="591" y="302"/>
                  </a:lnTo>
                  <a:lnTo>
                    <a:pt x="584" y="293"/>
                  </a:lnTo>
                  <a:lnTo>
                    <a:pt x="577" y="286"/>
                  </a:lnTo>
                  <a:lnTo>
                    <a:pt x="573" y="278"/>
                  </a:lnTo>
                  <a:lnTo>
                    <a:pt x="571" y="271"/>
                  </a:lnTo>
                  <a:lnTo>
                    <a:pt x="569" y="264"/>
                  </a:lnTo>
                  <a:lnTo>
                    <a:pt x="568" y="257"/>
                  </a:lnTo>
                  <a:lnTo>
                    <a:pt x="569" y="250"/>
                  </a:lnTo>
                  <a:lnTo>
                    <a:pt x="569" y="247"/>
                  </a:lnTo>
                  <a:lnTo>
                    <a:pt x="571" y="244"/>
                  </a:lnTo>
                  <a:lnTo>
                    <a:pt x="572" y="240"/>
                  </a:lnTo>
                  <a:lnTo>
                    <a:pt x="573" y="236"/>
                  </a:lnTo>
                  <a:lnTo>
                    <a:pt x="574" y="233"/>
                  </a:lnTo>
                  <a:lnTo>
                    <a:pt x="576" y="231"/>
                  </a:lnTo>
                  <a:lnTo>
                    <a:pt x="577" y="227"/>
                  </a:lnTo>
                  <a:lnTo>
                    <a:pt x="578" y="226"/>
                  </a:lnTo>
                  <a:lnTo>
                    <a:pt x="580" y="225"/>
                  </a:lnTo>
                  <a:lnTo>
                    <a:pt x="581" y="225"/>
                  </a:lnTo>
                  <a:lnTo>
                    <a:pt x="584" y="224"/>
                  </a:lnTo>
                  <a:lnTo>
                    <a:pt x="586" y="224"/>
                  </a:lnTo>
                  <a:lnTo>
                    <a:pt x="589" y="224"/>
                  </a:lnTo>
                  <a:lnTo>
                    <a:pt x="593" y="225"/>
                  </a:lnTo>
                  <a:lnTo>
                    <a:pt x="599" y="225"/>
                  </a:lnTo>
                  <a:lnTo>
                    <a:pt x="606" y="226"/>
                  </a:lnTo>
                  <a:close/>
                  <a:moveTo>
                    <a:pt x="832" y="23"/>
                  </a:moveTo>
                  <a:lnTo>
                    <a:pt x="834" y="24"/>
                  </a:lnTo>
                  <a:lnTo>
                    <a:pt x="836" y="25"/>
                  </a:lnTo>
                  <a:lnTo>
                    <a:pt x="837" y="27"/>
                  </a:lnTo>
                  <a:lnTo>
                    <a:pt x="839" y="31"/>
                  </a:lnTo>
                  <a:lnTo>
                    <a:pt x="839" y="35"/>
                  </a:lnTo>
                  <a:lnTo>
                    <a:pt x="839" y="40"/>
                  </a:lnTo>
                  <a:lnTo>
                    <a:pt x="837" y="47"/>
                  </a:lnTo>
                  <a:lnTo>
                    <a:pt x="836" y="56"/>
                  </a:lnTo>
                  <a:lnTo>
                    <a:pt x="835" y="64"/>
                  </a:lnTo>
                  <a:lnTo>
                    <a:pt x="834" y="71"/>
                  </a:lnTo>
                  <a:lnTo>
                    <a:pt x="832" y="76"/>
                  </a:lnTo>
                  <a:lnTo>
                    <a:pt x="831" y="80"/>
                  </a:lnTo>
                  <a:lnTo>
                    <a:pt x="829" y="84"/>
                  </a:lnTo>
                  <a:lnTo>
                    <a:pt x="827" y="87"/>
                  </a:lnTo>
                  <a:lnTo>
                    <a:pt x="824" y="88"/>
                  </a:lnTo>
                  <a:lnTo>
                    <a:pt x="821" y="89"/>
                  </a:lnTo>
                  <a:lnTo>
                    <a:pt x="700" y="143"/>
                  </a:lnTo>
                  <a:lnTo>
                    <a:pt x="811" y="159"/>
                  </a:lnTo>
                  <a:lnTo>
                    <a:pt x="814" y="160"/>
                  </a:lnTo>
                  <a:lnTo>
                    <a:pt x="816" y="161"/>
                  </a:lnTo>
                  <a:lnTo>
                    <a:pt x="817" y="164"/>
                  </a:lnTo>
                  <a:lnTo>
                    <a:pt x="818" y="167"/>
                  </a:lnTo>
                  <a:lnTo>
                    <a:pt x="818" y="171"/>
                  </a:lnTo>
                  <a:lnTo>
                    <a:pt x="818" y="177"/>
                  </a:lnTo>
                  <a:lnTo>
                    <a:pt x="818" y="183"/>
                  </a:lnTo>
                  <a:lnTo>
                    <a:pt x="817" y="191"/>
                  </a:lnTo>
                  <a:lnTo>
                    <a:pt x="815" y="198"/>
                  </a:lnTo>
                  <a:lnTo>
                    <a:pt x="814" y="205"/>
                  </a:lnTo>
                  <a:lnTo>
                    <a:pt x="813" y="210"/>
                  </a:lnTo>
                  <a:lnTo>
                    <a:pt x="810" y="213"/>
                  </a:lnTo>
                  <a:lnTo>
                    <a:pt x="809" y="217"/>
                  </a:lnTo>
                  <a:lnTo>
                    <a:pt x="807" y="218"/>
                  </a:lnTo>
                  <a:lnTo>
                    <a:pt x="805" y="219"/>
                  </a:lnTo>
                  <a:lnTo>
                    <a:pt x="803" y="219"/>
                  </a:lnTo>
                  <a:lnTo>
                    <a:pt x="493" y="172"/>
                  </a:lnTo>
                  <a:lnTo>
                    <a:pt x="491" y="171"/>
                  </a:lnTo>
                  <a:lnTo>
                    <a:pt x="488" y="170"/>
                  </a:lnTo>
                  <a:lnTo>
                    <a:pt x="487" y="168"/>
                  </a:lnTo>
                  <a:lnTo>
                    <a:pt x="486" y="165"/>
                  </a:lnTo>
                  <a:lnTo>
                    <a:pt x="485" y="160"/>
                  </a:lnTo>
                  <a:lnTo>
                    <a:pt x="485" y="156"/>
                  </a:lnTo>
                  <a:lnTo>
                    <a:pt x="486" y="150"/>
                  </a:lnTo>
                  <a:lnTo>
                    <a:pt x="487" y="141"/>
                  </a:lnTo>
                  <a:lnTo>
                    <a:pt x="488" y="133"/>
                  </a:lnTo>
                  <a:lnTo>
                    <a:pt x="490" y="127"/>
                  </a:lnTo>
                  <a:lnTo>
                    <a:pt x="492" y="121"/>
                  </a:lnTo>
                  <a:lnTo>
                    <a:pt x="493" y="118"/>
                  </a:lnTo>
                  <a:lnTo>
                    <a:pt x="495" y="115"/>
                  </a:lnTo>
                  <a:lnTo>
                    <a:pt x="497" y="114"/>
                  </a:lnTo>
                  <a:lnTo>
                    <a:pt x="499" y="113"/>
                  </a:lnTo>
                  <a:lnTo>
                    <a:pt x="501" y="113"/>
                  </a:lnTo>
                  <a:lnTo>
                    <a:pt x="686" y="141"/>
                  </a:lnTo>
                  <a:lnTo>
                    <a:pt x="612" y="66"/>
                  </a:lnTo>
                  <a:lnTo>
                    <a:pt x="609" y="63"/>
                  </a:lnTo>
                  <a:lnTo>
                    <a:pt x="607" y="61"/>
                  </a:lnTo>
                  <a:lnTo>
                    <a:pt x="606" y="58"/>
                  </a:lnTo>
                  <a:lnTo>
                    <a:pt x="605" y="54"/>
                  </a:lnTo>
                  <a:lnTo>
                    <a:pt x="605" y="50"/>
                  </a:lnTo>
                  <a:lnTo>
                    <a:pt x="605" y="45"/>
                  </a:lnTo>
                  <a:lnTo>
                    <a:pt x="605" y="37"/>
                  </a:lnTo>
                  <a:lnTo>
                    <a:pt x="606" y="30"/>
                  </a:lnTo>
                  <a:lnTo>
                    <a:pt x="607" y="21"/>
                  </a:lnTo>
                  <a:lnTo>
                    <a:pt x="609" y="14"/>
                  </a:lnTo>
                  <a:lnTo>
                    <a:pt x="611" y="9"/>
                  </a:lnTo>
                  <a:lnTo>
                    <a:pt x="613" y="6"/>
                  </a:lnTo>
                  <a:lnTo>
                    <a:pt x="614" y="3"/>
                  </a:lnTo>
                  <a:lnTo>
                    <a:pt x="616" y="0"/>
                  </a:lnTo>
                  <a:lnTo>
                    <a:pt x="618" y="0"/>
                  </a:lnTo>
                  <a:lnTo>
                    <a:pt x="620" y="0"/>
                  </a:lnTo>
                  <a:lnTo>
                    <a:pt x="625" y="2"/>
                  </a:lnTo>
                  <a:lnTo>
                    <a:pt x="628" y="3"/>
                  </a:lnTo>
                  <a:lnTo>
                    <a:pt x="632" y="6"/>
                  </a:lnTo>
                  <a:lnTo>
                    <a:pt x="635" y="9"/>
                  </a:lnTo>
                  <a:lnTo>
                    <a:pt x="696" y="81"/>
                  </a:lnTo>
                  <a:lnTo>
                    <a:pt x="817" y="26"/>
                  </a:lnTo>
                  <a:lnTo>
                    <a:pt x="821" y="25"/>
                  </a:lnTo>
                  <a:lnTo>
                    <a:pt x="826" y="24"/>
                  </a:lnTo>
                  <a:lnTo>
                    <a:pt x="829" y="23"/>
                  </a:lnTo>
                  <a:lnTo>
                    <a:pt x="832" y="2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7" name="Freeform 453">
              <a:extLst>
                <a:ext uri="{FF2B5EF4-FFF2-40B4-BE49-F238E27FC236}">
                  <a16:creationId xmlns:a16="http://schemas.microsoft.com/office/drawing/2014/main" xmlns="" id="{DBEC45F6-2078-4830-A881-FDB7CA2266B6}"/>
                </a:ext>
              </a:extLst>
            </p:cNvPr>
            <p:cNvSpPr>
              <a:spLocks noEditPoints="1"/>
            </p:cNvSpPr>
            <p:nvPr/>
          </p:nvSpPr>
          <p:spPr bwMode="auto">
            <a:xfrm>
              <a:off x="4098538" y="6220423"/>
              <a:ext cx="437046" cy="251419"/>
            </a:xfrm>
            <a:custGeom>
              <a:avLst/>
              <a:gdLst>
                <a:gd name="T0" fmla="*/ 199 w 1490"/>
                <a:gd name="T1" fmla="*/ 826 h 856"/>
                <a:gd name="T2" fmla="*/ 70 w 1490"/>
                <a:gd name="T3" fmla="*/ 849 h 856"/>
                <a:gd name="T4" fmla="*/ 70 w 1490"/>
                <a:gd name="T5" fmla="*/ 801 h 856"/>
                <a:gd name="T6" fmla="*/ 176 w 1490"/>
                <a:gd name="T7" fmla="*/ 770 h 856"/>
                <a:gd name="T8" fmla="*/ 96 w 1490"/>
                <a:gd name="T9" fmla="*/ 717 h 856"/>
                <a:gd name="T10" fmla="*/ 2 w 1490"/>
                <a:gd name="T11" fmla="*/ 647 h 856"/>
                <a:gd name="T12" fmla="*/ 54 w 1490"/>
                <a:gd name="T13" fmla="*/ 547 h 856"/>
                <a:gd name="T14" fmla="*/ 150 w 1490"/>
                <a:gd name="T15" fmla="*/ 538 h 856"/>
                <a:gd name="T16" fmla="*/ 159 w 1490"/>
                <a:gd name="T17" fmla="*/ 582 h 856"/>
                <a:gd name="T18" fmla="*/ 62 w 1490"/>
                <a:gd name="T19" fmla="*/ 610 h 856"/>
                <a:gd name="T20" fmla="*/ 143 w 1490"/>
                <a:gd name="T21" fmla="*/ 656 h 856"/>
                <a:gd name="T22" fmla="*/ 446 w 1490"/>
                <a:gd name="T23" fmla="*/ 604 h 856"/>
                <a:gd name="T24" fmla="*/ 335 w 1490"/>
                <a:gd name="T25" fmla="*/ 706 h 856"/>
                <a:gd name="T26" fmla="*/ 426 w 1490"/>
                <a:gd name="T27" fmla="*/ 693 h 856"/>
                <a:gd name="T28" fmla="*/ 467 w 1490"/>
                <a:gd name="T29" fmla="*/ 688 h 856"/>
                <a:gd name="T30" fmla="*/ 441 w 1490"/>
                <a:gd name="T31" fmla="*/ 736 h 856"/>
                <a:gd name="T32" fmla="*/ 295 w 1490"/>
                <a:gd name="T33" fmla="*/ 748 h 856"/>
                <a:gd name="T34" fmla="*/ 247 w 1490"/>
                <a:gd name="T35" fmla="*/ 602 h 856"/>
                <a:gd name="T36" fmla="*/ 358 w 1490"/>
                <a:gd name="T37" fmla="*/ 525 h 856"/>
                <a:gd name="T38" fmla="*/ 446 w 1490"/>
                <a:gd name="T39" fmla="*/ 604 h 856"/>
                <a:gd name="T40" fmla="*/ 317 w 1490"/>
                <a:gd name="T41" fmla="*/ 579 h 856"/>
                <a:gd name="T42" fmla="*/ 670 w 1490"/>
                <a:gd name="T43" fmla="*/ 609 h 856"/>
                <a:gd name="T44" fmla="*/ 619 w 1490"/>
                <a:gd name="T45" fmla="*/ 669 h 856"/>
                <a:gd name="T46" fmla="*/ 498 w 1490"/>
                <a:gd name="T47" fmla="*/ 640 h 856"/>
                <a:gd name="T48" fmla="*/ 475 w 1490"/>
                <a:gd name="T49" fmla="*/ 491 h 856"/>
                <a:gd name="T50" fmla="*/ 580 w 1490"/>
                <a:gd name="T51" fmla="*/ 440 h 856"/>
                <a:gd name="T52" fmla="*/ 607 w 1490"/>
                <a:gd name="T53" fmla="*/ 487 h 856"/>
                <a:gd name="T54" fmla="*/ 533 w 1490"/>
                <a:gd name="T55" fmla="*/ 502 h 856"/>
                <a:gd name="T56" fmla="*/ 548 w 1490"/>
                <a:gd name="T57" fmla="*/ 604 h 856"/>
                <a:gd name="T58" fmla="*/ 616 w 1490"/>
                <a:gd name="T59" fmla="*/ 614 h 856"/>
                <a:gd name="T60" fmla="*/ 659 w 1490"/>
                <a:gd name="T61" fmla="*/ 584 h 856"/>
                <a:gd name="T62" fmla="*/ 870 w 1490"/>
                <a:gd name="T63" fmla="*/ 547 h 856"/>
                <a:gd name="T64" fmla="*/ 811 w 1490"/>
                <a:gd name="T65" fmla="*/ 578 h 856"/>
                <a:gd name="T66" fmla="*/ 709 w 1490"/>
                <a:gd name="T67" fmla="*/ 575 h 856"/>
                <a:gd name="T68" fmla="*/ 644 w 1490"/>
                <a:gd name="T69" fmla="*/ 398 h 856"/>
                <a:gd name="T70" fmla="*/ 751 w 1490"/>
                <a:gd name="T71" fmla="*/ 528 h 856"/>
                <a:gd name="T72" fmla="*/ 758 w 1490"/>
                <a:gd name="T73" fmla="*/ 353 h 856"/>
                <a:gd name="T74" fmla="*/ 808 w 1490"/>
                <a:gd name="T75" fmla="*/ 327 h 856"/>
                <a:gd name="T76" fmla="*/ 992 w 1490"/>
                <a:gd name="T77" fmla="*/ 292 h 856"/>
                <a:gd name="T78" fmla="*/ 951 w 1490"/>
                <a:gd name="T79" fmla="*/ 330 h 856"/>
                <a:gd name="T80" fmla="*/ 973 w 1490"/>
                <a:gd name="T81" fmla="*/ 498 h 856"/>
                <a:gd name="T82" fmla="*/ 867 w 1490"/>
                <a:gd name="T83" fmla="*/ 293 h 856"/>
                <a:gd name="T84" fmla="*/ 921 w 1490"/>
                <a:gd name="T85" fmla="*/ 283 h 856"/>
                <a:gd name="T86" fmla="*/ 971 w 1490"/>
                <a:gd name="T87" fmla="*/ 239 h 856"/>
                <a:gd name="T88" fmla="*/ 1163 w 1490"/>
                <a:gd name="T89" fmla="*/ 397 h 856"/>
                <a:gd name="T90" fmla="*/ 1110 w 1490"/>
                <a:gd name="T91" fmla="*/ 418 h 856"/>
                <a:gd name="T92" fmla="*/ 1058 w 1490"/>
                <a:gd name="T93" fmla="*/ 198 h 856"/>
                <a:gd name="T94" fmla="*/ 1029 w 1490"/>
                <a:gd name="T95" fmla="*/ 174 h 856"/>
                <a:gd name="T96" fmla="*/ 972 w 1490"/>
                <a:gd name="T97" fmla="*/ 141 h 856"/>
                <a:gd name="T98" fmla="*/ 1320 w 1490"/>
                <a:gd name="T99" fmla="*/ 287 h 856"/>
                <a:gd name="T100" fmla="*/ 1285 w 1490"/>
                <a:gd name="T101" fmla="*/ 342 h 856"/>
                <a:gd name="T102" fmla="*/ 1206 w 1490"/>
                <a:gd name="T103" fmla="*/ 318 h 856"/>
                <a:gd name="T104" fmla="*/ 1099 w 1490"/>
                <a:gd name="T105" fmla="*/ 184 h 856"/>
                <a:gd name="T106" fmla="*/ 1113 w 1490"/>
                <a:gd name="T107" fmla="*/ 104 h 856"/>
                <a:gd name="T108" fmla="*/ 1221 w 1490"/>
                <a:gd name="T109" fmla="*/ 113 h 856"/>
                <a:gd name="T110" fmla="*/ 1242 w 1490"/>
                <a:gd name="T111" fmla="*/ 157 h 856"/>
                <a:gd name="T112" fmla="*/ 1295 w 1490"/>
                <a:gd name="T113" fmla="*/ 279 h 856"/>
                <a:gd name="T114" fmla="*/ 1320 w 1490"/>
                <a:gd name="T115" fmla="*/ 287 h 856"/>
                <a:gd name="T116" fmla="*/ 1436 w 1490"/>
                <a:gd name="T117" fmla="*/ 346 h 856"/>
                <a:gd name="T118" fmla="*/ 1241 w 1490"/>
                <a:gd name="T119" fmla="*/ 103 h 856"/>
                <a:gd name="T120" fmla="*/ 1412 w 1490"/>
                <a:gd name="T121" fmla="*/ 183 h 856"/>
                <a:gd name="T122" fmla="*/ 1432 w 1490"/>
                <a:gd name="T123" fmla="*/ 2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0" h="856">
                  <a:moveTo>
                    <a:pt x="235" y="716"/>
                  </a:moveTo>
                  <a:lnTo>
                    <a:pt x="238" y="728"/>
                  </a:lnTo>
                  <a:lnTo>
                    <a:pt x="240" y="739"/>
                  </a:lnTo>
                  <a:lnTo>
                    <a:pt x="241" y="749"/>
                  </a:lnTo>
                  <a:lnTo>
                    <a:pt x="240" y="759"/>
                  </a:lnTo>
                  <a:lnTo>
                    <a:pt x="239" y="770"/>
                  </a:lnTo>
                  <a:lnTo>
                    <a:pt x="236" y="779"/>
                  </a:lnTo>
                  <a:lnTo>
                    <a:pt x="233" y="788"/>
                  </a:lnTo>
                  <a:lnTo>
                    <a:pt x="227" y="797"/>
                  </a:lnTo>
                  <a:lnTo>
                    <a:pt x="222" y="805"/>
                  </a:lnTo>
                  <a:lnTo>
                    <a:pt x="215" y="812"/>
                  </a:lnTo>
                  <a:lnTo>
                    <a:pt x="208" y="820"/>
                  </a:lnTo>
                  <a:lnTo>
                    <a:pt x="199" y="826"/>
                  </a:lnTo>
                  <a:lnTo>
                    <a:pt x="190" y="833"/>
                  </a:lnTo>
                  <a:lnTo>
                    <a:pt x="181" y="838"/>
                  </a:lnTo>
                  <a:lnTo>
                    <a:pt x="171" y="842"/>
                  </a:lnTo>
                  <a:lnTo>
                    <a:pt x="160" y="847"/>
                  </a:lnTo>
                  <a:lnTo>
                    <a:pt x="145" y="851"/>
                  </a:lnTo>
                  <a:lnTo>
                    <a:pt x="131" y="854"/>
                  </a:lnTo>
                  <a:lnTo>
                    <a:pt x="118" y="855"/>
                  </a:lnTo>
                  <a:lnTo>
                    <a:pt x="106" y="856"/>
                  </a:lnTo>
                  <a:lnTo>
                    <a:pt x="95" y="855"/>
                  </a:lnTo>
                  <a:lnTo>
                    <a:pt x="87" y="854"/>
                  </a:lnTo>
                  <a:lnTo>
                    <a:pt x="80" y="853"/>
                  </a:lnTo>
                  <a:lnTo>
                    <a:pt x="75" y="851"/>
                  </a:lnTo>
                  <a:lnTo>
                    <a:pt x="70" y="849"/>
                  </a:lnTo>
                  <a:lnTo>
                    <a:pt x="67" y="844"/>
                  </a:lnTo>
                  <a:lnTo>
                    <a:pt x="64" y="838"/>
                  </a:lnTo>
                  <a:lnTo>
                    <a:pt x="61" y="829"/>
                  </a:lnTo>
                  <a:lnTo>
                    <a:pt x="59" y="823"/>
                  </a:lnTo>
                  <a:lnTo>
                    <a:pt x="58" y="817"/>
                  </a:lnTo>
                  <a:lnTo>
                    <a:pt x="56" y="812"/>
                  </a:lnTo>
                  <a:lnTo>
                    <a:pt x="55" y="809"/>
                  </a:lnTo>
                  <a:lnTo>
                    <a:pt x="56" y="806"/>
                  </a:lnTo>
                  <a:lnTo>
                    <a:pt x="58" y="803"/>
                  </a:lnTo>
                  <a:lnTo>
                    <a:pt x="59" y="802"/>
                  </a:lnTo>
                  <a:lnTo>
                    <a:pt x="61" y="801"/>
                  </a:lnTo>
                  <a:lnTo>
                    <a:pt x="65" y="800"/>
                  </a:lnTo>
                  <a:lnTo>
                    <a:pt x="70" y="801"/>
                  </a:lnTo>
                  <a:lnTo>
                    <a:pt x="79" y="803"/>
                  </a:lnTo>
                  <a:lnTo>
                    <a:pt x="89" y="805"/>
                  </a:lnTo>
                  <a:lnTo>
                    <a:pt x="100" y="806"/>
                  </a:lnTo>
                  <a:lnTo>
                    <a:pt x="113" y="806"/>
                  </a:lnTo>
                  <a:lnTo>
                    <a:pt x="120" y="805"/>
                  </a:lnTo>
                  <a:lnTo>
                    <a:pt x="128" y="803"/>
                  </a:lnTo>
                  <a:lnTo>
                    <a:pt x="135" y="801"/>
                  </a:lnTo>
                  <a:lnTo>
                    <a:pt x="143" y="799"/>
                  </a:lnTo>
                  <a:lnTo>
                    <a:pt x="153" y="795"/>
                  </a:lnTo>
                  <a:lnTo>
                    <a:pt x="161" y="789"/>
                  </a:lnTo>
                  <a:lnTo>
                    <a:pt x="169" y="784"/>
                  </a:lnTo>
                  <a:lnTo>
                    <a:pt x="173" y="776"/>
                  </a:lnTo>
                  <a:lnTo>
                    <a:pt x="176" y="770"/>
                  </a:lnTo>
                  <a:lnTo>
                    <a:pt x="179" y="762"/>
                  </a:lnTo>
                  <a:lnTo>
                    <a:pt x="179" y="754"/>
                  </a:lnTo>
                  <a:lnTo>
                    <a:pt x="176" y="745"/>
                  </a:lnTo>
                  <a:lnTo>
                    <a:pt x="174" y="741"/>
                  </a:lnTo>
                  <a:lnTo>
                    <a:pt x="172" y="736"/>
                  </a:lnTo>
                  <a:lnTo>
                    <a:pt x="169" y="733"/>
                  </a:lnTo>
                  <a:lnTo>
                    <a:pt x="164" y="731"/>
                  </a:lnTo>
                  <a:lnTo>
                    <a:pt x="156" y="726"/>
                  </a:lnTo>
                  <a:lnTo>
                    <a:pt x="146" y="723"/>
                  </a:lnTo>
                  <a:lnTo>
                    <a:pt x="135" y="721"/>
                  </a:lnTo>
                  <a:lnTo>
                    <a:pt x="122" y="719"/>
                  </a:lnTo>
                  <a:lnTo>
                    <a:pt x="110" y="719"/>
                  </a:lnTo>
                  <a:lnTo>
                    <a:pt x="96" y="717"/>
                  </a:lnTo>
                  <a:lnTo>
                    <a:pt x="83" y="716"/>
                  </a:lnTo>
                  <a:lnTo>
                    <a:pt x="69" y="714"/>
                  </a:lnTo>
                  <a:lnTo>
                    <a:pt x="56" y="709"/>
                  </a:lnTo>
                  <a:lnTo>
                    <a:pt x="45" y="704"/>
                  </a:lnTo>
                  <a:lnTo>
                    <a:pt x="38" y="701"/>
                  </a:lnTo>
                  <a:lnTo>
                    <a:pt x="33" y="696"/>
                  </a:lnTo>
                  <a:lnTo>
                    <a:pt x="27" y="692"/>
                  </a:lnTo>
                  <a:lnTo>
                    <a:pt x="22" y="687"/>
                  </a:lnTo>
                  <a:lnTo>
                    <a:pt x="18" y="680"/>
                  </a:lnTo>
                  <a:lnTo>
                    <a:pt x="13" y="674"/>
                  </a:lnTo>
                  <a:lnTo>
                    <a:pt x="9" y="666"/>
                  </a:lnTo>
                  <a:lnTo>
                    <a:pt x="6" y="658"/>
                  </a:lnTo>
                  <a:lnTo>
                    <a:pt x="2" y="647"/>
                  </a:lnTo>
                  <a:lnTo>
                    <a:pt x="0" y="637"/>
                  </a:lnTo>
                  <a:lnTo>
                    <a:pt x="0" y="627"/>
                  </a:lnTo>
                  <a:lnTo>
                    <a:pt x="0" y="618"/>
                  </a:lnTo>
                  <a:lnTo>
                    <a:pt x="1" y="609"/>
                  </a:lnTo>
                  <a:lnTo>
                    <a:pt x="5" y="600"/>
                  </a:lnTo>
                  <a:lnTo>
                    <a:pt x="8" y="592"/>
                  </a:lnTo>
                  <a:lnTo>
                    <a:pt x="12" y="584"/>
                  </a:lnTo>
                  <a:lnTo>
                    <a:pt x="16" y="576"/>
                  </a:lnTo>
                  <a:lnTo>
                    <a:pt x="23" y="570"/>
                  </a:lnTo>
                  <a:lnTo>
                    <a:pt x="29" y="564"/>
                  </a:lnTo>
                  <a:lnTo>
                    <a:pt x="37" y="557"/>
                  </a:lnTo>
                  <a:lnTo>
                    <a:pt x="46" y="552"/>
                  </a:lnTo>
                  <a:lnTo>
                    <a:pt x="54" y="547"/>
                  </a:lnTo>
                  <a:lnTo>
                    <a:pt x="63" y="543"/>
                  </a:lnTo>
                  <a:lnTo>
                    <a:pt x="73" y="539"/>
                  </a:lnTo>
                  <a:lnTo>
                    <a:pt x="83" y="535"/>
                  </a:lnTo>
                  <a:lnTo>
                    <a:pt x="94" y="533"/>
                  </a:lnTo>
                  <a:lnTo>
                    <a:pt x="105" y="531"/>
                  </a:lnTo>
                  <a:lnTo>
                    <a:pt x="115" y="530"/>
                  </a:lnTo>
                  <a:lnTo>
                    <a:pt x="124" y="530"/>
                  </a:lnTo>
                  <a:lnTo>
                    <a:pt x="133" y="531"/>
                  </a:lnTo>
                  <a:lnTo>
                    <a:pt x="140" y="532"/>
                  </a:lnTo>
                  <a:lnTo>
                    <a:pt x="144" y="533"/>
                  </a:lnTo>
                  <a:lnTo>
                    <a:pt x="147" y="534"/>
                  </a:lnTo>
                  <a:lnTo>
                    <a:pt x="148" y="535"/>
                  </a:lnTo>
                  <a:lnTo>
                    <a:pt x="150" y="538"/>
                  </a:lnTo>
                  <a:lnTo>
                    <a:pt x="152" y="540"/>
                  </a:lnTo>
                  <a:lnTo>
                    <a:pt x="154" y="542"/>
                  </a:lnTo>
                  <a:lnTo>
                    <a:pt x="155" y="546"/>
                  </a:lnTo>
                  <a:lnTo>
                    <a:pt x="157" y="551"/>
                  </a:lnTo>
                  <a:lnTo>
                    <a:pt x="158" y="556"/>
                  </a:lnTo>
                  <a:lnTo>
                    <a:pt x="160" y="561"/>
                  </a:lnTo>
                  <a:lnTo>
                    <a:pt x="162" y="567"/>
                  </a:lnTo>
                  <a:lnTo>
                    <a:pt x="163" y="571"/>
                  </a:lnTo>
                  <a:lnTo>
                    <a:pt x="163" y="574"/>
                  </a:lnTo>
                  <a:lnTo>
                    <a:pt x="163" y="578"/>
                  </a:lnTo>
                  <a:lnTo>
                    <a:pt x="162" y="580"/>
                  </a:lnTo>
                  <a:lnTo>
                    <a:pt x="161" y="581"/>
                  </a:lnTo>
                  <a:lnTo>
                    <a:pt x="159" y="582"/>
                  </a:lnTo>
                  <a:lnTo>
                    <a:pt x="156" y="583"/>
                  </a:lnTo>
                  <a:lnTo>
                    <a:pt x="150" y="582"/>
                  </a:lnTo>
                  <a:lnTo>
                    <a:pt x="143" y="581"/>
                  </a:lnTo>
                  <a:lnTo>
                    <a:pt x="134" y="580"/>
                  </a:lnTo>
                  <a:lnTo>
                    <a:pt x="124" y="580"/>
                  </a:lnTo>
                  <a:lnTo>
                    <a:pt x="114" y="580"/>
                  </a:lnTo>
                  <a:lnTo>
                    <a:pt x="103" y="581"/>
                  </a:lnTo>
                  <a:lnTo>
                    <a:pt x="90" y="584"/>
                  </a:lnTo>
                  <a:lnTo>
                    <a:pt x="81" y="588"/>
                  </a:lnTo>
                  <a:lnTo>
                    <a:pt x="74" y="593"/>
                  </a:lnTo>
                  <a:lnTo>
                    <a:pt x="68" y="598"/>
                  </a:lnTo>
                  <a:lnTo>
                    <a:pt x="65" y="604"/>
                  </a:lnTo>
                  <a:lnTo>
                    <a:pt x="62" y="610"/>
                  </a:lnTo>
                  <a:lnTo>
                    <a:pt x="61" y="616"/>
                  </a:lnTo>
                  <a:lnTo>
                    <a:pt x="61" y="623"/>
                  </a:lnTo>
                  <a:lnTo>
                    <a:pt x="63" y="629"/>
                  </a:lnTo>
                  <a:lnTo>
                    <a:pt x="65" y="634"/>
                  </a:lnTo>
                  <a:lnTo>
                    <a:pt x="67" y="638"/>
                  </a:lnTo>
                  <a:lnTo>
                    <a:pt x="70" y="641"/>
                  </a:lnTo>
                  <a:lnTo>
                    <a:pt x="74" y="645"/>
                  </a:lnTo>
                  <a:lnTo>
                    <a:pt x="82" y="649"/>
                  </a:lnTo>
                  <a:lnTo>
                    <a:pt x="93" y="652"/>
                  </a:lnTo>
                  <a:lnTo>
                    <a:pt x="104" y="653"/>
                  </a:lnTo>
                  <a:lnTo>
                    <a:pt x="117" y="655"/>
                  </a:lnTo>
                  <a:lnTo>
                    <a:pt x="130" y="655"/>
                  </a:lnTo>
                  <a:lnTo>
                    <a:pt x="143" y="656"/>
                  </a:lnTo>
                  <a:lnTo>
                    <a:pt x="157" y="659"/>
                  </a:lnTo>
                  <a:lnTo>
                    <a:pt x="170" y="661"/>
                  </a:lnTo>
                  <a:lnTo>
                    <a:pt x="184" y="665"/>
                  </a:lnTo>
                  <a:lnTo>
                    <a:pt x="196" y="671"/>
                  </a:lnTo>
                  <a:lnTo>
                    <a:pt x="202" y="674"/>
                  </a:lnTo>
                  <a:lnTo>
                    <a:pt x="208" y="678"/>
                  </a:lnTo>
                  <a:lnTo>
                    <a:pt x="213" y="682"/>
                  </a:lnTo>
                  <a:lnTo>
                    <a:pt x="218" y="688"/>
                  </a:lnTo>
                  <a:lnTo>
                    <a:pt x="223" y="693"/>
                  </a:lnTo>
                  <a:lnTo>
                    <a:pt x="227" y="701"/>
                  </a:lnTo>
                  <a:lnTo>
                    <a:pt x="231" y="708"/>
                  </a:lnTo>
                  <a:lnTo>
                    <a:pt x="235" y="716"/>
                  </a:lnTo>
                  <a:close/>
                  <a:moveTo>
                    <a:pt x="446" y="604"/>
                  </a:moveTo>
                  <a:lnTo>
                    <a:pt x="449" y="609"/>
                  </a:lnTo>
                  <a:lnTo>
                    <a:pt x="449" y="613"/>
                  </a:lnTo>
                  <a:lnTo>
                    <a:pt x="449" y="618"/>
                  </a:lnTo>
                  <a:lnTo>
                    <a:pt x="448" y="621"/>
                  </a:lnTo>
                  <a:lnTo>
                    <a:pt x="446" y="624"/>
                  </a:lnTo>
                  <a:lnTo>
                    <a:pt x="444" y="626"/>
                  </a:lnTo>
                  <a:lnTo>
                    <a:pt x="441" y="628"/>
                  </a:lnTo>
                  <a:lnTo>
                    <a:pt x="437" y="631"/>
                  </a:lnTo>
                  <a:lnTo>
                    <a:pt x="316" y="677"/>
                  </a:lnTo>
                  <a:lnTo>
                    <a:pt x="321" y="689"/>
                  </a:lnTo>
                  <a:lnTo>
                    <a:pt x="328" y="699"/>
                  </a:lnTo>
                  <a:lnTo>
                    <a:pt x="332" y="703"/>
                  </a:lnTo>
                  <a:lnTo>
                    <a:pt x="335" y="706"/>
                  </a:lnTo>
                  <a:lnTo>
                    <a:pt x="340" y="709"/>
                  </a:lnTo>
                  <a:lnTo>
                    <a:pt x="344" y="713"/>
                  </a:lnTo>
                  <a:lnTo>
                    <a:pt x="349" y="714"/>
                  </a:lnTo>
                  <a:lnTo>
                    <a:pt x="354" y="716"/>
                  </a:lnTo>
                  <a:lnTo>
                    <a:pt x="359" y="717"/>
                  </a:lnTo>
                  <a:lnTo>
                    <a:pt x="365" y="717"/>
                  </a:lnTo>
                  <a:lnTo>
                    <a:pt x="371" y="716"/>
                  </a:lnTo>
                  <a:lnTo>
                    <a:pt x="377" y="715"/>
                  </a:lnTo>
                  <a:lnTo>
                    <a:pt x="385" y="714"/>
                  </a:lnTo>
                  <a:lnTo>
                    <a:pt x="391" y="712"/>
                  </a:lnTo>
                  <a:lnTo>
                    <a:pt x="405" y="705"/>
                  </a:lnTo>
                  <a:lnTo>
                    <a:pt x="416" y="699"/>
                  </a:lnTo>
                  <a:lnTo>
                    <a:pt x="426" y="693"/>
                  </a:lnTo>
                  <a:lnTo>
                    <a:pt x="434" y="687"/>
                  </a:lnTo>
                  <a:lnTo>
                    <a:pt x="440" y="681"/>
                  </a:lnTo>
                  <a:lnTo>
                    <a:pt x="445" y="677"/>
                  </a:lnTo>
                  <a:lnTo>
                    <a:pt x="450" y="674"/>
                  </a:lnTo>
                  <a:lnTo>
                    <a:pt x="453" y="672"/>
                  </a:lnTo>
                  <a:lnTo>
                    <a:pt x="455" y="672"/>
                  </a:lnTo>
                  <a:lnTo>
                    <a:pt x="457" y="672"/>
                  </a:lnTo>
                  <a:lnTo>
                    <a:pt x="458" y="672"/>
                  </a:lnTo>
                  <a:lnTo>
                    <a:pt x="461" y="673"/>
                  </a:lnTo>
                  <a:lnTo>
                    <a:pt x="462" y="675"/>
                  </a:lnTo>
                  <a:lnTo>
                    <a:pt x="464" y="678"/>
                  </a:lnTo>
                  <a:lnTo>
                    <a:pt x="466" y="682"/>
                  </a:lnTo>
                  <a:lnTo>
                    <a:pt x="467" y="688"/>
                  </a:lnTo>
                  <a:lnTo>
                    <a:pt x="469" y="692"/>
                  </a:lnTo>
                  <a:lnTo>
                    <a:pt x="470" y="695"/>
                  </a:lnTo>
                  <a:lnTo>
                    <a:pt x="471" y="699"/>
                  </a:lnTo>
                  <a:lnTo>
                    <a:pt x="472" y="702"/>
                  </a:lnTo>
                  <a:lnTo>
                    <a:pt x="472" y="704"/>
                  </a:lnTo>
                  <a:lnTo>
                    <a:pt x="472" y="706"/>
                  </a:lnTo>
                  <a:lnTo>
                    <a:pt x="472" y="708"/>
                  </a:lnTo>
                  <a:lnTo>
                    <a:pt x="471" y="710"/>
                  </a:lnTo>
                  <a:lnTo>
                    <a:pt x="469" y="714"/>
                  </a:lnTo>
                  <a:lnTo>
                    <a:pt x="465" y="718"/>
                  </a:lnTo>
                  <a:lnTo>
                    <a:pt x="458" y="723"/>
                  </a:lnTo>
                  <a:lnTo>
                    <a:pt x="451" y="730"/>
                  </a:lnTo>
                  <a:lnTo>
                    <a:pt x="441" y="736"/>
                  </a:lnTo>
                  <a:lnTo>
                    <a:pt x="429" y="743"/>
                  </a:lnTo>
                  <a:lnTo>
                    <a:pt x="416" y="749"/>
                  </a:lnTo>
                  <a:lnTo>
                    <a:pt x="402" y="756"/>
                  </a:lnTo>
                  <a:lnTo>
                    <a:pt x="389" y="760"/>
                  </a:lnTo>
                  <a:lnTo>
                    <a:pt x="377" y="763"/>
                  </a:lnTo>
                  <a:lnTo>
                    <a:pt x="365" y="766"/>
                  </a:lnTo>
                  <a:lnTo>
                    <a:pt x="354" y="767"/>
                  </a:lnTo>
                  <a:lnTo>
                    <a:pt x="343" y="767"/>
                  </a:lnTo>
                  <a:lnTo>
                    <a:pt x="332" y="765"/>
                  </a:lnTo>
                  <a:lnTo>
                    <a:pt x="322" y="762"/>
                  </a:lnTo>
                  <a:lnTo>
                    <a:pt x="313" y="759"/>
                  </a:lnTo>
                  <a:lnTo>
                    <a:pt x="304" y="754"/>
                  </a:lnTo>
                  <a:lnTo>
                    <a:pt x="295" y="748"/>
                  </a:lnTo>
                  <a:lnTo>
                    <a:pt x="287" y="741"/>
                  </a:lnTo>
                  <a:lnTo>
                    <a:pt x="280" y="732"/>
                  </a:lnTo>
                  <a:lnTo>
                    <a:pt x="273" y="722"/>
                  </a:lnTo>
                  <a:lnTo>
                    <a:pt x="266" y="712"/>
                  </a:lnTo>
                  <a:lnTo>
                    <a:pt x="260" y="700"/>
                  </a:lnTo>
                  <a:lnTo>
                    <a:pt x="254" y="687"/>
                  </a:lnTo>
                  <a:lnTo>
                    <a:pt x="250" y="673"/>
                  </a:lnTo>
                  <a:lnTo>
                    <a:pt x="247" y="661"/>
                  </a:lnTo>
                  <a:lnTo>
                    <a:pt x="244" y="648"/>
                  </a:lnTo>
                  <a:lnTo>
                    <a:pt x="243" y="636"/>
                  </a:lnTo>
                  <a:lnTo>
                    <a:pt x="243" y="624"/>
                  </a:lnTo>
                  <a:lnTo>
                    <a:pt x="244" y="613"/>
                  </a:lnTo>
                  <a:lnTo>
                    <a:pt x="247" y="602"/>
                  </a:lnTo>
                  <a:lnTo>
                    <a:pt x="250" y="593"/>
                  </a:lnTo>
                  <a:lnTo>
                    <a:pt x="254" y="583"/>
                  </a:lnTo>
                  <a:lnTo>
                    <a:pt x="260" y="573"/>
                  </a:lnTo>
                  <a:lnTo>
                    <a:pt x="265" y="566"/>
                  </a:lnTo>
                  <a:lnTo>
                    <a:pt x="273" y="557"/>
                  </a:lnTo>
                  <a:lnTo>
                    <a:pt x="281" y="551"/>
                  </a:lnTo>
                  <a:lnTo>
                    <a:pt x="291" y="544"/>
                  </a:lnTo>
                  <a:lnTo>
                    <a:pt x="301" y="539"/>
                  </a:lnTo>
                  <a:lnTo>
                    <a:pt x="313" y="533"/>
                  </a:lnTo>
                  <a:lnTo>
                    <a:pt x="324" y="529"/>
                  </a:lnTo>
                  <a:lnTo>
                    <a:pt x="336" y="527"/>
                  </a:lnTo>
                  <a:lnTo>
                    <a:pt x="347" y="525"/>
                  </a:lnTo>
                  <a:lnTo>
                    <a:pt x="358" y="525"/>
                  </a:lnTo>
                  <a:lnTo>
                    <a:pt x="368" y="526"/>
                  </a:lnTo>
                  <a:lnTo>
                    <a:pt x="377" y="527"/>
                  </a:lnTo>
                  <a:lnTo>
                    <a:pt x="386" y="530"/>
                  </a:lnTo>
                  <a:lnTo>
                    <a:pt x="395" y="533"/>
                  </a:lnTo>
                  <a:lnTo>
                    <a:pt x="402" y="539"/>
                  </a:lnTo>
                  <a:lnTo>
                    <a:pt x="410" y="544"/>
                  </a:lnTo>
                  <a:lnTo>
                    <a:pt x="416" y="551"/>
                  </a:lnTo>
                  <a:lnTo>
                    <a:pt x="423" y="558"/>
                  </a:lnTo>
                  <a:lnTo>
                    <a:pt x="429" y="567"/>
                  </a:lnTo>
                  <a:lnTo>
                    <a:pt x="435" y="575"/>
                  </a:lnTo>
                  <a:lnTo>
                    <a:pt x="439" y="585"/>
                  </a:lnTo>
                  <a:lnTo>
                    <a:pt x="443" y="595"/>
                  </a:lnTo>
                  <a:lnTo>
                    <a:pt x="446" y="604"/>
                  </a:lnTo>
                  <a:close/>
                  <a:moveTo>
                    <a:pt x="386" y="609"/>
                  </a:moveTo>
                  <a:lnTo>
                    <a:pt x="382" y="597"/>
                  </a:lnTo>
                  <a:lnTo>
                    <a:pt x="376" y="588"/>
                  </a:lnTo>
                  <a:lnTo>
                    <a:pt x="370" y="581"/>
                  </a:lnTo>
                  <a:lnTo>
                    <a:pt x="362" y="575"/>
                  </a:lnTo>
                  <a:lnTo>
                    <a:pt x="359" y="573"/>
                  </a:lnTo>
                  <a:lnTo>
                    <a:pt x="355" y="571"/>
                  </a:lnTo>
                  <a:lnTo>
                    <a:pt x="350" y="570"/>
                  </a:lnTo>
                  <a:lnTo>
                    <a:pt x="346" y="570"/>
                  </a:lnTo>
                  <a:lnTo>
                    <a:pt x="336" y="571"/>
                  </a:lnTo>
                  <a:lnTo>
                    <a:pt x="327" y="573"/>
                  </a:lnTo>
                  <a:lnTo>
                    <a:pt x="321" y="575"/>
                  </a:lnTo>
                  <a:lnTo>
                    <a:pt x="317" y="579"/>
                  </a:lnTo>
                  <a:lnTo>
                    <a:pt x="313" y="581"/>
                  </a:lnTo>
                  <a:lnTo>
                    <a:pt x="309" y="585"/>
                  </a:lnTo>
                  <a:lnTo>
                    <a:pt x="304" y="592"/>
                  </a:lnTo>
                  <a:lnTo>
                    <a:pt x="300" y="600"/>
                  </a:lnTo>
                  <a:lnTo>
                    <a:pt x="298" y="610"/>
                  </a:lnTo>
                  <a:lnTo>
                    <a:pt x="298" y="620"/>
                  </a:lnTo>
                  <a:lnTo>
                    <a:pt x="300" y="631"/>
                  </a:lnTo>
                  <a:lnTo>
                    <a:pt x="303" y="640"/>
                  </a:lnTo>
                  <a:lnTo>
                    <a:pt x="386" y="609"/>
                  </a:lnTo>
                  <a:close/>
                  <a:moveTo>
                    <a:pt x="665" y="596"/>
                  </a:moveTo>
                  <a:lnTo>
                    <a:pt x="667" y="601"/>
                  </a:lnTo>
                  <a:lnTo>
                    <a:pt x="669" y="606"/>
                  </a:lnTo>
                  <a:lnTo>
                    <a:pt x="670" y="609"/>
                  </a:lnTo>
                  <a:lnTo>
                    <a:pt x="671" y="612"/>
                  </a:lnTo>
                  <a:lnTo>
                    <a:pt x="671" y="614"/>
                  </a:lnTo>
                  <a:lnTo>
                    <a:pt x="671" y="616"/>
                  </a:lnTo>
                  <a:lnTo>
                    <a:pt x="671" y="620"/>
                  </a:lnTo>
                  <a:lnTo>
                    <a:pt x="670" y="623"/>
                  </a:lnTo>
                  <a:lnTo>
                    <a:pt x="668" y="627"/>
                  </a:lnTo>
                  <a:lnTo>
                    <a:pt x="665" y="633"/>
                  </a:lnTo>
                  <a:lnTo>
                    <a:pt x="659" y="639"/>
                  </a:lnTo>
                  <a:lnTo>
                    <a:pt x="653" y="646"/>
                  </a:lnTo>
                  <a:lnTo>
                    <a:pt x="645" y="652"/>
                  </a:lnTo>
                  <a:lnTo>
                    <a:pt x="638" y="659"/>
                  </a:lnTo>
                  <a:lnTo>
                    <a:pt x="629" y="664"/>
                  </a:lnTo>
                  <a:lnTo>
                    <a:pt x="619" y="669"/>
                  </a:lnTo>
                  <a:lnTo>
                    <a:pt x="609" y="674"/>
                  </a:lnTo>
                  <a:lnTo>
                    <a:pt x="598" y="677"/>
                  </a:lnTo>
                  <a:lnTo>
                    <a:pt x="587" y="679"/>
                  </a:lnTo>
                  <a:lnTo>
                    <a:pt x="576" y="680"/>
                  </a:lnTo>
                  <a:lnTo>
                    <a:pt x="566" y="680"/>
                  </a:lnTo>
                  <a:lnTo>
                    <a:pt x="557" y="679"/>
                  </a:lnTo>
                  <a:lnTo>
                    <a:pt x="547" y="677"/>
                  </a:lnTo>
                  <a:lnTo>
                    <a:pt x="538" y="674"/>
                  </a:lnTo>
                  <a:lnTo>
                    <a:pt x="530" y="669"/>
                  </a:lnTo>
                  <a:lnTo>
                    <a:pt x="521" y="663"/>
                  </a:lnTo>
                  <a:lnTo>
                    <a:pt x="512" y="656"/>
                  </a:lnTo>
                  <a:lnTo>
                    <a:pt x="505" y="649"/>
                  </a:lnTo>
                  <a:lnTo>
                    <a:pt x="498" y="640"/>
                  </a:lnTo>
                  <a:lnTo>
                    <a:pt x="491" y="631"/>
                  </a:lnTo>
                  <a:lnTo>
                    <a:pt x="484" y="619"/>
                  </a:lnTo>
                  <a:lnTo>
                    <a:pt x="479" y="607"/>
                  </a:lnTo>
                  <a:lnTo>
                    <a:pt x="472" y="593"/>
                  </a:lnTo>
                  <a:lnTo>
                    <a:pt x="468" y="579"/>
                  </a:lnTo>
                  <a:lnTo>
                    <a:pt x="465" y="566"/>
                  </a:lnTo>
                  <a:lnTo>
                    <a:pt x="463" y="554"/>
                  </a:lnTo>
                  <a:lnTo>
                    <a:pt x="462" y="542"/>
                  </a:lnTo>
                  <a:lnTo>
                    <a:pt x="463" y="530"/>
                  </a:lnTo>
                  <a:lnTo>
                    <a:pt x="464" y="519"/>
                  </a:lnTo>
                  <a:lnTo>
                    <a:pt x="466" y="509"/>
                  </a:lnTo>
                  <a:lnTo>
                    <a:pt x="470" y="500"/>
                  </a:lnTo>
                  <a:lnTo>
                    <a:pt x="475" y="491"/>
                  </a:lnTo>
                  <a:lnTo>
                    <a:pt x="481" y="482"/>
                  </a:lnTo>
                  <a:lnTo>
                    <a:pt x="488" y="475"/>
                  </a:lnTo>
                  <a:lnTo>
                    <a:pt x="495" y="467"/>
                  </a:lnTo>
                  <a:lnTo>
                    <a:pt x="504" y="461"/>
                  </a:lnTo>
                  <a:lnTo>
                    <a:pt x="513" y="454"/>
                  </a:lnTo>
                  <a:lnTo>
                    <a:pt x="523" y="450"/>
                  </a:lnTo>
                  <a:lnTo>
                    <a:pt x="532" y="446"/>
                  </a:lnTo>
                  <a:lnTo>
                    <a:pt x="540" y="444"/>
                  </a:lnTo>
                  <a:lnTo>
                    <a:pt x="550" y="441"/>
                  </a:lnTo>
                  <a:lnTo>
                    <a:pt x="559" y="440"/>
                  </a:lnTo>
                  <a:lnTo>
                    <a:pt x="566" y="439"/>
                  </a:lnTo>
                  <a:lnTo>
                    <a:pt x="574" y="440"/>
                  </a:lnTo>
                  <a:lnTo>
                    <a:pt x="580" y="440"/>
                  </a:lnTo>
                  <a:lnTo>
                    <a:pt x="585" y="441"/>
                  </a:lnTo>
                  <a:lnTo>
                    <a:pt x="588" y="442"/>
                  </a:lnTo>
                  <a:lnTo>
                    <a:pt x="590" y="445"/>
                  </a:lnTo>
                  <a:lnTo>
                    <a:pt x="591" y="446"/>
                  </a:lnTo>
                  <a:lnTo>
                    <a:pt x="593" y="448"/>
                  </a:lnTo>
                  <a:lnTo>
                    <a:pt x="596" y="450"/>
                  </a:lnTo>
                  <a:lnTo>
                    <a:pt x="598" y="453"/>
                  </a:lnTo>
                  <a:lnTo>
                    <a:pt x="600" y="458"/>
                  </a:lnTo>
                  <a:lnTo>
                    <a:pt x="602" y="463"/>
                  </a:lnTo>
                  <a:lnTo>
                    <a:pt x="606" y="474"/>
                  </a:lnTo>
                  <a:lnTo>
                    <a:pt x="609" y="481"/>
                  </a:lnTo>
                  <a:lnTo>
                    <a:pt x="607" y="485"/>
                  </a:lnTo>
                  <a:lnTo>
                    <a:pt x="607" y="487"/>
                  </a:lnTo>
                  <a:lnTo>
                    <a:pt x="606" y="488"/>
                  </a:lnTo>
                  <a:lnTo>
                    <a:pt x="605" y="489"/>
                  </a:lnTo>
                  <a:lnTo>
                    <a:pt x="601" y="490"/>
                  </a:lnTo>
                  <a:lnTo>
                    <a:pt x="596" y="490"/>
                  </a:lnTo>
                  <a:lnTo>
                    <a:pt x="589" y="489"/>
                  </a:lnTo>
                  <a:lnTo>
                    <a:pt x="583" y="488"/>
                  </a:lnTo>
                  <a:lnTo>
                    <a:pt x="575" y="487"/>
                  </a:lnTo>
                  <a:lnTo>
                    <a:pt x="566" y="487"/>
                  </a:lnTo>
                  <a:lnTo>
                    <a:pt x="557" y="489"/>
                  </a:lnTo>
                  <a:lnTo>
                    <a:pt x="546" y="492"/>
                  </a:lnTo>
                  <a:lnTo>
                    <a:pt x="542" y="495"/>
                  </a:lnTo>
                  <a:lnTo>
                    <a:pt x="537" y="499"/>
                  </a:lnTo>
                  <a:lnTo>
                    <a:pt x="533" y="502"/>
                  </a:lnTo>
                  <a:lnTo>
                    <a:pt x="530" y="505"/>
                  </a:lnTo>
                  <a:lnTo>
                    <a:pt x="526" y="509"/>
                  </a:lnTo>
                  <a:lnTo>
                    <a:pt x="524" y="514"/>
                  </a:lnTo>
                  <a:lnTo>
                    <a:pt x="522" y="519"/>
                  </a:lnTo>
                  <a:lnTo>
                    <a:pt x="521" y="525"/>
                  </a:lnTo>
                  <a:lnTo>
                    <a:pt x="521" y="530"/>
                  </a:lnTo>
                  <a:lnTo>
                    <a:pt x="521" y="535"/>
                  </a:lnTo>
                  <a:lnTo>
                    <a:pt x="521" y="542"/>
                  </a:lnTo>
                  <a:lnTo>
                    <a:pt x="522" y="548"/>
                  </a:lnTo>
                  <a:lnTo>
                    <a:pt x="526" y="562"/>
                  </a:lnTo>
                  <a:lnTo>
                    <a:pt x="533" y="578"/>
                  </a:lnTo>
                  <a:lnTo>
                    <a:pt x="540" y="592"/>
                  </a:lnTo>
                  <a:lnTo>
                    <a:pt x="548" y="604"/>
                  </a:lnTo>
                  <a:lnTo>
                    <a:pt x="552" y="608"/>
                  </a:lnTo>
                  <a:lnTo>
                    <a:pt x="557" y="612"/>
                  </a:lnTo>
                  <a:lnTo>
                    <a:pt x="561" y="616"/>
                  </a:lnTo>
                  <a:lnTo>
                    <a:pt x="565" y="620"/>
                  </a:lnTo>
                  <a:lnTo>
                    <a:pt x="571" y="622"/>
                  </a:lnTo>
                  <a:lnTo>
                    <a:pt x="575" y="623"/>
                  </a:lnTo>
                  <a:lnTo>
                    <a:pt x="580" y="624"/>
                  </a:lnTo>
                  <a:lnTo>
                    <a:pt x="585" y="625"/>
                  </a:lnTo>
                  <a:lnTo>
                    <a:pt x="590" y="625"/>
                  </a:lnTo>
                  <a:lnTo>
                    <a:pt x="596" y="624"/>
                  </a:lnTo>
                  <a:lnTo>
                    <a:pt x="601" y="622"/>
                  </a:lnTo>
                  <a:lnTo>
                    <a:pt x="606" y="620"/>
                  </a:lnTo>
                  <a:lnTo>
                    <a:pt x="616" y="614"/>
                  </a:lnTo>
                  <a:lnTo>
                    <a:pt x="624" y="608"/>
                  </a:lnTo>
                  <a:lnTo>
                    <a:pt x="630" y="600"/>
                  </a:lnTo>
                  <a:lnTo>
                    <a:pt x="634" y="594"/>
                  </a:lnTo>
                  <a:lnTo>
                    <a:pt x="639" y="587"/>
                  </a:lnTo>
                  <a:lnTo>
                    <a:pt x="641" y="581"/>
                  </a:lnTo>
                  <a:lnTo>
                    <a:pt x="644" y="576"/>
                  </a:lnTo>
                  <a:lnTo>
                    <a:pt x="646" y="574"/>
                  </a:lnTo>
                  <a:lnTo>
                    <a:pt x="649" y="574"/>
                  </a:lnTo>
                  <a:lnTo>
                    <a:pt x="651" y="574"/>
                  </a:lnTo>
                  <a:lnTo>
                    <a:pt x="652" y="575"/>
                  </a:lnTo>
                  <a:lnTo>
                    <a:pt x="654" y="578"/>
                  </a:lnTo>
                  <a:lnTo>
                    <a:pt x="656" y="581"/>
                  </a:lnTo>
                  <a:lnTo>
                    <a:pt x="659" y="584"/>
                  </a:lnTo>
                  <a:lnTo>
                    <a:pt x="662" y="589"/>
                  </a:lnTo>
                  <a:lnTo>
                    <a:pt x="665" y="596"/>
                  </a:lnTo>
                  <a:close/>
                  <a:moveTo>
                    <a:pt x="901" y="524"/>
                  </a:moveTo>
                  <a:lnTo>
                    <a:pt x="902" y="526"/>
                  </a:lnTo>
                  <a:lnTo>
                    <a:pt x="902" y="528"/>
                  </a:lnTo>
                  <a:lnTo>
                    <a:pt x="901" y="530"/>
                  </a:lnTo>
                  <a:lnTo>
                    <a:pt x="899" y="532"/>
                  </a:lnTo>
                  <a:lnTo>
                    <a:pt x="897" y="534"/>
                  </a:lnTo>
                  <a:lnTo>
                    <a:pt x="893" y="537"/>
                  </a:lnTo>
                  <a:lnTo>
                    <a:pt x="888" y="540"/>
                  </a:lnTo>
                  <a:lnTo>
                    <a:pt x="882" y="543"/>
                  </a:lnTo>
                  <a:lnTo>
                    <a:pt x="875" y="545"/>
                  </a:lnTo>
                  <a:lnTo>
                    <a:pt x="870" y="547"/>
                  </a:lnTo>
                  <a:lnTo>
                    <a:pt x="867" y="548"/>
                  </a:lnTo>
                  <a:lnTo>
                    <a:pt x="862" y="549"/>
                  </a:lnTo>
                  <a:lnTo>
                    <a:pt x="860" y="548"/>
                  </a:lnTo>
                  <a:lnTo>
                    <a:pt x="858" y="548"/>
                  </a:lnTo>
                  <a:lnTo>
                    <a:pt x="856" y="546"/>
                  </a:lnTo>
                  <a:lnTo>
                    <a:pt x="855" y="545"/>
                  </a:lnTo>
                  <a:lnTo>
                    <a:pt x="845" y="522"/>
                  </a:lnTo>
                  <a:lnTo>
                    <a:pt x="841" y="534"/>
                  </a:lnTo>
                  <a:lnTo>
                    <a:pt x="835" y="545"/>
                  </a:lnTo>
                  <a:lnTo>
                    <a:pt x="830" y="555"/>
                  </a:lnTo>
                  <a:lnTo>
                    <a:pt x="825" y="564"/>
                  </a:lnTo>
                  <a:lnTo>
                    <a:pt x="817" y="571"/>
                  </a:lnTo>
                  <a:lnTo>
                    <a:pt x="811" y="578"/>
                  </a:lnTo>
                  <a:lnTo>
                    <a:pt x="802" y="583"/>
                  </a:lnTo>
                  <a:lnTo>
                    <a:pt x="793" y="588"/>
                  </a:lnTo>
                  <a:lnTo>
                    <a:pt x="784" y="592"/>
                  </a:lnTo>
                  <a:lnTo>
                    <a:pt x="775" y="595"/>
                  </a:lnTo>
                  <a:lnTo>
                    <a:pt x="766" y="597"/>
                  </a:lnTo>
                  <a:lnTo>
                    <a:pt x="758" y="597"/>
                  </a:lnTo>
                  <a:lnTo>
                    <a:pt x="749" y="597"/>
                  </a:lnTo>
                  <a:lnTo>
                    <a:pt x="741" y="595"/>
                  </a:lnTo>
                  <a:lnTo>
                    <a:pt x="734" y="593"/>
                  </a:lnTo>
                  <a:lnTo>
                    <a:pt x="727" y="589"/>
                  </a:lnTo>
                  <a:lnTo>
                    <a:pt x="721" y="585"/>
                  </a:lnTo>
                  <a:lnTo>
                    <a:pt x="714" y="581"/>
                  </a:lnTo>
                  <a:lnTo>
                    <a:pt x="709" y="575"/>
                  </a:lnTo>
                  <a:lnTo>
                    <a:pt x="704" y="569"/>
                  </a:lnTo>
                  <a:lnTo>
                    <a:pt x="698" y="561"/>
                  </a:lnTo>
                  <a:lnTo>
                    <a:pt x="693" y="554"/>
                  </a:lnTo>
                  <a:lnTo>
                    <a:pt x="687" y="544"/>
                  </a:lnTo>
                  <a:lnTo>
                    <a:pt x="683" y="534"/>
                  </a:lnTo>
                  <a:lnTo>
                    <a:pt x="628" y="415"/>
                  </a:lnTo>
                  <a:lnTo>
                    <a:pt x="627" y="413"/>
                  </a:lnTo>
                  <a:lnTo>
                    <a:pt x="627" y="411"/>
                  </a:lnTo>
                  <a:lnTo>
                    <a:pt x="628" y="409"/>
                  </a:lnTo>
                  <a:lnTo>
                    <a:pt x="630" y="407"/>
                  </a:lnTo>
                  <a:lnTo>
                    <a:pt x="633" y="404"/>
                  </a:lnTo>
                  <a:lnTo>
                    <a:pt x="638" y="401"/>
                  </a:lnTo>
                  <a:lnTo>
                    <a:pt x="644" y="398"/>
                  </a:lnTo>
                  <a:lnTo>
                    <a:pt x="651" y="395"/>
                  </a:lnTo>
                  <a:lnTo>
                    <a:pt x="658" y="392"/>
                  </a:lnTo>
                  <a:lnTo>
                    <a:pt x="665" y="388"/>
                  </a:lnTo>
                  <a:lnTo>
                    <a:pt x="669" y="387"/>
                  </a:lnTo>
                  <a:lnTo>
                    <a:pt x="673" y="386"/>
                  </a:lnTo>
                  <a:lnTo>
                    <a:pt x="677" y="386"/>
                  </a:lnTo>
                  <a:lnTo>
                    <a:pt x="679" y="387"/>
                  </a:lnTo>
                  <a:lnTo>
                    <a:pt x="681" y="388"/>
                  </a:lnTo>
                  <a:lnTo>
                    <a:pt x="682" y="391"/>
                  </a:lnTo>
                  <a:lnTo>
                    <a:pt x="733" y="500"/>
                  </a:lnTo>
                  <a:lnTo>
                    <a:pt x="739" y="513"/>
                  </a:lnTo>
                  <a:lnTo>
                    <a:pt x="746" y="521"/>
                  </a:lnTo>
                  <a:lnTo>
                    <a:pt x="751" y="528"/>
                  </a:lnTo>
                  <a:lnTo>
                    <a:pt x="758" y="532"/>
                  </a:lnTo>
                  <a:lnTo>
                    <a:pt x="764" y="535"/>
                  </a:lnTo>
                  <a:lnTo>
                    <a:pt x="772" y="537"/>
                  </a:lnTo>
                  <a:lnTo>
                    <a:pt x="780" y="537"/>
                  </a:lnTo>
                  <a:lnTo>
                    <a:pt x="788" y="533"/>
                  </a:lnTo>
                  <a:lnTo>
                    <a:pt x="793" y="530"/>
                  </a:lnTo>
                  <a:lnTo>
                    <a:pt x="798" y="527"/>
                  </a:lnTo>
                  <a:lnTo>
                    <a:pt x="802" y="521"/>
                  </a:lnTo>
                  <a:lnTo>
                    <a:pt x="805" y="516"/>
                  </a:lnTo>
                  <a:lnTo>
                    <a:pt x="812" y="502"/>
                  </a:lnTo>
                  <a:lnTo>
                    <a:pt x="817" y="484"/>
                  </a:lnTo>
                  <a:lnTo>
                    <a:pt x="758" y="355"/>
                  </a:lnTo>
                  <a:lnTo>
                    <a:pt x="758" y="353"/>
                  </a:lnTo>
                  <a:lnTo>
                    <a:pt x="758" y="351"/>
                  </a:lnTo>
                  <a:lnTo>
                    <a:pt x="758" y="348"/>
                  </a:lnTo>
                  <a:lnTo>
                    <a:pt x="760" y="346"/>
                  </a:lnTo>
                  <a:lnTo>
                    <a:pt x="763" y="344"/>
                  </a:lnTo>
                  <a:lnTo>
                    <a:pt x="767" y="341"/>
                  </a:lnTo>
                  <a:lnTo>
                    <a:pt x="774" y="338"/>
                  </a:lnTo>
                  <a:lnTo>
                    <a:pt x="780" y="334"/>
                  </a:lnTo>
                  <a:lnTo>
                    <a:pt x="788" y="331"/>
                  </a:lnTo>
                  <a:lnTo>
                    <a:pt x="794" y="329"/>
                  </a:lnTo>
                  <a:lnTo>
                    <a:pt x="799" y="327"/>
                  </a:lnTo>
                  <a:lnTo>
                    <a:pt x="803" y="327"/>
                  </a:lnTo>
                  <a:lnTo>
                    <a:pt x="806" y="327"/>
                  </a:lnTo>
                  <a:lnTo>
                    <a:pt x="808" y="327"/>
                  </a:lnTo>
                  <a:lnTo>
                    <a:pt x="811" y="328"/>
                  </a:lnTo>
                  <a:lnTo>
                    <a:pt x="812" y="330"/>
                  </a:lnTo>
                  <a:lnTo>
                    <a:pt x="901" y="524"/>
                  </a:lnTo>
                  <a:close/>
                  <a:moveTo>
                    <a:pt x="989" y="263"/>
                  </a:moveTo>
                  <a:lnTo>
                    <a:pt x="992" y="270"/>
                  </a:lnTo>
                  <a:lnTo>
                    <a:pt x="995" y="275"/>
                  </a:lnTo>
                  <a:lnTo>
                    <a:pt x="996" y="280"/>
                  </a:lnTo>
                  <a:lnTo>
                    <a:pt x="998" y="284"/>
                  </a:lnTo>
                  <a:lnTo>
                    <a:pt x="998" y="287"/>
                  </a:lnTo>
                  <a:lnTo>
                    <a:pt x="998" y="289"/>
                  </a:lnTo>
                  <a:lnTo>
                    <a:pt x="996" y="290"/>
                  </a:lnTo>
                  <a:lnTo>
                    <a:pt x="994" y="291"/>
                  </a:lnTo>
                  <a:lnTo>
                    <a:pt x="992" y="292"/>
                  </a:lnTo>
                  <a:lnTo>
                    <a:pt x="990" y="292"/>
                  </a:lnTo>
                  <a:lnTo>
                    <a:pt x="988" y="293"/>
                  </a:lnTo>
                  <a:lnTo>
                    <a:pt x="985" y="293"/>
                  </a:lnTo>
                  <a:lnTo>
                    <a:pt x="981" y="294"/>
                  </a:lnTo>
                  <a:lnTo>
                    <a:pt x="978" y="294"/>
                  </a:lnTo>
                  <a:lnTo>
                    <a:pt x="975" y="297"/>
                  </a:lnTo>
                  <a:lnTo>
                    <a:pt x="971" y="298"/>
                  </a:lnTo>
                  <a:lnTo>
                    <a:pt x="966" y="301"/>
                  </a:lnTo>
                  <a:lnTo>
                    <a:pt x="963" y="304"/>
                  </a:lnTo>
                  <a:lnTo>
                    <a:pt x="960" y="308"/>
                  </a:lnTo>
                  <a:lnTo>
                    <a:pt x="956" y="315"/>
                  </a:lnTo>
                  <a:lnTo>
                    <a:pt x="953" y="321"/>
                  </a:lnTo>
                  <a:lnTo>
                    <a:pt x="951" y="330"/>
                  </a:lnTo>
                  <a:lnTo>
                    <a:pt x="950" y="340"/>
                  </a:lnTo>
                  <a:lnTo>
                    <a:pt x="948" y="352"/>
                  </a:lnTo>
                  <a:lnTo>
                    <a:pt x="1008" y="469"/>
                  </a:lnTo>
                  <a:lnTo>
                    <a:pt x="1009" y="472"/>
                  </a:lnTo>
                  <a:lnTo>
                    <a:pt x="1009" y="474"/>
                  </a:lnTo>
                  <a:lnTo>
                    <a:pt x="1008" y="476"/>
                  </a:lnTo>
                  <a:lnTo>
                    <a:pt x="1006" y="478"/>
                  </a:lnTo>
                  <a:lnTo>
                    <a:pt x="1003" y="481"/>
                  </a:lnTo>
                  <a:lnTo>
                    <a:pt x="999" y="485"/>
                  </a:lnTo>
                  <a:lnTo>
                    <a:pt x="993" y="488"/>
                  </a:lnTo>
                  <a:lnTo>
                    <a:pt x="987" y="491"/>
                  </a:lnTo>
                  <a:lnTo>
                    <a:pt x="979" y="495"/>
                  </a:lnTo>
                  <a:lnTo>
                    <a:pt x="973" y="498"/>
                  </a:lnTo>
                  <a:lnTo>
                    <a:pt x="968" y="499"/>
                  </a:lnTo>
                  <a:lnTo>
                    <a:pt x="964" y="500"/>
                  </a:lnTo>
                  <a:lnTo>
                    <a:pt x="961" y="500"/>
                  </a:lnTo>
                  <a:lnTo>
                    <a:pt x="959" y="500"/>
                  </a:lnTo>
                  <a:lnTo>
                    <a:pt x="956" y="499"/>
                  </a:lnTo>
                  <a:lnTo>
                    <a:pt x="955" y="497"/>
                  </a:lnTo>
                  <a:lnTo>
                    <a:pt x="858" y="307"/>
                  </a:lnTo>
                  <a:lnTo>
                    <a:pt x="858" y="305"/>
                  </a:lnTo>
                  <a:lnTo>
                    <a:pt x="858" y="303"/>
                  </a:lnTo>
                  <a:lnTo>
                    <a:pt x="858" y="301"/>
                  </a:lnTo>
                  <a:lnTo>
                    <a:pt x="860" y="299"/>
                  </a:lnTo>
                  <a:lnTo>
                    <a:pt x="862" y="296"/>
                  </a:lnTo>
                  <a:lnTo>
                    <a:pt x="867" y="293"/>
                  </a:lnTo>
                  <a:lnTo>
                    <a:pt x="871" y="290"/>
                  </a:lnTo>
                  <a:lnTo>
                    <a:pt x="877" y="287"/>
                  </a:lnTo>
                  <a:lnTo>
                    <a:pt x="883" y="284"/>
                  </a:lnTo>
                  <a:lnTo>
                    <a:pt x="888" y="281"/>
                  </a:lnTo>
                  <a:lnTo>
                    <a:pt x="893" y="280"/>
                  </a:lnTo>
                  <a:lnTo>
                    <a:pt x="896" y="280"/>
                  </a:lnTo>
                  <a:lnTo>
                    <a:pt x="899" y="280"/>
                  </a:lnTo>
                  <a:lnTo>
                    <a:pt x="901" y="280"/>
                  </a:lnTo>
                  <a:lnTo>
                    <a:pt x="902" y="283"/>
                  </a:lnTo>
                  <a:lnTo>
                    <a:pt x="904" y="284"/>
                  </a:lnTo>
                  <a:lnTo>
                    <a:pt x="917" y="307"/>
                  </a:lnTo>
                  <a:lnTo>
                    <a:pt x="919" y="294"/>
                  </a:lnTo>
                  <a:lnTo>
                    <a:pt x="921" y="283"/>
                  </a:lnTo>
                  <a:lnTo>
                    <a:pt x="924" y="274"/>
                  </a:lnTo>
                  <a:lnTo>
                    <a:pt x="928" y="265"/>
                  </a:lnTo>
                  <a:lnTo>
                    <a:pt x="933" y="259"/>
                  </a:lnTo>
                  <a:lnTo>
                    <a:pt x="937" y="253"/>
                  </a:lnTo>
                  <a:lnTo>
                    <a:pt x="942" y="250"/>
                  </a:lnTo>
                  <a:lnTo>
                    <a:pt x="948" y="246"/>
                  </a:lnTo>
                  <a:lnTo>
                    <a:pt x="951" y="245"/>
                  </a:lnTo>
                  <a:lnTo>
                    <a:pt x="954" y="244"/>
                  </a:lnTo>
                  <a:lnTo>
                    <a:pt x="958" y="243"/>
                  </a:lnTo>
                  <a:lnTo>
                    <a:pt x="962" y="241"/>
                  </a:lnTo>
                  <a:lnTo>
                    <a:pt x="965" y="240"/>
                  </a:lnTo>
                  <a:lnTo>
                    <a:pt x="968" y="239"/>
                  </a:lnTo>
                  <a:lnTo>
                    <a:pt x="971" y="239"/>
                  </a:lnTo>
                  <a:lnTo>
                    <a:pt x="973" y="240"/>
                  </a:lnTo>
                  <a:lnTo>
                    <a:pt x="975" y="240"/>
                  </a:lnTo>
                  <a:lnTo>
                    <a:pt x="976" y="241"/>
                  </a:lnTo>
                  <a:lnTo>
                    <a:pt x="977" y="243"/>
                  </a:lnTo>
                  <a:lnTo>
                    <a:pt x="979" y="245"/>
                  </a:lnTo>
                  <a:lnTo>
                    <a:pt x="980" y="247"/>
                  </a:lnTo>
                  <a:lnTo>
                    <a:pt x="982" y="251"/>
                  </a:lnTo>
                  <a:lnTo>
                    <a:pt x="986" y="256"/>
                  </a:lnTo>
                  <a:lnTo>
                    <a:pt x="989" y="263"/>
                  </a:lnTo>
                  <a:close/>
                  <a:moveTo>
                    <a:pt x="1163" y="391"/>
                  </a:moveTo>
                  <a:lnTo>
                    <a:pt x="1164" y="393"/>
                  </a:lnTo>
                  <a:lnTo>
                    <a:pt x="1164" y="395"/>
                  </a:lnTo>
                  <a:lnTo>
                    <a:pt x="1163" y="397"/>
                  </a:lnTo>
                  <a:lnTo>
                    <a:pt x="1161" y="399"/>
                  </a:lnTo>
                  <a:lnTo>
                    <a:pt x="1157" y="402"/>
                  </a:lnTo>
                  <a:lnTo>
                    <a:pt x="1153" y="406"/>
                  </a:lnTo>
                  <a:lnTo>
                    <a:pt x="1148" y="409"/>
                  </a:lnTo>
                  <a:lnTo>
                    <a:pt x="1141" y="412"/>
                  </a:lnTo>
                  <a:lnTo>
                    <a:pt x="1134" y="417"/>
                  </a:lnTo>
                  <a:lnTo>
                    <a:pt x="1127" y="419"/>
                  </a:lnTo>
                  <a:lnTo>
                    <a:pt x="1123" y="420"/>
                  </a:lnTo>
                  <a:lnTo>
                    <a:pt x="1119" y="421"/>
                  </a:lnTo>
                  <a:lnTo>
                    <a:pt x="1115" y="421"/>
                  </a:lnTo>
                  <a:lnTo>
                    <a:pt x="1113" y="421"/>
                  </a:lnTo>
                  <a:lnTo>
                    <a:pt x="1111" y="420"/>
                  </a:lnTo>
                  <a:lnTo>
                    <a:pt x="1110" y="418"/>
                  </a:lnTo>
                  <a:lnTo>
                    <a:pt x="1013" y="229"/>
                  </a:lnTo>
                  <a:lnTo>
                    <a:pt x="1013" y="226"/>
                  </a:lnTo>
                  <a:lnTo>
                    <a:pt x="1013" y="224"/>
                  </a:lnTo>
                  <a:lnTo>
                    <a:pt x="1014" y="222"/>
                  </a:lnTo>
                  <a:lnTo>
                    <a:pt x="1016" y="220"/>
                  </a:lnTo>
                  <a:lnTo>
                    <a:pt x="1018" y="217"/>
                  </a:lnTo>
                  <a:lnTo>
                    <a:pt x="1022" y="213"/>
                  </a:lnTo>
                  <a:lnTo>
                    <a:pt x="1028" y="210"/>
                  </a:lnTo>
                  <a:lnTo>
                    <a:pt x="1035" y="206"/>
                  </a:lnTo>
                  <a:lnTo>
                    <a:pt x="1043" y="203"/>
                  </a:lnTo>
                  <a:lnTo>
                    <a:pt x="1048" y="200"/>
                  </a:lnTo>
                  <a:lnTo>
                    <a:pt x="1054" y="198"/>
                  </a:lnTo>
                  <a:lnTo>
                    <a:pt x="1058" y="198"/>
                  </a:lnTo>
                  <a:lnTo>
                    <a:pt x="1061" y="197"/>
                  </a:lnTo>
                  <a:lnTo>
                    <a:pt x="1063" y="198"/>
                  </a:lnTo>
                  <a:lnTo>
                    <a:pt x="1066" y="199"/>
                  </a:lnTo>
                  <a:lnTo>
                    <a:pt x="1067" y="201"/>
                  </a:lnTo>
                  <a:lnTo>
                    <a:pt x="1163" y="391"/>
                  </a:lnTo>
                  <a:close/>
                  <a:moveTo>
                    <a:pt x="1038" y="134"/>
                  </a:moveTo>
                  <a:lnTo>
                    <a:pt x="1041" y="142"/>
                  </a:lnTo>
                  <a:lnTo>
                    <a:pt x="1043" y="149"/>
                  </a:lnTo>
                  <a:lnTo>
                    <a:pt x="1044" y="155"/>
                  </a:lnTo>
                  <a:lnTo>
                    <a:pt x="1043" y="160"/>
                  </a:lnTo>
                  <a:lnTo>
                    <a:pt x="1040" y="165"/>
                  </a:lnTo>
                  <a:lnTo>
                    <a:pt x="1035" y="169"/>
                  </a:lnTo>
                  <a:lnTo>
                    <a:pt x="1029" y="174"/>
                  </a:lnTo>
                  <a:lnTo>
                    <a:pt x="1021" y="179"/>
                  </a:lnTo>
                  <a:lnTo>
                    <a:pt x="1013" y="183"/>
                  </a:lnTo>
                  <a:lnTo>
                    <a:pt x="1005" y="185"/>
                  </a:lnTo>
                  <a:lnTo>
                    <a:pt x="999" y="186"/>
                  </a:lnTo>
                  <a:lnTo>
                    <a:pt x="994" y="185"/>
                  </a:lnTo>
                  <a:lnTo>
                    <a:pt x="989" y="183"/>
                  </a:lnTo>
                  <a:lnTo>
                    <a:pt x="985" y="179"/>
                  </a:lnTo>
                  <a:lnTo>
                    <a:pt x="980" y="174"/>
                  </a:lnTo>
                  <a:lnTo>
                    <a:pt x="977" y="167"/>
                  </a:lnTo>
                  <a:lnTo>
                    <a:pt x="974" y="159"/>
                  </a:lnTo>
                  <a:lnTo>
                    <a:pt x="972" y="153"/>
                  </a:lnTo>
                  <a:lnTo>
                    <a:pt x="971" y="146"/>
                  </a:lnTo>
                  <a:lnTo>
                    <a:pt x="972" y="141"/>
                  </a:lnTo>
                  <a:lnTo>
                    <a:pt x="974" y="137"/>
                  </a:lnTo>
                  <a:lnTo>
                    <a:pt x="978" y="132"/>
                  </a:lnTo>
                  <a:lnTo>
                    <a:pt x="985" y="127"/>
                  </a:lnTo>
                  <a:lnTo>
                    <a:pt x="993" y="123"/>
                  </a:lnTo>
                  <a:lnTo>
                    <a:pt x="1002" y="118"/>
                  </a:lnTo>
                  <a:lnTo>
                    <a:pt x="1008" y="116"/>
                  </a:lnTo>
                  <a:lnTo>
                    <a:pt x="1015" y="115"/>
                  </a:lnTo>
                  <a:lnTo>
                    <a:pt x="1020" y="116"/>
                  </a:lnTo>
                  <a:lnTo>
                    <a:pt x="1025" y="118"/>
                  </a:lnTo>
                  <a:lnTo>
                    <a:pt x="1030" y="123"/>
                  </a:lnTo>
                  <a:lnTo>
                    <a:pt x="1033" y="127"/>
                  </a:lnTo>
                  <a:lnTo>
                    <a:pt x="1038" y="134"/>
                  </a:lnTo>
                  <a:close/>
                  <a:moveTo>
                    <a:pt x="1320" y="287"/>
                  </a:moveTo>
                  <a:lnTo>
                    <a:pt x="1323" y="296"/>
                  </a:lnTo>
                  <a:lnTo>
                    <a:pt x="1325" y="302"/>
                  </a:lnTo>
                  <a:lnTo>
                    <a:pt x="1326" y="307"/>
                  </a:lnTo>
                  <a:lnTo>
                    <a:pt x="1326" y="311"/>
                  </a:lnTo>
                  <a:lnTo>
                    <a:pt x="1324" y="314"/>
                  </a:lnTo>
                  <a:lnTo>
                    <a:pt x="1322" y="317"/>
                  </a:lnTo>
                  <a:lnTo>
                    <a:pt x="1318" y="320"/>
                  </a:lnTo>
                  <a:lnTo>
                    <a:pt x="1314" y="325"/>
                  </a:lnTo>
                  <a:lnTo>
                    <a:pt x="1310" y="328"/>
                  </a:lnTo>
                  <a:lnTo>
                    <a:pt x="1304" y="331"/>
                  </a:lnTo>
                  <a:lnTo>
                    <a:pt x="1299" y="335"/>
                  </a:lnTo>
                  <a:lnTo>
                    <a:pt x="1294" y="339"/>
                  </a:lnTo>
                  <a:lnTo>
                    <a:pt x="1285" y="342"/>
                  </a:lnTo>
                  <a:lnTo>
                    <a:pt x="1277" y="345"/>
                  </a:lnTo>
                  <a:lnTo>
                    <a:pt x="1271" y="347"/>
                  </a:lnTo>
                  <a:lnTo>
                    <a:pt x="1263" y="348"/>
                  </a:lnTo>
                  <a:lnTo>
                    <a:pt x="1257" y="348"/>
                  </a:lnTo>
                  <a:lnTo>
                    <a:pt x="1250" y="348"/>
                  </a:lnTo>
                  <a:lnTo>
                    <a:pt x="1244" y="347"/>
                  </a:lnTo>
                  <a:lnTo>
                    <a:pt x="1237" y="346"/>
                  </a:lnTo>
                  <a:lnTo>
                    <a:pt x="1232" y="343"/>
                  </a:lnTo>
                  <a:lnTo>
                    <a:pt x="1227" y="340"/>
                  </a:lnTo>
                  <a:lnTo>
                    <a:pt x="1221" y="335"/>
                  </a:lnTo>
                  <a:lnTo>
                    <a:pt x="1216" y="330"/>
                  </a:lnTo>
                  <a:lnTo>
                    <a:pt x="1210" y="325"/>
                  </a:lnTo>
                  <a:lnTo>
                    <a:pt x="1206" y="318"/>
                  </a:lnTo>
                  <a:lnTo>
                    <a:pt x="1202" y="311"/>
                  </a:lnTo>
                  <a:lnTo>
                    <a:pt x="1196" y="302"/>
                  </a:lnTo>
                  <a:lnTo>
                    <a:pt x="1148" y="205"/>
                  </a:lnTo>
                  <a:lnTo>
                    <a:pt x="1124" y="217"/>
                  </a:lnTo>
                  <a:lnTo>
                    <a:pt x="1122" y="218"/>
                  </a:lnTo>
                  <a:lnTo>
                    <a:pt x="1120" y="218"/>
                  </a:lnTo>
                  <a:lnTo>
                    <a:pt x="1117" y="217"/>
                  </a:lnTo>
                  <a:lnTo>
                    <a:pt x="1115" y="216"/>
                  </a:lnTo>
                  <a:lnTo>
                    <a:pt x="1111" y="209"/>
                  </a:lnTo>
                  <a:lnTo>
                    <a:pt x="1105" y="199"/>
                  </a:lnTo>
                  <a:lnTo>
                    <a:pt x="1102" y="194"/>
                  </a:lnTo>
                  <a:lnTo>
                    <a:pt x="1100" y="189"/>
                  </a:lnTo>
                  <a:lnTo>
                    <a:pt x="1099" y="184"/>
                  </a:lnTo>
                  <a:lnTo>
                    <a:pt x="1098" y="181"/>
                  </a:lnTo>
                  <a:lnTo>
                    <a:pt x="1098" y="179"/>
                  </a:lnTo>
                  <a:lnTo>
                    <a:pt x="1099" y="177"/>
                  </a:lnTo>
                  <a:lnTo>
                    <a:pt x="1100" y="174"/>
                  </a:lnTo>
                  <a:lnTo>
                    <a:pt x="1102" y="173"/>
                  </a:lnTo>
                  <a:lnTo>
                    <a:pt x="1125" y="162"/>
                  </a:lnTo>
                  <a:lnTo>
                    <a:pt x="1103" y="119"/>
                  </a:lnTo>
                  <a:lnTo>
                    <a:pt x="1102" y="117"/>
                  </a:lnTo>
                  <a:lnTo>
                    <a:pt x="1102" y="115"/>
                  </a:lnTo>
                  <a:lnTo>
                    <a:pt x="1103" y="113"/>
                  </a:lnTo>
                  <a:lnTo>
                    <a:pt x="1106" y="110"/>
                  </a:lnTo>
                  <a:lnTo>
                    <a:pt x="1109" y="107"/>
                  </a:lnTo>
                  <a:lnTo>
                    <a:pt x="1113" y="104"/>
                  </a:lnTo>
                  <a:lnTo>
                    <a:pt x="1119" y="101"/>
                  </a:lnTo>
                  <a:lnTo>
                    <a:pt x="1125" y="97"/>
                  </a:lnTo>
                  <a:lnTo>
                    <a:pt x="1133" y="93"/>
                  </a:lnTo>
                  <a:lnTo>
                    <a:pt x="1139" y="91"/>
                  </a:lnTo>
                  <a:lnTo>
                    <a:pt x="1143" y="89"/>
                  </a:lnTo>
                  <a:lnTo>
                    <a:pt x="1148" y="88"/>
                  </a:lnTo>
                  <a:lnTo>
                    <a:pt x="1151" y="88"/>
                  </a:lnTo>
                  <a:lnTo>
                    <a:pt x="1153" y="89"/>
                  </a:lnTo>
                  <a:lnTo>
                    <a:pt x="1155" y="90"/>
                  </a:lnTo>
                  <a:lnTo>
                    <a:pt x="1156" y="92"/>
                  </a:lnTo>
                  <a:lnTo>
                    <a:pt x="1178" y="134"/>
                  </a:lnTo>
                  <a:lnTo>
                    <a:pt x="1219" y="114"/>
                  </a:lnTo>
                  <a:lnTo>
                    <a:pt x="1221" y="113"/>
                  </a:lnTo>
                  <a:lnTo>
                    <a:pt x="1223" y="113"/>
                  </a:lnTo>
                  <a:lnTo>
                    <a:pt x="1226" y="113"/>
                  </a:lnTo>
                  <a:lnTo>
                    <a:pt x="1228" y="115"/>
                  </a:lnTo>
                  <a:lnTo>
                    <a:pt x="1231" y="117"/>
                  </a:lnTo>
                  <a:lnTo>
                    <a:pt x="1233" y="120"/>
                  </a:lnTo>
                  <a:lnTo>
                    <a:pt x="1236" y="125"/>
                  </a:lnTo>
                  <a:lnTo>
                    <a:pt x="1240" y="131"/>
                  </a:lnTo>
                  <a:lnTo>
                    <a:pt x="1244" y="141"/>
                  </a:lnTo>
                  <a:lnTo>
                    <a:pt x="1246" y="149"/>
                  </a:lnTo>
                  <a:lnTo>
                    <a:pt x="1245" y="152"/>
                  </a:lnTo>
                  <a:lnTo>
                    <a:pt x="1245" y="154"/>
                  </a:lnTo>
                  <a:lnTo>
                    <a:pt x="1244" y="155"/>
                  </a:lnTo>
                  <a:lnTo>
                    <a:pt x="1242" y="157"/>
                  </a:lnTo>
                  <a:lnTo>
                    <a:pt x="1201" y="178"/>
                  </a:lnTo>
                  <a:lnTo>
                    <a:pt x="1246" y="266"/>
                  </a:lnTo>
                  <a:lnTo>
                    <a:pt x="1250" y="274"/>
                  </a:lnTo>
                  <a:lnTo>
                    <a:pt x="1255" y="279"/>
                  </a:lnTo>
                  <a:lnTo>
                    <a:pt x="1259" y="285"/>
                  </a:lnTo>
                  <a:lnTo>
                    <a:pt x="1263" y="288"/>
                  </a:lnTo>
                  <a:lnTo>
                    <a:pt x="1268" y="289"/>
                  </a:lnTo>
                  <a:lnTo>
                    <a:pt x="1273" y="290"/>
                  </a:lnTo>
                  <a:lnTo>
                    <a:pt x="1278" y="289"/>
                  </a:lnTo>
                  <a:lnTo>
                    <a:pt x="1284" y="287"/>
                  </a:lnTo>
                  <a:lnTo>
                    <a:pt x="1288" y="285"/>
                  </a:lnTo>
                  <a:lnTo>
                    <a:pt x="1291" y="281"/>
                  </a:lnTo>
                  <a:lnTo>
                    <a:pt x="1295" y="279"/>
                  </a:lnTo>
                  <a:lnTo>
                    <a:pt x="1297" y="277"/>
                  </a:lnTo>
                  <a:lnTo>
                    <a:pt x="1299" y="275"/>
                  </a:lnTo>
                  <a:lnTo>
                    <a:pt x="1300" y="273"/>
                  </a:lnTo>
                  <a:lnTo>
                    <a:pt x="1301" y="272"/>
                  </a:lnTo>
                  <a:lnTo>
                    <a:pt x="1303" y="271"/>
                  </a:lnTo>
                  <a:lnTo>
                    <a:pt x="1304" y="271"/>
                  </a:lnTo>
                  <a:lnTo>
                    <a:pt x="1305" y="271"/>
                  </a:lnTo>
                  <a:lnTo>
                    <a:pt x="1308" y="271"/>
                  </a:lnTo>
                  <a:lnTo>
                    <a:pt x="1310" y="272"/>
                  </a:lnTo>
                  <a:lnTo>
                    <a:pt x="1311" y="275"/>
                  </a:lnTo>
                  <a:lnTo>
                    <a:pt x="1313" y="277"/>
                  </a:lnTo>
                  <a:lnTo>
                    <a:pt x="1316" y="281"/>
                  </a:lnTo>
                  <a:lnTo>
                    <a:pt x="1320" y="287"/>
                  </a:lnTo>
                  <a:close/>
                  <a:moveTo>
                    <a:pt x="1477" y="232"/>
                  </a:moveTo>
                  <a:lnTo>
                    <a:pt x="1490" y="310"/>
                  </a:lnTo>
                  <a:lnTo>
                    <a:pt x="1490" y="313"/>
                  </a:lnTo>
                  <a:lnTo>
                    <a:pt x="1489" y="316"/>
                  </a:lnTo>
                  <a:lnTo>
                    <a:pt x="1488" y="319"/>
                  </a:lnTo>
                  <a:lnTo>
                    <a:pt x="1485" y="323"/>
                  </a:lnTo>
                  <a:lnTo>
                    <a:pt x="1475" y="330"/>
                  </a:lnTo>
                  <a:lnTo>
                    <a:pt x="1461" y="339"/>
                  </a:lnTo>
                  <a:lnTo>
                    <a:pt x="1454" y="342"/>
                  </a:lnTo>
                  <a:lnTo>
                    <a:pt x="1448" y="345"/>
                  </a:lnTo>
                  <a:lnTo>
                    <a:pt x="1443" y="346"/>
                  </a:lnTo>
                  <a:lnTo>
                    <a:pt x="1439" y="346"/>
                  </a:lnTo>
                  <a:lnTo>
                    <a:pt x="1436" y="346"/>
                  </a:lnTo>
                  <a:lnTo>
                    <a:pt x="1434" y="344"/>
                  </a:lnTo>
                  <a:lnTo>
                    <a:pt x="1433" y="341"/>
                  </a:lnTo>
                  <a:lnTo>
                    <a:pt x="1432" y="338"/>
                  </a:lnTo>
                  <a:lnTo>
                    <a:pt x="1422" y="261"/>
                  </a:lnTo>
                  <a:lnTo>
                    <a:pt x="1419" y="261"/>
                  </a:lnTo>
                  <a:lnTo>
                    <a:pt x="1416" y="260"/>
                  </a:lnTo>
                  <a:lnTo>
                    <a:pt x="1411" y="259"/>
                  </a:lnTo>
                  <a:lnTo>
                    <a:pt x="1409" y="257"/>
                  </a:lnTo>
                  <a:lnTo>
                    <a:pt x="1250" y="120"/>
                  </a:lnTo>
                  <a:lnTo>
                    <a:pt x="1245" y="115"/>
                  </a:lnTo>
                  <a:lnTo>
                    <a:pt x="1242" y="111"/>
                  </a:lnTo>
                  <a:lnTo>
                    <a:pt x="1241" y="107"/>
                  </a:lnTo>
                  <a:lnTo>
                    <a:pt x="1241" y="103"/>
                  </a:lnTo>
                  <a:lnTo>
                    <a:pt x="1243" y="100"/>
                  </a:lnTo>
                  <a:lnTo>
                    <a:pt x="1247" y="96"/>
                  </a:lnTo>
                  <a:lnTo>
                    <a:pt x="1254" y="91"/>
                  </a:lnTo>
                  <a:lnTo>
                    <a:pt x="1262" y="86"/>
                  </a:lnTo>
                  <a:lnTo>
                    <a:pt x="1271" y="82"/>
                  </a:lnTo>
                  <a:lnTo>
                    <a:pt x="1277" y="79"/>
                  </a:lnTo>
                  <a:lnTo>
                    <a:pt x="1282" y="77"/>
                  </a:lnTo>
                  <a:lnTo>
                    <a:pt x="1286" y="76"/>
                  </a:lnTo>
                  <a:lnTo>
                    <a:pt x="1289" y="76"/>
                  </a:lnTo>
                  <a:lnTo>
                    <a:pt x="1293" y="77"/>
                  </a:lnTo>
                  <a:lnTo>
                    <a:pt x="1296" y="79"/>
                  </a:lnTo>
                  <a:lnTo>
                    <a:pt x="1299" y="84"/>
                  </a:lnTo>
                  <a:lnTo>
                    <a:pt x="1412" y="183"/>
                  </a:lnTo>
                  <a:lnTo>
                    <a:pt x="1412" y="183"/>
                  </a:lnTo>
                  <a:lnTo>
                    <a:pt x="1382" y="34"/>
                  </a:lnTo>
                  <a:lnTo>
                    <a:pt x="1381" y="29"/>
                  </a:lnTo>
                  <a:lnTo>
                    <a:pt x="1382" y="25"/>
                  </a:lnTo>
                  <a:lnTo>
                    <a:pt x="1383" y="22"/>
                  </a:lnTo>
                  <a:lnTo>
                    <a:pt x="1387" y="19"/>
                  </a:lnTo>
                  <a:lnTo>
                    <a:pt x="1393" y="15"/>
                  </a:lnTo>
                  <a:lnTo>
                    <a:pt x="1403" y="9"/>
                  </a:lnTo>
                  <a:lnTo>
                    <a:pt x="1411" y="5"/>
                  </a:lnTo>
                  <a:lnTo>
                    <a:pt x="1418" y="2"/>
                  </a:lnTo>
                  <a:lnTo>
                    <a:pt x="1424" y="0"/>
                  </a:lnTo>
                  <a:lnTo>
                    <a:pt x="1429" y="0"/>
                  </a:lnTo>
                  <a:lnTo>
                    <a:pt x="1432" y="2"/>
                  </a:lnTo>
                  <a:lnTo>
                    <a:pt x="1435" y="5"/>
                  </a:lnTo>
                  <a:lnTo>
                    <a:pt x="1436" y="9"/>
                  </a:lnTo>
                  <a:lnTo>
                    <a:pt x="1438" y="15"/>
                  </a:lnTo>
                  <a:lnTo>
                    <a:pt x="1477" y="23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8" name="Freeform 454">
              <a:extLst>
                <a:ext uri="{FF2B5EF4-FFF2-40B4-BE49-F238E27FC236}">
                  <a16:creationId xmlns:a16="http://schemas.microsoft.com/office/drawing/2014/main" xmlns="" id="{DCD0D5B0-C293-452F-AF38-00C9149EB0CC}"/>
                </a:ext>
              </a:extLst>
            </p:cNvPr>
            <p:cNvSpPr>
              <a:spLocks noEditPoints="1"/>
            </p:cNvSpPr>
            <p:nvPr/>
          </p:nvSpPr>
          <p:spPr bwMode="auto">
            <a:xfrm>
              <a:off x="1705358" y="5933758"/>
              <a:ext cx="1011551" cy="594477"/>
            </a:xfrm>
            <a:custGeom>
              <a:avLst/>
              <a:gdLst>
                <a:gd name="T0" fmla="*/ 22 w 3444"/>
                <a:gd name="T1" fmla="*/ 104 h 2023"/>
                <a:gd name="T2" fmla="*/ 319 w 3444"/>
                <a:gd name="T3" fmla="*/ 186 h 2023"/>
                <a:gd name="T4" fmla="*/ 170 w 3444"/>
                <a:gd name="T5" fmla="*/ 60 h 2023"/>
                <a:gd name="T6" fmla="*/ 158 w 3444"/>
                <a:gd name="T7" fmla="*/ 258 h 2023"/>
                <a:gd name="T8" fmla="*/ 355 w 3444"/>
                <a:gd name="T9" fmla="*/ 321 h 2023"/>
                <a:gd name="T10" fmla="*/ 386 w 3444"/>
                <a:gd name="T11" fmla="*/ 244 h 2023"/>
                <a:gd name="T12" fmla="*/ 441 w 3444"/>
                <a:gd name="T13" fmla="*/ 325 h 2023"/>
                <a:gd name="T14" fmla="*/ 368 w 3444"/>
                <a:gd name="T15" fmla="*/ 522 h 2023"/>
                <a:gd name="T16" fmla="*/ 552 w 3444"/>
                <a:gd name="T17" fmla="*/ 374 h 2023"/>
                <a:gd name="T18" fmla="*/ 532 w 3444"/>
                <a:gd name="T19" fmla="*/ 425 h 2023"/>
                <a:gd name="T20" fmla="*/ 455 w 3444"/>
                <a:gd name="T21" fmla="*/ 528 h 2023"/>
                <a:gd name="T22" fmla="*/ 659 w 3444"/>
                <a:gd name="T23" fmla="*/ 688 h 2023"/>
                <a:gd name="T24" fmla="*/ 653 w 3444"/>
                <a:gd name="T25" fmla="*/ 737 h 2023"/>
                <a:gd name="T26" fmla="*/ 722 w 3444"/>
                <a:gd name="T27" fmla="*/ 504 h 2023"/>
                <a:gd name="T28" fmla="*/ 752 w 3444"/>
                <a:gd name="T29" fmla="*/ 572 h 2023"/>
                <a:gd name="T30" fmla="*/ 935 w 3444"/>
                <a:gd name="T31" fmla="*/ 712 h 2023"/>
                <a:gd name="T32" fmla="*/ 880 w 3444"/>
                <a:gd name="T33" fmla="*/ 616 h 2023"/>
                <a:gd name="T34" fmla="*/ 987 w 3444"/>
                <a:gd name="T35" fmla="*/ 688 h 2023"/>
                <a:gd name="T36" fmla="*/ 1299 w 3444"/>
                <a:gd name="T37" fmla="*/ 955 h 2023"/>
                <a:gd name="T38" fmla="*/ 1175 w 3444"/>
                <a:gd name="T39" fmla="*/ 914 h 2023"/>
                <a:gd name="T40" fmla="*/ 985 w 3444"/>
                <a:gd name="T41" fmla="*/ 961 h 2023"/>
                <a:gd name="T42" fmla="*/ 1228 w 3444"/>
                <a:gd name="T43" fmla="*/ 844 h 2023"/>
                <a:gd name="T44" fmla="*/ 1477 w 3444"/>
                <a:gd name="T45" fmla="*/ 1261 h 2023"/>
                <a:gd name="T46" fmla="*/ 1332 w 3444"/>
                <a:gd name="T47" fmla="*/ 1160 h 2023"/>
                <a:gd name="T48" fmla="*/ 1508 w 3444"/>
                <a:gd name="T49" fmla="*/ 1073 h 2023"/>
                <a:gd name="T50" fmla="*/ 1504 w 3444"/>
                <a:gd name="T51" fmla="*/ 1012 h 2023"/>
                <a:gd name="T52" fmla="*/ 1388 w 3444"/>
                <a:gd name="T53" fmla="*/ 1152 h 2023"/>
                <a:gd name="T54" fmla="*/ 1660 w 3444"/>
                <a:gd name="T55" fmla="*/ 1348 h 2023"/>
                <a:gd name="T56" fmla="*/ 1535 w 3444"/>
                <a:gd name="T57" fmla="*/ 1293 h 2023"/>
                <a:gd name="T58" fmla="*/ 1746 w 3444"/>
                <a:gd name="T59" fmla="*/ 1139 h 2023"/>
                <a:gd name="T60" fmla="*/ 1884 w 3444"/>
                <a:gd name="T61" fmla="*/ 1461 h 2023"/>
                <a:gd name="T62" fmla="*/ 1803 w 3444"/>
                <a:gd name="T63" fmla="*/ 1318 h 2023"/>
                <a:gd name="T64" fmla="*/ 1838 w 3444"/>
                <a:gd name="T65" fmla="*/ 1262 h 2023"/>
                <a:gd name="T66" fmla="*/ 2000 w 3444"/>
                <a:gd name="T67" fmla="*/ 1307 h 2023"/>
                <a:gd name="T68" fmla="*/ 1898 w 3444"/>
                <a:gd name="T69" fmla="*/ 1407 h 2023"/>
                <a:gd name="T70" fmla="*/ 2075 w 3444"/>
                <a:gd name="T71" fmla="*/ 1470 h 2023"/>
                <a:gd name="T72" fmla="*/ 2146 w 3444"/>
                <a:gd name="T73" fmla="*/ 1602 h 2023"/>
                <a:gd name="T74" fmla="*/ 1942 w 3444"/>
                <a:gd name="T75" fmla="*/ 1541 h 2023"/>
                <a:gd name="T76" fmla="*/ 2031 w 3444"/>
                <a:gd name="T77" fmla="*/ 1384 h 2023"/>
                <a:gd name="T78" fmla="*/ 2148 w 3444"/>
                <a:gd name="T79" fmla="*/ 1421 h 2023"/>
                <a:gd name="T80" fmla="*/ 2141 w 3444"/>
                <a:gd name="T81" fmla="*/ 1432 h 2023"/>
                <a:gd name="T82" fmla="*/ 2054 w 3444"/>
                <a:gd name="T83" fmla="*/ 1596 h 2023"/>
                <a:gd name="T84" fmla="*/ 2297 w 3444"/>
                <a:gd name="T85" fmla="*/ 1613 h 2023"/>
                <a:gd name="T86" fmla="*/ 2303 w 3444"/>
                <a:gd name="T87" fmla="*/ 1663 h 2023"/>
                <a:gd name="T88" fmla="*/ 2319 w 3444"/>
                <a:gd name="T89" fmla="*/ 1421 h 2023"/>
                <a:gd name="T90" fmla="*/ 2362 w 3444"/>
                <a:gd name="T91" fmla="*/ 1480 h 2023"/>
                <a:gd name="T92" fmla="*/ 2670 w 3444"/>
                <a:gd name="T93" fmla="*/ 1805 h 2023"/>
                <a:gd name="T94" fmla="*/ 2542 w 3444"/>
                <a:gd name="T95" fmla="*/ 1756 h 2023"/>
                <a:gd name="T96" fmla="*/ 2416 w 3444"/>
                <a:gd name="T97" fmla="*/ 1706 h 2023"/>
                <a:gd name="T98" fmla="*/ 2615 w 3444"/>
                <a:gd name="T99" fmla="*/ 1536 h 2023"/>
                <a:gd name="T100" fmla="*/ 2784 w 3444"/>
                <a:gd name="T101" fmla="*/ 1687 h 2023"/>
                <a:gd name="T102" fmla="*/ 2934 w 3444"/>
                <a:gd name="T103" fmla="*/ 1847 h 2023"/>
                <a:gd name="T104" fmla="*/ 2864 w 3444"/>
                <a:gd name="T105" fmla="*/ 1876 h 2023"/>
                <a:gd name="T106" fmla="*/ 2934 w 3444"/>
                <a:gd name="T107" fmla="*/ 1648 h 2023"/>
                <a:gd name="T108" fmla="*/ 2926 w 3444"/>
                <a:gd name="T109" fmla="*/ 1690 h 2023"/>
                <a:gd name="T110" fmla="*/ 3193 w 3444"/>
                <a:gd name="T111" fmla="*/ 1811 h 2023"/>
                <a:gd name="T112" fmla="*/ 3017 w 3444"/>
                <a:gd name="T113" fmla="*/ 1914 h 2023"/>
                <a:gd name="T114" fmla="*/ 3228 w 3444"/>
                <a:gd name="T115" fmla="*/ 1742 h 2023"/>
                <a:gd name="T116" fmla="*/ 3315 w 3444"/>
                <a:gd name="T117" fmla="*/ 2009 h 2023"/>
                <a:gd name="T118" fmla="*/ 3337 w 3444"/>
                <a:gd name="T119" fmla="*/ 1774 h 2023"/>
                <a:gd name="T120" fmla="*/ 3431 w 3444"/>
                <a:gd name="T121" fmla="*/ 1850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4" h="2023">
                  <a:moveTo>
                    <a:pt x="273" y="256"/>
                  </a:moveTo>
                  <a:lnTo>
                    <a:pt x="260" y="270"/>
                  </a:lnTo>
                  <a:lnTo>
                    <a:pt x="247" y="281"/>
                  </a:lnTo>
                  <a:lnTo>
                    <a:pt x="233" y="291"/>
                  </a:lnTo>
                  <a:lnTo>
                    <a:pt x="220" y="300"/>
                  </a:lnTo>
                  <a:lnTo>
                    <a:pt x="206" y="307"/>
                  </a:lnTo>
                  <a:lnTo>
                    <a:pt x="192" y="312"/>
                  </a:lnTo>
                  <a:lnTo>
                    <a:pt x="178" y="316"/>
                  </a:lnTo>
                  <a:lnTo>
                    <a:pt x="164" y="318"/>
                  </a:lnTo>
                  <a:lnTo>
                    <a:pt x="149" y="318"/>
                  </a:lnTo>
                  <a:lnTo>
                    <a:pt x="135" y="317"/>
                  </a:lnTo>
                  <a:lnTo>
                    <a:pt x="121" y="314"/>
                  </a:lnTo>
                  <a:lnTo>
                    <a:pt x="107" y="310"/>
                  </a:lnTo>
                  <a:lnTo>
                    <a:pt x="93" y="303"/>
                  </a:lnTo>
                  <a:lnTo>
                    <a:pt x="80" y="296"/>
                  </a:lnTo>
                  <a:lnTo>
                    <a:pt x="66" y="286"/>
                  </a:lnTo>
                  <a:lnTo>
                    <a:pt x="53" y="274"/>
                  </a:lnTo>
                  <a:lnTo>
                    <a:pt x="40" y="261"/>
                  </a:lnTo>
                  <a:lnTo>
                    <a:pt x="30" y="249"/>
                  </a:lnTo>
                  <a:lnTo>
                    <a:pt x="21" y="236"/>
                  </a:lnTo>
                  <a:lnTo>
                    <a:pt x="13" y="224"/>
                  </a:lnTo>
                  <a:lnTo>
                    <a:pt x="8" y="211"/>
                  </a:lnTo>
                  <a:lnTo>
                    <a:pt x="4" y="198"/>
                  </a:lnTo>
                  <a:lnTo>
                    <a:pt x="1" y="186"/>
                  </a:lnTo>
                  <a:lnTo>
                    <a:pt x="0" y="173"/>
                  </a:lnTo>
                  <a:lnTo>
                    <a:pt x="1" y="160"/>
                  </a:lnTo>
                  <a:lnTo>
                    <a:pt x="4" y="146"/>
                  </a:lnTo>
                  <a:lnTo>
                    <a:pt x="8" y="133"/>
                  </a:lnTo>
                  <a:lnTo>
                    <a:pt x="14" y="119"/>
                  </a:lnTo>
                  <a:lnTo>
                    <a:pt x="22" y="104"/>
                  </a:lnTo>
                  <a:lnTo>
                    <a:pt x="32" y="90"/>
                  </a:lnTo>
                  <a:lnTo>
                    <a:pt x="44" y="75"/>
                  </a:lnTo>
                  <a:lnTo>
                    <a:pt x="57" y="61"/>
                  </a:lnTo>
                  <a:lnTo>
                    <a:pt x="68" y="48"/>
                  </a:lnTo>
                  <a:lnTo>
                    <a:pt x="82" y="36"/>
                  </a:lnTo>
                  <a:lnTo>
                    <a:pt x="95" y="27"/>
                  </a:lnTo>
                  <a:lnTo>
                    <a:pt x="108" y="18"/>
                  </a:lnTo>
                  <a:lnTo>
                    <a:pt x="122" y="12"/>
                  </a:lnTo>
                  <a:lnTo>
                    <a:pt x="136" y="6"/>
                  </a:lnTo>
                  <a:lnTo>
                    <a:pt x="151" y="3"/>
                  </a:lnTo>
                  <a:lnTo>
                    <a:pt x="165" y="1"/>
                  </a:lnTo>
                  <a:lnTo>
                    <a:pt x="179" y="0"/>
                  </a:lnTo>
                  <a:lnTo>
                    <a:pt x="193" y="2"/>
                  </a:lnTo>
                  <a:lnTo>
                    <a:pt x="207" y="4"/>
                  </a:lnTo>
                  <a:lnTo>
                    <a:pt x="221" y="9"/>
                  </a:lnTo>
                  <a:lnTo>
                    <a:pt x="234" y="15"/>
                  </a:lnTo>
                  <a:lnTo>
                    <a:pt x="248" y="23"/>
                  </a:lnTo>
                  <a:lnTo>
                    <a:pt x="262" y="33"/>
                  </a:lnTo>
                  <a:lnTo>
                    <a:pt x="275" y="45"/>
                  </a:lnTo>
                  <a:lnTo>
                    <a:pt x="287" y="57"/>
                  </a:lnTo>
                  <a:lnTo>
                    <a:pt x="297" y="69"/>
                  </a:lnTo>
                  <a:lnTo>
                    <a:pt x="306" y="81"/>
                  </a:lnTo>
                  <a:lnTo>
                    <a:pt x="314" y="94"/>
                  </a:lnTo>
                  <a:lnTo>
                    <a:pt x="320" y="107"/>
                  </a:lnTo>
                  <a:lnTo>
                    <a:pt x="323" y="119"/>
                  </a:lnTo>
                  <a:lnTo>
                    <a:pt x="327" y="131"/>
                  </a:lnTo>
                  <a:lnTo>
                    <a:pt x="327" y="146"/>
                  </a:lnTo>
                  <a:lnTo>
                    <a:pt x="327" y="158"/>
                  </a:lnTo>
                  <a:lnTo>
                    <a:pt x="323" y="171"/>
                  </a:lnTo>
                  <a:lnTo>
                    <a:pt x="319" y="186"/>
                  </a:lnTo>
                  <a:lnTo>
                    <a:pt x="314" y="200"/>
                  </a:lnTo>
                  <a:lnTo>
                    <a:pt x="306" y="214"/>
                  </a:lnTo>
                  <a:lnTo>
                    <a:pt x="296" y="228"/>
                  </a:lnTo>
                  <a:lnTo>
                    <a:pt x="286" y="242"/>
                  </a:lnTo>
                  <a:lnTo>
                    <a:pt x="273" y="256"/>
                  </a:lnTo>
                  <a:close/>
                  <a:moveTo>
                    <a:pt x="223" y="214"/>
                  </a:moveTo>
                  <a:lnTo>
                    <a:pt x="230" y="205"/>
                  </a:lnTo>
                  <a:lnTo>
                    <a:pt x="238" y="196"/>
                  </a:lnTo>
                  <a:lnTo>
                    <a:pt x="245" y="188"/>
                  </a:lnTo>
                  <a:lnTo>
                    <a:pt x="250" y="179"/>
                  </a:lnTo>
                  <a:lnTo>
                    <a:pt x="255" y="170"/>
                  </a:lnTo>
                  <a:lnTo>
                    <a:pt x="259" y="162"/>
                  </a:lnTo>
                  <a:lnTo>
                    <a:pt x="262" y="153"/>
                  </a:lnTo>
                  <a:lnTo>
                    <a:pt x="264" y="144"/>
                  </a:lnTo>
                  <a:lnTo>
                    <a:pt x="265" y="137"/>
                  </a:lnTo>
                  <a:lnTo>
                    <a:pt x="265" y="128"/>
                  </a:lnTo>
                  <a:lnTo>
                    <a:pt x="263" y="121"/>
                  </a:lnTo>
                  <a:lnTo>
                    <a:pt x="261" y="112"/>
                  </a:lnTo>
                  <a:lnTo>
                    <a:pt x="258" y="104"/>
                  </a:lnTo>
                  <a:lnTo>
                    <a:pt x="252" y="96"/>
                  </a:lnTo>
                  <a:lnTo>
                    <a:pt x="246" y="88"/>
                  </a:lnTo>
                  <a:lnTo>
                    <a:pt x="238" y="81"/>
                  </a:lnTo>
                  <a:lnTo>
                    <a:pt x="230" y="73"/>
                  </a:lnTo>
                  <a:lnTo>
                    <a:pt x="222" y="68"/>
                  </a:lnTo>
                  <a:lnTo>
                    <a:pt x="213" y="63"/>
                  </a:lnTo>
                  <a:lnTo>
                    <a:pt x="205" y="61"/>
                  </a:lnTo>
                  <a:lnTo>
                    <a:pt x="196" y="59"/>
                  </a:lnTo>
                  <a:lnTo>
                    <a:pt x="187" y="59"/>
                  </a:lnTo>
                  <a:lnTo>
                    <a:pt x="179" y="59"/>
                  </a:lnTo>
                  <a:lnTo>
                    <a:pt x="170" y="60"/>
                  </a:lnTo>
                  <a:lnTo>
                    <a:pt x="161" y="63"/>
                  </a:lnTo>
                  <a:lnTo>
                    <a:pt x="154" y="67"/>
                  </a:lnTo>
                  <a:lnTo>
                    <a:pt x="145" y="71"/>
                  </a:lnTo>
                  <a:lnTo>
                    <a:pt x="138" y="76"/>
                  </a:lnTo>
                  <a:lnTo>
                    <a:pt x="121" y="89"/>
                  </a:lnTo>
                  <a:lnTo>
                    <a:pt x="106" y="103"/>
                  </a:lnTo>
                  <a:lnTo>
                    <a:pt x="99" y="113"/>
                  </a:lnTo>
                  <a:lnTo>
                    <a:pt x="91" y="122"/>
                  </a:lnTo>
                  <a:lnTo>
                    <a:pt x="84" y="130"/>
                  </a:lnTo>
                  <a:lnTo>
                    <a:pt x="78" y="139"/>
                  </a:lnTo>
                  <a:lnTo>
                    <a:pt x="73" y="148"/>
                  </a:lnTo>
                  <a:lnTo>
                    <a:pt x="70" y="156"/>
                  </a:lnTo>
                  <a:lnTo>
                    <a:pt x="66" y="165"/>
                  </a:lnTo>
                  <a:lnTo>
                    <a:pt x="64" y="174"/>
                  </a:lnTo>
                  <a:lnTo>
                    <a:pt x="63" y="181"/>
                  </a:lnTo>
                  <a:lnTo>
                    <a:pt x="63" y="190"/>
                  </a:lnTo>
                  <a:lnTo>
                    <a:pt x="64" y="197"/>
                  </a:lnTo>
                  <a:lnTo>
                    <a:pt x="67" y="206"/>
                  </a:lnTo>
                  <a:lnTo>
                    <a:pt x="71" y="214"/>
                  </a:lnTo>
                  <a:lnTo>
                    <a:pt x="76" y="221"/>
                  </a:lnTo>
                  <a:lnTo>
                    <a:pt x="82" y="230"/>
                  </a:lnTo>
                  <a:lnTo>
                    <a:pt x="90" y="237"/>
                  </a:lnTo>
                  <a:lnTo>
                    <a:pt x="99" y="245"/>
                  </a:lnTo>
                  <a:lnTo>
                    <a:pt x="106" y="250"/>
                  </a:lnTo>
                  <a:lnTo>
                    <a:pt x="115" y="255"/>
                  </a:lnTo>
                  <a:lnTo>
                    <a:pt x="124" y="258"/>
                  </a:lnTo>
                  <a:lnTo>
                    <a:pt x="132" y="259"/>
                  </a:lnTo>
                  <a:lnTo>
                    <a:pt x="141" y="260"/>
                  </a:lnTo>
                  <a:lnTo>
                    <a:pt x="149" y="259"/>
                  </a:lnTo>
                  <a:lnTo>
                    <a:pt x="158" y="258"/>
                  </a:lnTo>
                  <a:lnTo>
                    <a:pt x="167" y="255"/>
                  </a:lnTo>
                  <a:lnTo>
                    <a:pt x="174" y="251"/>
                  </a:lnTo>
                  <a:lnTo>
                    <a:pt x="183" y="247"/>
                  </a:lnTo>
                  <a:lnTo>
                    <a:pt x="192" y="242"/>
                  </a:lnTo>
                  <a:lnTo>
                    <a:pt x="207" y="229"/>
                  </a:lnTo>
                  <a:lnTo>
                    <a:pt x="223" y="214"/>
                  </a:lnTo>
                  <a:close/>
                  <a:moveTo>
                    <a:pt x="441" y="325"/>
                  </a:moveTo>
                  <a:lnTo>
                    <a:pt x="437" y="331"/>
                  </a:lnTo>
                  <a:lnTo>
                    <a:pt x="433" y="336"/>
                  </a:lnTo>
                  <a:lnTo>
                    <a:pt x="429" y="339"/>
                  </a:lnTo>
                  <a:lnTo>
                    <a:pt x="426" y="341"/>
                  </a:lnTo>
                  <a:lnTo>
                    <a:pt x="424" y="342"/>
                  </a:lnTo>
                  <a:lnTo>
                    <a:pt x="422" y="343"/>
                  </a:lnTo>
                  <a:lnTo>
                    <a:pt x="420" y="342"/>
                  </a:lnTo>
                  <a:lnTo>
                    <a:pt x="417" y="341"/>
                  </a:lnTo>
                  <a:lnTo>
                    <a:pt x="416" y="340"/>
                  </a:lnTo>
                  <a:lnTo>
                    <a:pt x="414" y="338"/>
                  </a:lnTo>
                  <a:lnTo>
                    <a:pt x="413" y="336"/>
                  </a:lnTo>
                  <a:lnTo>
                    <a:pt x="412" y="334"/>
                  </a:lnTo>
                  <a:lnTo>
                    <a:pt x="410" y="330"/>
                  </a:lnTo>
                  <a:lnTo>
                    <a:pt x="408" y="328"/>
                  </a:lnTo>
                  <a:lnTo>
                    <a:pt x="406" y="325"/>
                  </a:lnTo>
                  <a:lnTo>
                    <a:pt x="402" y="323"/>
                  </a:lnTo>
                  <a:lnTo>
                    <a:pt x="398" y="320"/>
                  </a:lnTo>
                  <a:lnTo>
                    <a:pt x="393" y="317"/>
                  </a:lnTo>
                  <a:lnTo>
                    <a:pt x="387" y="316"/>
                  </a:lnTo>
                  <a:lnTo>
                    <a:pt x="381" y="316"/>
                  </a:lnTo>
                  <a:lnTo>
                    <a:pt x="373" y="316"/>
                  </a:lnTo>
                  <a:lnTo>
                    <a:pt x="364" y="318"/>
                  </a:lnTo>
                  <a:lnTo>
                    <a:pt x="355" y="321"/>
                  </a:lnTo>
                  <a:lnTo>
                    <a:pt x="344" y="324"/>
                  </a:lnTo>
                  <a:lnTo>
                    <a:pt x="261" y="428"/>
                  </a:lnTo>
                  <a:lnTo>
                    <a:pt x="260" y="429"/>
                  </a:lnTo>
                  <a:lnTo>
                    <a:pt x="258" y="430"/>
                  </a:lnTo>
                  <a:lnTo>
                    <a:pt x="255" y="430"/>
                  </a:lnTo>
                  <a:lnTo>
                    <a:pt x="252" y="429"/>
                  </a:lnTo>
                  <a:lnTo>
                    <a:pt x="248" y="428"/>
                  </a:lnTo>
                  <a:lnTo>
                    <a:pt x="243" y="424"/>
                  </a:lnTo>
                  <a:lnTo>
                    <a:pt x="238" y="421"/>
                  </a:lnTo>
                  <a:lnTo>
                    <a:pt x="232" y="416"/>
                  </a:lnTo>
                  <a:lnTo>
                    <a:pt x="225" y="411"/>
                  </a:lnTo>
                  <a:lnTo>
                    <a:pt x="221" y="406"/>
                  </a:lnTo>
                  <a:lnTo>
                    <a:pt x="218" y="403"/>
                  </a:lnTo>
                  <a:lnTo>
                    <a:pt x="214" y="399"/>
                  </a:lnTo>
                  <a:lnTo>
                    <a:pt x="213" y="396"/>
                  </a:lnTo>
                  <a:lnTo>
                    <a:pt x="213" y="394"/>
                  </a:lnTo>
                  <a:lnTo>
                    <a:pt x="213" y="392"/>
                  </a:lnTo>
                  <a:lnTo>
                    <a:pt x="214" y="390"/>
                  </a:lnTo>
                  <a:lnTo>
                    <a:pt x="347" y="224"/>
                  </a:lnTo>
                  <a:lnTo>
                    <a:pt x="349" y="222"/>
                  </a:lnTo>
                  <a:lnTo>
                    <a:pt x="352" y="221"/>
                  </a:lnTo>
                  <a:lnTo>
                    <a:pt x="354" y="221"/>
                  </a:lnTo>
                  <a:lnTo>
                    <a:pt x="356" y="222"/>
                  </a:lnTo>
                  <a:lnTo>
                    <a:pt x="359" y="223"/>
                  </a:lnTo>
                  <a:lnTo>
                    <a:pt x="363" y="225"/>
                  </a:lnTo>
                  <a:lnTo>
                    <a:pt x="368" y="229"/>
                  </a:lnTo>
                  <a:lnTo>
                    <a:pt x="373" y="233"/>
                  </a:lnTo>
                  <a:lnTo>
                    <a:pt x="379" y="237"/>
                  </a:lnTo>
                  <a:lnTo>
                    <a:pt x="383" y="241"/>
                  </a:lnTo>
                  <a:lnTo>
                    <a:pt x="386" y="244"/>
                  </a:lnTo>
                  <a:lnTo>
                    <a:pt x="388" y="247"/>
                  </a:lnTo>
                  <a:lnTo>
                    <a:pt x="389" y="249"/>
                  </a:lnTo>
                  <a:lnTo>
                    <a:pt x="389" y="253"/>
                  </a:lnTo>
                  <a:lnTo>
                    <a:pt x="388" y="254"/>
                  </a:lnTo>
                  <a:lnTo>
                    <a:pt x="387" y="256"/>
                  </a:lnTo>
                  <a:lnTo>
                    <a:pt x="371" y="276"/>
                  </a:lnTo>
                  <a:lnTo>
                    <a:pt x="384" y="273"/>
                  </a:lnTo>
                  <a:lnTo>
                    <a:pt x="396" y="271"/>
                  </a:lnTo>
                  <a:lnTo>
                    <a:pt x="406" y="270"/>
                  </a:lnTo>
                  <a:lnTo>
                    <a:pt x="414" y="271"/>
                  </a:lnTo>
                  <a:lnTo>
                    <a:pt x="422" y="272"/>
                  </a:lnTo>
                  <a:lnTo>
                    <a:pt x="428" y="274"/>
                  </a:lnTo>
                  <a:lnTo>
                    <a:pt x="435" y="277"/>
                  </a:lnTo>
                  <a:lnTo>
                    <a:pt x="440" y="281"/>
                  </a:lnTo>
                  <a:lnTo>
                    <a:pt x="442" y="283"/>
                  </a:lnTo>
                  <a:lnTo>
                    <a:pt x="444" y="285"/>
                  </a:lnTo>
                  <a:lnTo>
                    <a:pt x="448" y="288"/>
                  </a:lnTo>
                  <a:lnTo>
                    <a:pt x="450" y="291"/>
                  </a:lnTo>
                  <a:lnTo>
                    <a:pt x="452" y="294"/>
                  </a:lnTo>
                  <a:lnTo>
                    <a:pt x="454" y="297"/>
                  </a:lnTo>
                  <a:lnTo>
                    <a:pt x="455" y="299"/>
                  </a:lnTo>
                  <a:lnTo>
                    <a:pt x="456" y="301"/>
                  </a:lnTo>
                  <a:lnTo>
                    <a:pt x="456" y="302"/>
                  </a:lnTo>
                  <a:lnTo>
                    <a:pt x="455" y="304"/>
                  </a:lnTo>
                  <a:lnTo>
                    <a:pt x="455" y="305"/>
                  </a:lnTo>
                  <a:lnTo>
                    <a:pt x="454" y="308"/>
                  </a:lnTo>
                  <a:lnTo>
                    <a:pt x="452" y="311"/>
                  </a:lnTo>
                  <a:lnTo>
                    <a:pt x="450" y="314"/>
                  </a:lnTo>
                  <a:lnTo>
                    <a:pt x="447" y="318"/>
                  </a:lnTo>
                  <a:lnTo>
                    <a:pt x="441" y="325"/>
                  </a:lnTo>
                  <a:close/>
                  <a:moveTo>
                    <a:pt x="505" y="616"/>
                  </a:moveTo>
                  <a:lnTo>
                    <a:pt x="504" y="618"/>
                  </a:lnTo>
                  <a:lnTo>
                    <a:pt x="502" y="619"/>
                  </a:lnTo>
                  <a:lnTo>
                    <a:pt x="500" y="620"/>
                  </a:lnTo>
                  <a:lnTo>
                    <a:pt x="496" y="619"/>
                  </a:lnTo>
                  <a:lnTo>
                    <a:pt x="493" y="618"/>
                  </a:lnTo>
                  <a:lnTo>
                    <a:pt x="490" y="616"/>
                  </a:lnTo>
                  <a:lnTo>
                    <a:pt x="484" y="613"/>
                  </a:lnTo>
                  <a:lnTo>
                    <a:pt x="479" y="609"/>
                  </a:lnTo>
                  <a:lnTo>
                    <a:pt x="474" y="605"/>
                  </a:lnTo>
                  <a:lnTo>
                    <a:pt x="469" y="602"/>
                  </a:lnTo>
                  <a:lnTo>
                    <a:pt x="466" y="598"/>
                  </a:lnTo>
                  <a:lnTo>
                    <a:pt x="464" y="596"/>
                  </a:lnTo>
                  <a:lnTo>
                    <a:pt x="463" y="593"/>
                  </a:lnTo>
                  <a:lnTo>
                    <a:pt x="463" y="591"/>
                  </a:lnTo>
                  <a:lnTo>
                    <a:pt x="463" y="589"/>
                  </a:lnTo>
                  <a:lnTo>
                    <a:pt x="464" y="586"/>
                  </a:lnTo>
                  <a:lnTo>
                    <a:pt x="478" y="567"/>
                  </a:lnTo>
                  <a:lnTo>
                    <a:pt x="466" y="569"/>
                  </a:lnTo>
                  <a:lnTo>
                    <a:pt x="455" y="570"/>
                  </a:lnTo>
                  <a:lnTo>
                    <a:pt x="444" y="570"/>
                  </a:lnTo>
                  <a:lnTo>
                    <a:pt x="434" y="569"/>
                  </a:lnTo>
                  <a:lnTo>
                    <a:pt x="424" y="567"/>
                  </a:lnTo>
                  <a:lnTo>
                    <a:pt x="414" y="564"/>
                  </a:lnTo>
                  <a:lnTo>
                    <a:pt x="406" y="559"/>
                  </a:lnTo>
                  <a:lnTo>
                    <a:pt x="396" y="554"/>
                  </a:lnTo>
                  <a:lnTo>
                    <a:pt x="387" y="546"/>
                  </a:lnTo>
                  <a:lnTo>
                    <a:pt x="380" y="539"/>
                  </a:lnTo>
                  <a:lnTo>
                    <a:pt x="373" y="530"/>
                  </a:lnTo>
                  <a:lnTo>
                    <a:pt x="368" y="522"/>
                  </a:lnTo>
                  <a:lnTo>
                    <a:pt x="364" y="513"/>
                  </a:lnTo>
                  <a:lnTo>
                    <a:pt x="362" y="504"/>
                  </a:lnTo>
                  <a:lnTo>
                    <a:pt x="361" y="495"/>
                  </a:lnTo>
                  <a:lnTo>
                    <a:pt x="361" y="485"/>
                  </a:lnTo>
                  <a:lnTo>
                    <a:pt x="361" y="476"/>
                  </a:lnTo>
                  <a:lnTo>
                    <a:pt x="363" y="466"/>
                  </a:lnTo>
                  <a:lnTo>
                    <a:pt x="367" y="456"/>
                  </a:lnTo>
                  <a:lnTo>
                    <a:pt x="370" y="446"/>
                  </a:lnTo>
                  <a:lnTo>
                    <a:pt x="375" y="436"/>
                  </a:lnTo>
                  <a:lnTo>
                    <a:pt x="381" y="427"/>
                  </a:lnTo>
                  <a:lnTo>
                    <a:pt x="386" y="417"/>
                  </a:lnTo>
                  <a:lnTo>
                    <a:pt x="393" y="407"/>
                  </a:lnTo>
                  <a:lnTo>
                    <a:pt x="401" y="396"/>
                  </a:lnTo>
                  <a:lnTo>
                    <a:pt x="410" y="387"/>
                  </a:lnTo>
                  <a:lnTo>
                    <a:pt x="419" y="377"/>
                  </a:lnTo>
                  <a:lnTo>
                    <a:pt x="427" y="369"/>
                  </a:lnTo>
                  <a:lnTo>
                    <a:pt x="437" y="363"/>
                  </a:lnTo>
                  <a:lnTo>
                    <a:pt x="446" y="356"/>
                  </a:lnTo>
                  <a:lnTo>
                    <a:pt x="455" y="352"/>
                  </a:lnTo>
                  <a:lnTo>
                    <a:pt x="465" y="349"/>
                  </a:lnTo>
                  <a:lnTo>
                    <a:pt x="474" y="345"/>
                  </a:lnTo>
                  <a:lnTo>
                    <a:pt x="483" y="344"/>
                  </a:lnTo>
                  <a:lnTo>
                    <a:pt x="493" y="344"/>
                  </a:lnTo>
                  <a:lnTo>
                    <a:pt x="503" y="345"/>
                  </a:lnTo>
                  <a:lnTo>
                    <a:pt x="511" y="348"/>
                  </a:lnTo>
                  <a:lnTo>
                    <a:pt x="521" y="351"/>
                  </a:lnTo>
                  <a:lnTo>
                    <a:pt x="531" y="356"/>
                  </a:lnTo>
                  <a:lnTo>
                    <a:pt x="540" y="362"/>
                  </a:lnTo>
                  <a:lnTo>
                    <a:pt x="547" y="367"/>
                  </a:lnTo>
                  <a:lnTo>
                    <a:pt x="552" y="374"/>
                  </a:lnTo>
                  <a:lnTo>
                    <a:pt x="558" y="380"/>
                  </a:lnTo>
                  <a:lnTo>
                    <a:pt x="562" y="387"/>
                  </a:lnTo>
                  <a:lnTo>
                    <a:pt x="565" y="394"/>
                  </a:lnTo>
                  <a:lnTo>
                    <a:pt x="569" y="403"/>
                  </a:lnTo>
                  <a:lnTo>
                    <a:pt x="571" y="411"/>
                  </a:lnTo>
                  <a:lnTo>
                    <a:pt x="573" y="421"/>
                  </a:lnTo>
                  <a:lnTo>
                    <a:pt x="640" y="328"/>
                  </a:lnTo>
                  <a:lnTo>
                    <a:pt x="642" y="326"/>
                  </a:lnTo>
                  <a:lnTo>
                    <a:pt x="643" y="325"/>
                  </a:lnTo>
                  <a:lnTo>
                    <a:pt x="646" y="325"/>
                  </a:lnTo>
                  <a:lnTo>
                    <a:pt x="650" y="326"/>
                  </a:lnTo>
                  <a:lnTo>
                    <a:pt x="653" y="327"/>
                  </a:lnTo>
                  <a:lnTo>
                    <a:pt x="658" y="329"/>
                  </a:lnTo>
                  <a:lnTo>
                    <a:pt x="664" y="332"/>
                  </a:lnTo>
                  <a:lnTo>
                    <a:pt x="670" y="337"/>
                  </a:lnTo>
                  <a:lnTo>
                    <a:pt x="677" y="342"/>
                  </a:lnTo>
                  <a:lnTo>
                    <a:pt x="681" y="347"/>
                  </a:lnTo>
                  <a:lnTo>
                    <a:pt x="685" y="350"/>
                  </a:lnTo>
                  <a:lnTo>
                    <a:pt x="688" y="353"/>
                  </a:lnTo>
                  <a:lnTo>
                    <a:pt x="689" y="356"/>
                  </a:lnTo>
                  <a:lnTo>
                    <a:pt x="690" y="358"/>
                  </a:lnTo>
                  <a:lnTo>
                    <a:pt x="690" y="361"/>
                  </a:lnTo>
                  <a:lnTo>
                    <a:pt x="689" y="363"/>
                  </a:lnTo>
                  <a:lnTo>
                    <a:pt x="505" y="616"/>
                  </a:lnTo>
                  <a:close/>
                  <a:moveTo>
                    <a:pt x="541" y="466"/>
                  </a:moveTo>
                  <a:lnTo>
                    <a:pt x="540" y="456"/>
                  </a:lnTo>
                  <a:lnTo>
                    <a:pt x="538" y="447"/>
                  </a:lnTo>
                  <a:lnTo>
                    <a:pt x="536" y="439"/>
                  </a:lnTo>
                  <a:lnTo>
                    <a:pt x="535" y="432"/>
                  </a:lnTo>
                  <a:lnTo>
                    <a:pt x="532" y="425"/>
                  </a:lnTo>
                  <a:lnTo>
                    <a:pt x="529" y="419"/>
                  </a:lnTo>
                  <a:lnTo>
                    <a:pt x="524" y="415"/>
                  </a:lnTo>
                  <a:lnTo>
                    <a:pt x="520" y="410"/>
                  </a:lnTo>
                  <a:lnTo>
                    <a:pt x="515" y="407"/>
                  </a:lnTo>
                  <a:lnTo>
                    <a:pt x="510" y="405"/>
                  </a:lnTo>
                  <a:lnTo>
                    <a:pt x="505" y="404"/>
                  </a:lnTo>
                  <a:lnTo>
                    <a:pt x="500" y="403"/>
                  </a:lnTo>
                  <a:lnTo>
                    <a:pt x="495" y="404"/>
                  </a:lnTo>
                  <a:lnTo>
                    <a:pt x="490" y="404"/>
                  </a:lnTo>
                  <a:lnTo>
                    <a:pt x="484" y="406"/>
                  </a:lnTo>
                  <a:lnTo>
                    <a:pt x="480" y="408"/>
                  </a:lnTo>
                  <a:lnTo>
                    <a:pt x="470" y="414"/>
                  </a:lnTo>
                  <a:lnTo>
                    <a:pt x="461" y="421"/>
                  </a:lnTo>
                  <a:lnTo>
                    <a:pt x="452" y="430"/>
                  </a:lnTo>
                  <a:lnTo>
                    <a:pt x="444" y="439"/>
                  </a:lnTo>
                  <a:lnTo>
                    <a:pt x="437" y="450"/>
                  </a:lnTo>
                  <a:lnTo>
                    <a:pt x="431" y="462"/>
                  </a:lnTo>
                  <a:lnTo>
                    <a:pt x="426" y="473"/>
                  </a:lnTo>
                  <a:lnTo>
                    <a:pt x="424" y="484"/>
                  </a:lnTo>
                  <a:lnTo>
                    <a:pt x="423" y="489"/>
                  </a:lnTo>
                  <a:lnTo>
                    <a:pt x="423" y="495"/>
                  </a:lnTo>
                  <a:lnTo>
                    <a:pt x="424" y="500"/>
                  </a:lnTo>
                  <a:lnTo>
                    <a:pt x="425" y="504"/>
                  </a:lnTo>
                  <a:lnTo>
                    <a:pt x="427" y="510"/>
                  </a:lnTo>
                  <a:lnTo>
                    <a:pt x="429" y="514"/>
                  </a:lnTo>
                  <a:lnTo>
                    <a:pt x="434" y="517"/>
                  </a:lnTo>
                  <a:lnTo>
                    <a:pt x="438" y="522"/>
                  </a:lnTo>
                  <a:lnTo>
                    <a:pt x="443" y="525"/>
                  </a:lnTo>
                  <a:lnTo>
                    <a:pt x="449" y="527"/>
                  </a:lnTo>
                  <a:lnTo>
                    <a:pt x="455" y="528"/>
                  </a:lnTo>
                  <a:lnTo>
                    <a:pt x="462" y="529"/>
                  </a:lnTo>
                  <a:lnTo>
                    <a:pt x="469" y="529"/>
                  </a:lnTo>
                  <a:lnTo>
                    <a:pt x="478" y="528"/>
                  </a:lnTo>
                  <a:lnTo>
                    <a:pt x="488" y="526"/>
                  </a:lnTo>
                  <a:lnTo>
                    <a:pt x="498" y="524"/>
                  </a:lnTo>
                  <a:lnTo>
                    <a:pt x="541" y="466"/>
                  </a:lnTo>
                  <a:close/>
                  <a:moveTo>
                    <a:pt x="779" y="675"/>
                  </a:moveTo>
                  <a:lnTo>
                    <a:pt x="776" y="679"/>
                  </a:lnTo>
                  <a:lnTo>
                    <a:pt x="772" y="683"/>
                  </a:lnTo>
                  <a:lnTo>
                    <a:pt x="769" y="685"/>
                  </a:lnTo>
                  <a:lnTo>
                    <a:pt x="765" y="686"/>
                  </a:lnTo>
                  <a:lnTo>
                    <a:pt x="762" y="686"/>
                  </a:lnTo>
                  <a:lnTo>
                    <a:pt x="759" y="686"/>
                  </a:lnTo>
                  <a:lnTo>
                    <a:pt x="755" y="684"/>
                  </a:lnTo>
                  <a:lnTo>
                    <a:pt x="751" y="682"/>
                  </a:lnTo>
                  <a:lnTo>
                    <a:pt x="646" y="606"/>
                  </a:lnTo>
                  <a:lnTo>
                    <a:pt x="640" y="617"/>
                  </a:lnTo>
                  <a:lnTo>
                    <a:pt x="635" y="628"/>
                  </a:lnTo>
                  <a:lnTo>
                    <a:pt x="634" y="633"/>
                  </a:lnTo>
                  <a:lnTo>
                    <a:pt x="632" y="638"/>
                  </a:lnTo>
                  <a:lnTo>
                    <a:pt x="631" y="644"/>
                  </a:lnTo>
                  <a:lnTo>
                    <a:pt x="632" y="649"/>
                  </a:lnTo>
                  <a:lnTo>
                    <a:pt x="634" y="655"/>
                  </a:lnTo>
                  <a:lnTo>
                    <a:pt x="635" y="659"/>
                  </a:lnTo>
                  <a:lnTo>
                    <a:pt x="637" y="664"/>
                  </a:lnTo>
                  <a:lnTo>
                    <a:pt x="640" y="669"/>
                  </a:lnTo>
                  <a:lnTo>
                    <a:pt x="643" y="674"/>
                  </a:lnTo>
                  <a:lnTo>
                    <a:pt x="648" y="678"/>
                  </a:lnTo>
                  <a:lnTo>
                    <a:pt x="653" y="684"/>
                  </a:lnTo>
                  <a:lnTo>
                    <a:pt x="659" y="688"/>
                  </a:lnTo>
                  <a:lnTo>
                    <a:pt x="671" y="696"/>
                  </a:lnTo>
                  <a:lnTo>
                    <a:pt x="683" y="702"/>
                  </a:lnTo>
                  <a:lnTo>
                    <a:pt x="693" y="706"/>
                  </a:lnTo>
                  <a:lnTo>
                    <a:pt x="703" y="711"/>
                  </a:lnTo>
                  <a:lnTo>
                    <a:pt x="710" y="713"/>
                  </a:lnTo>
                  <a:lnTo>
                    <a:pt x="717" y="715"/>
                  </a:lnTo>
                  <a:lnTo>
                    <a:pt x="722" y="716"/>
                  </a:lnTo>
                  <a:lnTo>
                    <a:pt x="725" y="718"/>
                  </a:lnTo>
                  <a:lnTo>
                    <a:pt x="728" y="719"/>
                  </a:lnTo>
                  <a:lnTo>
                    <a:pt x="729" y="720"/>
                  </a:lnTo>
                  <a:lnTo>
                    <a:pt x="729" y="723"/>
                  </a:lnTo>
                  <a:lnTo>
                    <a:pt x="729" y="725"/>
                  </a:lnTo>
                  <a:lnTo>
                    <a:pt x="728" y="727"/>
                  </a:lnTo>
                  <a:lnTo>
                    <a:pt x="726" y="730"/>
                  </a:lnTo>
                  <a:lnTo>
                    <a:pt x="723" y="734"/>
                  </a:lnTo>
                  <a:lnTo>
                    <a:pt x="720" y="739"/>
                  </a:lnTo>
                  <a:lnTo>
                    <a:pt x="718" y="742"/>
                  </a:lnTo>
                  <a:lnTo>
                    <a:pt x="715" y="745"/>
                  </a:lnTo>
                  <a:lnTo>
                    <a:pt x="712" y="749"/>
                  </a:lnTo>
                  <a:lnTo>
                    <a:pt x="711" y="751"/>
                  </a:lnTo>
                  <a:lnTo>
                    <a:pt x="709" y="752"/>
                  </a:lnTo>
                  <a:lnTo>
                    <a:pt x="707" y="753"/>
                  </a:lnTo>
                  <a:lnTo>
                    <a:pt x="705" y="754"/>
                  </a:lnTo>
                  <a:lnTo>
                    <a:pt x="703" y="754"/>
                  </a:lnTo>
                  <a:lnTo>
                    <a:pt x="699" y="754"/>
                  </a:lnTo>
                  <a:lnTo>
                    <a:pt x="694" y="753"/>
                  </a:lnTo>
                  <a:lnTo>
                    <a:pt x="685" y="751"/>
                  </a:lnTo>
                  <a:lnTo>
                    <a:pt x="676" y="747"/>
                  </a:lnTo>
                  <a:lnTo>
                    <a:pt x="665" y="743"/>
                  </a:lnTo>
                  <a:lnTo>
                    <a:pt x="653" y="737"/>
                  </a:lnTo>
                  <a:lnTo>
                    <a:pt x="641" y="730"/>
                  </a:lnTo>
                  <a:lnTo>
                    <a:pt x="628" y="722"/>
                  </a:lnTo>
                  <a:lnTo>
                    <a:pt x="617" y="713"/>
                  </a:lnTo>
                  <a:lnTo>
                    <a:pt x="608" y="704"/>
                  </a:lnTo>
                  <a:lnTo>
                    <a:pt x="599" y="696"/>
                  </a:lnTo>
                  <a:lnTo>
                    <a:pt x="592" y="687"/>
                  </a:lnTo>
                  <a:lnTo>
                    <a:pt x="586" y="677"/>
                  </a:lnTo>
                  <a:lnTo>
                    <a:pt x="582" y="667"/>
                  </a:lnTo>
                  <a:lnTo>
                    <a:pt x="578" y="658"/>
                  </a:lnTo>
                  <a:lnTo>
                    <a:pt x="576" y="648"/>
                  </a:lnTo>
                  <a:lnTo>
                    <a:pt x="575" y="638"/>
                  </a:lnTo>
                  <a:lnTo>
                    <a:pt x="575" y="628"/>
                  </a:lnTo>
                  <a:lnTo>
                    <a:pt x="577" y="617"/>
                  </a:lnTo>
                  <a:lnTo>
                    <a:pt x="579" y="606"/>
                  </a:lnTo>
                  <a:lnTo>
                    <a:pt x="584" y="595"/>
                  </a:lnTo>
                  <a:lnTo>
                    <a:pt x="590" y="583"/>
                  </a:lnTo>
                  <a:lnTo>
                    <a:pt x="597" y="571"/>
                  </a:lnTo>
                  <a:lnTo>
                    <a:pt x="604" y="559"/>
                  </a:lnTo>
                  <a:lnTo>
                    <a:pt x="613" y="549"/>
                  </a:lnTo>
                  <a:lnTo>
                    <a:pt x="622" y="539"/>
                  </a:lnTo>
                  <a:lnTo>
                    <a:pt x="631" y="530"/>
                  </a:lnTo>
                  <a:lnTo>
                    <a:pt x="641" y="523"/>
                  </a:lnTo>
                  <a:lnTo>
                    <a:pt x="651" y="516"/>
                  </a:lnTo>
                  <a:lnTo>
                    <a:pt x="661" y="511"/>
                  </a:lnTo>
                  <a:lnTo>
                    <a:pt x="670" y="506"/>
                  </a:lnTo>
                  <a:lnTo>
                    <a:pt x="681" y="504"/>
                  </a:lnTo>
                  <a:lnTo>
                    <a:pt x="691" y="502"/>
                  </a:lnTo>
                  <a:lnTo>
                    <a:pt x="702" y="502"/>
                  </a:lnTo>
                  <a:lnTo>
                    <a:pt x="712" y="502"/>
                  </a:lnTo>
                  <a:lnTo>
                    <a:pt x="722" y="504"/>
                  </a:lnTo>
                  <a:lnTo>
                    <a:pt x="733" y="508"/>
                  </a:lnTo>
                  <a:lnTo>
                    <a:pt x="744" y="512"/>
                  </a:lnTo>
                  <a:lnTo>
                    <a:pt x="753" y="517"/>
                  </a:lnTo>
                  <a:lnTo>
                    <a:pt x="764" y="525"/>
                  </a:lnTo>
                  <a:lnTo>
                    <a:pt x="774" y="532"/>
                  </a:lnTo>
                  <a:lnTo>
                    <a:pt x="783" y="540"/>
                  </a:lnTo>
                  <a:lnTo>
                    <a:pt x="790" y="549"/>
                  </a:lnTo>
                  <a:lnTo>
                    <a:pt x="797" y="557"/>
                  </a:lnTo>
                  <a:lnTo>
                    <a:pt x="801" y="566"/>
                  </a:lnTo>
                  <a:lnTo>
                    <a:pt x="805" y="576"/>
                  </a:lnTo>
                  <a:lnTo>
                    <a:pt x="807" y="584"/>
                  </a:lnTo>
                  <a:lnTo>
                    <a:pt x="809" y="593"/>
                  </a:lnTo>
                  <a:lnTo>
                    <a:pt x="810" y="603"/>
                  </a:lnTo>
                  <a:lnTo>
                    <a:pt x="809" y="612"/>
                  </a:lnTo>
                  <a:lnTo>
                    <a:pt x="806" y="621"/>
                  </a:lnTo>
                  <a:lnTo>
                    <a:pt x="804" y="631"/>
                  </a:lnTo>
                  <a:lnTo>
                    <a:pt x="801" y="640"/>
                  </a:lnTo>
                  <a:lnTo>
                    <a:pt x="796" y="649"/>
                  </a:lnTo>
                  <a:lnTo>
                    <a:pt x="790" y="659"/>
                  </a:lnTo>
                  <a:lnTo>
                    <a:pt x="785" y="667"/>
                  </a:lnTo>
                  <a:lnTo>
                    <a:pt x="779" y="675"/>
                  </a:lnTo>
                  <a:close/>
                  <a:moveTo>
                    <a:pt x="742" y="628"/>
                  </a:moveTo>
                  <a:lnTo>
                    <a:pt x="748" y="618"/>
                  </a:lnTo>
                  <a:lnTo>
                    <a:pt x="753" y="608"/>
                  </a:lnTo>
                  <a:lnTo>
                    <a:pt x="756" y="598"/>
                  </a:lnTo>
                  <a:lnTo>
                    <a:pt x="757" y="590"/>
                  </a:lnTo>
                  <a:lnTo>
                    <a:pt x="757" y="585"/>
                  </a:lnTo>
                  <a:lnTo>
                    <a:pt x="756" y="581"/>
                  </a:lnTo>
                  <a:lnTo>
                    <a:pt x="755" y="577"/>
                  </a:lnTo>
                  <a:lnTo>
                    <a:pt x="752" y="572"/>
                  </a:lnTo>
                  <a:lnTo>
                    <a:pt x="746" y="565"/>
                  </a:lnTo>
                  <a:lnTo>
                    <a:pt x="738" y="558"/>
                  </a:lnTo>
                  <a:lnTo>
                    <a:pt x="734" y="555"/>
                  </a:lnTo>
                  <a:lnTo>
                    <a:pt x="729" y="553"/>
                  </a:lnTo>
                  <a:lnTo>
                    <a:pt x="724" y="551"/>
                  </a:lnTo>
                  <a:lnTo>
                    <a:pt x="720" y="550"/>
                  </a:lnTo>
                  <a:lnTo>
                    <a:pt x="710" y="550"/>
                  </a:lnTo>
                  <a:lnTo>
                    <a:pt x="702" y="551"/>
                  </a:lnTo>
                  <a:lnTo>
                    <a:pt x="693" y="554"/>
                  </a:lnTo>
                  <a:lnTo>
                    <a:pt x="684" y="559"/>
                  </a:lnTo>
                  <a:lnTo>
                    <a:pt x="677" y="567"/>
                  </a:lnTo>
                  <a:lnTo>
                    <a:pt x="669" y="575"/>
                  </a:lnTo>
                  <a:lnTo>
                    <a:pt x="742" y="628"/>
                  </a:lnTo>
                  <a:close/>
                  <a:moveTo>
                    <a:pt x="974" y="711"/>
                  </a:moveTo>
                  <a:lnTo>
                    <a:pt x="970" y="717"/>
                  </a:lnTo>
                  <a:lnTo>
                    <a:pt x="966" y="723"/>
                  </a:lnTo>
                  <a:lnTo>
                    <a:pt x="963" y="726"/>
                  </a:lnTo>
                  <a:lnTo>
                    <a:pt x="960" y="729"/>
                  </a:lnTo>
                  <a:lnTo>
                    <a:pt x="958" y="730"/>
                  </a:lnTo>
                  <a:lnTo>
                    <a:pt x="956" y="731"/>
                  </a:lnTo>
                  <a:lnTo>
                    <a:pt x="953" y="731"/>
                  </a:lnTo>
                  <a:lnTo>
                    <a:pt x="951" y="730"/>
                  </a:lnTo>
                  <a:lnTo>
                    <a:pt x="950" y="728"/>
                  </a:lnTo>
                  <a:lnTo>
                    <a:pt x="948" y="727"/>
                  </a:lnTo>
                  <a:lnTo>
                    <a:pt x="947" y="725"/>
                  </a:lnTo>
                  <a:lnTo>
                    <a:pt x="945" y="723"/>
                  </a:lnTo>
                  <a:lnTo>
                    <a:pt x="943" y="719"/>
                  </a:lnTo>
                  <a:lnTo>
                    <a:pt x="940" y="717"/>
                  </a:lnTo>
                  <a:lnTo>
                    <a:pt x="938" y="714"/>
                  </a:lnTo>
                  <a:lnTo>
                    <a:pt x="935" y="712"/>
                  </a:lnTo>
                  <a:lnTo>
                    <a:pt x="930" y="710"/>
                  </a:lnTo>
                  <a:lnTo>
                    <a:pt x="925" y="709"/>
                  </a:lnTo>
                  <a:lnTo>
                    <a:pt x="920" y="707"/>
                  </a:lnTo>
                  <a:lnTo>
                    <a:pt x="913" y="707"/>
                  </a:lnTo>
                  <a:lnTo>
                    <a:pt x="906" y="709"/>
                  </a:lnTo>
                  <a:lnTo>
                    <a:pt x="897" y="711"/>
                  </a:lnTo>
                  <a:lnTo>
                    <a:pt x="887" y="714"/>
                  </a:lnTo>
                  <a:lnTo>
                    <a:pt x="877" y="718"/>
                  </a:lnTo>
                  <a:lnTo>
                    <a:pt x="803" y="829"/>
                  </a:lnTo>
                  <a:lnTo>
                    <a:pt x="801" y="830"/>
                  </a:lnTo>
                  <a:lnTo>
                    <a:pt x="800" y="831"/>
                  </a:lnTo>
                  <a:lnTo>
                    <a:pt x="797" y="832"/>
                  </a:lnTo>
                  <a:lnTo>
                    <a:pt x="793" y="831"/>
                  </a:lnTo>
                  <a:lnTo>
                    <a:pt x="790" y="830"/>
                  </a:lnTo>
                  <a:lnTo>
                    <a:pt x="785" y="827"/>
                  </a:lnTo>
                  <a:lnTo>
                    <a:pt x="779" y="824"/>
                  </a:lnTo>
                  <a:lnTo>
                    <a:pt x="773" y="820"/>
                  </a:lnTo>
                  <a:lnTo>
                    <a:pt x="766" y="816"/>
                  </a:lnTo>
                  <a:lnTo>
                    <a:pt x="761" y="811"/>
                  </a:lnTo>
                  <a:lnTo>
                    <a:pt x="757" y="808"/>
                  </a:lnTo>
                  <a:lnTo>
                    <a:pt x="755" y="805"/>
                  </a:lnTo>
                  <a:lnTo>
                    <a:pt x="752" y="801"/>
                  </a:lnTo>
                  <a:lnTo>
                    <a:pt x="752" y="799"/>
                  </a:lnTo>
                  <a:lnTo>
                    <a:pt x="752" y="797"/>
                  </a:lnTo>
                  <a:lnTo>
                    <a:pt x="753" y="795"/>
                  </a:lnTo>
                  <a:lnTo>
                    <a:pt x="872" y="619"/>
                  </a:lnTo>
                  <a:lnTo>
                    <a:pt x="873" y="617"/>
                  </a:lnTo>
                  <a:lnTo>
                    <a:pt x="876" y="616"/>
                  </a:lnTo>
                  <a:lnTo>
                    <a:pt x="878" y="616"/>
                  </a:lnTo>
                  <a:lnTo>
                    <a:pt x="880" y="616"/>
                  </a:lnTo>
                  <a:lnTo>
                    <a:pt x="884" y="617"/>
                  </a:lnTo>
                  <a:lnTo>
                    <a:pt x="889" y="619"/>
                  </a:lnTo>
                  <a:lnTo>
                    <a:pt x="893" y="621"/>
                  </a:lnTo>
                  <a:lnTo>
                    <a:pt x="898" y="625"/>
                  </a:lnTo>
                  <a:lnTo>
                    <a:pt x="905" y="629"/>
                  </a:lnTo>
                  <a:lnTo>
                    <a:pt x="909" y="633"/>
                  </a:lnTo>
                  <a:lnTo>
                    <a:pt x="912" y="635"/>
                  </a:lnTo>
                  <a:lnTo>
                    <a:pt x="914" y="638"/>
                  </a:lnTo>
                  <a:lnTo>
                    <a:pt x="916" y="640"/>
                  </a:lnTo>
                  <a:lnTo>
                    <a:pt x="916" y="643"/>
                  </a:lnTo>
                  <a:lnTo>
                    <a:pt x="916" y="645"/>
                  </a:lnTo>
                  <a:lnTo>
                    <a:pt x="914" y="647"/>
                  </a:lnTo>
                  <a:lnTo>
                    <a:pt x="899" y="669"/>
                  </a:lnTo>
                  <a:lnTo>
                    <a:pt x="912" y="664"/>
                  </a:lnTo>
                  <a:lnTo>
                    <a:pt x="923" y="662"/>
                  </a:lnTo>
                  <a:lnTo>
                    <a:pt x="934" y="660"/>
                  </a:lnTo>
                  <a:lnTo>
                    <a:pt x="943" y="659"/>
                  </a:lnTo>
                  <a:lnTo>
                    <a:pt x="950" y="660"/>
                  </a:lnTo>
                  <a:lnTo>
                    <a:pt x="957" y="661"/>
                  </a:lnTo>
                  <a:lnTo>
                    <a:pt x="963" y="664"/>
                  </a:lnTo>
                  <a:lnTo>
                    <a:pt x="968" y="667"/>
                  </a:lnTo>
                  <a:lnTo>
                    <a:pt x="972" y="670"/>
                  </a:lnTo>
                  <a:lnTo>
                    <a:pt x="974" y="672"/>
                  </a:lnTo>
                  <a:lnTo>
                    <a:pt x="977" y="674"/>
                  </a:lnTo>
                  <a:lnTo>
                    <a:pt x="979" y="676"/>
                  </a:lnTo>
                  <a:lnTo>
                    <a:pt x="983" y="679"/>
                  </a:lnTo>
                  <a:lnTo>
                    <a:pt x="984" y="682"/>
                  </a:lnTo>
                  <a:lnTo>
                    <a:pt x="986" y="684"/>
                  </a:lnTo>
                  <a:lnTo>
                    <a:pt x="987" y="686"/>
                  </a:lnTo>
                  <a:lnTo>
                    <a:pt x="987" y="688"/>
                  </a:lnTo>
                  <a:lnTo>
                    <a:pt x="987" y="689"/>
                  </a:lnTo>
                  <a:lnTo>
                    <a:pt x="986" y="691"/>
                  </a:lnTo>
                  <a:lnTo>
                    <a:pt x="985" y="693"/>
                  </a:lnTo>
                  <a:lnTo>
                    <a:pt x="984" y="696"/>
                  </a:lnTo>
                  <a:lnTo>
                    <a:pt x="981" y="700"/>
                  </a:lnTo>
                  <a:lnTo>
                    <a:pt x="978" y="705"/>
                  </a:lnTo>
                  <a:lnTo>
                    <a:pt x="974" y="711"/>
                  </a:lnTo>
                  <a:close/>
                  <a:moveTo>
                    <a:pt x="1273" y="1134"/>
                  </a:moveTo>
                  <a:lnTo>
                    <a:pt x="1272" y="1137"/>
                  </a:lnTo>
                  <a:lnTo>
                    <a:pt x="1270" y="1138"/>
                  </a:lnTo>
                  <a:lnTo>
                    <a:pt x="1268" y="1138"/>
                  </a:lnTo>
                  <a:lnTo>
                    <a:pt x="1265" y="1138"/>
                  </a:lnTo>
                  <a:lnTo>
                    <a:pt x="1260" y="1137"/>
                  </a:lnTo>
                  <a:lnTo>
                    <a:pt x="1256" y="1134"/>
                  </a:lnTo>
                  <a:lnTo>
                    <a:pt x="1250" y="1131"/>
                  </a:lnTo>
                  <a:lnTo>
                    <a:pt x="1243" y="1127"/>
                  </a:lnTo>
                  <a:lnTo>
                    <a:pt x="1236" y="1122"/>
                  </a:lnTo>
                  <a:lnTo>
                    <a:pt x="1231" y="1119"/>
                  </a:lnTo>
                  <a:lnTo>
                    <a:pt x="1227" y="1115"/>
                  </a:lnTo>
                  <a:lnTo>
                    <a:pt x="1223" y="1113"/>
                  </a:lnTo>
                  <a:lnTo>
                    <a:pt x="1222" y="1109"/>
                  </a:lnTo>
                  <a:lnTo>
                    <a:pt x="1221" y="1107"/>
                  </a:lnTo>
                  <a:lnTo>
                    <a:pt x="1221" y="1105"/>
                  </a:lnTo>
                  <a:lnTo>
                    <a:pt x="1222" y="1103"/>
                  </a:lnTo>
                  <a:lnTo>
                    <a:pt x="1288" y="996"/>
                  </a:lnTo>
                  <a:lnTo>
                    <a:pt x="1294" y="986"/>
                  </a:lnTo>
                  <a:lnTo>
                    <a:pt x="1297" y="978"/>
                  </a:lnTo>
                  <a:lnTo>
                    <a:pt x="1299" y="970"/>
                  </a:lnTo>
                  <a:lnTo>
                    <a:pt x="1300" y="963"/>
                  </a:lnTo>
                  <a:lnTo>
                    <a:pt x="1299" y="955"/>
                  </a:lnTo>
                  <a:lnTo>
                    <a:pt x="1296" y="948"/>
                  </a:lnTo>
                  <a:lnTo>
                    <a:pt x="1292" y="942"/>
                  </a:lnTo>
                  <a:lnTo>
                    <a:pt x="1285" y="938"/>
                  </a:lnTo>
                  <a:lnTo>
                    <a:pt x="1281" y="934"/>
                  </a:lnTo>
                  <a:lnTo>
                    <a:pt x="1275" y="933"/>
                  </a:lnTo>
                  <a:lnTo>
                    <a:pt x="1269" y="933"/>
                  </a:lnTo>
                  <a:lnTo>
                    <a:pt x="1262" y="933"/>
                  </a:lnTo>
                  <a:lnTo>
                    <a:pt x="1255" y="934"/>
                  </a:lnTo>
                  <a:lnTo>
                    <a:pt x="1247" y="936"/>
                  </a:lnTo>
                  <a:lnTo>
                    <a:pt x="1239" y="938"/>
                  </a:lnTo>
                  <a:lnTo>
                    <a:pt x="1230" y="941"/>
                  </a:lnTo>
                  <a:lnTo>
                    <a:pt x="1155" y="1062"/>
                  </a:lnTo>
                  <a:lnTo>
                    <a:pt x="1154" y="1063"/>
                  </a:lnTo>
                  <a:lnTo>
                    <a:pt x="1152" y="1064"/>
                  </a:lnTo>
                  <a:lnTo>
                    <a:pt x="1149" y="1065"/>
                  </a:lnTo>
                  <a:lnTo>
                    <a:pt x="1146" y="1064"/>
                  </a:lnTo>
                  <a:lnTo>
                    <a:pt x="1142" y="1063"/>
                  </a:lnTo>
                  <a:lnTo>
                    <a:pt x="1137" y="1061"/>
                  </a:lnTo>
                  <a:lnTo>
                    <a:pt x="1132" y="1058"/>
                  </a:lnTo>
                  <a:lnTo>
                    <a:pt x="1125" y="1054"/>
                  </a:lnTo>
                  <a:lnTo>
                    <a:pt x="1118" y="1050"/>
                  </a:lnTo>
                  <a:lnTo>
                    <a:pt x="1112" y="1046"/>
                  </a:lnTo>
                  <a:lnTo>
                    <a:pt x="1109" y="1042"/>
                  </a:lnTo>
                  <a:lnTo>
                    <a:pt x="1106" y="1039"/>
                  </a:lnTo>
                  <a:lnTo>
                    <a:pt x="1104" y="1037"/>
                  </a:lnTo>
                  <a:lnTo>
                    <a:pt x="1104" y="1034"/>
                  </a:lnTo>
                  <a:lnTo>
                    <a:pt x="1104" y="1032"/>
                  </a:lnTo>
                  <a:lnTo>
                    <a:pt x="1105" y="1030"/>
                  </a:lnTo>
                  <a:lnTo>
                    <a:pt x="1171" y="923"/>
                  </a:lnTo>
                  <a:lnTo>
                    <a:pt x="1175" y="914"/>
                  </a:lnTo>
                  <a:lnTo>
                    <a:pt x="1179" y="905"/>
                  </a:lnTo>
                  <a:lnTo>
                    <a:pt x="1181" y="897"/>
                  </a:lnTo>
                  <a:lnTo>
                    <a:pt x="1181" y="889"/>
                  </a:lnTo>
                  <a:lnTo>
                    <a:pt x="1180" y="881"/>
                  </a:lnTo>
                  <a:lnTo>
                    <a:pt x="1178" y="875"/>
                  </a:lnTo>
                  <a:lnTo>
                    <a:pt x="1174" y="870"/>
                  </a:lnTo>
                  <a:lnTo>
                    <a:pt x="1167" y="864"/>
                  </a:lnTo>
                  <a:lnTo>
                    <a:pt x="1162" y="862"/>
                  </a:lnTo>
                  <a:lnTo>
                    <a:pt x="1156" y="860"/>
                  </a:lnTo>
                  <a:lnTo>
                    <a:pt x="1151" y="860"/>
                  </a:lnTo>
                  <a:lnTo>
                    <a:pt x="1144" y="860"/>
                  </a:lnTo>
                  <a:lnTo>
                    <a:pt x="1137" y="861"/>
                  </a:lnTo>
                  <a:lnTo>
                    <a:pt x="1128" y="863"/>
                  </a:lnTo>
                  <a:lnTo>
                    <a:pt x="1121" y="865"/>
                  </a:lnTo>
                  <a:lnTo>
                    <a:pt x="1111" y="868"/>
                  </a:lnTo>
                  <a:lnTo>
                    <a:pt x="1037" y="988"/>
                  </a:lnTo>
                  <a:lnTo>
                    <a:pt x="1035" y="991"/>
                  </a:lnTo>
                  <a:lnTo>
                    <a:pt x="1033" y="992"/>
                  </a:lnTo>
                  <a:lnTo>
                    <a:pt x="1031" y="992"/>
                  </a:lnTo>
                  <a:lnTo>
                    <a:pt x="1028" y="992"/>
                  </a:lnTo>
                  <a:lnTo>
                    <a:pt x="1024" y="990"/>
                  </a:lnTo>
                  <a:lnTo>
                    <a:pt x="1019" y="988"/>
                  </a:lnTo>
                  <a:lnTo>
                    <a:pt x="1014" y="985"/>
                  </a:lnTo>
                  <a:lnTo>
                    <a:pt x="1006" y="981"/>
                  </a:lnTo>
                  <a:lnTo>
                    <a:pt x="1000" y="977"/>
                  </a:lnTo>
                  <a:lnTo>
                    <a:pt x="994" y="972"/>
                  </a:lnTo>
                  <a:lnTo>
                    <a:pt x="990" y="969"/>
                  </a:lnTo>
                  <a:lnTo>
                    <a:pt x="988" y="967"/>
                  </a:lnTo>
                  <a:lnTo>
                    <a:pt x="986" y="964"/>
                  </a:lnTo>
                  <a:lnTo>
                    <a:pt x="985" y="961"/>
                  </a:lnTo>
                  <a:lnTo>
                    <a:pt x="985" y="959"/>
                  </a:lnTo>
                  <a:lnTo>
                    <a:pt x="986" y="957"/>
                  </a:lnTo>
                  <a:lnTo>
                    <a:pt x="1098" y="776"/>
                  </a:lnTo>
                  <a:lnTo>
                    <a:pt x="1099" y="774"/>
                  </a:lnTo>
                  <a:lnTo>
                    <a:pt x="1101" y="773"/>
                  </a:lnTo>
                  <a:lnTo>
                    <a:pt x="1104" y="772"/>
                  </a:lnTo>
                  <a:lnTo>
                    <a:pt x="1106" y="772"/>
                  </a:lnTo>
                  <a:lnTo>
                    <a:pt x="1110" y="773"/>
                  </a:lnTo>
                  <a:lnTo>
                    <a:pt x="1113" y="776"/>
                  </a:lnTo>
                  <a:lnTo>
                    <a:pt x="1119" y="778"/>
                  </a:lnTo>
                  <a:lnTo>
                    <a:pt x="1124" y="781"/>
                  </a:lnTo>
                  <a:lnTo>
                    <a:pt x="1131" y="785"/>
                  </a:lnTo>
                  <a:lnTo>
                    <a:pt x="1135" y="789"/>
                  </a:lnTo>
                  <a:lnTo>
                    <a:pt x="1138" y="792"/>
                  </a:lnTo>
                  <a:lnTo>
                    <a:pt x="1140" y="794"/>
                  </a:lnTo>
                  <a:lnTo>
                    <a:pt x="1141" y="796"/>
                  </a:lnTo>
                  <a:lnTo>
                    <a:pt x="1142" y="798"/>
                  </a:lnTo>
                  <a:lnTo>
                    <a:pt x="1142" y="800"/>
                  </a:lnTo>
                  <a:lnTo>
                    <a:pt x="1141" y="803"/>
                  </a:lnTo>
                  <a:lnTo>
                    <a:pt x="1128" y="824"/>
                  </a:lnTo>
                  <a:lnTo>
                    <a:pt x="1140" y="821"/>
                  </a:lnTo>
                  <a:lnTo>
                    <a:pt x="1152" y="819"/>
                  </a:lnTo>
                  <a:lnTo>
                    <a:pt x="1163" y="818"/>
                  </a:lnTo>
                  <a:lnTo>
                    <a:pt x="1173" y="818"/>
                  </a:lnTo>
                  <a:lnTo>
                    <a:pt x="1182" y="819"/>
                  </a:lnTo>
                  <a:lnTo>
                    <a:pt x="1192" y="821"/>
                  </a:lnTo>
                  <a:lnTo>
                    <a:pt x="1201" y="824"/>
                  </a:lnTo>
                  <a:lnTo>
                    <a:pt x="1209" y="830"/>
                  </a:lnTo>
                  <a:lnTo>
                    <a:pt x="1219" y="836"/>
                  </a:lnTo>
                  <a:lnTo>
                    <a:pt x="1228" y="844"/>
                  </a:lnTo>
                  <a:lnTo>
                    <a:pt x="1234" y="852"/>
                  </a:lnTo>
                  <a:lnTo>
                    <a:pt x="1240" y="860"/>
                  </a:lnTo>
                  <a:lnTo>
                    <a:pt x="1243" y="870"/>
                  </a:lnTo>
                  <a:lnTo>
                    <a:pt x="1245" y="878"/>
                  </a:lnTo>
                  <a:lnTo>
                    <a:pt x="1246" y="888"/>
                  </a:lnTo>
                  <a:lnTo>
                    <a:pt x="1245" y="897"/>
                  </a:lnTo>
                  <a:lnTo>
                    <a:pt x="1259" y="893"/>
                  </a:lnTo>
                  <a:lnTo>
                    <a:pt x="1271" y="892"/>
                  </a:lnTo>
                  <a:lnTo>
                    <a:pt x="1282" y="891"/>
                  </a:lnTo>
                  <a:lnTo>
                    <a:pt x="1293" y="891"/>
                  </a:lnTo>
                  <a:lnTo>
                    <a:pt x="1302" y="892"/>
                  </a:lnTo>
                  <a:lnTo>
                    <a:pt x="1311" y="894"/>
                  </a:lnTo>
                  <a:lnTo>
                    <a:pt x="1320" y="898"/>
                  </a:lnTo>
                  <a:lnTo>
                    <a:pt x="1328" y="902"/>
                  </a:lnTo>
                  <a:lnTo>
                    <a:pt x="1336" y="908"/>
                  </a:lnTo>
                  <a:lnTo>
                    <a:pt x="1343" y="914"/>
                  </a:lnTo>
                  <a:lnTo>
                    <a:pt x="1350" y="920"/>
                  </a:lnTo>
                  <a:lnTo>
                    <a:pt x="1354" y="927"/>
                  </a:lnTo>
                  <a:lnTo>
                    <a:pt x="1359" y="934"/>
                  </a:lnTo>
                  <a:lnTo>
                    <a:pt x="1362" y="941"/>
                  </a:lnTo>
                  <a:lnTo>
                    <a:pt x="1363" y="948"/>
                  </a:lnTo>
                  <a:lnTo>
                    <a:pt x="1364" y="956"/>
                  </a:lnTo>
                  <a:lnTo>
                    <a:pt x="1365" y="964"/>
                  </a:lnTo>
                  <a:lnTo>
                    <a:pt x="1364" y="971"/>
                  </a:lnTo>
                  <a:lnTo>
                    <a:pt x="1363" y="979"/>
                  </a:lnTo>
                  <a:lnTo>
                    <a:pt x="1360" y="987"/>
                  </a:lnTo>
                  <a:lnTo>
                    <a:pt x="1353" y="1004"/>
                  </a:lnTo>
                  <a:lnTo>
                    <a:pt x="1346" y="1019"/>
                  </a:lnTo>
                  <a:lnTo>
                    <a:pt x="1273" y="1134"/>
                  </a:lnTo>
                  <a:close/>
                  <a:moveTo>
                    <a:pt x="1477" y="1261"/>
                  </a:moveTo>
                  <a:lnTo>
                    <a:pt x="1475" y="1263"/>
                  </a:lnTo>
                  <a:lnTo>
                    <a:pt x="1472" y="1264"/>
                  </a:lnTo>
                  <a:lnTo>
                    <a:pt x="1469" y="1264"/>
                  </a:lnTo>
                  <a:lnTo>
                    <a:pt x="1464" y="1263"/>
                  </a:lnTo>
                  <a:lnTo>
                    <a:pt x="1459" y="1260"/>
                  </a:lnTo>
                  <a:lnTo>
                    <a:pt x="1451" y="1255"/>
                  </a:lnTo>
                  <a:lnTo>
                    <a:pt x="1444" y="1250"/>
                  </a:lnTo>
                  <a:lnTo>
                    <a:pt x="1438" y="1247"/>
                  </a:lnTo>
                  <a:lnTo>
                    <a:pt x="1435" y="1243"/>
                  </a:lnTo>
                  <a:lnTo>
                    <a:pt x="1434" y="1240"/>
                  </a:lnTo>
                  <a:lnTo>
                    <a:pt x="1434" y="1238"/>
                  </a:lnTo>
                  <a:lnTo>
                    <a:pt x="1435" y="1235"/>
                  </a:lnTo>
                  <a:lnTo>
                    <a:pt x="1444" y="1221"/>
                  </a:lnTo>
                  <a:lnTo>
                    <a:pt x="1434" y="1223"/>
                  </a:lnTo>
                  <a:lnTo>
                    <a:pt x="1426" y="1224"/>
                  </a:lnTo>
                  <a:lnTo>
                    <a:pt x="1416" y="1224"/>
                  </a:lnTo>
                  <a:lnTo>
                    <a:pt x="1407" y="1224"/>
                  </a:lnTo>
                  <a:lnTo>
                    <a:pt x="1397" y="1222"/>
                  </a:lnTo>
                  <a:lnTo>
                    <a:pt x="1389" y="1220"/>
                  </a:lnTo>
                  <a:lnTo>
                    <a:pt x="1380" y="1215"/>
                  </a:lnTo>
                  <a:lnTo>
                    <a:pt x="1372" y="1211"/>
                  </a:lnTo>
                  <a:lnTo>
                    <a:pt x="1364" y="1206"/>
                  </a:lnTo>
                  <a:lnTo>
                    <a:pt x="1357" y="1201"/>
                  </a:lnTo>
                  <a:lnTo>
                    <a:pt x="1352" y="1196"/>
                  </a:lnTo>
                  <a:lnTo>
                    <a:pt x="1347" y="1191"/>
                  </a:lnTo>
                  <a:lnTo>
                    <a:pt x="1342" y="1185"/>
                  </a:lnTo>
                  <a:lnTo>
                    <a:pt x="1339" y="1179"/>
                  </a:lnTo>
                  <a:lnTo>
                    <a:pt x="1336" y="1173"/>
                  </a:lnTo>
                  <a:lnTo>
                    <a:pt x="1333" y="1167"/>
                  </a:lnTo>
                  <a:lnTo>
                    <a:pt x="1332" y="1160"/>
                  </a:lnTo>
                  <a:lnTo>
                    <a:pt x="1330" y="1154"/>
                  </a:lnTo>
                  <a:lnTo>
                    <a:pt x="1330" y="1146"/>
                  </a:lnTo>
                  <a:lnTo>
                    <a:pt x="1330" y="1140"/>
                  </a:lnTo>
                  <a:lnTo>
                    <a:pt x="1333" y="1132"/>
                  </a:lnTo>
                  <a:lnTo>
                    <a:pt x="1335" y="1126"/>
                  </a:lnTo>
                  <a:lnTo>
                    <a:pt x="1338" y="1118"/>
                  </a:lnTo>
                  <a:lnTo>
                    <a:pt x="1341" y="1112"/>
                  </a:lnTo>
                  <a:lnTo>
                    <a:pt x="1347" y="1104"/>
                  </a:lnTo>
                  <a:lnTo>
                    <a:pt x="1352" y="1098"/>
                  </a:lnTo>
                  <a:lnTo>
                    <a:pt x="1359" y="1092"/>
                  </a:lnTo>
                  <a:lnTo>
                    <a:pt x="1365" y="1088"/>
                  </a:lnTo>
                  <a:lnTo>
                    <a:pt x="1372" y="1085"/>
                  </a:lnTo>
                  <a:lnTo>
                    <a:pt x="1379" y="1081"/>
                  </a:lnTo>
                  <a:lnTo>
                    <a:pt x="1387" y="1080"/>
                  </a:lnTo>
                  <a:lnTo>
                    <a:pt x="1395" y="1079"/>
                  </a:lnTo>
                  <a:lnTo>
                    <a:pt x="1404" y="1080"/>
                  </a:lnTo>
                  <a:lnTo>
                    <a:pt x="1413" y="1081"/>
                  </a:lnTo>
                  <a:lnTo>
                    <a:pt x="1422" y="1084"/>
                  </a:lnTo>
                  <a:lnTo>
                    <a:pt x="1432" y="1087"/>
                  </a:lnTo>
                  <a:lnTo>
                    <a:pt x="1443" y="1091"/>
                  </a:lnTo>
                  <a:lnTo>
                    <a:pt x="1454" y="1097"/>
                  </a:lnTo>
                  <a:lnTo>
                    <a:pt x="1466" y="1103"/>
                  </a:lnTo>
                  <a:lnTo>
                    <a:pt x="1477" y="1109"/>
                  </a:lnTo>
                  <a:lnTo>
                    <a:pt x="1495" y="1120"/>
                  </a:lnTo>
                  <a:lnTo>
                    <a:pt x="1501" y="1109"/>
                  </a:lnTo>
                  <a:lnTo>
                    <a:pt x="1505" y="1101"/>
                  </a:lnTo>
                  <a:lnTo>
                    <a:pt x="1509" y="1093"/>
                  </a:lnTo>
                  <a:lnTo>
                    <a:pt x="1510" y="1087"/>
                  </a:lnTo>
                  <a:lnTo>
                    <a:pt x="1510" y="1079"/>
                  </a:lnTo>
                  <a:lnTo>
                    <a:pt x="1508" y="1073"/>
                  </a:lnTo>
                  <a:lnTo>
                    <a:pt x="1503" y="1066"/>
                  </a:lnTo>
                  <a:lnTo>
                    <a:pt x="1497" y="1061"/>
                  </a:lnTo>
                  <a:lnTo>
                    <a:pt x="1488" y="1054"/>
                  </a:lnTo>
                  <a:lnTo>
                    <a:pt x="1475" y="1048"/>
                  </a:lnTo>
                  <a:lnTo>
                    <a:pt x="1463" y="1044"/>
                  </a:lnTo>
                  <a:lnTo>
                    <a:pt x="1453" y="1040"/>
                  </a:lnTo>
                  <a:lnTo>
                    <a:pt x="1442" y="1039"/>
                  </a:lnTo>
                  <a:lnTo>
                    <a:pt x="1433" y="1038"/>
                  </a:lnTo>
                  <a:lnTo>
                    <a:pt x="1426" y="1037"/>
                  </a:lnTo>
                  <a:lnTo>
                    <a:pt x="1419" y="1036"/>
                  </a:lnTo>
                  <a:lnTo>
                    <a:pt x="1415" y="1035"/>
                  </a:lnTo>
                  <a:lnTo>
                    <a:pt x="1414" y="1033"/>
                  </a:lnTo>
                  <a:lnTo>
                    <a:pt x="1413" y="1031"/>
                  </a:lnTo>
                  <a:lnTo>
                    <a:pt x="1411" y="1028"/>
                  </a:lnTo>
                  <a:lnTo>
                    <a:pt x="1411" y="1025"/>
                  </a:lnTo>
                  <a:lnTo>
                    <a:pt x="1413" y="1022"/>
                  </a:lnTo>
                  <a:lnTo>
                    <a:pt x="1414" y="1018"/>
                  </a:lnTo>
                  <a:lnTo>
                    <a:pt x="1416" y="1013"/>
                  </a:lnTo>
                  <a:lnTo>
                    <a:pt x="1419" y="1009"/>
                  </a:lnTo>
                  <a:lnTo>
                    <a:pt x="1422" y="1004"/>
                  </a:lnTo>
                  <a:lnTo>
                    <a:pt x="1426" y="999"/>
                  </a:lnTo>
                  <a:lnTo>
                    <a:pt x="1430" y="997"/>
                  </a:lnTo>
                  <a:lnTo>
                    <a:pt x="1434" y="995"/>
                  </a:lnTo>
                  <a:lnTo>
                    <a:pt x="1440" y="995"/>
                  </a:lnTo>
                  <a:lnTo>
                    <a:pt x="1447" y="995"/>
                  </a:lnTo>
                  <a:lnTo>
                    <a:pt x="1458" y="996"/>
                  </a:lnTo>
                  <a:lnTo>
                    <a:pt x="1469" y="998"/>
                  </a:lnTo>
                  <a:lnTo>
                    <a:pt x="1480" y="1001"/>
                  </a:lnTo>
                  <a:lnTo>
                    <a:pt x="1493" y="1007"/>
                  </a:lnTo>
                  <a:lnTo>
                    <a:pt x="1504" y="1012"/>
                  </a:lnTo>
                  <a:lnTo>
                    <a:pt x="1516" y="1019"/>
                  </a:lnTo>
                  <a:lnTo>
                    <a:pt x="1527" y="1025"/>
                  </a:lnTo>
                  <a:lnTo>
                    <a:pt x="1536" y="1032"/>
                  </a:lnTo>
                  <a:lnTo>
                    <a:pt x="1543" y="1039"/>
                  </a:lnTo>
                  <a:lnTo>
                    <a:pt x="1551" y="1046"/>
                  </a:lnTo>
                  <a:lnTo>
                    <a:pt x="1556" y="1052"/>
                  </a:lnTo>
                  <a:lnTo>
                    <a:pt x="1561" y="1059"/>
                  </a:lnTo>
                  <a:lnTo>
                    <a:pt x="1565" y="1066"/>
                  </a:lnTo>
                  <a:lnTo>
                    <a:pt x="1567" y="1074"/>
                  </a:lnTo>
                  <a:lnTo>
                    <a:pt x="1569" y="1081"/>
                  </a:lnTo>
                  <a:lnTo>
                    <a:pt x="1569" y="1089"/>
                  </a:lnTo>
                  <a:lnTo>
                    <a:pt x="1569" y="1097"/>
                  </a:lnTo>
                  <a:lnTo>
                    <a:pt x="1568" y="1104"/>
                  </a:lnTo>
                  <a:lnTo>
                    <a:pt x="1565" y="1113"/>
                  </a:lnTo>
                  <a:lnTo>
                    <a:pt x="1562" y="1121"/>
                  </a:lnTo>
                  <a:lnTo>
                    <a:pt x="1557" y="1130"/>
                  </a:lnTo>
                  <a:lnTo>
                    <a:pt x="1552" y="1140"/>
                  </a:lnTo>
                  <a:lnTo>
                    <a:pt x="1477" y="1261"/>
                  </a:lnTo>
                  <a:close/>
                  <a:moveTo>
                    <a:pt x="1475" y="1153"/>
                  </a:moveTo>
                  <a:lnTo>
                    <a:pt x="1456" y="1141"/>
                  </a:lnTo>
                  <a:lnTo>
                    <a:pt x="1444" y="1134"/>
                  </a:lnTo>
                  <a:lnTo>
                    <a:pt x="1433" y="1129"/>
                  </a:lnTo>
                  <a:lnTo>
                    <a:pt x="1424" y="1127"/>
                  </a:lnTo>
                  <a:lnTo>
                    <a:pt x="1416" y="1126"/>
                  </a:lnTo>
                  <a:lnTo>
                    <a:pt x="1408" y="1127"/>
                  </a:lnTo>
                  <a:lnTo>
                    <a:pt x="1403" y="1130"/>
                  </a:lnTo>
                  <a:lnTo>
                    <a:pt x="1397" y="1134"/>
                  </a:lnTo>
                  <a:lnTo>
                    <a:pt x="1392" y="1140"/>
                  </a:lnTo>
                  <a:lnTo>
                    <a:pt x="1390" y="1146"/>
                  </a:lnTo>
                  <a:lnTo>
                    <a:pt x="1388" y="1152"/>
                  </a:lnTo>
                  <a:lnTo>
                    <a:pt x="1388" y="1157"/>
                  </a:lnTo>
                  <a:lnTo>
                    <a:pt x="1389" y="1162"/>
                  </a:lnTo>
                  <a:lnTo>
                    <a:pt x="1391" y="1168"/>
                  </a:lnTo>
                  <a:lnTo>
                    <a:pt x="1394" y="1172"/>
                  </a:lnTo>
                  <a:lnTo>
                    <a:pt x="1399" y="1178"/>
                  </a:lnTo>
                  <a:lnTo>
                    <a:pt x="1405" y="1181"/>
                  </a:lnTo>
                  <a:lnTo>
                    <a:pt x="1410" y="1184"/>
                  </a:lnTo>
                  <a:lnTo>
                    <a:pt x="1416" y="1186"/>
                  </a:lnTo>
                  <a:lnTo>
                    <a:pt x="1421" y="1187"/>
                  </a:lnTo>
                  <a:lnTo>
                    <a:pt x="1428" y="1188"/>
                  </a:lnTo>
                  <a:lnTo>
                    <a:pt x="1441" y="1187"/>
                  </a:lnTo>
                  <a:lnTo>
                    <a:pt x="1456" y="1183"/>
                  </a:lnTo>
                  <a:lnTo>
                    <a:pt x="1475" y="1153"/>
                  </a:lnTo>
                  <a:close/>
                  <a:moveTo>
                    <a:pt x="1713" y="1376"/>
                  </a:moveTo>
                  <a:lnTo>
                    <a:pt x="1712" y="1377"/>
                  </a:lnTo>
                  <a:lnTo>
                    <a:pt x="1710" y="1379"/>
                  </a:lnTo>
                  <a:lnTo>
                    <a:pt x="1708" y="1380"/>
                  </a:lnTo>
                  <a:lnTo>
                    <a:pt x="1704" y="1380"/>
                  </a:lnTo>
                  <a:lnTo>
                    <a:pt x="1700" y="1379"/>
                  </a:lnTo>
                  <a:lnTo>
                    <a:pt x="1696" y="1376"/>
                  </a:lnTo>
                  <a:lnTo>
                    <a:pt x="1689" y="1374"/>
                  </a:lnTo>
                  <a:lnTo>
                    <a:pt x="1683" y="1371"/>
                  </a:lnTo>
                  <a:lnTo>
                    <a:pt x="1675" y="1367"/>
                  </a:lnTo>
                  <a:lnTo>
                    <a:pt x="1670" y="1363"/>
                  </a:lnTo>
                  <a:lnTo>
                    <a:pt x="1665" y="1360"/>
                  </a:lnTo>
                  <a:lnTo>
                    <a:pt x="1662" y="1358"/>
                  </a:lnTo>
                  <a:lnTo>
                    <a:pt x="1660" y="1356"/>
                  </a:lnTo>
                  <a:lnTo>
                    <a:pt x="1659" y="1353"/>
                  </a:lnTo>
                  <a:lnTo>
                    <a:pt x="1659" y="1350"/>
                  </a:lnTo>
                  <a:lnTo>
                    <a:pt x="1660" y="1348"/>
                  </a:lnTo>
                  <a:lnTo>
                    <a:pt x="1714" y="1240"/>
                  </a:lnTo>
                  <a:lnTo>
                    <a:pt x="1721" y="1228"/>
                  </a:lnTo>
                  <a:lnTo>
                    <a:pt x="1724" y="1218"/>
                  </a:lnTo>
                  <a:lnTo>
                    <a:pt x="1725" y="1209"/>
                  </a:lnTo>
                  <a:lnTo>
                    <a:pt x="1725" y="1201"/>
                  </a:lnTo>
                  <a:lnTo>
                    <a:pt x="1723" y="1194"/>
                  </a:lnTo>
                  <a:lnTo>
                    <a:pt x="1719" y="1187"/>
                  </a:lnTo>
                  <a:lnTo>
                    <a:pt x="1714" y="1182"/>
                  </a:lnTo>
                  <a:lnTo>
                    <a:pt x="1706" y="1178"/>
                  </a:lnTo>
                  <a:lnTo>
                    <a:pt x="1701" y="1175"/>
                  </a:lnTo>
                  <a:lnTo>
                    <a:pt x="1696" y="1174"/>
                  </a:lnTo>
                  <a:lnTo>
                    <a:pt x="1689" y="1174"/>
                  </a:lnTo>
                  <a:lnTo>
                    <a:pt x="1683" y="1174"/>
                  </a:lnTo>
                  <a:lnTo>
                    <a:pt x="1675" y="1176"/>
                  </a:lnTo>
                  <a:lnTo>
                    <a:pt x="1668" y="1179"/>
                  </a:lnTo>
                  <a:lnTo>
                    <a:pt x="1659" y="1182"/>
                  </a:lnTo>
                  <a:lnTo>
                    <a:pt x="1649" y="1185"/>
                  </a:lnTo>
                  <a:lnTo>
                    <a:pt x="1585" y="1312"/>
                  </a:lnTo>
                  <a:lnTo>
                    <a:pt x="1584" y="1313"/>
                  </a:lnTo>
                  <a:lnTo>
                    <a:pt x="1582" y="1315"/>
                  </a:lnTo>
                  <a:lnTo>
                    <a:pt x="1580" y="1315"/>
                  </a:lnTo>
                  <a:lnTo>
                    <a:pt x="1577" y="1315"/>
                  </a:lnTo>
                  <a:lnTo>
                    <a:pt x="1572" y="1314"/>
                  </a:lnTo>
                  <a:lnTo>
                    <a:pt x="1568" y="1313"/>
                  </a:lnTo>
                  <a:lnTo>
                    <a:pt x="1562" y="1309"/>
                  </a:lnTo>
                  <a:lnTo>
                    <a:pt x="1555" y="1306"/>
                  </a:lnTo>
                  <a:lnTo>
                    <a:pt x="1548" y="1303"/>
                  </a:lnTo>
                  <a:lnTo>
                    <a:pt x="1542" y="1299"/>
                  </a:lnTo>
                  <a:lnTo>
                    <a:pt x="1538" y="1296"/>
                  </a:lnTo>
                  <a:lnTo>
                    <a:pt x="1535" y="1293"/>
                  </a:lnTo>
                  <a:lnTo>
                    <a:pt x="1532" y="1291"/>
                  </a:lnTo>
                  <a:lnTo>
                    <a:pt x="1531" y="1289"/>
                  </a:lnTo>
                  <a:lnTo>
                    <a:pt x="1531" y="1287"/>
                  </a:lnTo>
                  <a:lnTo>
                    <a:pt x="1532" y="1285"/>
                  </a:lnTo>
                  <a:lnTo>
                    <a:pt x="1629" y="1094"/>
                  </a:lnTo>
                  <a:lnTo>
                    <a:pt x="1630" y="1092"/>
                  </a:lnTo>
                  <a:lnTo>
                    <a:pt x="1632" y="1091"/>
                  </a:lnTo>
                  <a:lnTo>
                    <a:pt x="1634" y="1090"/>
                  </a:lnTo>
                  <a:lnTo>
                    <a:pt x="1636" y="1090"/>
                  </a:lnTo>
                  <a:lnTo>
                    <a:pt x="1641" y="1091"/>
                  </a:lnTo>
                  <a:lnTo>
                    <a:pt x="1645" y="1092"/>
                  </a:lnTo>
                  <a:lnTo>
                    <a:pt x="1649" y="1094"/>
                  </a:lnTo>
                  <a:lnTo>
                    <a:pt x="1656" y="1098"/>
                  </a:lnTo>
                  <a:lnTo>
                    <a:pt x="1662" y="1101"/>
                  </a:lnTo>
                  <a:lnTo>
                    <a:pt x="1666" y="1104"/>
                  </a:lnTo>
                  <a:lnTo>
                    <a:pt x="1671" y="1106"/>
                  </a:lnTo>
                  <a:lnTo>
                    <a:pt x="1673" y="1108"/>
                  </a:lnTo>
                  <a:lnTo>
                    <a:pt x="1674" y="1112"/>
                  </a:lnTo>
                  <a:lnTo>
                    <a:pt x="1675" y="1114"/>
                  </a:lnTo>
                  <a:lnTo>
                    <a:pt x="1675" y="1116"/>
                  </a:lnTo>
                  <a:lnTo>
                    <a:pt x="1674" y="1117"/>
                  </a:lnTo>
                  <a:lnTo>
                    <a:pt x="1663" y="1140"/>
                  </a:lnTo>
                  <a:lnTo>
                    <a:pt x="1675" y="1135"/>
                  </a:lnTo>
                  <a:lnTo>
                    <a:pt x="1686" y="1132"/>
                  </a:lnTo>
                  <a:lnTo>
                    <a:pt x="1698" y="1131"/>
                  </a:lnTo>
                  <a:lnTo>
                    <a:pt x="1708" y="1130"/>
                  </a:lnTo>
                  <a:lnTo>
                    <a:pt x="1718" y="1131"/>
                  </a:lnTo>
                  <a:lnTo>
                    <a:pt x="1728" y="1132"/>
                  </a:lnTo>
                  <a:lnTo>
                    <a:pt x="1737" y="1135"/>
                  </a:lnTo>
                  <a:lnTo>
                    <a:pt x="1746" y="1139"/>
                  </a:lnTo>
                  <a:lnTo>
                    <a:pt x="1755" y="1144"/>
                  </a:lnTo>
                  <a:lnTo>
                    <a:pt x="1763" y="1149"/>
                  </a:lnTo>
                  <a:lnTo>
                    <a:pt x="1770" y="1156"/>
                  </a:lnTo>
                  <a:lnTo>
                    <a:pt x="1776" y="1162"/>
                  </a:lnTo>
                  <a:lnTo>
                    <a:pt x="1780" y="1169"/>
                  </a:lnTo>
                  <a:lnTo>
                    <a:pt x="1783" y="1175"/>
                  </a:lnTo>
                  <a:lnTo>
                    <a:pt x="1786" y="1183"/>
                  </a:lnTo>
                  <a:lnTo>
                    <a:pt x="1789" y="1191"/>
                  </a:lnTo>
                  <a:lnTo>
                    <a:pt x="1789" y="1198"/>
                  </a:lnTo>
                  <a:lnTo>
                    <a:pt x="1790" y="1206"/>
                  </a:lnTo>
                  <a:lnTo>
                    <a:pt x="1789" y="1213"/>
                  </a:lnTo>
                  <a:lnTo>
                    <a:pt x="1786" y="1222"/>
                  </a:lnTo>
                  <a:lnTo>
                    <a:pt x="1784" y="1231"/>
                  </a:lnTo>
                  <a:lnTo>
                    <a:pt x="1781" y="1239"/>
                  </a:lnTo>
                  <a:lnTo>
                    <a:pt x="1778" y="1249"/>
                  </a:lnTo>
                  <a:lnTo>
                    <a:pt x="1772" y="1259"/>
                  </a:lnTo>
                  <a:lnTo>
                    <a:pt x="1713" y="1376"/>
                  </a:lnTo>
                  <a:close/>
                  <a:moveTo>
                    <a:pt x="1928" y="1481"/>
                  </a:moveTo>
                  <a:lnTo>
                    <a:pt x="1927" y="1483"/>
                  </a:lnTo>
                  <a:lnTo>
                    <a:pt x="1924" y="1484"/>
                  </a:lnTo>
                  <a:lnTo>
                    <a:pt x="1920" y="1486"/>
                  </a:lnTo>
                  <a:lnTo>
                    <a:pt x="1916" y="1484"/>
                  </a:lnTo>
                  <a:lnTo>
                    <a:pt x="1910" y="1482"/>
                  </a:lnTo>
                  <a:lnTo>
                    <a:pt x="1902" y="1478"/>
                  </a:lnTo>
                  <a:lnTo>
                    <a:pt x="1893" y="1475"/>
                  </a:lnTo>
                  <a:lnTo>
                    <a:pt x="1888" y="1472"/>
                  </a:lnTo>
                  <a:lnTo>
                    <a:pt x="1885" y="1468"/>
                  </a:lnTo>
                  <a:lnTo>
                    <a:pt x="1883" y="1466"/>
                  </a:lnTo>
                  <a:lnTo>
                    <a:pt x="1883" y="1463"/>
                  </a:lnTo>
                  <a:lnTo>
                    <a:pt x="1884" y="1461"/>
                  </a:lnTo>
                  <a:lnTo>
                    <a:pt x="1890" y="1444"/>
                  </a:lnTo>
                  <a:lnTo>
                    <a:pt x="1881" y="1448"/>
                  </a:lnTo>
                  <a:lnTo>
                    <a:pt x="1873" y="1450"/>
                  </a:lnTo>
                  <a:lnTo>
                    <a:pt x="1863" y="1452"/>
                  </a:lnTo>
                  <a:lnTo>
                    <a:pt x="1854" y="1452"/>
                  </a:lnTo>
                  <a:lnTo>
                    <a:pt x="1845" y="1451"/>
                  </a:lnTo>
                  <a:lnTo>
                    <a:pt x="1836" y="1450"/>
                  </a:lnTo>
                  <a:lnTo>
                    <a:pt x="1826" y="1447"/>
                  </a:lnTo>
                  <a:lnTo>
                    <a:pt x="1817" y="1443"/>
                  </a:lnTo>
                  <a:lnTo>
                    <a:pt x="1810" y="1439"/>
                  </a:lnTo>
                  <a:lnTo>
                    <a:pt x="1803" y="1436"/>
                  </a:lnTo>
                  <a:lnTo>
                    <a:pt x="1796" y="1432"/>
                  </a:lnTo>
                  <a:lnTo>
                    <a:pt x="1791" y="1426"/>
                  </a:lnTo>
                  <a:lnTo>
                    <a:pt x="1785" y="1421"/>
                  </a:lnTo>
                  <a:lnTo>
                    <a:pt x="1781" y="1415"/>
                  </a:lnTo>
                  <a:lnTo>
                    <a:pt x="1778" y="1410"/>
                  </a:lnTo>
                  <a:lnTo>
                    <a:pt x="1775" y="1405"/>
                  </a:lnTo>
                  <a:lnTo>
                    <a:pt x="1771" y="1398"/>
                  </a:lnTo>
                  <a:lnTo>
                    <a:pt x="1770" y="1392"/>
                  </a:lnTo>
                  <a:lnTo>
                    <a:pt x="1769" y="1385"/>
                  </a:lnTo>
                  <a:lnTo>
                    <a:pt x="1769" y="1377"/>
                  </a:lnTo>
                  <a:lnTo>
                    <a:pt x="1769" y="1371"/>
                  </a:lnTo>
                  <a:lnTo>
                    <a:pt x="1770" y="1363"/>
                  </a:lnTo>
                  <a:lnTo>
                    <a:pt x="1773" y="1356"/>
                  </a:lnTo>
                  <a:lnTo>
                    <a:pt x="1777" y="1348"/>
                  </a:lnTo>
                  <a:lnTo>
                    <a:pt x="1780" y="1340"/>
                  </a:lnTo>
                  <a:lnTo>
                    <a:pt x="1785" y="1333"/>
                  </a:lnTo>
                  <a:lnTo>
                    <a:pt x="1791" y="1327"/>
                  </a:lnTo>
                  <a:lnTo>
                    <a:pt x="1796" y="1322"/>
                  </a:lnTo>
                  <a:lnTo>
                    <a:pt x="1803" y="1318"/>
                  </a:lnTo>
                  <a:lnTo>
                    <a:pt x="1810" y="1315"/>
                  </a:lnTo>
                  <a:lnTo>
                    <a:pt x="1818" y="1312"/>
                  </a:lnTo>
                  <a:lnTo>
                    <a:pt x="1825" y="1310"/>
                  </a:lnTo>
                  <a:lnTo>
                    <a:pt x="1834" y="1309"/>
                  </a:lnTo>
                  <a:lnTo>
                    <a:pt x="1844" y="1310"/>
                  </a:lnTo>
                  <a:lnTo>
                    <a:pt x="1853" y="1312"/>
                  </a:lnTo>
                  <a:lnTo>
                    <a:pt x="1863" y="1314"/>
                  </a:lnTo>
                  <a:lnTo>
                    <a:pt x="1875" y="1317"/>
                  </a:lnTo>
                  <a:lnTo>
                    <a:pt x="1886" y="1320"/>
                  </a:lnTo>
                  <a:lnTo>
                    <a:pt x="1898" y="1326"/>
                  </a:lnTo>
                  <a:lnTo>
                    <a:pt x="1911" y="1331"/>
                  </a:lnTo>
                  <a:lnTo>
                    <a:pt x="1929" y="1340"/>
                  </a:lnTo>
                  <a:lnTo>
                    <a:pt x="1934" y="1328"/>
                  </a:lnTo>
                  <a:lnTo>
                    <a:pt x="1938" y="1319"/>
                  </a:lnTo>
                  <a:lnTo>
                    <a:pt x="1940" y="1312"/>
                  </a:lnTo>
                  <a:lnTo>
                    <a:pt x="1941" y="1304"/>
                  </a:lnTo>
                  <a:lnTo>
                    <a:pt x="1940" y="1296"/>
                  </a:lnTo>
                  <a:lnTo>
                    <a:pt x="1937" y="1291"/>
                  </a:lnTo>
                  <a:lnTo>
                    <a:pt x="1931" y="1285"/>
                  </a:lnTo>
                  <a:lnTo>
                    <a:pt x="1925" y="1280"/>
                  </a:lnTo>
                  <a:lnTo>
                    <a:pt x="1915" y="1275"/>
                  </a:lnTo>
                  <a:lnTo>
                    <a:pt x="1902" y="1269"/>
                  </a:lnTo>
                  <a:lnTo>
                    <a:pt x="1889" y="1266"/>
                  </a:lnTo>
                  <a:lnTo>
                    <a:pt x="1878" y="1265"/>
                  </a:lnTo>
                  <a:lnTo>
                    <a:pt x="1867" y="1264"/>
                  </a:lnTo>
                  <a:lnTo>
                    <a:pt x="1859" y="1264"/>
                  </a:lnTo>
                  <a:lnTo>
                    <a:pt x="1850" y="1265"/>
                  </a:lnTo>
                  <a:lnTo>
                    <a:pt x="1845" y="1265"/>
                  </a:lnTo>
                  <a:lnTo>
                    <a:pt x="1840" y="1264"/>
                  </a:lnTo>
                  <a:lnTo>
                    <a:pt x="1838" y="1262"/>
                  </a:lnTo>
                  <a:lnTo>
                    <a:pt x="1837" y="1260"/>
                  </a:lnTo>
                  <a:lnTo>
                    <a:pt x="1836" y="1258"/>
                  </a:lnTo>
                  <a:lnTo>
                    <a:pt x="1836" y="1254"/>
                  </a:lnTo>
                  <a:lnTo>
                    <a:pt x="1836" y="1251"/>
                  </a:lnTo>
                  <a:lnTo>
                    <a:pt x="1837" y="1247"/>
                  </a:lnTo>
                  <a:lnTo>
                    <a:pt x="1838" y="1242"/>
                  </a:lnTo>
                  <a:lnTo>
                    <a:pt x="1840" y="1237"/>
                  </a:lnTo>
                  <a:lnTo>
                    <a:pt x="1844" y="1232"/>
                  </a:lnTo>
                  <a:lnTo>
                    <a:pt x="1847" y="1227"/>
                  </a:lnTo>
                  <a:lnTo>
                    <a:pt x="1850" y="1224"/>
                  </a:lnTo>
                  <a:lnTo>
                    <a:pt x="1854" y="1222"/>
                  </a:lnTo>
                  <a:lnTo>
                    <a:pt x="1860" y="1221"/>
                  </a:lnTo>
                  <a:lnTo>
                    <a:pt x="1867" y="1220"/>
                  </a:lnTo>
                  <a:lnTo>
                    <a:pt x="1878" y="1221"/>
                  </a:lnTo>
                  <a:lnTo>
                    <a:pt x="1889" y="1222"/>
                  </a:lnTo>
                  <a:lnTo>
                    <a:pt x="1901" y="1223"/>
                  </a:lnTo>
                  <a:lnTo>
                    <a:pt x="1914" y="1226"/>
                  </a:lnTo>
                  <a:lnTo>
                    <a:pt x="1926" y="1231"/>
                  </a:lnTo>
                  <a:lnTo>
                    <a:pt x="1939" y="1236"/>
                  </a:lnTo>
                  <a:lnTo>
                    <a:pt x="1950" y="1241"/>
                  </a:lnTo>
                  <a:lnTo>
                    <a:pt x="1959" y="1247"/>
                  </a:lnTo>
                  <a:lnTo>
                    <a:pt x="1968" y="1252"/>
                  </a:lnTo>
                  <a:lnTo>
                    <a:pt x="1976" y="1259"/>
                  </a:lnTo>
                  <a:lnTo>
                    <a:pt x="1982" y="1264"/>
                  </a:lnTo>
                  <a:lnTo>
                    <a:pt x="1987" y="1271"/>
                  </a:lnTo>
                  <a:lnTo>
                    <a:pt x="1993" y="1277"/>
                  </a:lnTo>
                  <a:lnTo>
                    <a:pt x="1996" y="1285"/>
                  </a:lnTo>
                  <a:lnTo>
                    <a:pt x="1998" y="1291"/>
                  </a:lnTo>
                  <a:lnTo>
                    <a:pt x="2000" y="1299"/>
                  </a:lnTo>
                  <a:lnTo>
                    <a:pt x="2000" y="1307"/>
                  </a:lnTo>
                  <a:lnTo>
                    <a:pt x="2000" y="1315"/>
                  </a:lnTo>
                  <a:lnTo>
                    <a:pt x="1998" y="1323"/>
                  </a:lnTo>
                  <a:lnTo>
                    <a:pt x="1996" y="1332"/>
                  </a:lnTo>
                  <a:lnTo>
                    <a:pt x="1993" y="1342"/>
                  </a:lnTo>
                  <a:lnTo>
                    <a:pt x="1988" y="1352"/>
                  </a:lnTo>
                  <a:lnTo>
                    <a:pt x="1928" y="1481"/>
                  </a:lnTo>
                  <a:close/>
                  <a:moveTo>
                    <a:pt x="1914" y="1373"/>
                  </a:moveTo>
                  <a:lnTo>
                    <a:pt x="1892" y="1363"/>
                  </a:lnTo>
                  <a:lnTo>
                    <a:pt x="1880" y="1359"/>
                  </a:lnTo>
                  <a:lnTo>
                    <a:pt x="1870" y="1356"/>
                  </a:lnTo>
                  <a:lnTo>
                    <a:pt x="1860" y="1354"/>
                  </a:lnTo>
                  <a:lnTo>
                    <a:pt x="1851" y="1354"/>
                  </a:lnTo>
                  <a:lnTo>
                    <a:pt x="1845" y="1356"/>
                  </a:lnTo>
                  <a:lnTo>
                    <a:pt x="1838" y="1359"/>
                  </a:lnTo>
                  <a:lnTo>
                    <a:pt x="1834" y="1365"/>
                  </a:lnTo>
                  <a:lnTo>
                    <a:pt x="1830" y="1371"/>
                  </a:lnTo>
                  <a:lnTo>
                    <a:pt x="1827" y="1377"/>
                  </a:lnTo>
                  <a:lnTo>
                    <a:pt x="1827" y="1383"/>
                  </a:lnTo>
                  <a:lnTo>
                    <a:pt x="1827" y="1388"/>
                  </a:lnTo>
                  <a:lnTo>
                    <a:pt x="1829" y="1394"/>
                  </a:lnTo>
                  <a:lnTo>
                    <a:pt x="1832" y="1399"/>
                  </a:lnTo>
                  <a:lnTo>
                    <a:pt x="1836" y="1403"/>
                  </a:lnTo>
                  <a:lnTo>
                    <a:pt x="1840" y="1407"/>
                  </a:lnTo>
                  <a:lnTo>
                    <a:pt x="1847" y="1410"/>
                  </a:lnTo>
                  <a:lnTo>
                    <a:pt x="1852" y="1413"/>
                  </a:lnTo>
                  <a:lnTo>
                    <a:pt x="1859" y="1414"/>
                  </a:lnTo>
                  <a:lnTo>
                    <a:pt x="1864" y="1414"/>
                  </a:lnTo>
                  <a:lnTo>
                    <a:pt x="1871" y="1414"/>
                  </a:lnTo>
                  <a:lnTo>
                    <a:pt x="1884" y="1412"/>
                  </a:lnTo>
                  <a:lnTo>
                    <a:pt x="1898" y="1407"/>
                  </a:lnTo>
                  <a:lnTo>
                    <a:pt x="1914" y="1373"/>
                  </a:lnTo>
                  <a:close/>
                  <a:moveTo>
                    <a:pt x="2240" y="1407"/>
                  </a:moveTo>
                  <a:lnTo>
                    <a:pt x="2235" y="1416"/>
                  </a:lnTo>
                  <a:lnTo>
                    <a:pt x="2231" y="1422"/>
                  </a:lnTo>
                  <a:lnTo>
                    <a:pt x="2228" y="1423"/>
                  </a:lnTo>
                  <a:lnTo>
                    <a:pt x="2226" y="1424"/>
                  </a:lnTo>
                  <a:lnTo>
                    <a:pt x="2224" y="1424"/>
                  </a:lnTo>
                  <a:lnTo>
                    <a:pt x="2222" y="1424"/>
                  </a:lnTo>
                  <a:lnTo>
                    <a:pt x="2199" y="1413"/>
                  </a:lnTo>
                  <a:lnTo>
                    <a:pt x="2201" y="1421"/>
                  </a:lnTo>
                  <a:lnTo>
                    <a:pt x="2200" y="1428"/>
                  </a:lnTo>
                  <a:lnTo>
                    <a:pt x="2199" y="1436"/>
                  </a:lnTo>
                  <a:lnTo>
                    <a:pt x="2196" y="1442"/>
                  </a:lnTo>
                  <a:lnTo>
                    <a:pt x="2193" y="1451"/>
                  </a:lnTo>
                  <a:lnTo>
                    <a:pt x="2187" y="1457"/>
                  </a:lnTo>
                  <a:lnTo>
                    <a:pt x="2183" y="1464"/>
                  </a:lnTo>
                  <a:lnTo>
                    <a:pt x="2176" y="1469"/>
                  </a:lnTo>
                  <a:lnTo>
                    <a:pt x="2171" y="1475"/>
                  </a:lnTo>
                  <a:lnTo>
                    <a:pt x="2165" y="1479"/>
                  </a:lnTo>
                  <a:lnTo>
                    <a:pt x="2158" y="1482"/>
                  </a:lnTo>
                  <a:lnTo>
                    <a:pt x="2151" y="1484"/>
                  </a:lnTo>
                  <a:lnTo>
                    <a:pt x="2143" y="1486"/>
                  </a:lnTo>
                  <a:lnTo>
                    <a:pt x="2135" y="1487"/>
                  </a:lnTo>
                  <a:lnTo>
                    <a:pt x="2128" y="1487"/>
                  </a:lnTo>
                  <a:lnTo>
                    <a:pt x="2119" y="1487"/>
                  </a:lnTo>
                  <a:lnTo>
                    <a:pt x="2111" y="1484"/>
                  </a:lnTo>
                  <a:lnTo>
                    <a:pt x="2102" y="1482"/>
                  </a:lnTo>
                  <a:lnTo>
                    <a:pt x="2093" y="1479"/>
                  </a:lnTo>
                  <a:lnTo>
                    <a:pt x="2084" y="1476"/>
                  </a:lnTo>
                  <a:lnTo>
                    <a:pt x="2075" y="1470"/>
                  </a:lnTo>
                  <a:lnTo>
                    <a:pt x="2067" y="1465"/>
                  </a:lnTo>
                  <a:lnTo>
                    <a:pt x="2061" y="1460"/>
                  </a:lnTo>
                  <a:lnTo>
                    <a:pt x="2057" y="1454"/>
                  </a:lnTo>
                  <a:lnTo>
                    <a:pt x="2053" y="1455"/>
                  </a:lnTo>
                  <a:lnTo>
                    <a:pt x="2049" y="1459"/>
                  </a:lnTo>
                  <a:lnTo>
                    <a:pt x="2046" y="1462"/>
                  </a:lnTo>
                  <a:lnTo>
                    <a:pt x="2042" y="1466"/>
                  </a:lnTo>
                  <a:lnTo>
                    <a:pt x="2041" y="1469"/>
                  </a:lnTo>
                  <a:lnTo>
                    <a:pt x="2041" y="1473"/>
                  </a:lnTo>
                  <a:lnTo>
                    <a:pt x="2042" y="1476"/>
                  </a:lnTo>
                  <a:lnTo>
                    <a:pt x="2044" y="1479"/>
                  </a:lnTo>
                  <a:lnTo>
                    <a:pt x="2046" y="1482"/>
                  </a:lnTo>
                  <a:lnTo>
                    <a:pt x="2049" y="1486"/>
                  </a:lnTo>
                  <a:lnTo>
                    <a:pt x="2052" y="1488"/>
                  </a:lnTo>
                  <a:lnTo>
                    <a:pt x="2057" y="1491"/>
                  </a:lnTo>
                  <a:lnTo>
                    <a:pt x="2103" y="1514"/>
                  </a:lnTo>
                  <a:lnTo>
                    <a:pt x="2118" y="1522"/>
                  </a:lnTo>
                  <a:lnTo>
                    <a:pt x="2130" y="1532"/>
                  </a:lnTo>
                  <a:lnTo>
                    <a:pt x="2135" y="1537"/>
                  </a:lnTo>
                  <a:lnTo>
                    <a:pt x="2140" y="1543"/>
                  </a:lnTo>
                  <a:lnTo>
                    <a:pt x="2143" y="1548"/>
                  </a:lnTo>
                  <a:lnTo>
                    <a:pt x="2146" y="1554"/>
                  </a:lnTo>
                  <a:lnTo>
                    <a:pt x="2148" y="1559"/>
                  </a:lnTo>
                  <a:lnTo>
                    <a:pt x="2151" y="1566"/>
                  </a:lnTo>
                  <a:lnTo>
                    <a:pt x="2152" y="1571"/>
                  </a:lnTo>
                  <a:lnTo>
                    <a:pt x="2152" y="1577"/>
                  </a:lnTo>
                  <a:lnTo>
                    <a:pt x="2152" y="1584"/>
                  </a:lnTo>
                  <a:lnTo>
                    <a:pt x="2151" y="1589"/>
                  </a:lnTo>
                  <a:lnTo>
                    <a:pt x="2148" y="1596"/>
                  </a:lnTo>
                  <a:lnTo>
                    <a:pt x="2146" y="1602"/>
                  </a:lnTo>
                  <a:lnTo>
                    <a:pt x="2142" y="1610"/>
                  </a:lnTo>
                  <a:lnTo>
                    <a:pt x="2138" y="1615"/>
                  </a:lnTo>
                  <a:lnTo>
                    <a:pt x="2132" y="1622"/>
                  </a:lnTo>
                  <a:lnTo>
                    <a:pt x="2127" y="1626"/>
                  </a:lnTo>
                  <a:lnTo>
                    <a:pt x="2120" y="1630"/>
                  </a:lnTo>
                  <a:lnTo>
                    <a:pt x="2114" y="1635"/>
                  </a:lnTo>
                  <a:lnTo>
                    <a:pt x="2106" y="1638"/>
                  </a:lnTo>
                  <a:lnTo>
                    <a:pt x="2098" y="1640"/>
                  </a:lnTo>
                  <a:lnTo>
                    <a:pt x="2089" y="1641"/>
                  </a:lnTo>
                  <a:lnTo>
                    <a:pt x="2080" y="1641"/>
                  </a:lnTo>
                  <a:lnTo>
                    <a:pt x="2071" y="1641"/>
                  </a:lnTo>
                  <a:lnTo>
                    <a:pt x="2060" y="1640"/>
                  </a:lnTo>
                  <a:lnTo>
                    <a:pt x="2049" y="1638"/>
                  </a:lnTo>
                  <a:lnTo>
                    <a:pt x="2037" y="1634"/>
                  </a:lnTo>
                  <a:lnTo>
                    <a:pt x="2025" y="1629"/>
                  </a:lnTo>
                  <a:lnTo>
                    <a:pt x="2013" y="1625"/>
                  </a:lnTo>
                  <a:lnTo>
                    <a:pt x="2001" y="1618"/>
                  </a:lnTo>
                  <a:lnTo>
                    <a:pt x="1991" y="1613"/>
                  </a:lnTo>
                  <a:lnTo>
                    <a:pt x="1981" y="1607"/>
                  </a:lnTo>
                  <a:lnTo>
                    <a:pt x="1973" y="1601"/>
                  </a:lnTo>
                  <a:lnTo>
                    <a:pt x="1966" y="1595"/>
                  </a:lnTo>
                  <a:lnTo>
                    <a:pt x="1959" y="1589"/>
                  </a:lnTo>
                  <a:lnTo>
                    <a:pt x="1954" y="1583"/>
                  </a:lnTo>
                  <a:lnTo>
                    <a:pt x="1950" y="1577"/>
                  </a:lnTo>
                  <a:lnTo>
                    <a:pt x="1946" y="1571"/>
                  </a:lnTo>
                  <a:lnTo>
                    <a:pt x="1943" y="1564"/>
                  </a:lnTo>
                  <a:lnTo>
                    <a:pt x="1942" y="1559"/>
                  </a:lnTo>
                  <a:lnTo>
                    <a:pt x="1941" y="1553"/>
                  </a:lnTo>
                  <a:lnTo>
                    <a:pt x="1941" y="1547"/>
                  </a:lnTo>
                  <a:lnTo>
                    <a:pt x="1942" y="1541"/>
                  </a:lnTo>
                  <a:lnTo>
                    <a:pt x="1943" y="1535"/>
                  </a:lnTo>
                  <a:lnTo>
                    <a:pt x="1945" y="1530"/>
                  </a:lnTo>
                  <a:lnTo>
                    <a:pt x="1950" y="1522"/>
                  </a:lnTo>
                  <a:lnTo>
                    <a:pt x="1954" y="1517"/>
                  </a:lnTo>
                  <a:lnTo>
                    <a:pt x="1959" y="1512"/>
                  </a:lnTo>
                  <a:lnTo>
                    <a:pt x="1965" y="1507"/>
                  </a:lnTo>
                  <a:lnTo>
                    <a:pt x="1971" y="1503"/>
                  </a:lnTo>
                  <a:lnTo>
                    <a:pt x="1979" y="1500"/>
                  </a:lnTo>
                  <a:lnTo>
                    <a:pt x="1987" y="1496"/>
                  </a:lnTo>
                  <a:lnTo>
                    <a:pt x="1996" y="1495"/>
                  </a:lnTo>
                  <a:lnTo>
                    <a:pt x="1993" y="1490"/>
                  </a:lnTo>
                  <a:lnTo>
                    <a:pt x="1991" y="1486"/>
                  </a:lnTo>
                  <a:lnTo>
                    <a:pt x="1988" y="1480"/>
                  </a:lnTo>
                  <a:lnTo>
                    <a:pt x="1987" y="1475"/>
                  </a:lnTo>
                  <a:lnTo>
                    <a:pt x="1987" y="1469"/>
                  </a:lnTo>
                  <a:lnTo>
                    <a:pt x="1988" y="1464"/>
                  </a:lnTo>
                  <a:lnTo>
                    <a:pt x="1990" y="1459"/>
                  </a:lnTo>
                  <a:lnTo>
                    <a:pt x="1992" y="1453"/>
                  </a:lnTo>
                  <a:lnTo>
                    <a:pt x="1995" y="1448"/>
                  </a:lnTo>
                  <a:lnTo>
                    <a:pt x="1998" y="1442"/>
                  </a:lnTo>
                  <a:lnTo>
                    <a:pt x="2003" y="1437"/>
                  </a:lnTo>
                  <a:lnTo>
                    <a:pt x="2008" y="1433"/>
                  </a:lnTo>
                  <a:lnTo>
                    <a:pt x="2019" y="1426"/>
                  </a:lnTo>
                  <a:lnTo>
                    <a:pt x="2032" y="1421"/>
                  </a:lnTo>
                  <a:lnTo>
                    <a:pt x="2031" y="1415"/>
                  </a:lnTo>
                  <a:lnTo>
                    <a:pt x="2028" y="1410"/>
                  </a:lnTo>
                  <a:lnTo>
                    <a:pt x="2028" y="1403"/>
                  </a:lnTo>
                  <a:lnTo>
                    <a:pt x="2028" y="1397"/>
                  </a:lnTo>
                  <a:lnTo>
                    <a:pt x="2028" y="1390"/>
                  </a:lnTo>
                  <a:lnTo>
                    <a:pt x="2031" y="1384"/>
                  </a:lnTo>
                  <a:lnTo>
                    <a:pt x="2033" y="1376"/>
                  </a:lnTo>
                  <a:lnTo>
                    <a:pt x="2036" y="1369"/>
                  </a:lnTo>
                  <a:lnTo>
                    <a:pt x="2040" y="1361"/>
                  </a:lnTo>
                  <a:lnTo>
                    <a:pt x="2045" y="1354"/>
                  </a:lnTo>
                  <a:lnTo>
                    <a:pt x="2050" y="1347"/>
                  </a:lnTo>
                  <a:lnTo>
                    <a:pt x="2055" y="1342"/>
                  </a:lnTo>
                  <a:lnTo>
                    <a:pt x="2062" y="1336"/>
                  </a:lnTo>
                  <a:lnTo>
                    <a:pt x="2068" y="1333"/>
                  </a:lnTo>
                  <a:lnTo>
                    <a:pt x="2076" y="1329"/>
                  </a:lnTo>
                  <a:lnTo>
                    <a:pt x="2082" y="1327"/>
                  </a:lnTo>
                  <a:lnTo>
                    <a:pt x="2090" y="1326"/>
                  </a:lnTo>
                  <a:lnTo>
                    <a:pt x="2099" y="1325"/>
                  </a:lnTo>
                  <a:lnTo>
                    <a:pt x="2106" y="1325"/>
                  </a:lnTo>
                  <a:lnTo>
                    <a:pt x="2115" y="1325"/>
                  </a:lnTo>
                  <a:lnTo>
                    <a:pt x="2124" y="1326"/>
                  </a:lnTo>
                  <a:lnTo>
                    <a:pt x="2132" y="1328"/>
                  </a:lnTo>
                  <a:lnTo>
                    <a:pt x="2141" y="1331"/>
                  </a:lnTo>
                  <a:lnTo>
                    <a:pt x="2149" y="1335"/>
                  </a:lnTo>
                  <a:lnTo>
                    <a:pt x="2158" y="1340"/>
                  </a:lnTo>
                  <a:lnTo>
                    <a:pt x="2166" y="1344"/>
                  </a:lnTo>
                  <a:lnTo>
                    <a:pt x="2173" y="1349"/>
                  </a:lnTo>
                  <a:lnTo>
                    <a:pt x="2181" y="1354"/>
                  </a:lnTo>
                  <a:lnTo>
                    <a:pt x="2241" y="1383"/>
                  </a:lnTo>
                  <a:lnTo>
                    <a:pt x="2243" y="1384"/>
                  </a:lnTo>
                  <a:lnTo>
                    <a:pt x="2245" y="1385"/>
                  </a:lnTo>
                  <a:lnTo>
                    <a:pt x="2245" y="1387"/>
                  </a:lnTo>
                  <a:lnTo>
                    <a:pt x="2245" y="1390"/>
                  </a:lnTo>
                  <a:lnTo>
                    <a:pt x="2243" y="1397"/>
                  </a:lnTo>
                  <a:lnTo>
                    <a:pt x="2240" y="1407"/>
                  </a:lnTo>
                  <a:close/>
                  <a:moveTo>
                    <a:pt x="2148" y="1421"/>
                  </a:moveTo>
                  <a:lnTo>
                    <a:pt x="2152" y="1413"/>
                  </a:lnTo>
                  <a:lnTo>
                    <a:pt x="2153" y="1406"/>
                  </a:lnTo>
                  <a:lnTo>
                    <a:pt x="2153" y="1398"/>
                  </a:lnTo>
                  <a:lnTo>
                    <a:pt x="2152" y="1392"/>
                  </a:lnTo>
                  <a:lnTo>
                    <a:pt x="2148" y="1386"/>
                  </a:lnTo>
                  <a:lnTo>
                    <a:pt x="2144" y="1381"/>
                  </a:lnTo>
                  <a:lnTo>
                    <a:pt x="2139" y="1376"/>
                  </a:lnTo>
                  <a:lnTo>
                    <a:pt x="2131" y="1372"/>
                  </a:lnTo>
                  <a:lnTo>
                    <a:pt x="2124" y="1369"/>
                  </a:lnTo>
                  <a:lnTo>
                    <a:pt x="2116" y="1368"/>
                  </a:lnTo>
                  <a:lnTo>
                    <a:pt x="2108" y="1369"/>
                  </a:lnTo>
                  <a:lnTo>
                    <a:pt x="2102" y="1371"/>
                  </a:lnTo>
                  <a:lnTo>
                    <a:pt x="2097" y="1374"/>
                  </a:lnTo>
                  <a:lnTo>
                    <a:pt x="2091" y="1379"/>
                  </a:lnTo>
                  <a:lnTo>
                    <a:pt x="2087" y="1385"/>
                  </a:lnTo>
                  <a:lnTo>
                    <a:pt x="2084" y="1390"/>
                  </a:lnTo>
                  <a:lnTo>
                    <a:pt x="2080" y="1398"/>
                  </a:lnTo>
                  <a:lnTo>
                    <a:pt x="2079" y="1405"/>
                  </a:lnTo>
                  <a:lnTo>
                    <a:pt x="2079" y="1412"/>
                  </a:lnTo>
                  <a:lnTo>
                    <a:pt x="2081" y="1419"/>
                  </a:lnTo>
                  <a:lnTo>
                    <a:pt x="2085" y="1424"/>
                  </a:lnTo>
                  <a:lnTo>
                    <a:pt x="2089" y="1429"/>
                  </a:lnTo>
                  <a:lnTo>
                    <a:pt x="2094" y="1434"/>
                  </a:lnTo>
                  <a:lnTo>
                    <a:pt x="2101" y="1438"/>
                  </a:lnTo>
                  <a:lnTo>
                    <a:pt x="2109" y="1441"/>
                  </a:lnTo>
                  <a:lnTo>
                    <a:pt x="2117" y="1442"/>
                  </a:lnTo>
                  <a:lnTo>
                    <a:pt x="2124" y="1441"/>
                  </a:lnTo>
                  <a:lnTo>
                    <a:pt x="2130" y="1439"/>
                  </a:lnTo>
                  <a:lnTo>
                    <a:pt x="2135" y="1436"/>
                  </a:lnTo>
                  <a:lnTo>
                    <a:pt x="2141" y="1432"/>
                  </a:lnTo>
                  <a:lnTo>
                    <a:pt x="2145" y="1426"/>
                  </a:lnTo>
                  <a:lnTo>
                    <a:pt x="2148" y="1421"/>
                  </a:lnTo>
                  <a:close/>
                  <a:moveTo>
                    <a:pt x="2090" y="1580"/>
                  </a:moveTo>
                  <a:lnTo>
                    <a:pt x="2092" y="1575"/>
                  </a:lnTo>
                  <a:lnTo>
                    <a:pt x="2092" y="1571"/>
                  </a:lnTo>
                  <a:lnTo>
                    <a:pt x="2091" y="1566"/>
                  </a:lnTo>
                  <a:lnTo>
                    <a:pt x="2089" y="1561"/>
                  </a:lnTo>
                  <a:lnTo>
                    <a:pt x="2086" y="1557"/>
                  </a:lnTo>
                  <a:lnTo>
                    <a:pt x="2081" y="1554"/>
                  </a:lnTo>
                  <a:lnTo>
                    <a:pt x="2077" y="1549"/>
                  </a:lnTo>
                  <a:lnTo>
                    <a:pt x="2071" y="1546"/>
                  </a:lnTo>
                  <a:lnTo>
                    <a:pt x="2033" y="1527"/>
                  </a:lnTo>
                  <a:lnTo>
                    <a:pt x="2025" y="1529"/>
                  </a:lnTo>
                  <a:lnTo>
                    <a:pt x="2020" y="1531"/>
                  </a:lnTo>
                  <a:lnTo>
                    <a:pt x="2015" y="1533"/>
                  </a:lnTo>
                  <a:lnTo>
                    <a:pt x="2011" y="1535"/>
                  </a:lnTo>
                  <a:lnTo>
                    <a:pt x="2008" y="1537"/>
                  </a:lnTo>
                  <a:lnTo>
                    <a:pt x="2006" y="1541"/>
                  </a:lnTo>
                  <a:lnTo>
                    <a:pt x="2004" y="1544"/>
                  </a:lnTo>
                  <a:lnTo>
                    <a:pt x="2001" y="1547"/>
                  </a:lnTo>
                  <a:lnTo>
                    <a:pt x="1999" y="1553"/>
                  </a:lnTo>
                  <a:lnTo>
                    <a:pt x="1999" y="1558"/>
                  </a:lnTo>
                  <a:lnTo>
                    <a:pt x="2001" y="1563"/>
                  </a:lnTo>
                  <a:lnTo>
                    <a:pt x="2005" y="1569"/>
                  </a:lnTo>
                  <a:lnTo>
                    <a:pt x="2010" y="1574"/>
                  </a:lnTo>
                  <a:lnTo>
                    <a:pt x="2015" y="1579"/>
                  </a:lnTo>
                  <a:lnTo>
                    <a:pt x="2024" y="1584"/>
                  </a:lnTo>
                  <a:lnTo>
                    <a:pt x="2033" y="1588"/>
                  </a:lnTo>
                  <a:lnTo>
                    <a:pt x="2045" y="1594"/>
                  </a:lnTo>
                  <a:lnTo>
                    <a:pt x="2054" y="1596"/>
                  </a:lnTo>
                  <a:lnTo>
                    <a:pt x="2064" y="1596"/>
                  </a:lnTo>
                  <a:lnTo>
                    <a:pt x="2072" y="1596"/>
                  </a:lnTo>
                  <a:lnTo>
                    <a:pt x="2078" y="1593"/>
                  </a:lnTo>
                  <a:lnTo>
                    <a:pt x="2082" y="1589"/>
                  </a:lnTo>
                  <a:lnTo>
                    <a:pt x="2087" y="1585"/>
                  </a:lnTo>
                  <a:lnTo>
                    <a:pt x="2090" y="1580"/>
                  </a:lnTo>
                  <a:close/>
                  <a:moveTo>
                    <a:pt x="2412" y="1574"/>
                  </a:moveTo>
                  <a:lnTo>
                    <a:pt x="2410" y="1579"/>
                  </a:lnTo>
                  <a:lnTo>
                    <a:pt x="2407" y="1583"/>
                  </a:lnTo>
                  <a:lnTo>
                    <a:pt x="2404" y="1585"/>
                  </a:lnTo>
                  <a:lnTo>
                    <a:pt x="2401" y="1587"/>
                  </a:lnTo>
                  <a:lnTo>
                    <a:pt x="2398" y="1588"/>
                  </a:lnTo>
                  <a:lnTo>
                    <a:pt x="2395" y="1588"/>
                  </a:lnTo>
                  <a:lnTo>
                    <a:pt x="2390" y="1588"/>
                  </a:lnTo>
                  <a:lnTo>
                    <a:pt x="2387" y="1587"/>
                  </a:lnTo>
                  <a:lnTo>
                    <a:pt x="2267" y="1536"/>
                  </a:lnTo>
                  <a:lnTo>
                    <a:pt x="2263" y="1548"/>
                  </a:lnTo>
                  <a:lnTo>
                    <a:pt x="2261" y="1560"/>
                  </a:lnTo>
                  <a:lnTo>
                    <a:pt x="2261" y="1566"/>
                  </a:lnTo>
                  <a:lnTo>
                    <a:pt x="2261" y="1571"/>
                  </a:lnTo>
                  <a:lnTo>
                    <a:pt x="2262" y="1576"/>
                  </a:lnTo>
                  <a:lnTo>
                    <a:pt x="2263" y="1582"/>
                  </a:lnTo>
                  <a:lnTo>
                    <a:pt x="2265" y="1586"/>
                  </a:lnTo>
                  <a:lnTo>
                    <a:pt x="2267" y="1590"/>
                  </a:lnTo>
                  <a:lnTo>
                    <a:pt x="2272" y="1595"/>
                  </a:lnTo>
                  <a:lnTo>
                    <a:pt x="2275" y="1599"/>
                  </a:lnTo>
                  <a:lnTo>
                    <a:pt x="2280" y="1603"/>
                  </a:lnTo>
                  <a:lnTo>
                    <a:pt x="2286" y="1607"/>
                  </a:lnTo>
                  <a:lnTo>
                    <a:pt x="2291" y="1610"/>
                  </a:lnTo>
                  <a:lnTo>
                    <a:pt x="2297" y="1613"/>
                  </a:lnTo>
                  <a:lnTo>
                    <a:pt x="2312" y="1618"/>
                  </a:lnTo>
                  <a:lnTo>
                    <a:pt x="2325" y="1622"/>
                  </a:lnTo>
                  <a:lnTo>
                    <a:pt x="2335" y="1624"/>
                  </a:lnTo>
                  <a:lnTo>
                    <a:pt x="2345" y="1625"/>
                  </a:lnTo>
                  <a:lnTo>
                    <a:pt x="2354" y="1626"/>
                  </a:lnTo>
                  <a:lnTo>
                    <a:pt x="2360" y="1626"/>
                  </a:lnTo>
                  <a:lnTo>
                    <a:pt x="2366" y="1627"/>
                  </a:lnTo>
                  <a:lnTo>
                    <a:pt x="2370" y="1628"/>
                  </a:lnTo>
                  <a:lnTo>
                    <a:pt x="2372" y="1629"/>
                  </a:lnTo>
                  <a:lnTo>
                    <a:pt x="2373" y="1630"/>
                  </a:lnTo>
                  <a:lnTo>
                    <a:pt x="2373" y="1631"/>
                  </a:lnTo>
                  <a:lnTo>
                    <a:pt x="2374" y="1634"/>
                  </a:lnTo>
                  <a:lnTo>
                    <a:pt x="2373" y="1637"/>
                  </a:lnTo>
                  <a:lnTo>
                    <a:pt x="2373" y="1640"/>
                  </a:lnTo>
                  <a:lnTo>
                    <a:pt x="2371" y="1644"/>
                  </a:lnTo>
                  <a:lnTo>
                    <a:pt x="2369" y="1649"/>
                  </a:lnTo>
                  <a:lnTo>
                    <a:pt x="2368" y="1653"/>
                  </a:lnTo>
                  <a:lnTo>
                    <a:pt x="2366" y="1657"/>
                  </a:lnTo>
                  <a:lnTo>
                    <a:pt x="2363" y="1661"/>
                  </a:lnTo>
                  <a:lnTo>
                    <a:pt x="2362" y="1663"/>
                  </a:lnTo>
                  <a:lnTo>
                    <a:pt x="2361" y="1665"/>
                  </a:lnTo>
                  <a:lnTo>
                    <a:pt x="2359" y="1666"/>
                  </a:lnTo>
                  <a:lnTo>
                    <a:pt x="2358" y="1667"/>
                  </a:lnTo>
                  <a:lnTo>
                    <a:pt x="2356" y="1668"/>
                  </a:lnTo>
                  <a:lnTo>
                    <a:pt x="2353" y="1669"/>
                  </a:lnTo>
                  <a:lnTo>
                    <a:pt x="2346" y="1669"/>
                  </a:lnTo>
                  <a:lnTo>
                    <a:pt x="2337" y="1669"/>
                  </a:lnTo>
                  <a:lnTo>
                    <a:pt x="2328" y="1668"/>
                  </a:lnTo>
                  <a:lnTo>
                    <a:pt x="2316" y="1666"/>
                  </a:lnTo>
                  <a:lnTo>
                    <a:pt x="2303" y="1663"/>
                  </a:lnTo>
                  <a:lnTo>
                    <a:pt x="2290" y="1658"/>
                  </a:lnTo>
                  <a:lnTo>
                    <a:pt x="2275" y="1653"/>
                  </a:lnTo>
                  <a:lnTo>
                    <a:pt x="2263" y="1648"/>
                  </a:lnTo>
                  <a:lnTo>
                    <a:pt x="2251" y="1641"/>
                  </a:lnTo>
                  <a:lnTo>
                    <a:pt x="2241" y="1635"/>
                  </a:lnTo>
                  <a:lnTo>
                    <a:pt x="2233" y="1627"/>
                  </a:lnTo>
                  <a:lnTo>
                    <a:pt x="2224" y="1620"/>
                  </a:lnTo>
                  <a:lnTo>
                    <a:pt x="2218" y="1611"/>
                  </a:lnTo>
                  <a:lnTo>
                    <a:pt x="2212" y="1602"/>
                  </a:lnTo>
                  <a:lnTo>
                    <a:pt x="2208" y="1594"/>
                  </a:lnTo>
                  <a:lnTo>
                    <a:pt x="2205" y="1584"/>
                  </a:lnTo>
                  <a:lnTo>
                    <a:pt x="2202" y="1573"/>
                  </a:lnTo>
                  <a:lnTo>
                    <a:pt x="2202" y="1562"/>
                  </a:lnTo>
                  <a:lnTo>
                    <a:pt x="2202" y="1551"/>
                  </a:lnTo>
                  <a:lnTo>
                    <a:pt x="2205" y="1540"/>
                  </a:lnTo>
                  <a:lnTo>
                    <a:pt x="2207" y="1527"/>
                  </a:lnTo>
                  <a:lnTo>
                    <a:pt x="2211" y="1514"/>
                  </a:lnTo>
                  <a:lnTo>
                    <a:pt x="2216" y="1501"/>
                  </a:lnTo>
                  <a:lnTo>
                    <a:pt x="2222" y="1488"/>
                  </a:lnTo>
                  <a:lnTo>
                    <a:pt x="2228" y="1477"/>
                  </a:lnTo>
                  <a:lnTo>
                    <a:pt x="2236" y="1466"/>
                  </a:lnTo>
                  <a:lnTo>
                    <a:pt x="2243" y="1456"/>
                  </a:lnTo>
                  <a:lnTo>
                    <a:pt x="2251" y="1448"/>
                  </a:lnTo>
                  <a:lnTo>
                    <a:pt x="2260" y="1441"/>
                  </a:lnTo>
                  <a:lnTo>
                    <a:pt x="2268" y="1435"/>
                  </a:lnTo>
                  <a:lnTo>
                    <a:pt x="2278" y="1429"/>
                  </a:lnTo>
                  <a:lnTo>
                    <a:pt x="2288" y="1425"/>
                  </a:lnTo>
                  <a:lnTo>
                    <a:pt x="2297" y="1423"/>
                  </a:lnTo>
                  <a:lnTo>
                    <a:pt x="2308" y="1421"/>
                  </a:lnTo>
                  <a:lnTo>
                    <a:pt x="2319" y="1421"/>
                  </a:lnTo>
                  <a:lnTo>
                    <a:pt x="2330" y="1421"/>
                  </a:lnTo>
                  <a:lnTo>
                    <a:pt x="2341" y="1423"/>
                  </a:lnTo>
                  <a:lnTo>
                    <a:pt x="2353" y="1426"/>
                  </a:lnTo>
                  <a:lnTo>
                    <a:pt x="2363" y="1430"/>
                  </a:lnTo>
                  <a:lnTo>
                    <a:pt x="2375" y="1436"/>
                  </a:lnTo>
                  <a:lnTo>
                    <a:pt x="2386" y="1442"/>
                  </a:lnTo>
                  <a:lnTo>
                    <a:pt x="2395" y="1449"/>
                  </a:lnTo>
                  <a:lnTo>
                    <a:pt x="2403" y="1455"/>
                  </a:lnTo>
                  <a:lnTo>
                    <a:pt x="2410" y="1463"/>
                  </a:lnTo>
                  <a:lnTo>
                    <a:pt x="2415" y="1470"/>
                  </a:lnTo>
                  <a:lnTo>
                    <a:pt x="2420" y="1479"/>
                  </a:lnTo>
                  <a:lnTo>
                    <a:pt x="2423" y="1488"/>
                  </a:lnTo>
                  <a:lnTo>
                    <a:pt x="2425" y="1496"/>
                  </a:lnTo>
                  <a:lnTo>
                    <a:pt x="2427" y="1506"/>
                  </a:lnTo>
                  <a:lnTo>
                    <a:pt x="2427" y="1516"/>
                  </a:lnTo>
                  <a:lnTo>
                    <a:pt x="2427" y="1526"/>
                  </a:lnTo>
                  <a:lnTo>
                    <a:pt x="2425" y="1535"/>
                  </a:lnTo>
                  <a:lnTo>
                    <a:pt x="2423" y="1545"/>
                  </a:lnTo>
                  <a:lnTo>
                    <a:pt x="2420" y="1556"/>
                  </a:lnTo>
                  <a:lnTo>
                    <a:pt x="2415" y="1566"/>
                  </a:lnTo>
                  <a:lnTo>
                    <a:pt x="2412" y="1574"/>
                  </a:lnTo>
                  <a:close/>
                  <a:moveTo>
                    <a:pt x="2366" y="1536"/>
                  </a:moveTo>
                  <a:lnTo>
                    <a:pt x="2370" y="1524"/>
                  </a:lnTo>
                  <a:lnTo>
                    <a:pt x="2372" y="1515"/>
                  </a:lnTo>
                  <a:lnTo>
                    <a:pt x="2372" y="1505"/>
                  </a:lnTo>
                  <a:lnTo>
                    <a:pt x="2371" y="1495"/>
                  </a:lnTo>
                  <a:lnTo>
                    <a:pt x="2370" y="1491"/>
                  </a:lnTo>
                  <a:lnTo>
                    <a:pt x="2368" y="1488"/>
                  </a:lnTo>
                  <a:lnTo>
                    <a:pt x="2366" y="1483"/>
                  </a:lnTo>
                  <a:lnTo>
                    <a:pt x="2362" y="1480"/>
                  </a:lnTo>
                  <a:lnTo>
                    <a:pt x="2356" y="1474"/>
                  </a:lnTo>
                  <a:lnTo>
                    <a:pt x="2346" y="1469"/>
                  </a:lnTo>
                  <a:lnTo>
                    <a:pt x="2341" y="1467"/>
                  </a:lnTo>
                  <a:lnTo>
                    <a:pt x="2335" y="1466"/>
                  </a:lnTo>
                  <a:lnTo>
                    <a:pt x="2331" y="1465"/>
                  </a:lnTo>
                  <a:lnTo>
                    <a:pt x="2326" y="1465"/>
                  </a:lnTo>
                  <a:lnTo>
                    <a:pt x="2317" y="1467"/>
                  </a:lnTo>
                  <a:lnTo>
                    <a:pt x="2308" y="1470"/>
                  </a:lnTo>
                  <a:lnTo>
                    <a:pt x="2301" y="1476"/>
                  </a:lnTo>
                  <a:lnTo>
                    <a:pt x="2294" y="1482"/>
                  </a:lnTo>
                  <a:lnTo>
                    <a:pt x="2288" y="1491"/>
                  </a:lnTo>
                  <a:lnTo>
                    <a:pt x="2282" y="1501"/>
                  </a:lnTo>
                  <a:lnTo>
                    <a:pt x="2366" y="1536"/>
                  </a:lnTo>
                  <a:close/>
                  <a:moveTo>
                    <a:pt x="2725" y="1829"/>
                  </a:moveTo>
                  <a:lnTo>
                    <a:pt x="2724" y="1831"/>
                  </a:lnTo>
                  <a:lnTo>
                    <a:pt x="2722" y="1832"/>
                  </a:lnTo>
                  <a:lnTo>
                    <a:pt x="2720" y="1834"/>
                  </a:lnTo>
                  <a:lnTo>
                    <a:pt x="2717" y="1834"/>
                  </a:lnTo>
                  <a:lnTo>
                    <a:pt x="2712" y="1832"/>
                  </a:lnTo>
                  <a:lnTo>
                    <a:pt x="2707" y="1831"/>
                  </a:lnTo>
                  <a:lnTo>
                    <a:pt x="2702" y="1829"/>
                  </a:lnTo>
                  <a:lnTo>
                    <a:pt x="2694" y="1826"/>
                  </a:lnTo>
                  <a:lnTo>
                    <a:pt x="2686" y="1823"/>
                  </a:lnTo>
                  <a:lnTo>
                    <a:pt x="2680" y="1819"/>
                  </a:lnTo>
                  <a:lnTo>
                    <a:pt x="2676" y="1817"/>
                  </a:lnTo>
                  <a:lnTo>
                    <a:pt x="2672" y="1814"/>
                  </a:lnTo>
                  <a:lnTo>
                    <a:pt x="2670" y="1812"/>
                  </a:lnTo>
                  <a:lnTo>
                    <a:pt x="2669" y="1810"/>
                  </a:lnTo>
                  <a:lnTo>
                    <a:pt x="2669" y="1808"/>
                  </a:lnTo>
                  <a:lnTo>
                    <a:pt x="2670" y="1805"/>
                  </a:lnTo>
                  <a:lnTo>
                    <a:pt x="2719" y="1690"/>
                  </a:lnTo>
                  <a:lnTo>
                    <a:pt x="2722" y="1680"/>
                  </a:lnTo>
                  <a:lnTo>
                    <a:pt x="2724" y="1670"/>
                  </a:lnTo>
                  <a:lnTo>
                    <a:pt x="2725" y="1662"/>
                  </a:lnTo>
                  <a:lnTo>
                    <a:pt x="2725" y="1654"/>
                  </a:lnTo>
                  <a:lnTo>
                    <a:pt x="2723" y="1648"/>
                  </a:lnTo>
                  <a:lnTo>
                    <a:pt x="2719" y="1641"/>
                  </a:lnTo>
                  <a:lnTo>
                    <a:pt x="2713" y="1636"/>
                  </a:lnTo>
                  <a:lnTo>
                    <a:pt x="2707" y="1633"/>
                  </a:lnTo>
                  <a:lnTo>
                    <a:pt x="2702" y="1630"/>
                  </a:lnTo>
                  <a:lnTo>
                    <a:pt x="2696" y="1630"/>
                  </a:lnTo>
                  <a:lnTo>
                    <a:pt x="2690" y="1630"/>
                  </a:lnTo>
                  <a:lnTo>
                    <a:pt x="2683" y="1631"/>
                  </a:lnTo>
                  <a:lnTo>
                    <a:pt x="2669" y="1637"/>
                  </a:lnTo>
                  <a:lnTo>
                    <a:pt x="2652" y="1644"/>
                  </a:lnTo>
                  <a:lnTo>
                    <a:pt x="2597" y="1775"/>
                  </a:lnTo>
                  <a:lnTo>
                    <a:pt x="2596" y="1776"/>
                  </a:lnTo>
                  <a:lnTo>
                    <a:pt x="2594" y="1778"/>
                  </a:lnTo>
                  <a:lnTo>
                    <a:pt x="2591" y="1778"/>
                  </a:lnTo>
                  <a:lnTo>
                    <a:pt x="2588" y="1778"/>
                  </a:lnTo>
                  <a:lnTo>
                    <a:pt x="2584" y="1778"/>
                  </a:lnTo>
                  <a:lnTo>
                    <a:pt x="2580" y="1777"/>
                  </a:lnTo>
                  <a:lnTo>
                    <a:pt x="2573" y="1775"/>
                  </a:lnTo>
                  <a:lnTo>
                    <a:pt x="2565" y="1772"/>
                  </a:lnTo>
                  <a:lnTo>
                    <a:pt x="2559" y="1769"/>
                  </a:lnTo>
                  <a:lnTo>
                    <a:pt x="2552" y="1765"/>
                  </a:lnTo>
                  <a:lnTo>
                    <a:pt x="2548" y="1763"/>
                  </a:lnTo>
                  <a:lnTo>
                    <a:pt x="2545" y="1760"/>
                  </a:lnTo>
                  <a:lnTo>
                    <a:pt x="2543" y="1758"/>
                  </a:lnTo>
                  <a:lnTo>
                    <a:pt x="2542" y="1756"/>
                  </a:lnTo>
                  <a:lnTo>
                    <a:pt x="2542" y="1754"/>
                  </a:lnTo>
                  <a:lnTo>
                    <a:pt x="2542" y="1751"/>
                  </a:lnTo>
                  <a:lnTo>
                    <a:pt x="2591" y="1636"/>
                  </a:lnTo>
                  <a:lnTo>
                    <a:pt x="2595" y="1626"/>
                  </a:lnTo>
                  <a:lnTo>
                    <a:pt x="2597" y="1616"/>
                  </a:lnTo>
                  <a:lnTo>
                    <a:pt x="2598" y="1608"/>
                  </a:lnTo>
                  <a:lnTo>
                    <a:pt x="2597" y="1600"/>
                  </a:lnTo>
                  <a:lnTo>
                    <a:pt x="2595" y="1594"/>
                  </a:lnTo>
                  <a:lnTo>
                    <a:pt x="2591" y="1587"/>
                  </a:lnTo>
                  <a:lnTo>
                    <a:pt x="2586" y="1582"/>
                  </a:lnTo>
                  <a:lnTo>
                    <a:pt x="2578" y="1579"/>
                  </a:lnTo>
                  <a:lnTo>
                    <a:pt x="2573" y="1576"/>
                  </a:lnTo>
                  <a:lnTo>
                    <a:pt x="2568" y="1575"/>
                  </a:lnTo>
                  <a:lnTo>
                    <a:pt x="2562" y="1576"/>
                  </a:lnTo>
                  <a:lnTo>
                    <a:pt x="2556" y="1577"/>
                  </a:lnTo>
                  <a:lnTo>
                    <a:pt x="2541" y="1583"/>
                  </a:lnTo>
                  <a:lnTo>
                    <a:pt x="2524" y="1590"/>
                  </a:lnTo>
                  <a:lnTo>
                    <a:pt x="2469" y="1720"/>
                  </a:lnTo>
                  <a:lnTo>
                    <a:pt x="2468" y="1722"/>
                  </a:lnTo>
                  <a:lnTo>
                    <a:pt x="2466" y="1723"/>
                  </a:lnTo>
                  <a:lnTo>
                    <a:pt x="2464" y="1724"/>
                  </a:lnTo>
                  <a:lnTo>
                    <a:pt x="2461" y="1724"/>
                  </a:lnTo>
                  <a:lnTo>
                    <a:pt x="2456" y="1724"/>
                  </a:lnTo>
                  <a:lnTo>
                    <a:pt x="2451" y="1723"/>
                  </a:lnTo>
                  <a:lnTo>
                    <a:pt x="2446" y="1721"/>
                  </a:lnTo>
                  <a:lnTo>
                    <a:pt x="2438" y="1718"/>
                  </a:lnTo>
                  <a:lnTo>
                    <a:pt x="2430" y="1715"/>
                  </a:lnTo>
                  <a:lnTo>
                    <a:pt x="2425" y="1711"/>
                  </a:lnTo>
                  <a:lnTo>
                    <a:pt x="2420" y="1709"/>
                  </a:lnTo>
                  <a:lnTo>
                    <a:pt x="2416" y="1706"/>
                  </a:lnTo>
                  <a:lnTo>
                    <a:pt x="2414" y="1704"/>
                  </a:lnTo>
                  <a:lnTo>
                    <a:pt x="2413" y="1702"/>
                  </a:lnTo>
                  <a:lnTo>
                    <a:pt x="2413" y="1700"/>
                  </a:lnTo>
                  <a:lnTo>
                    <a:pt x="2414" y="1697"/>
                  </a:lnTo>
                  <a:lnTo>
                    <a:pt x="2496" y="1502"/>
                  </a:lnTo>
                  <a:lnTo>
                    <a:pt x="2497" y="1500"/>
                  </a:lnTo>
                  <a:lnTo>
                    <a:pt x="2500" y="1497"/>
                  </a:lnTo>
                  <a:lnTo>
                    <a:pt x="2502" y="1497"/>
                  </a:lnTo>
                  <a:lnTo>
                    <a:pt x="2505" y="1496"/>
                  </a:lnTo>
                  <a:lnTo>
                    <a:pt x="2508" y="1497"/>
                  </a:lnTo>
                  <a:lnTo>
                    <a:pt x="2513" y="1499"/>
                  </a:lnTo>
                  <a:lnTo>
                    <a:pt x="2518" y="1500"/>
                  </a:lnTo>
                  <a:lnTo>
                    <a:pt x="2524" y="1503"/>
                  </a:lnTo>
                  <a:lnTo>
                    <a:pt x="2531" y="1505"/>
                  </a:lnTo>
                  <a:lnTo>
                    <a:pt x="2535" y="1508"/>
                  </a:lnTo>
                  <a:lnTo>
                    <a:pt x="2540" y="1510"/>
                  </a:lnTo>
                  <a:lnTo>
                    <a:pt x="2542" y="1513"/>
                  </a:lnTo>
                  <a:lnTo>
                    <a:pt x="2544" y="1515"/>
                  </a:lnTo>
                  <a:lnTo>
                    <a:pt x="2544" y="1517"/>
                  </a:lnTo>
                  <a:lnTo>
                    <a:pt x="2545" y="1519"/>
                  </a:lnTo>
                  <a:lnTo>
                    <a:pt x="2544" y="1521"/>
                  </a:lnTo>
                  <a:lnTo>
                    <a:pt x="2534" y="1544"/>
                  </a:lnTo>
                  <a:lnTo>
                    <a:pt x="2546" y="1540"/>
                  </a:lnTo>
                  <a:lnTo>
                    <a:pt x="2557" y="1535"/>
                  </a:lnTo>
                  <a:lnTo>
                    <a:pt x="2568" y="1533"/>
                  </a:lnTo>
                  <a:lnTo>
                    <a:pt x="2577" y="1531"/>
                  </a:lnTo>
                  <a:lnTo>
                    <a:pt x="2587" y="1531"/>
                  </a:lnTo>
                  <a:lnTo>
                    <a:pt x="2597" y="1532"/>
                  </a:lnTo>
                  <a:lnTo>
                    <a:pt x="2607" y="1534"/>
                  </a:lnTo>
                  <a:lnTo>
                    <a:pt x="2615" y="1536"/>
                  </a:lnTo>
                  <a:lnTo>
                    <a:pt x="2626" y="1543"/>
                  </a:lnTo>
                  <a:lnTo>
                    <a:pt x="2636" y="1548"/>
                  </a:lnTo>
                  <a:lnTo>
                    <a:pt x="2643" y="1556"/>
                  </a:lnTo>
                  <a:lnTo>
                    <a:pt x="2650" y="1563"/>
                  </a:lnTo>
                  <a:lnTo>
                    <a:pt x="2655" y="1571"/>
                  </a:lnTo>
                  <a:lnTo>
                    <a:pt x="2658" y="1580"/>
                  </a:lnTo>
                  <a:lnTo>
                    <a:pt x="2661" y="1589"/>
                  </a:lnTo>
                  <a:lnTo>
                    <a:pt x="2662" y="1598"/>
                  </a:lnTo>
                  <a:lnTo>
                    <a:pt x="2674" y="1594"/>
                  </a:lnTo>
                  <a:lnTo>
                    <a:pt x="2685" y="1589"/>
                  </a:lnTo>
                  <a:lnTo>
                    <a:pt x="2696" y="1587"/>
                  </a:lnTo>
                  <a:lnTo>
                    <a:pt x="2707" y="1586"/>
                  </a:lnTo>
                  <a:lnTo>
                    <a:pt x="2717" y="1585"/>
                  </a:lnTo>
                  <a:lnTo>
                    <a:pt x="2725" y="1586"/>
                  </a:lnTo>
                  <a:lnTo>
                    <a:pt x="2735" y="1588"/>
                  </a:lnTo>
                  <a:lnTo>
                    <a:pt x="2744" y="1591"/>
                  </a:lnTo>
                  <a:lnTo>
                    <a:pt x="2752" y="1596"/>
                  </a:lnTo>
                  <a:lnTo>
                    <a:pt x="2761" y="1600"/>
                  </a:lnTo>
                  <a:lnTo>
                    <a:pt x="2768" y="1606"/>
                  </a:lnTo>
                  <a:lnTo>
                    <a:pt x="2774" y="1612"/>
                  </a:lnTo>
                  <a:lnTo>
                    <a:pt x="2778" y="1618"/>
                  </a:lnTo>
                  <a:lnTo>
                    <a:pt x="2783" y="1625"/>
                  </a:lnTo>
                  <a:lnTo>
                    <a:pt x="2786" y="1631"/>
                  </a:lnTo>
                  <a:lnTo>
                    <a:pt x="2788" y="1639"/>
                  </a:lnTo>
                  <a:lnTo>
                    <a:pt x="2789" y="1647"/>
                  </a:lnTo>
                  <a:lnTo>
                    <a:pt x="2789" y="1654"/>
                  </a:lnTo>
                  <a:lnTo>
                    <a:pt x="2789" y="1662"/>
                  </a:lnTo>
                  <a:lnTo>
                    <a:pt x="2788" y="1670"/>
                  </a:lnTo>
                  <a:lnTo>
                    <a:pt x="2787" y="1679"/>
                  </a:lnTo>
                  <a:lnTo>
                    <a:pt x="2784" y="1687"/>
                  </a:lnTo>
                  <a:lnTo>
                    <a:pt x="2782" y="1695"/>
                  </a:lnTo>
                  <a:lnTo>
                    <a:pt x="2778" y="1704"/>
                  </a:lnTo>
                  <a:lnTo>
                    <a:pt x="2725" y="1829"/>
                  </a:lnTo>
                  <a:close/>
                  <a:moveTo>
                    <a:pt x="3006" y="1790"/>
                  </a:moveTo>
                  <a:lnTo>
                    <a:pt x="3004" y="1795"/>
                  </a:lnTo>
                  <a:lnTo>
                    <a:pt x="3002" y="1799"/>
                  </a:lnTo>
                  <a:lnTo>
                    <a:pt x="2999" y="1802"/>
                  </a:lnTo>
                  <a:lnTo>
                    <a:pt x="2997" y="1804"/>
                  </a:lnTo>
                  <a:lnTo>
                    <a:pt x="2993" y="1805"/>
                  </a:lnTo>
                  <a:lnTo>
                    <a:pt x="2989" y="1807"/>
                  </a:lnTo>
                  <a:lnTo>
                    <a:pt x="2986" y="1805"/>
                  </a:lnTo>
                  <a:lnTo>
                    <a:pt x="2981" y="1805"/>
                  </a:lnTo>
                  <a:lnTo>
                    <a:pt x="2858" y="1764"/>
                  </a:lnTo>
                  <a:lnTo>
                    <a:pt x="2855" y="1777"/>
                  </a:lnTo>
                  <a:lnTo>
                    <a:pt x="2854" y="1789"/>
                  </a:lnTo>
                  <a:lnTo>
                    <a:pt x="2854" y="1795"/>
                  </a:lnTo>
                  <a:lnTo>
                    <a:pt x="2855" y="1800"/>
                  </a:lnTo>
                  <a:lnTo>
                    <a:pt x="2856" y="1805"/>
                  </a:lnTo>
                  <a:lnTo>
                    <a:pt x="2858" y="1810"/>
                  </a:lnTo>
                  <a:lnTo>
                    <a:pt x="2860" y="1814"/>
                  </a:lnTo>
                  <a:lnTo>
                    <a:pt x="2864" y="1819"/>
                  </a:lnTo>
                  <a:lnTo>
                    <a:pt x="2867" y="1823"/>
                  </a:lnTo>
                  <a:lnTo>
                    <a:pt x="2871" y="1827"/>
                  </a:lnTo>
                  <a:lnTo>
                    <a:pt x="2877" y="1830"/>
                  </a:lnTo>
                  <a:lnTo>
                    <a:pt x="2882" y="1834"/>
                  </a:lnTo>
                  <a:lnTo>
                    <a:pt x="2889" y="1837"/>
                  </a:lnTo>
                  <a:lnTo>
                    <a:pt x="2895" y="1839"/>
                  </a:lnTo>
                  <a:lnTo>
                    <a:pt x="2910" y="1843"/>
                  </a:lnTo>
                  <a:lnTo>
                    <a:pt x="2922" y="1845"/>
                  </a:lnTo>
                  <a:lnTo>
                    <a:pt x="2934" y="1847"/>
                  </a:lnTo>
                  <a:lnTo>
                    <a:pt x="2944" y="1847"/>
                  </a:lnTo>
                  <a:lnTo>
                    <a:pt x="2952" y="1847"/>
                  </a:lnTo>
                  <a:lnTo>
                    <a:pt x="2959" y="1847"/>
                  </a:lnTo>
                  <a:lnTo>
                    <a:pt x="2964" y="1847"/>
                  </a:lnTo>
                  <a:lnTo>
                    <a:pt x="2968" y="1848"/>
                  </a:lnTo>
                  <a:lnTo>
                    <a:pt x="2971" y="1849"/>
                  </a:lnTo>
                  <a:lnTo>
                    <a:pt x="2972" y="1850"/>
                  </a:lnTo>
                  <a:lnTo>
                    <a:pt x="2973" y="1851"/>
                  </a:lnTo>
                  <a:lnTo>
                    <a:pt x="2973" y="1853"/>
                  </a:lnTo>
                  <a:lnTo>
                    <a:pt x="2973" y="1855"/>
                  </a:lnTo>
                  <a:lnTo>
                    <a:pt x="2972" y="1859"/>
                  </a:lnTo>
                  <a:lnTo>
                    <a:pt x="2971" y="1864"/>
                  </a:lnTo>
                  <a:lnTo>
                    <a:pt x="2970" y="1868"/>
                  </a:lnTo>
                  <a:lnTo>
                    <a:pt x="2967" y="1874"/>
                  </a:lnTo>
                  <a:lnTo>
                    <a:pt x="2966" y="1877"/>
                  </a:lnTo>
                  <a:lnTo>
                    <a:pt x="2965" y="1880"/>
                  </a:lnTo>
                  <a:lnTo>
                    <a:pt x="2964" y="1882"/>
                  </a:lnTo>
                  <a:lnTo>
                    <a:pt x="2962" y="1884"/>
                  </a:lnTo>
                  <a:lnTo>
                    <a:pt x="2961" y="1886"/>
                  </a:lnTo>
                  <a:lnTo>
                    <a:pt x="2960" y="1888"/>
                  </a:lnTo>
                  <a:lnTo>
                    <a:pt x="2958" y="1889"/>
                  </a:lnTo>
                  <a:lnTo>
                    <a:pt x="2954" y="1890"/>
                  </a:lnTo>
                  <a:lnTo>
                    <a:pt x="2948" y="1891"/>
                  </a:lnTo>
                  <a:lnTo>
                    <a:pt x="2939" y="1891"/>
                  </a:lnTo>
                  <a:lnTo>
                    <a:pt x="2930" y="1891"/>
                  </a:lnTo>
                  <a:lnTo>
                    <a:pt x="2918" y="1890"/>
                  </a:lnTo>
                  <a:lnTo>
                    <a:pt x="2905" y="1888"/>
                  </a:lnTo>
                  <a:lnTo>
                    <a:pt x="2891" y="1884"/>
                  </a:lnTo>
                  <a:lnTo>
                    <a:pt x="2877" y="1880"/>
                  </a:lnTo>
                  <a:lnTo>
                    <a:pt x="2864" y="1876"/>
                  </a:lnTo>
                  <a:lnTo>
                    <a:pt x="2852" y="1870"/>
                  </a:lnTo>
                  <a:lnTo>
                    <a:pt x="2841" y="1865"/>
                  </a:lnTo>
                  <a:lnTo>
                    <a:pt x="2831" y="1858"/>
                  </a:lnTo>
                  <a:lnTo>
                    <a:pt x="2823" y="1851"/>
                  </a:lnTo>
                  <a:lnTo>
                    <a:pt x="2815" y="1843"/>
                  </a:lnTo>
                  <a:lnTo>
                    <a:pt x="2810" y="1836"/>
                  </a:lnTo>
                  <a:lnTo>
                    <a:pt x="2804" y="1826"/>
                  </a:lnTo>
                  <a:lnTo>
                    <a:pt x="2800" y="1817"/>
                  </a:lnTo>
                  <a:lnTo>
                    <a:pt x="2798" y="1807"/>
                  </a:lnTo>
                  <a:lnTo>
                    <a:pt x="2796" y="1796"/>
                  </a:lnTo>
                  <a:lnTo>
                    <a:pt x="2796" y="1785"/>
                  </a:lnTo>
                  <a:lnTo>
                    <a:pt x="2796" y="1773"/>
                  </a:lnTo>
                  <a:lnTo>
                    <a:pt x="2798" y="1760"/>
                  </a:lnTo>
                  <a:lnTo>
                    <a:pt x="2801" y="1747"/>
                  </a:lnTo>
                  <a:lnTo>
                    <a:pt x="2804" y="1733"/>
                  </a:lnTo>
                  <a:lnTo>
                    <a:pt x="2810" y="1720"/>
                  </a:lnTo>
                  <a:lnTo>
                    <a:pt x="2815" y="1708"/>
                  </a:lnTo>
                  <a:lnTo>
                    <a:pt x="2820" y="1697"/>
                  </a:lnTo>
                  <a:lnTo>
                    <a:pt x="2828" y="1688"/>
                  </a:lnTo>
                  <a:lnTo>
                    <a:pt x="2834" y="1678"/>
                  </a:lnTo>
                  <a:lnTo>
                    <a:pt x="2843" y="1670"/>
                  </a:lnTo>
                  <a:lnTo>
                    <a:pt x="2851" y="1663"/>
                  </a:lnTo>
                  <a:lnTo>
                    <a:pt x="2860" y="1657"/>
                  </a:lnTo>
                  <a:lnTo>
                    <a:pt x="2869" y="1652"/>
                  </a:lnTo>
                  <a:lnTo>
                    <a:pt x="2879" y="1649"/>
                  </a:lnTo>
                  <a:lnTo>
                    <a:pt x="2890" y="1647"/>
                  </a:lnTo>
                  <a:lnTo>
                    <a:pt x="2900" y="1644"/>
                  </a:lnTo>
                  <a:lnTo>
                    <a:pt x="2911" y="1644"/>
                  </a:lnTo>
                  <a:lnTo>
                    <a:pt x="2922" y="1646"/>
                  </a:lnTo>
                  <a:lnTo>
                    <a:pt x="2934" y="1648"/>
                  </a:lnTo>
                  <a:lnTo>
                    <a:pt x="2946" y="1651"/>
                  </a:lnTo>
                  <a:lnTo>
                    <a:pt x="2958" y="1655"/>
                  </a:lnTo>
                  <a:lnTo>
                    <a:pt x="2968" y="1661"/>
                  </a:lnTo>
                  <a:lnTo>
                    <a:pt x="2978" y="1666"/>
                  </a:lnTo>
                  <a:lnTo>
                    <a:pt x="2987" y="1673"/>
                  </a:lnTo>
                  <a:lnTo>
                    <a:pt x="2994" y="1680"/>
                  </a:lnTo>
                  <a:lnTo>
                    <a:pt x="3000" y="1687"/>
                  </a:lnTo>
                  <a:lnTo>
                    <a:pt x="3005" y="1695"/>
                  </a:lnTo>
                  <a:lnTo>
                    <a:pt x="3010" y="1703"/>
                  </a:lnTo>
                  <a:lnTo>
                    <a:pt x="3013" y="1711"/>
                  </a:lnTo>
                  <a:lnTo>
                    <a:pt x="3015" y="1721"/>
                  </a:lnTo>
                  <a:lnTo>
                    <a:pt x="3016" y="1730"/>
                  </a:lnTo>
                  <a:lnTo>
                    <a:pt x="3016" y="1741"/>
                  </a:lnTo>
                  <a:lnTo>
                    <a:pt x="3016" y="1750"/>
                  </a:lnTo>
                  <a:lnTo>
                    <a:pt x="3014" y="1760"/>
                  </a:lnTo>
                  <a:lnTo>
                    <a:pt x="3012" y="1771"/>
                  </a:lnTo>
                  <a:lnTo>
                    <a:pt x="3008" y="1782"/>
                  </a:lnTo>
                  <a:lnTo>
                    <a:pt x="3006" y="1790"/>
                  </a:lnTo>
                  <a:close/>
                  <a:moveTo>
                    <a:pt x="2956" y="1756"/>
                  </a:moveTo>
                  <a:lnTo>
                    <a:pt x="2960" y="1745"/>
                  </a:lnTo>
                  <a:lnTo>
                    <a:pt x="2961" y="1734"/>
                  </a:lnTo>
                  <a:lnTo>
                    <a:pt x="2961" y="1724"/>
                  </a:lnTo>
                  <a:lnTo>
                    <a:pt x="2959" y="1715"/>
                  </a:lnTo>
                  <a:lnTo>
                    <a:pt x="2957" y="1711"/>
                  </a:lnTo>
                  <a:lnTo>
                    <a:pt x="2954" y="1707"/>
                  </a:lnTo>
                  <a:lnTo>
                    <a:pt x="2952" y="1704"/>
                  </a:lnTo>
                  <a:lnTo>
                    <a:pt x="2949" y="1701"/>
                  </a:lnTo>
                  <a:lnTo>
                    <a:pt x="2941" y="1695"/>
                  </a:lnTo>
                  <a:lnTo>
                    <a:pt x="2932" y="1691"/>
                  </a:lnTo>
                  <a:lnTo>
                    <a:pt x="2926" y="1690"/>
                  </a:lnTo>
                  <a:lnTo>
                    <a:pt x="2921" y="1689"/>
                  </a:lnTo>
                  <a:lnTo>
                    <a:pt x="2916" y="1689"/>
                  </a:lnTo>
                  <a:lnTo>
                    <a:pt x="2911" y="1689"/>
                  </a:lnTo>
                  <a:lnTo>
                    <a:pt x="2903" y="1691"/>
                  </a:lnTo>
                  <a:lnTo>
                    <a:pt x="2894" y="1695"/>
                  </a:lnTo>
                  <a:lnTo>
                    <a:pt x="2886" y="1702"/>
                  </a:lnTo>
                  <a:lnTo>
                    <a:pt x="2881" y="1709"/>
                  </a:lnTo>
                  <a:lnTo>
                    <a:pt x="2876" y="1718"/>
                  </a:lnTo>
                  <a:lnTo>
                    <a:pt x="2870" y="1728"/>
                  </a:lnTo>
                  <a:lnTo>
                    <a:pt x="2956" y="1756"/>
                  </a:lnTo>
                  <a:close/>
                  <a:moveTo>
                    <a:pt x="3213" y="1969"/>
                  </a:moveTo>
                  <a:lnTo>
                    <a:pt x="3212" y="1971"/>
                  </a:lnTo>
                  <a:lnTo>
                    <a:pt x="3211" y="1972"/>
                  </a:lnTo>
                  <a:lnTo>
                    <a:pt x="3208" y="1973"/>
                  </a:lnTo>
                  <a:lnTo>
                    <a:pt x="3205" y="1974"/>
                  </a:lnTo>
                  <a:lnTo>
                    <a:pt x="3201" y="1973"/>
                  </a:lnTo>
                  <a:lnTo>
                    <a:pt x="3195" y="1973"/>
                  </a:lnTo>
                  <a:lnTo>
                    <a:pt x="3189" y="1971"/>
                  </a:lnTo>
                  <a:lnTo>
                    <a:pt x="3181" y="1970"/>
                  </a:lnTo>
                  <a:lnTo>
                    <a:pt x="3174" y="1966"/>
                  </a:lnTo>
                  <a:lnTo>
                    <a:pt x="3167" y="1964"/>
                  </a:lnTo>
                  <a:lnTo>
                    <a:pt x="3163" y="1962"/>
                  </a:lnTo>
                  <a:lnTo>
                    <a:pt x="3159" y="1960"/>
                  </a:lnTo>
                  <a:lnTo>
                    <a:pt x="3156" y="1958"/>
                  </a:lnTo>
                  <a:lnTo>
                    <a:pt x="3155" y="1956"/>
                  </a:lnTo>
                  <a:lnTo>
                    <a:pt x="3155" y="1953"/>
                  </a:lnTo>
                  <a:lnTo>
                    <a:pt x="3155" y="1951"/>
                  </a:lnTo>
                  <a:lnTo>
                    <a:pt x="3189" y="1836"/>
                  </a:lnTo>
                  <a:lnTo>
                    <a:pt x="3192" y="1822"/>
                  </a:lnTo>
                  <a:lnTo>
                    <a:pt x="3193" y="1811"/>
                  </a:lnTo>
                  <a:lnTo>
                    <a:pt x="3193" y="1802"/>
                  </a:lnTo>
                  <a:lnTo>
                    <a:pt x="3192" y="1795"/>
                  </a:lnTo>
                  <a:lnTo>
                    <a:pt x="3189" y="1788"/>
                  </a:lnTo>
                  <a:lnTo>
                    <a:pt x="3184" y="1783"/>
                  </a:lnTo>
                  <a:lnTo>
                    <a:pt x="3177" y="1777"/>
                  </a:lnTo>
                  <a:lnTo>
                    <a:pt x="3169" y="1775"/>
                  </a:lnTo>
                  <a:lnTo>
                    <a:pt x="3164" y="1773"/>
                  </a:lnTo>
                  <a:lnTo>
                    <a:pt x="3158" y="1773"/>
                  </a:lnTo>
                  <a:lnTo>
                    <a:pt x="3152" y="1774"/>
                  </a:lnTo>
                  <a:lnTo>
                    <a:pt x="3145" y="1776"/>
                  </a:lnTo>
                  <a:lnTo>
                    <a:pt x="3138" y="1780"/>
                  </a:lnTo>
                  <a:lnTo>
                    <a:pt x="3131" y="1783"/>
                  </a:lnTo>
                  <a:lnTo>
                    <a:pt x="3123" y="1787"/>
                  </a:lnTo>
                  <a:lnTo>
                    <a:pt x="3115" y="1792"/>
                  </a:lnTo>
                  <a:lnTo>
                    <a:pt x="3075" y="1929"/>
                  </a:lnTo>
                  <a:lnTo>
                    <a:pt x="3074" y="1931"/>
                  </a:lnTo>
                  <a:lnTo>
                    <a:pt x="3073" y="1932"/>
                  </a:lnTo>
                  <a:lnTo>
                    <a:pt x="3071" y="1933"/>
                  </a:lnTo>
                  <a:lnTo>
                    <a:pt x="3068" y="1934"/>
                  </a:lnTo>
                  <a:lnTo>
                    <a:pt x="3064" y="1933"/>
                  </a:lnTo>
                  <a:lnTo>
                    <a:pt x="3058" y="1933"/>
                  </a:lnTo>
                  <a:lnTo>
                    <a:pt x="3052" y="1931"/>
                  </a:lnTo>
                  <a:lnTo>
                    <a:pt x="3044" y="1929"/>
                  </a:lnTo>
                  <a:lnTo>
                    <a:pt x="3037" y="1926"/>
                  </a:lnTo>
                  <a:lnTo>
                    <a:pt x="3030" y="1924"/>
                  </a:lnTo>
                  <a:lnTo>
                    <a:pt x="3026" y="1922"/>
                  </a:lnTo>
                  <a:lnTo>
                    <a:pt x="3023" y="1920"/>
                  </a:lnTo>
                  <a:lnTo>
                    <a:pt x="3019" y="1918"/>
                  </a:lnTo>
                  <a:lnTo>
                    <a:pt x="3018" y="1916"/>
                  </a:lnTo>
                  <a:lnTo>
                    <a:pt x="3017" y="1914"/>
                  </a:lnTo>
                  <a:lnTo>
                    <a:pt x="3018" y="1911"/>
                  </a:lnTo>
                  <a:lnTo>
                    <a:pt x="3078" y="1707"/>
                  </a:lnTo>
                  <a:lnTo>
                    <a:pt x="3079" y="1705"/>
                  </a:lnTo>
                  <a:lnTo>
                    <a:pt x="3080" y="1704"/>
                  </a:lnTo>
                  <a:lnTo>
                    <a:pt x="3082" y="1703"/>
                  </a:lnTo>
                  <a:lnTo>
                    <a:pt x="3084" y="1702"/>
                  </a:lnTo>
                  <a:lnTo>
                    <a:pt x="3088" y="1702"/>
                  </a:lnTo>
                  <a:lnTo>
                    <a:pt x="3093" y="1703"/>
                  </a:lnTo>
                  <a:lnTo>
                    <a:pt x="3098" y="1704"/>
                  </a:lnTo>
                  <a:lnTo>
                    <a:pt x="3105" y="1705"/>
                  </a:lnTo>
                  <a:lnTo>
                    <a:pt x="3111" y="1707"/>
                  </a:lnTo>
                  <a:lnTo>
                    <a:pt x="3117" y="1709"/>
                  </a:lnTo>
                  <a:lnTo>
                    <a:pt x="3121" y="1711"/>
                  </a:lnTo>
                  <a:lnTo>
                    <a:pt x="3124" y="1714"/>
                  </a:lnTo>
                  <a:lnTo>
                    <a:pt x="3125" y="1716"/>
                  </a:lnTo>
                  <a:lnTo>
                    <a:pt x="3126" y="1718"/>
                  </a:lnTo>
                  <a:lnTo>
                    <a:pt x="3127" y="1719"/>
                  </a:lnTo>
                  <a:lnTo>
                    <a:pt x="3126" y="1722"/>
                  </a:lnTo>
                  <a:lnTo>
                    <a:pt x="3120" y="1745"/>
                  </a:lnTo>
                  <a:lnTo>
                    <a:pt x="3131" y="1740"/>
                  </a:lnTo>
                  <a:lnTo>
                    <a:pt x="3141" y="1734"/>
                  </a:lnTo>
                  <a:lnTo>
                    <a:pt x="3152" y="1731"/>
                  </a:lnTo>
                  <a:lnTo>
                    <a:pt x="3162" y="1728"/>
                  </a:lnTo>
                  <a:lnTo>
                    <a:pt x="3172" y="1727"/>
                  </a:lnTo>
                  <a:lnTo>
                    <a:pt x="3182" y="1727"/>
                  </a:lnTo>
                  <a:lnTo>
                    <a:pt x="3192" y="1728"/>
                  </a:lnTo>
                  <a:lnTo>
                    <a:pt x="3201" y="1730"/>
                  </a:lnTo>
                  <a:lnTo>
                    <a:pt x="3212" y="1733"/>
                  </a:lnTo>
                  <a:lnTo>
                    <a:pt x="3220" y="1736"/>
                  </a:lnTo>
                  <a:lnTo>
                    <a:pt x="3228" y="1742"/>
                  </a:lnTo>
                  <a:lnTo>
                    <a:pt x="3234" y="1747"/>
                  </a:lnTo>
                  <a:lnTo>
                    <a:pt x="3240" y="1752"/>
                  </a:lnTo>
                  <a:lnTo>
                    <a:pt x="3245" y="1758"/>
                  </a:lnTo>
                  <a:lnTo>
                    <a:pt x="3248" y="1765"/>
                  </a:lnTo>
                  <a:lnTo>
                    <a:pt x="3252" y="1772"/>
                  </a:lnTo>
                  <a:lnTo>
                    <a:pt x="3255" y="1780"/>
                  </a:lnTo>
                  <a:lnTo>
                    <a:pt x="3256" y="1787"/>
                  </a:lnTo>
                  <a:lnTo>
                    <a:pt x="3257" y="1795"/>
                  </a:lnTo>
                  <a:lnTo>
                    <a:pt x="3257" y="1803"/>
                  </a:lnTo>
                  <a:lnTo>
                    <a:pt x="3256" y="1812"/>
                  </a:lnTo>
                  <a:lnTo>
                    <a:pt x="3255" y="1822"/>
                  </a:lnTo>
                  <a:lnTo>
                    <a:pt x="3253" y="1831"/>
                  </a:lnTo>
                  <a:lnTo>
                    <a:pt x="3249" y="1842"/>
                  </a:lnTo>
                  <a:lnTo>
                    <a:pt x="3213" y="1969"/>
                  </a:lnTo>
                  <a:close/>
                  <a:moveTo>
                    <a:pt x="3392" y="1999"/>
                  </a:moveTo>
                  <a:lnTo>
                    <a:pt x="3389" y="2008"/>
                  </a:lnTo>
                  <a:lnTo>
                    <a:pt x="3386" y="2014"/>
                  </a:lnTo>
                  <a:lnTo>
                    <a:pt x="3383" y="2018"/>
                  </a:lnTo>
                  <a:lnTo>
                    <a:pt x="3380" y="2020"/>
                  </a:lnTo>
                  <a:lnTo>
                    <a:pt x="3377" y="2022"/>
                  </a:lnTo>
                  <a:lnTo>
                    <a:pt x="3374" y="2023"/>
                  </a:lnTo>
                  <a:lnTo>
                    <a:pt x="3368" y="2023"/>
                  </a:lnTo>
                  <a:lnTo>
                    <a:pt x="3363" y="2023"/>
                  </a:lnTo>
                  <a:lnTo>
                    <a:pt x="3357" y="2023"/>
                  </a:lnTo>
                  <a:lnTo>
                    <a:pt x="3351" y="2022"/>
                  </a:lnTo>
                  <a:lnTo>
                    <a:pt x="3344" y="2020"/>
                  </a:lnTo>
                  <a:lnTo>
                    <a:pt x="3338" y="2018"/>
                  </a:lnTo>
                  <a:lnTo>
                    <a:pt x="3329" y="2015"/>
                  </a:lnTo>
                  <a:lnTo>
                    <a:pt x="3322" y="2013"/>
                  </a:lnTo>
                  <a:lnTo>
                    <a:pt x="3315" y="2009"/>
                  </a:lnTo>
                  <a:lnTo>
                    <a:pt x="3309" y="2005"/>
                  </a:lnTo>
                  <a:lnTo>
                    <a:pt x="3303" y="2001"/>
                  </a:lnTo>
                  <a:lnTo>
                    <a:pt x="3299" y="1997"/>
                  </a:lnTo>
                  <a:lnTo>
                    <a:pt x="3296" y="1991"/>
                  </a:lnTo>
                  <a:lnTo>
                    <a:pt x="3293" y="1986"/>
                  </a:lnTo>
                  <a:lnTo>
                    <a:pt x="3289" y="1979"/>
                  </a:lnTo>
                  <a:lnTo>
                    <a:pt x="3288" y="1974"/>
                  </a:lnTo>
                  <a:lnTo>
                    <a:pt x="3287" y="1966"/>
                  </a:lnTo>
                  <a:lnTo>
                    <a:pt x="3287" y="1960"/>
                  </a:lnTo>
                  <a:lnTo>
                    <a:pt x="3287" y="1951"/>
                  </a:lnTo>
                  <a:lnTo>
                    <a:pt x="3288" y="1944"/>
                  </a:lnTo>
                  <a:lnTo>
                    <a:pt x="3290" y="1935"/>
                  </a:lnTo>
                  <a:lnTo>
                    <a:pt x="3293" y="1925"/>
                  </a:lnTo>
                  <a:lnTo>
                    <a:pt x="3323" y="1822"/>
                  </a:lnTo>
                  <a:lnTo>
                    <a:pt x="3298" y="1814"/>
                  </a:lnTo>
                  <a:lnTo>
                    <a:pt x="3296" y="1813"/>
                  </a:lnTo>
                  <a:lnTo>
                    <a:pt x="3295" y="1812"/>
                  </a:lnTo>
                  <a:lnTo>
                    <a:pt x="3294" y="1810"/>
                  </a:lnTo>
                  <a:lnTo>
                    <a:pt x="3293" y="1807"/>
                  </a:lnTo>
                  <a:lnTo>
                    <a:pt x="3294" y="1799"/>
                  </a:lnTo>
                  <a:lnTo>
                    <a:pt x="3296" y="1788"/>
                  </a:lnTo>
                  <a:lnTo>
                    <a:pt x="3298" y="1782"/>
                  </a:lnTo>
                  <a:lnTo>
                    <a:pt x="3300" y="1777"/>
                  </a:lnTo>
                  <a:lnTo>
                    <a:pt x="3301" y="1773"/>
                  </a:lnTo>
                  <a:lnTo>
                    <a:pt x="3303" y="1770"/>
                  </a:lnTo>
                  <a:lnTo>
                    <a:pt x="3306" y="1769"/>
                  </a:lnTo>
                  <a:lnTo>
                    <a:pt x="3308" y="1768"/>
                  </a:lnTo>
                  <a:lnTo>
                    <a:pt x="3310" y="1767"/>
                  </a:lnTo>
                  <a:lnTo>
                    <a:pt x="3312" y="1768"/>
                  </a:lnTo>
                  <a:lnTo>
                    <a:pt x="3337" y="1774"/>
                  </a:lnTo>
                  <a:lnTo>
                    <a:pt x="3350" y="1729"/>
                  </a:lnTo>
                  <a:lnTo>
                    <a:pt x="3351" y="1727"/>
                  </a:lnTo>
                  <a:lnTo>
                    <a:pt x="3352" y="1725"/>
                  </a:lnTo>
                  <a:lnTo>
                    <a:pt x="3354" y="1724"/>
                  </a:lnTo>
                  <a:lnTo>
                    <a:pt x="3357" y="1723"/>
                  </a:lnTo>
                  <a:lnTo>
                    <a:pt x="3362" y="1723"/>
                  </a:lnTo>
                  <a:lnTo>
                    <a:pt x="3367" y="1724"/>
                  </a:lnTo>
                  <a:lnTo>
                    <a:pt x="3374" y="1725"/>
                  </a:lnTo>
                  <a:lnTo>
                    <a:pt x="3381" y="1728"/>
                  </a:lnTo>
                  <a:lnTo>
                    <a:pt x="3389" y="1730"/>
                  </a:lnTo>
                  <a:lnTo>
                    <a:pt x="3395" y="1732"/>
                  </a:lnTo>
                  <a:lnTo>
                    <a:pt x="3400" y="1734"/>
                  </a:lnTo>
                  <a:lnTo>
                    <a:pt x="3404" y="1736"/>
                  </a:lnTo>
                  <a:lnTo>
                    <a:pt x="3406" y="1738"/>
                  </a:lnTo>
                  <a:lnTo>
                    <a:pt x="3407" y="1741"/>
                  </a:lnTo>
                  <a:lnTo>
                    <a:pt x="3407" y="1744"/>
                  </a:lnTo>
                  <a:lnTo>
                    <a:pt x="3407" y="1746"/>
                  </a:lnTo>
                  <a:lnTo>
                    <a:pt x="3394" y="1791"/>
                  </a:lnTo>
                  <a:lnTo>
                    <a:pt x="3438" y="1804"/>
                  </a:lnTo>
                  <a:lnTo>
                    <a:pt x="3441" y="1805"/>
                  </a:lnTo>
                  <a:lnTo>
                    <a:pt x="3442" y="1807"/>
                  </a:lnTo>
                  <a:lnTo>
                    <a:pt x="3443" y="1809"/>
                  </a:lnTo>
                  <a:lnTo>
                    <a:pt x="3444" y="1811"/>
                  </a:lnTo>
                  <a:lnTo>
                    <a:pt x="3444" y="1814"/>
                  </a:lnTo>
                  <a:lnTo>
                    <a:pt x="3444" y="1818"/>
                  </a:lnTo>
                  <a:lnTo>
                    <a:pt x="3443" y="1824"/>
                  </a:lnTo>
                  <a:lnTo>
                    <a:pt x="3441" y="1830"/>
                  </a:lnTo>
                  <a:lnTo>
                    <a:pt x="3437" y="1841"/>
                  </a:lnTo>
                  <a:lnTo>
                    <a:pt x="3433" y="1848"/>
                  </a:lnTo>
                  <a:lnTo>
                    <a:pt x="3431" y="1850"/>
                  </a:lnTo>
                  <a:lnTo>
                    <a:pt x="3429" y="1851"/>
                  </a:lnTo>
                  <a:lnTo>
                    <a:pt x="3427" y="1851"/>
                  </a:lnTo>
                  <a:lnTo>
                    <a:pt x="3424" y="1851"/>
                  </a:lnTo>
                  <a:lnTo>
                    <a:pt x="3380" y="1838"/>
                  </a:lnTo>
                  <a:lnTo>
                    <a:pt x="3352" y="1934"/>
                  </a:lnTo>
                  <a:lnTo>
                    <a:pt x="3351" y="1942"/>
                  </a:lnTo>
                  <a:lnTo>
                    <a:pt x="3350" y="1949"/>
                  </a:lnTo>
                  <a:lnTo>
                    <a:pt x="3350" y="1956"/>
                  </a:lnTo>
                  <a:lnTo>
                    <a:pt x="3351" y="1961"/>
                  </a:lnTo>
                  <a:lnTo>
                    <a:pt x="3352" y="1965"/>
                  </a:lnTo>
                  <a:lnTo>
                    <a:pt x="3356" y="1969"/>
                  </a:lnTo>
                  <a:lnTo>
                    <a:pt x="3361" y="1972"/>
                  </a:lnTo>
                  <a:lnTo>
                    <a:pt x="3367" y="1974"/>
                  </a:lnTo>
                  <a:lnTo>
                    <a:pt x="3372" y="1975"/>
                  </a:lnTo>
                  <a:lnTo>
                    <a:pt x="3375" y="1976"/>
                  </a:lnTo>
                  <a:lnTo>
                    <a:pt x="3379" y="1976"/>
                  </a:lnTo>
                  <a:lnTo>
                    <a:pt x="3382" y="1976"/>
                  </a:lnTo>
                  <a:lnTo>
                    <a:pt x="3386" y="1976"/>
                  </a:lnTo>
                  <a:lnTo>
                    <a:pt x="3388" y="1975"/>
                  </a:lnTo>
                  <a:lnTo>
                    <a:pt x="3390" y="1975"/>
                  </a:lnTo>
                  <a:lnTo>
                    <a:pt x="3391" y="1976"/>
                  </a:lnTo>
                  <a:lnTo>
                    <a:pt x="3393" y="1976"/>
                  </a:lnTo>
                  <a:lnTo>
                    <a:pt x="3394" y="1977"/>
                  </a:lnTo>
                  <a:lnTo>
                    <a:pt x="3394" y="1979"/>
                  </a:lnTo>
                  <a:lnTo>
                    <a:pt x="3395" y="1982"/>
                  </a:lnTo>
                  <a:lnTo>
                    <a:pt x="3394" y="1984"/>
                  </a:lnTo>
                  <a:lnTo>
                    <a:pt x="3394" y="1988"/>
                  </a:lnTo>
                  <a:lnTo>
                    <a:pt x="3393" y="1992"/>
                  </a:lnTo>
                  <a:lnTo>
                    <a:pt x="3392" y="199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nvGrpSpPr>
            <p:cNvPr id="49" name="453 Grupo">
              <a:extLst>
                <a:ext uri="{FF2B5EF4-FFF2-40B4-BE49-F238E27FC236}">
                  <a16:creationId xmlns:a16="http://schemas.microsoft.com/office/drawing/2014/main" xmlns="" id="{98BFDC84-2920-4DF3-B09F-F2589FBBF057}"/>
                </a:ext>
              </a:extLst>
            </p:cNvPr>
            <p:cNvGrpSpPr/>
            <p:nvPr/>
          </p:nvGrpSpPr>
          <p:grpSpPr>
            <a:xfrm>
              <a:off x="2693411" y="3923581"/>
              <a:ext cx="1235948" cy="493439"/>
              <a:chOff x="5259388" y="3097213"/>
              <a:chExt cx="1670050" cy="666750"/>
            </a:xfrm>
          </p:grpSpPr>
          <p:sp>
            <p:nvSpPr>
              <p:cNvPr id="79" name="Freeform 455">
                <a:extLst>
                  <a:ext uri="{FF2B5EF4-FFF2-40B4-BE49-F238E27FC236}">
                    <a16:creationId xmlns:a16="http://schemas.microsoft.com/office/drawing/2014/main" xmlns="" id="{4B472170-B514-401A-924F-55D684ABFCAA}"/>
                  </a:ext>
                </a:extLst>
              </p:cNvPr>
              <p:cNvSpPr>
                <a:spLocks/>
              </p:cNvSpPr>
              <p:nvPr/>
            </p:nvSpPr>
            <p:spPr bwMode="auto">
              <a:xfrm>
                <a:off x="5346701" y="3435350"/>
                <a:ext cx="434975" cy="263525"/>
              </a:xfrm>
              <a:custGeom>
                <a:avLst/>
                <a:gdLst>
                  <a:gd name="T0" fmla="*/ 1027 w 1095"/>
                  <a:gd name="T1" fmla="*/ 626 h 665"/>
                  <a:gd name="T2" fmla="*/ 927 w 1095"/>
                  <a:gd name="T3" fmla="*/ 618 h 665"/>
                  <a:gd name="T4" fmla="*/ 833 w 1095"/>
                  <a:gd name="T5" fmla="*/ 608 h 665"/>
                  <a:gd name="T6" fmla="*/ 743 w 1095"/>
                  <a:gd name="T7" fmla="*/ 594 h 665"/>
                  <a:gd name="T8" fmla="*/ 658 w 1095"/>
                  <a:gd name="T9" fmla="*/ 577 h 665"/>
                  <a:gd name="T10" fmla="*/ 578 w 1095"/>
                  <a:gd name="T11" fmla="*/ 558 h 665"/>
                  <a:gd name="T12" fmla="*/ 504 w 1095"/>
                  <a:gd name="T13" fmla="*/ 536 h 665"/>
                  <a:gd name="T14" fmla="*/ 435 w 1095"/>
                  <a:gd name="T15" fmla="*/ 511 h 665"/>
                  <a:gd name="T16" fmla="*/ 372 w 1095"/>
                  <a:gd name="T17" fmla="*/ 484 h 665"/>
                  <a:gd name="T18" fmla="*/ 315 w 1095"/>
                  <a:gd name="T19" fmla="*/ 454 h 665"/>
                  <a:gd name="T20" fmla="*/ 265 w 1095"/>
                  <a:gd name="T21" fmla="*/ 422 h 665"/>
                  <a:gd name="T22" fmla="*/ 221 w 1095"/>
                  <a:gd name="T23" fmla="*/ 387 h 665"/>
                  <a:gd name="T24" fmla="*/ 183 w 1095"/>
                  <a:gd name="T25" fmla="*/ 350 h 665"/>
                  <a:gd name="T26" fmla="*/ 153 w 1095"/>
                  <a:gd name="T27" fmla="*/ 310 h 665"/>
                  <a:gd name="T28" fmla="*/ 130 w 1095"/>
                  <a:gd name="T29" fmla="*/ 269 h 665"/>
                  <a:gd name="T30" fmla="*/ 115 w 1095"/>
                  <a:gd name="T31" fmla="*/ 225 h 665"/>
                  <a:gd name="T32" fmla="*/ 108 w 1095"/>
                  <a:gd name="T33" fmla="*/ 190 h 665"/>
                  <a:gd name="T34" fmla="*/ 108 w 1095"/>
                  <a:gd name="T35" fmla="*/ 166 h 665"/>
                  <a:gd name="T36" fmla="*/ 112 w 1095"/>
                  <a:gd name="T37" fmla="*/ 141 h 665"/>
                  <a:gd name="T38" fmla="*/ 117 w 1095"/>
                  <a:gd name="T39" fmla="*/ 115 h 665"/>
                  <a:gd name="T40" fmla="*/ 131 w 1095"/>
                  <a:gd name="T41" fmla="*/ 77 h 665"/>
                  <a:gd name="T42" fmla="*/ 155 w 1095"/>
                  <a:gd name="T43" fmla="*/ 25 h 665"/>
                  <a:gd name="T44" fmla="*/ 45 w 1095"/>
                  <a:gd name="T45" fmla="*/ 8 h 665"/>
                  <a:gd name="T46" fmla="*/ 28 w 1095"/>
                  <a:gd name="T47" fmla="*/ 36 h 665"/>
                  <a:gd name="T48" fmla="*/ 17 w 1095"/>
                  <a:gd name="T49" fmla="*/ 63 h 665"/>
                  <a:gd name="T50" fmla="*/ 9 w 1095"/>
                  <a:gd name="T51" fmla="*/ 89 h 665"/>
                  <a:gd name="T52" fmla="*/ 4 w 1095"/>
                  <a:gd name="T53" fmla="*/ 115 h 665"/>
                  <a:gd name="T54" fmla="*/ 1 w 1095"/>
                  <a:gd name="T55" fmla="*/ 140 h 665"/>
                  <a:gd name="T56" fmla="*/ 1 w 1095"/>
                  <a:gd name="T57" fmla="*/ 166 h 665"/>
                  <a:gd name="T58" fmla="*/ 8 w 1095"/>
                  <a:gd name="T59" fmla="*/ 220 h 665"/>
                  <a:gd name="T60" fmla="*/ 21 w 1095"/>
                  <a:gd name="T61" fmla="*/ 268 h 665"/>
                  <a:gd name="T62" fmla="*/ 43 w 1095"/>
                  <a:gd name="T63" fmla="*/ 314 h 665"/>
                  <a:gd name="T64" fmla="*/ 73 w 1095"/>
                  <a:gd name="T65" fmla="*/ 357 h 665"/>
                  <a:gd name="T66" fmla="*/ 111 w 1095"/>
                  <a:gd name="T67" fmla="*/ 398 h 665"/>
                  <a:gd name="T68" fmla="*/ 157 w 1095"/>
                  <a:gd name="T69" fmla="*/ 437 h 665"/>
                  <a:gd name="T70" fmla="*/ 211 w 1095"/>
                  <a:gd name="T71" fmla="*/ 473 h 665"/>
                  <a:gd name="T72" fmla="*/ 273 w 1095"/>
                  <a:gd name="T73" fmla="*/ 505 h 665"/>
                  <a:gd name="T74" fmla="*/ 341 w 1095"/>
                  <a:gd name="T75" fmla="*/ 535 h 665"/>
                  <a:gd name="T76" fmla="*/ 415 w 1095"/>
                  <a:gd name="T77" fmla="*/ 562 h 665"/>
                  <a:gd name="T78" fmla="*/ 496 w 1095"/>
                  <a:gd name="T79" fmla="*/ 586 h 665"/>
                  <a:gd name="T80" fmla="*/ 584 w 1095"/>
                  <a:gd name="T81" fmla="*/ 607 h 665"/>
                  <a:gd name="T82" fmla="*/ 676 w 1095"/>
                  <a:gd name="T83" fmla="*/ 625 h 665"/>
                  <a:gd name="T84" fmla="*/ 774 w 1095"/>
                  <a:gd name="T85" fmla="*/ 640 h 665"/>
                  <a:gd name="T86" fmla="*/ 877 w 1095"/>
                  <a:gd name="T87" fmla="*/ 652 h 665"/>
                  <a:gd name="T88" fmla="*/ 984 w 1095"/>
                  <a:gd name="T89" fmla="*/ 660 h 665"/>
                  <a:gd name="T90" fmla="*/ 1095 w 1095"/>
                  <a:gd name="T91" fmla="*/ 66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95" h="665">
                    <a:moveTo>
                      <a:pt x="1078" y="628"/>
                    </a:moveTo>
                    <a:lnTo>
                      <a:pt x="1027" y="626"/>
                    </a:lnTo>
                    <a:lnTo>
                      <a:pt x="976" y="622"/>
                    </a:lnTo>
                    <a:lnTo>
                      <a:pt x="927" y="618"/>
                    </a:lnTo>
                    <a:lnTo>
                      <a:pt x="880" y="613"/>
                    </a:lnTo>
                    <a:lnTo>
                      <a:pt x="833" y="608"/>
                    </a:lnTo>
                    <a:lnTo>
                      <a:pt x="787" y="601"/>
                    </a:lnTo>
                    <a:lnTo>
                      <a:pt x="743" y="594"/>
                    </a:lnTo>
                    <a:lnTo>
                      <a:pt x="701" y="586"/>
                    </a:lnTo>
                    <a:lnTo>
                      <a:pt x="658" y="577"/>
                    </a:lnTo>
                    <a:lnTo>
                      <a:pt x="617" y="569"/>
                    </a:lnTo>
                    <a:lnTo>
                      <a:pt x="578" y="558"/>
                    </a:lnTo>
                    <a:lnTo>
                      <a:pt x="541" y="547"/>
                    </a:lnTo>
                    <a:lnTo>
                      <a:pt x="504" y="536"/>
                    </a:lnTo>
                    <a:lnTo>
                      <a:pt x="469" y="524"/>
                    </a:lnTo>
                    <a:lnTo>
                      <a:pt x="435" y="511"/>
                    </a:lnTo>
                    <a:lnTo>
                      <a:pt x="403" y="498"/>
                    </a:lnTo>
                    <a:lnTo>
                      <a:pt x="372" y="484"/>
                    </a:lnTo>
                    <a:lnTo>
                      <a:pt x="343" y="469"/>
                    </a:lnTo>
                    <a:lnTo>
                      <a:pt x="315" y="454"/>
                    </a:lnTo>
                    <a:lnTo>
                      <a:pt x="289" y="439"/>
                    </a:lnTo>
                    <a:lnTo>
                      <a:pt x="265" y="422"/>
                    </a:lnTo>
                    <a:lnTo>
                      <a:pt x="242" y="404"/>
                    </a:lnTo>
                    <a:lnTo>
                      <a:pt x="221" y="387"/>
                    </a:lnTo>
                    <a:lnTo>
                      <a:pt x="201" y="369"/>
                    </a:lnTo>
                    <a:lnTo>
                      <a:pt x="183" y="350"/>
                    </a:lnTo>
                    <a:lnTo>
                      <a:pt x="168" y="331"/>
                    </a:lnTo>
                    <a:lnTo>
                      <a:pt x="153" y="310"/>
                    </a:lnTo>
                    <a:lnTo>
                      <a:pt x="141" y="290"/>
                    </a:lnTo>
                    <a:lnTo>
                      <a:pt x="130" y="269"/>
                    </a:lnTo>
                    <a:lnTo>
                      <a:pt x="121" y="248"/>
                    </a:lnTo>
                    <a:lnTo>
                      <a:pt x="115" y="225"/>
                    </a:lnTo>
                    <a:lnTo>
                      <a:pt x="109" y="202"/>
                    </a:lnTo>
                    <a:lnTo>
                      <a:pt x="108" y="190"/>
                    </a:lnTo>
                    <a:lnTo>
                      <a:pt x="107" y="178"/>
                    </a:lnTo>
                    <a:lnTo>
                      <a:pt x="108" y="166"/>
                    </a:lnTo>
                    <a:lnTo>
                      <a:pt x="109" y="153"/>
                    </a:lnTo>
                    <a:lnTo>
                      <a:pt x="112" y="141"/>
                    </a:lnTo>
                    <a:lnTo>
                      <a:pt x="114" y="128"/>
                    </a:lnTo>
                    <a:lnTo>
                      <a:pt x="117" y="115"/>
                    </a:lnTo>
                    <a:lnTo>
                      <a:pt x="121" y="102"/>
                    </a:lnTo>
                    <a:lnTo>
                      <a:pt x="131" y="77"/>
                    </a:lnTo>
                    <a:lnTo>
                      <a:pt x="142" y="51"/>
                    </a:lnTo>
                    <a:lnTo>
                      <a:pt x="155" y="25"/>
                    </a:lnTo>
                    <a:lnTo>
                      <a:pt x="168" y="0"/>
                    </a:lnTo>
                    <a:lnTo>
                      <a:pt x="45" y="8"/>
                    </a:lnTo>
                    <a:lnTo>
                      <a:pt x="36" y="22"/>
                    </a:lnTo>
                    <a:lnTo>
                      <a:pt x="28" y="36"/>
                    </a:lnTo>
                    <a:lnTo>
                      <a:pt x="22" y="50"/>
                    </a:lnTo>
                    <a:lnTo>
                      <a:pt x="17" y="63"/>
                    </a:lnTo>
                    <a:lnTo>
                      <a:pt x="12" y="76"/>
                    </a:lnTo>
                    <a:lnTo>
                      <a:pt x="9" y="89"/>
                    </a:lnTo>
                    <a:lnTo>
                      <a:pt x="6" y="102"/>
                    </a:lnTo>
                    <a:lnTo>
                      <a:pt x="4" y="115"/>
                    </a:lnTo>
                    <a:lnTo>
                      <a:pt x="1" y="128"/>
                    </a:lnTo>
                    <a:lnTo>
                      <a:pt x="1" y="140"/>
                    </a:lnTo>
                    <a:lnTo>
                      <a:pt x="0" y="153"/>
                    </a:lnTo>
                    <a:lnTo>
                      <a:pt x="1" y="166"/>
                    </a:lnTo>
                    <a:lnTo>
                      <a:pt x="4" y="193"/>
                    </a:lnTo>
                    <a:lnTo>
                      <a:pt x="8" y="220"/>
                    </a:lnTo>
                    <a:lnTo>
                      <a:pt x="13" y="245"/>
                    </a:lnTo>
                    <a:lnTo>
                      <a:pt x="21" y="268"/>
                    </a:lnTo>
                    <a:lnTo>
                      <a:pt x="31" y="291"/>
                    </a:lnTo>
                    <a:lnTo>
                      <a:pt x="43" y="314"/>
                    </a:lnTo>
                    <a:lnTo>
                      <a:pt x="57" y="336"/>
                    </a:lnTo>
                    <a:lnTo>
                      <a:pt x="73" y="357"/>
                    </a:lnTo>
                    <a:lnTo>
                      <a:pt x="91" y="379"/>
                    </a:lnTo>
                    <a:lnTo>
                      <a:pt x="111" y="398"/>
                    </a:lnTo>
                    <a:lnTo>
                      <a:pt x="133" y="417"/>
                    </a:lnTo>
                    <a:lnTo>
                      <a:pt x="157" y="437"/>
                    </a:lnTo>
                    <a:lnTo>
                      <a:pt x="184" y="454"/>
                    </a:lnTo>
                    <a:lnTo>
                      <a:pt x="211" y="473"/>
                    </a:lnTo>
                    <a:lnTo>
                      <a:pt x="241" y="489"/>
                    </a:lnTo>
                    <a:lnTo>
                      <a:pt x="273" y="505"/>
                    </a:lnTo>
                    <a:lnTo>
                      <a:pt x="306" y="520"/>
                    </a:lnTo>
                    <a:lnTo>
                      <a:pt x="341" y="535"/>
                    </a:lnTo>
                    <a:lnTo>
                      <a:pt x="377" y="548"/>
                    </a:lnTo>
                    <a:lnTo>
                      <a:pt x="415" y="562"/>
                    </a:lnTo>
                    <a:lnTo>
                      <a:pt x="455" y="574"/>
                    </a:lnTo>
                    <a:lnTo>
                      <a:pt x="496" y="586"/>
                    </a:lnTo>
                    <a:lnTo>
                      <a:pt x="540" y="597"/>
                    </a:lnTo>
                    <a:lnTo>
                      <a:pt x="584" y="607"/>
                    </a:lnTo>
                    <a:lnTo>
                      <a:pt x="629" y="616"/>
                    </a:lnTo>
                    <a:lnTo>
                      <a:pt x="676" y="625"/>
                    </a:lnTo>
                    <a:lnTo>
                      <a:pt x="724" y="632"/>
                    </a:lnTo>
                    <a:lnTo>
                      <a:pt x="774" y="640"/>
                    </a:lnTo>
                    <a:lnTo>
                      <a:pt x="824" y="647"/>
                    </a:lnTo>
                    <a:lnTo>
                      <a:pt x="877" y="652"/>
                    </a:lnTo>
                    <a:lnTo>
                      <a:pt x="930" y="656"/>
                    </a:lnTo>
                    <a:lnTo>
                      <a:pt x="984" y="660"/>
                    </a:lnTo>
                    <a:lnTo>
                      <a:pt x="1039" y="663"/>
                    </a:lnTo>
                    <a:lnTo>
                      <a:pt x="1095" y="665"/>
                    </a:lnTo>
                    <a:lnTo>
                      <a:pt x="1078" y="628"/>
                    </a:lnTo>
                    <a:close/>
                  </a:path>
                </a:pathLst>
              </a:custGeom>
              <a:solidFill>
                <a:srgbClr val="006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0" name="Freeform 456">
                <a:extLst>
                  <a:ext uri="{FF2B5EF4-FFF2-40B4-BE49-F238E27FC236}">
                    <a16:creationId xmlns:a16="http://schemas.microsoft.com/office/drawing/2014/main" xmlns="" id="{0E663A7C-89B0-4740-98E4-F1C1A76AA488}"/>
                  </a:ext>
                </a:extLst>
              </p:cNvPr>
              <p:cNvSpPr>
                <a:spLocks/>
              </p:cNvSpPr>
              <p:nvPr/>
            </p:nvSpPr>
            <p:spPr bwMode="auto">
              <a:xfrm>
                <a:off x="5678488" y="3097213"/>
                <a:ext cx="1147763" cy="350838"/>
              </a:xfrm>
              <a:custGeom>
                <a:avLst/>
                <a:gdLst>
                  <a:gd name="T0" fmla="*/ 791 w 2891"/>
                  <a:gd name="T1" fmla="*/ 89 h 881"/>
                  <a:gd name="T2" fmla="*/ 609 w 2891"/>
                  <a:gd name="T3" fmla="*/ 130 h 881"/>
                  <a:gd name="T4" fmla="*/ 431 w 2891"/>
                  <a:gd name="T5" fmla="*/ 178 h 881"/>
                  <a:gd name="T6" fmla="*/ 259 w 2891"/>
                  <a:gd name="T7" fmla="*/ 230 h 881"/>
                  <a:gd name="T8" fmla="*/ 99 w 2891"/>
                  <a:gd name="T9" fmla="*/ 285 h 881"/>
                  <a:gd name="T10" fmla="*/ 64 w 2891"/>
                  <a:gd name="T11" fmla="*/ 334 h 881"/>
                  <a:gd name="T12" fmla="*/ 208 w 2891"/>
                  <a:gd name="T13" fmla="*/ 278 h 881"/>
                  <a:gd name="T14" fmla="*/ 359 w 2891"/>
                  <a:gd name="T15" fmla="*/ 225 h 881"/>
                  <a:gd name="T16" fmla="*/ 518 w 2891"/>
                  <a:gd name="T17" fmla="*/ 176 h 881"/>
                  <a:gd name="T18" fmla="*/ 685 w 2891"/>
                  <a:gd name="T19" fmla="*/ 130 h 881"/>
                  <a:gd name="T20" fmla="*/ 856 w 2891"/>
                  <a:gd name="T21" fmla="*/ 94 h 881"/>
                  <a:gd name="T22" fmla="*/ 1096 w 2891"/>
                  <a:gd name="T23" fmla="*/ 57 h 881"/>
                  <a:gd name="T24" fmla="*/ 1358 w 2891"/>
                  <a:gd name="T25" fmla="*/ 31 h 881"/>
                  <a:gd name="T26" fmla="*/ 1608 w 2891"/>
                  <a:gd name="T27" fmla="*/ 22 h 881"/>
                  <a:gd name="T28" fmla="*/ 1843 w 2891"/>
                  <a:gd name="T29" fmla="*/ 30 h 881"/>
                  <a:gd name="T30" fmla="*/ 2059 w 2891"/>
                  <a:gd name="T31" fmla="*/ 53 h 881"/>
                  <a:gd name="T32" fmla="*/ 2254 w 2891"/>
                  <a:gd name="T33" fmla="*/ 89 h 881"/>
                  <a:gd name="T34" fmla="*/ 2422 w 2891"/>
                  <a:gd name="T35" fmla="*/ 140 h 881"/>
                  <a:gd name="T36" fmla="*/ 2564 w 2891"/>
                  <a:gd name="T37" fmla="*/ 204 h 881"/>
                  <a:gd name="T38" fmla="*/ 2673 w 2891"/>
                  <a:gd name="T39" fmla="*/ 280 h 881"/>
                  <a:gd name="T40" fmla="*/ 2747 w 2891"/>
                  <a:gd name="T41" fmla="*/ 366 h 881"/>
                  <a:gd name="T42" fmla="*/ 2785 w 2891"/>
                  <a:gd name="T43" fmla="*/ 463 h 881"/>
                  <a:gd name="T44" fmla="*/ 2787 w 2891"/>
                  <a:gd name="T45" fmla="*/ 500 h 881"/>
                  <a:gd name="T46" fmla="*/ 2782 w 2891"/>
                  <a:gd name="T47" fmla="*/ 536 h 881"/>
                  <a:gd name="T48" fmla="*/ 2769 w 2891"/>
                  <a:gd name="T49" fmla="*/ 572 h 881"/>
                  <a:gd name="T50" fmla="*/ 2751 w 2891"/>
                  <a:gd name="T51" fmla="*/ 608 h 881"/>
                  <a:gd name="T52" fmla="*/ 2698 w 2891"/>
                  <a:gd name="T53" fmla="*/ 680 h 881"/>
                  <a:gd name="T54" fmla="*/ 2628 w 2891"/>
                  <a:gd name="T55" fmla="*/ 752 h 881"/>
                  <a:gd name="T56" fmla="*/ 2641 w 2891"/>
                  <a:gd name="T57" fmla="*/ 881 h 881"/>
                  <a:gd name="T58" fmla="*/ 2732 w 2891"/>
                  <a:gd name="T59" fmla="*/ 800 h 881"/>
                  <a:gd name="T60" fmla="*/ 2803 w 2891"/>
                  <a:gd name="T61" fmla="*/ 718 h 881"/>
                  <a:gd name="T62" fmla="*/ 2854 w 2891"/>
                  <a:gd name="T63" fmla="*/ 636 h 881"/>
                  <a:gd name="T64" fmla="*/ 2877 w 2891"/>
                  <a:gd name="T65" fmla="*/ 581 h 881"/>
                  <a:gd name="T66" fmla="*/ 2887 w 2891"/>
                  <a:gd name="T67" fmla="*/ 540 h 881"/>
                  <a:gd name="T68" fmla="*/ 2891 w 2891"/>
                  <a:gd name="T69" fmla="*/ 500 h 881"/>
                  <a:gd name="T70" fmla="*/ 2889 w 2891"/>
                  <a:gd name="T71" fmla="*/ 460 h 881"/>
                  <a:gd name="T72" fmla="*/ 2866 w 2891"/>
                  <a:gd name="T73" fmla="*/ 377 h 881"/>
                  <a:gd name="T74" fmla="*/ 2800 w 2891"/>
                  <a:gd name="T75" fmla="*/ 283 h 881"/>
                  <a:gd name="T76" fmla="*/ 2697 w 2891"/>
                  <a:gd name="T77" fmla="*/ 202 h 881"/>
                  <a:gd name="T78" fmla="*/ 2558 w 2891"/>
                  <a:gd name="T79" fmla="*/ 133 h 881"/>
                  <a:gd name="T80" fmla="*/ 2389 w 2891"/>
                  <a:gd name="T81" fmla="*/ 77 h 881"/>
                  <a:gd name="T82" fmla="*/ 2192 w 2891"/>
                  <a:gd name="T83" fmla="*/ 36 h 881"/>
                  <a:gd name="T84" fmla="*/ 1972 w 2891"/>
                  <a:gd name="T85" fmla="*/ 10 h 881"/>
                  <a:gd name="T86" fmla="*/ 1729 w 2891"/>
                  <a:gd name="T87" fmla="*/ 0 h 881"/>
                  <a:gd name="T88" fmla="*/ 1471 w 2891"/>
                  <a:gd name="T89" fmla="*/ 5 h 881"/>
                  <a:gd name="T90" fmla="*/ 1197 w 2891"/>
                  <a:gd name="T91" fmla="*/ 28 h 881"/>
                  <a:gd name="T92" fmla="*/ 913 w 2891"/>
                  <a:gd name="T93" fmla="*/ 67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91" h="881">
                    <a:moveTo>
                      <a:pt x="913" y="67"/>
                    </a:moveTo>
                    <a:lnTo>
                      <a:pt x="852" y="77"/>
                    </a:lnTo>
                    <a:lnTo>
                      <a:pt x="791" y="89"/>
                    </a:lnTo>
                    <a:lnTo>
                      <a:pt x="730" y="102"/>
                    </a:lnTo>
                    <a:lnTo>
                      <a:pt x="670" y="116"/>
                    </a:lnTo>
                    <a:lnTo>
                      <a:pt x="609" y="130"/>
                    </a:lnTo>
                    <a:lnTo>
                      <a:pt x="548" y="146"/>
                    </a:lnTo>
                    <a:lnTo>
                      <a:pt x="489" y="162"/>
                    </a:lnTo>
                    <a:lnTo>
                      <a:pt x="431" y="178"/>
                    </a:lnTo>
                    <a:lnTo>
                      <a:pt x="372" y="194"/>
                    </a:lnTo>
                    <a:lnTo>
                      <a:pt x="315" y="211"/>
                    </a:lnTo>
                    <a:lnTo>
                      <a:pt x="259" y="230"/>
                    </a:lnTo>
                    <a:lnTo>
                      <a:pt x="205" y="248"/>
                    </a:lnTo>
                    <a:lnTo>
                      <a:pt x="151" y="267"/>
                    </a:lnTo>
                    <a:lnTo>
                      <a:pt x="99" y="285"/>
                    </a:lnTo>
                    <a:lnTo>
                      <a:pt x="48" y="303"/>
                    </a:lnTo>
                    <a:lnTo>
                      <a:pt x="0" y="322"/>
                    </a:lnTo>
                    <a:lnTo>
                      <a:pt x="64" y="334"/>
                    </a:lnTo>
                    <a:lnTo>
                      <a:pt x="112" y="315"/>
                    </a:lnTo>
                    <a:lnTo>
                      <a:pt x="160" y="297"/>
                    </a:lnTo>
                    <a:lnTo>
                      <a:pt x="208" y="278"/>
                    </a:lnTo>
                    <a:lnTo>
                      <a:pt x="258" y="260"/>
                    </a:lnTo>
                    <a:lnTo>
                      <a:pt x="308" y="243"/>
                    </a:lnTo>
                    <a:lnTo>
                      <a:pt x="359" y="225"/>
                    </a:lnTo>
                    <a:lnTo>
                      <a:pt x="411" y="208"/>
                    </a:lnTo>
                    <a:lnTo>
                      <a:pt x="464" y="191"/>
                    </a:lnTo>
                    <a:lnTo>
                      <a:pt x="518" y="176"/>
                    </a:lnTo>
                    <a:lnTo>
                      <a:pt x="572" y="160"/>
                    </a:lnTo>
                    <a:lnTo>
                      <a:pt x="628" y="144"/>
                    </a:lnTo>
                    <a:lnTo>
                      <a:pt x="685" y="130"/>
                    </a:lnTo>
                    <a:lnTo>
                      <a:pt x="741" y="117"/>
                    </a:lnTo>
                    <a:lnTo>
                      <a:pt x="798" y="106"/>
                    </a:lnTo>
                    <a:lnTo>
                      <a:pt x="856" y="94"/>
                    </a:lnTo>
                    <a:lnTo>
                      <a:pt x="916" y="83"/>
                    </a:lnTo>
                    <a:lnTo>
                      <a:pt x="1007" y="69"/>
                    </a:lnTo>
                    <a:lnTo>
                      <a:pt x="1096" y="57"/>
                    </a:lnTo>
                    <a:lnTo>
                      <a:pt x="1185" y="46"/>
                    </a:lnTo>
                    <a:lnTo>
                      <a:pt x="1271" y="37"/>
                    </a:lnTo>
                    <a:lnTo>
                      <a:pt x="1358" y="31"/>
                    </a:lnTo>
                    <a:lnTo>
                      <a:pt x="1443" y="27"/>
                    </a:lnTo>
                    <a:lnTo>
                      <a:pt x="1526" y="23"/>
                    </a:lnTo>
                    <a:lnTo>
                      <a:pt x="1608" y="22"/>
                    </a:lnTo>
                    <a:lnTo>
                      <a:pt x="1688" y="23"/>
                    </a:lnTo>
                    <a:lnTo>
                      <a:pt x="1766" y="26"/>
                    </a:lnTo>
                    <a:lnTo>
                      <a:pt x="1843" y="30"/>
                    </a:lnTo>
                    <a:lnTo>
                      <a:pt x="1917" y="36"/>
                    </a:lnTo>
                    <a:lnTo>
                      <a:pt x="1989" y="44"/>
                    </a:lnTo>
                    <a:lnTo>
                      <a:pt x="2059" y="53"/>
                    </a:lnTo>
                    <a:lnTo>
                      <a:pt x="2126" y="63"/>
                    </a:lnTo>
                    <a:lnTo>
                      <a:pt x="2191" y="76"/>
                    </a:lnTo>
                    <a:lnTo>
                      <a:pt x="2254" y="89"/>
                    </a:lnTo>
                    <a:lnTo>
                      <a:pt x="2312" y="106"/>
                    </a:lnTo>
                    <a:lnTo>
                      <a:pt x="2369" y="122"/>
                    </a:lnTo>
                    <a:lnTo>
                      <a:pt x="2422" y="140"/>
                    </a:lnTo>
                    <a:lnTo>
                      <a:pt x="2473" y="161"/>
                    </a:lnTo>
                    <a:lnTo>
                      <a:pt x="2519" y="181"/>
                    </a:lnTo>
                    <a:lnTo>
                      <a:pt x="2564" y="204"/>
                    </a:lnTo>
                    <a:lnTo>
                      <a:pt x="2604" y="228"/>
                    </a:lnTo>
                    <a:lnTo>
                      <a:pt x="2640" y="253"/>
                    </a:lnTo>
                    <a:lnTo>
                      <a:pt x="2673" y="280"/>
                    </a:lnTo>
                    <a:lnTo>
                      <a:pt x="2702" y="308"/>
                    </a:lnTo>
                    <a:lnTo>
                      <a:pt x="2727" y="336"/>
                    </a:lnTo>
                    <a:lnTo>
                      <a:pt x="2747" y="366"/>
                    </a:lnTo>
                    <a:lnTo>
                      <a:pt x="2765" y="397"/>
                    </a:lnTo>
                    <a:lnTo>
                      <a:pt x="2776" y="430"/>
                    </a:lnTo>
                    <a:lnTo>
                      <a:pt x="2785" y="463"/>
                    </a:lnTo>
                    <a:lnTo>
                      <a:pt x="2786" y="475"/>
                    </a:lnTo>
                    <a:lnTo>
                      <a:pt x="2787" y="488"/>
                    </a:lnTo>
                    <a:lnTo>
                      <a:pt x="2787" y="500"/>
                    </a:lnTo>
                    <a:lnTo>
                      <a:pt x="2786" y="512"/>
                    </a:lnTo>
                    <a:lnTo>
                      <a:pt x="2784" y="524"/>
                    </a:lnTo>
                    <a:lnTo>
                      <a:pt x="2782" y="536"/>
                    </a:lnTo>
                    <a:lnTo>
                      <a:pt x="2779" y="548"/>
                    </a:lnTo>
                    <a:lnTo>
                      <a:pt x="2774" y="561"/>
                    </a:lnTo>
                    <a:lnTo>
                      <a:pt x="2769" y="572"/>
                    </a:lnTo>
                    <a:lnTo>
                      <a:pt x="2764" y="584"/>
                    </a:lnTo>
                    <a:lnTo>
                      <a:pt x="2758" y="596"/>
                    </a:lnTo>
                    <a:lnTo>
                      <a:pt x="2751" y="608"/>
                    </a:lnTo>
                    <a:lnTo>
                      <a:pt x="2735" y="632"/>
                    </a:lnTo>
                    <a:lnTo>
                      <a:pt x="2718" y="656"/>
                    </a:lnTo>
                    <a:lnTo>
                      <a:pt x="2698" y="680"/>
                    </a:lnTo>
                    <a:lnTo>
                      <a:pt x="2676" y="704"/>
                    </a:lnTo>
                    <a:lnTo>
                      <a:pt x="2653" y="728"/>
                    </a:lnTo>
                    <a:lnTo>
                      <a:pt x="2628" y="752"/>
                    </a:lnTo>
                    <a:lnTo>
                      <a:pt x="2574" y="800"/>
                    </a:lnTo>
                    <a:lnTo>
                      <a:pt x="2518" y="849"/>
                    </a:lnTo>
                    <a:lnTo>
                      <a:pt x="2641" y="881"/>
                    </a:lnTo>
                    <a:lnTo>
                      <a:pt x="2673" y="856"/>
                    </a:lnTo>
                    <a:lnTo>
                      <a:pt x="2704" y="829"/>
                    </a:lnTo>
                    <a:lnTo>
                      <a:pt x="2732" y="800"/>
                    </a:lnTo>
                    <a:lnTo>
                      <a:pt x="2758" y="773"/>
                    </a:lnTo>
                    <a:lnTo>
                      <a:pt x="2782" y="746"/>
                    </a:lnTo>
                    <a:lnTo>
                      <a:pt x="2803" y="718"/>
                    </a:lnTo>
                    <a:lnTo>
                      <a:pt x="2823" y="691"/>
                    </a:lnTo>
                    <a:lnTo>
                      <a:pt x="2840" y="664"/>
                    </a:lnTo>
                    <a:lnTo>
                      <a:pt x="2854" y="636"/>
                    </a:lnTo>
                    <a:lnTo>
                      <a:pt x="2867" y="609"/>
                    </a:lnTo>
                    <a:lnTo>
                      <a:pt x="2872" y="595"/>
                    </a:lnTo>
                    <a:lnTo>
                      <a:pt x="2877" y="581"/>
                    </a:lnTo>
                    <a:lnTo>
                      <a:pt x="2880" y="568"/>
                    </a:lnTo>
                    <a:lnTo>
                      <a:pt x="2883" y="554"/>
                    </a:lnTo>
                    <a:lnTo>
                      <a:pt x="2887" y="540"/>
                    </a:lnTo>
                    <a:lnTo>
                      <a:pt x="2889" y="527"/>
                    </a:lnTo>
                    <a:lnTo>
                      <a:pt x="2890" y="513"/>
                    </a:lnTo>
                    <a:lnTo>
                      <a:pt x="2891" y="500"/>
                    </a:lnTo>
                    <a:lnTo>
                      <a:pt x="2891" y="486"/>
                    </a:lnTo>
                    <a:lnTo>
                      <a:pt x="2890" y="473"/>
                    </a:lnTo>
                    <a:lnTo>
                      <a:pt x="2889" y="460"/>
                    </a:lnTo>
                    <a:lnTo>
                      <a:pt x="2888" y="446"/>
                    </a:lnTo>
                    <a:lnTo>
                      <a:pt x="2879" y="411"/>
                    </a:lnTo>
                    <a:lnTo>
                      <a:pt x="2866" y="377"/>
                    </a:lnTo>
                    <a:lnTo>
                      <a:pt x="2848" y="344"/>
                    </a:lnTo>
                    <a:lnTo>
                      <a:pt x="2826" y="313"/>
                    </a:lnTo>
                    <a:lnTo>
                      <a:pt x="2800" y="283"/>
                    </a:lnTo>
                    <a:lnTo>
                      <a:pt x="2769" y="255"/>
                    </a:lnTo>
                    <a:lnTo>
                      <a:pt x="2734" y="228"/>
                    </a:lnTo>
                    <a:lnTo>
                      <a:pt x="2697" y="202"/>
                    </a:lnTo>
                    <a:lnTo>
                      <a:pt x="2653" y="177"/>
                    </a:lnTo>
                    <a:lnTo>
                      <a:pt x="2608" y="154"/>
                    </a:lnTo>
                    <a:lnTo>
                      <a:pt x="2558" y="133"/>
                    </a:lnTo>
                    <a:lnTo>
                      <a:pt x="2505" y="113"/>
                    </a:lnTo>
                    <a:lnTo>
                      <a:pt x="2449" y="95"/>
                    </a:lnTo>
                    <a:lnTo>
                      <a:pt x="2389" y="77"/>
                    </a:lnTo>
                    <a:lnTo>
                      <a:pt x="2326" y="62"/>
                    </a:lnTo>
                    <a:lnTo>
                      <a:pt x="2261" y="48"/>
                    </a:lnTo>
                    <a:lnTo>
                      <a:pt x="2192" y="36"/>
                    </a:lnTo>
                    <a:lnTo>
                      <a:pt x="2122" y="26"/>
                    </a:lnTo>
                    <a:lnTo>
                      <a:pt x="2048" y="17"/>
                    </a:lnTo>
                    <a:lnTo>
                      <a:pt x="1972" y="10"/>
                    </a:lnTo>
                    <a:lnTo>
                      <a:pt x="1894" y="5"/>
                    </a:lnTo>
                    <a:lnTo>
                      <a:pt x="1813" y="2"/>
                    </a:lnTo>
                    <a:lnTo>
                      <a:pt x="1729" y="0"/>
                    </a:lnTo>
                    <a:lnTo>
                      <a:pt x="1645" y="0"/>
                    </a:lnTo>
                    <a:lnTo>
                      <a:pt x="1559" y="2"/>
                    </a:lnTo>
                    <a:lnTo>
                      <a:pt x="1471" y="5"/>
                    </a:lnTo>
                    <a:lnTo>
                      <a:pt x="1380" y="10"/>
                    </a:lnTo>
                    <a:lnTo>
                      <a:pt x="1290" y="18"/>
                    </a:lnTo>
                    <a:lnTo>
                      <a:pt x="1197" y="28"/>
                    </a:lnTo>
                    <a:lnTo>
                      <a:pt x="1104" y="39"/>
                    </a:lnTo>
                    <a:lnTo>
                      <a:pt x="1009" y="52"/>
                    </a:lnTo>
                    <a:lnTo>
                      <a:pt x="913" y="67"/>
                    </a:lnTo>
                    <a:close/>
                  </a:path>
                </a:pathLst>
              </a:custGeom>
              <a:solidFill>
                <a:srgbClr val="006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1" name="Freeform 457">
                <a:extLst>
                  <a:ext uri="{FF2B5EF4-FFF2-40B4-BE49-F238E27FC236}">
                    <a16:creationId xmlns:a16="http://schemas.microsoft.com/office/drawing/2014/main" xmlns="" id="{10D82F44-261D-42FF-9F00-4D74BDE6D653}"/>
                  </a:ext>
                </a:extLst>
              </p:cNvPr>
              <p:cNvSpPr>
                <a:spLocks noEditPoints="1"/>
              </p:cNvSpPr>
              <p:nvPr/>
            </p:nvSpPr>
            <p:spPr bwMode="auto">
              <a:xfrm>
                <a:off x="5854701" y="3454400"/>
                <a:ext cx="1071563" cy="185738"/>
              </a:xfrm>
              <a:custGeom>
                <a:avLst/>
                <a:gdLst>
                  <a:gd name="T0" fmla="*/ 127 w 2699"/>
                  <a:gd name="T1" fmla="*/ 420 h 468"/>
                  <a:gd name="T2" fmla="*/ 218 w 2699"/>
                  <a:gd name="T3" fmla="*/ 374 h 468"/>
                  <a:gd name="T4" fmla="*/ 168 w 2699"/>
                  <a:gd name="T5" fmla="*/ 323 h 468"/>
                  <a:gd name="T6" fmla="*/ 12 w 2699"/>
                  <a:gd name="T7" fmla="*/ 242 h 468"/>
                  <a:gd name="T8" fmla="*/ 61 w 2699"/>
                  <a:gd name="T9" fmla="*/ 136 h 468"/>
                  <a:gd name="T10" fmla="*/ 222 w 2699"/>
                  <a:gd name="T11" fmla="*/ 144 h 468"/>
                  <a:gd name="T12" fmla="*/ 209 w 2699"/>
                  <a:gd name="T13" fmla="*/ 213 h 468"/>
                  <a:gd name="T14" fmla="*/ 114 w 2699"/>
                  <a:gd name="T15" fmla="*/ 167 h 468"/>
                  <a:gd name="T16" fmla="*/ 66 w 2699"/>
                  <a:gd name="T17" fmla="*/ 215 h 468"/>
                  <a:gd name="T18" fmla="*/ 161 w 2699"/>
                  <a:gd name="T19" fmla="*/ 267 h 468"/>
                  <a:gd name="T20" fmla="*/ 273 w 2699"/>
                  <a:gd name="T21" fmla="*/ 360 h 468"/>
                  <a:gd name="T22" fmla="*/ 197 w 2699"/>
                  <a:gd name="T23" fmla="*/ 459 h 468"/>
                  <a:gd name="T24" fmla="*/ 33 w 2699"/>
                  <a:gd name="T25" fmla="*/ 434 h 468"/>
                  <a:gd name="T26" fmla="*/ 411 w 2699"/>
                  <a:gd name="T27" fmla="*/ 129 h 468"/>
                  <a:gd name="T28" fmla="*/ 500 w 2699"/>
                  <a:gd name="T29" fmla="*/ 121 h 468"/>
                  <a:gd name="T30" fmla="*/ 590 w 2699"/>
                  <a:gd name="T31" fmla="*/ 162 h 468"/>
                  <a:gd name="T32" fmla="*/ 738 w 2699"/>
                  <a:gd name="T33" fmla="*/ 127 h 468"/>
                  <a:gd name="T34" fmla="*/ 796 w 2699"/>
                  <a:gd name="T35" fmla="*/ 455 h 468"/>
                  <a:gd name="T36" fmla="*/ 705 w 2699"/>
                  <a:gd name="T37" fmla="*/ 174 h 468"/>
                  <a:gd name="T38" fmla="*/ 618 w 2699"/>
                  <a:gd name="T39" fmla="*/ 205 h 468"/>
                  <a:gd name="T40" fmla="*/ 544 w 2699"/>
                  <a:gd name="T41" fmla="*/ 202 h 468"/>
                  <a:gd name="T42" fmla="*/ 471 w 2699"/>
                  <a:gd name="T43" fmla="*/ 174 h 468"/>
                  <a:gd name="T44" fmla="*/ 413 w 2699"/>
                  <a:gd name="T45" fmla="*/ 267 h 468"/>
                  <a:gd name="T46" fmla="*/ 1105 w 2699"/>
                  <a:gd name="T47" fmla="*/ 232 h 468"/>
                  <a:gd name="T48" fmla="*/ 1075 w 2699"/>
                  <a:gd name="T49" fmla="*/ 174 h 468"/>
                  <a:gd name="T50" fmla="*/ 968 w 2699"/>
                  <a:gd name="T51" fmla="*/ 190 h 468"/>
                  <a:gd name="T52" fmla="*/ 933 w 2699"/>
                  <a:gd name="T53" fmla="*/ 150 h 468"/>
                  <a:gd name="T54" fmla="*/ 1069 w 2699"/>
                  <a:gd name="T55" fmla="*/ 123 h 468"/>
                  <a:gd name="T56" fmla="*/ 1158 w 2699"/>
                  <a:gd name="T57" fmla="*/ 200 h 468"/>
                  <a:gd name="T58" fmla="*/ 1195 w 2699"/>
                  <a:gd name="T59" fmla="*/ 416 h 468"/>
                  <a:gd name="T60" fmla="*/ 1120 w 2699"/>
                  <a:gd name="T61" fmla="*/ 446 h 468"/>
                  <a:gd name="T62" fmla="*/ 1008 w 2699"/>
                  <a:gd name="T63" fmla="*/ 465 h 468"/>
                  <a:gd name="T64" fmla="*/ 898 w 2699"/>
                  <a:gd name="T65" fmla="*/ 416 h 468"/>
                  <a:gd name="T66" fmla="*/ 908 w 2699"/>
                  <a:gd name="T67" fmla="*/ 306 h 468"/>
                  <a:gd name="T68" fmla="*/ 961 w 2699"/>
                  <a:gd name="T69" fmla="*/ 405 h 468"/>
                  <a:gd name="T70" fmla="*/ 1092 w 2699"/>
                  <a:gd name="T71" fmla="*/ 376 h 468"/>
                  <a:gd name="T72" fmla="*/ 987 w 2699"/>
                  <a:gd name="T73" fmla="*/ 315 h 468"/>
                  <a:gd name="T74" fmla="*/ 945 w 2699"/>
                  <a:gd name="T75" fmla="*/ 379 h 468"/>
                  <a:gd name="T76" fmla="*/ 1338 w 2699"/>
                  <a:gd name="T77" fmla="*/ 166 h 468"/>
                  <a:gd name="T78" fmla="*/ 1421 w 2699"/>
                  <a:gd name="T79" fmla="*/ 121 h 468"/>
                  <a:gd name="T80" fmla="*/ 1371 w 2699"/>
                  <a:gd name="T81" fmla="*/ 189 h 468"/>
                  <a:gd name="T82" fmla="*/ 1330 w 2699"/>
                  <a:gd name="T83" fmla="*/ 455 h 468"/>
                  <a:gd name="T84" fmla="*/ 1578 w 2699"/>
                  <a:gd name="T85" fmla="*/ 405 h 468"/>
                  <a:gd name="T86" fmla="*/ 1604 w 2699"/>
                  <a:gd name="T87" fmla="*/ 459 h 468"/>
                  <a:gd name="T88" fmla="*/ 1524 w 2699"/>
                  <a:gd name="T89" fmla="*/ 430 h 468"/>
                  <a:gd name="T90" fmla="*/ 1740 w 2699"/>
                  <a:gd name="T91" fmla="*/ 16 h 468"/>
                  <a:gd name="T92" fmla="*/ 1819 w 2699"/>
                  <a:gd name="T93" fmla="*/ 51 h 468"/>
                  <a:gd name="T94" fmla="*/ 1772 w 2699"/>
                  <a:gd name="T95" fmla="*/ 106 h 468"/>
                  <a:gd name="T96" fmla="*/ 1719 w 2699"/>
                  <a:gd name="T97" fmla="*/ 63 h 468"/>
                  <a:gd name="T98" fmla="*/ 2282 w 2699"/>
                  <a:gd name="T99" fmla="*/ 146 h 468"/>
                  <a:gd name="T100" fmla="*/ 2342 w 2699"/>
                  <a:gd name="T101" fmla="*/ 286 h 468"/>
                  <a:gd name="T102" fmla="*/ 2140 w 2699"/>
                  <a:gd name="T103" fmla="*/ 402 h 468"/>
                  <a:gd name="T104" fmla="*/ 2249 w 2699"/>
                  <a:gd name="T105" fmla="*/ 403 h 468"/>
                  <a:gd name="T106" fmla="*/ 2317 w 2699"/>
                  <a:gd name="T107" fmla="*/ 403 h 468"/>
                  <a:gd name="T108" fmla="*/ 2226 w 2699"/>
                  <a:gd name="T109" fmla="*/ 464 h 468"/>
                  <a:gd name="T110" fmla="*/ 2079 w 2699"/>
                  <a:gd name="T111" fmla="*/ 411 h 468"/>
                  <a:gd name="T112" fmla="*/ 2062 w 2699"/>
                  <a:gd name="T113" fmla="*/ 211 h 468"/>
                  <a:gd name="T114" fmla="*/ 2216 w 2699"/>
                  <a:gd name="T115" fmla="*/ 122 h 468"/>
                  <a:gd name="T116" fmla="*/ 2249 w 2699"/>
                  <a:gd name="T117" fmla="*/ 185 h 468"/>
                  <a:gd name="T118" fmla="*/ 2139 w 2699"/>
                  <a:gd name="T119" fmla="*/ 190 h 468"/>
                  <a:gd name="T120" fmla="*/ 2405 w 2699"/>
                  <a:gd name="T121" fmla="*/ 129 h 468"/>
                  <a:gd name="T122" fmla="*/ 2405 w 2699"/>
                  <a:gd name="T123" fmla="*/ 12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9" h="468">
                    <a:moveTo>
                      <a:pt x="53" y="352"/>
                    </a:moveTo>
                    <a:lnTo>
                      <a:pt x="55" y="365"/>
                    </a:lnTo>
                    <a:lnTo>
                      <a:pt x="58" y="377"/>
                    </a:lnTo>
                    <a:lnTo>
                      <a:pt x="61" y="387"/>
                    </a:lnTo>
                    <a:lnTo>
                      <a:pt x="67" y="394"/>
                    </a:lnTo>
                    <a:lnTo>
                      <a:pt x="73" y="401"/>
                    </a:lnTo>
                    <a:lnTo>
                      <a:pt x="80" y="406"/>
                    </a:lnTo>
                    <a:lnTo>
                      <a:pt x="87" y="411"/>
                    </a:lnTo>
                    <a:lnTo>
                      <a:pt x="96" y="415"/>
                    </a:lnTo>
                    <a:lnTo>
                      <a:pt x="106" y="417"/>
                    </a:lnTo>
                    <a:lnTo>
                      <a:pt x="116" y="419"/>
                    </a:lnTo>
                    <a:lnTo>
                      <a:pt x="127" y="420"/>
                    </a:lnTo>
                    <a:lnTo>
                      <a:pt x="140" y="421"/>
                    </a:lnTo>
                    <a:lnTo>
                      <a:pt x="155" y="420"/>
                    </a:lnTo>
                    <a:lnTo>
                      <a:pt x="169" y="418"/>
                    </a:lnTo>
                    <a:lnTo>
                      <a:pt x="182" y="414"/>
                    </a:lnTo>
                    <a:lnTo>
                      <a:pt x="195" y="407"/>
                    </a:lnTo>
                    <a:lnTo>
                      <a:pt x="201" y="404"/>
                    </a:lnTo>
                    <a:lnTo>
                      <a:pt x="205" y="400"/>
                    </a:lnTo>
                    <a:lnTo>
                      <a:pt x="209" y="395"/>
                    </a:lnTo>
                    <a:lnTo>
                      <a:pt x="213" y="391"/>
                    </a:lnTo>
                    <a:lnTo>
                      <a:pt x="216" y="386"/>
                    </a:lnTo>
                    <a:lnTo>
                      <a:pt x="217" y="379"/>
                    </a:lnTo>
                    <a:lnTo>
                      <a:pt x="218" y="374"/>
                    </a:lnTo>
                    <a:lnTo>
                      <a:pt x="219" y="366"/>
                    </a:lnTo>
                    <a:lnTo>
                      <a:pt x="218" y="362"/>
                    </a:lnTo>
                    <a:lnTo>
                      <a:pt x="218" y="357"/>
                    </a:lnTo>
                    <a:lnTo>
                      <a:pt x="216" y="352"/>
                    </a:lnTo>
                    <a:lnTo>
                      <a:pt x="214" y="348"/>
                    </a:lnTo>
                    <a:lnTo>
                      <a:pt x="212" y="345"/>
                    </a:lnTo>
                    <a:lnTo>
                      <a:pt x="208" y="340"/>
                    </a:lnTo>
                    <a:lnTo>
                      <a:pt x="204" y="337"/>
                    </a:lnTo>
                    <a:lnTo>
                      <a:pt x="200" y="335"/>
                    </a:lnTo>
                    <a:lnTo>
                      <a:pt x="192" y="332"/>
                    </a:lnTo>
                    <a:lnTo>
                      <a:pt x="182" y="327"/>
                    </a:lnTo>
                    <a:lnTo>
                      <a:pt x="168" y="323"/>
                    </a:lnTo>
                    <a:lnTo>
                      <a:pt x="152" y="319"/>
                    </a:lnTo>
                    <a:lnTo>
                      <a:pt x="108" y="308"/>
                    </a:lnTo>
                    <a:lnTo>
                      <a:pt x="88" y="303"/>
                    </a:lnTo>
                    <a:lnTo>
                      <a:pt x="71" y="297"/>
                    </a:lnTo>
                    <a:lnTo>
                      <a:pt x="57" y="292"/>
                    </a:lnTo>
                    <a:lnTo>
                      <a:pt x="45" y="285"/>
                    </a:lnTo>
                    <a:lnTo>
                      <a:pt x="36" y="279"/>
                    </a:lnTo>
                    <a:lnTo>
                      <a:pt x="30" y="273"/>
                    </a:lnTo>
                    <a:lnTo>
                      <a:pt x="24" y="266"/>
                    </a:lnTo>
                    <a:lnTo>
                      <a:pt x="18" y="258"/>
                    </a:lnTo>
                    <a:lnTo>
                      <a:pt x="14" y="251"/>
                    </a:lnTo>
                    <a:lnTo>
                      <a:pt x="12" y="242"/>
                    </a:lnTo>
                    <a:lnTo>
                      <a:pt x="9" y="233"/>
                    </a:lnTo>
                    <a:lnTo>
                      <a:pt x="9" y="224"/>
                    </a:lnTo>
                    <a:lnTo>
                      <a:pt x="9" y="212"/>
                    </a:lnTo>
                    <a:lnTo>
                      <a:pt x="12" y="201"/>
                    </a:lnTo>
                    <a:lnTo>
                      <a:pt x="14" y="191"/>
                    </a:lnTo>
                    <a:lnTo>
                      <a:pt x="18" y="181"/>
                    </a:lnTo>
                    <a:lnTo>
                      <a:pt x="22" y="173"/>
                    </a:lnTo>
                    <a:lnTo>
                      <a:pt x="28" y="164"/>
                    </a:lnTo>
                    <a:lnTo>
                      <a:pt x="35" y="156"/>
                    </a:lnTo>
                    <a:lnTo>
                      <a:pt x="43" y="148"/>
                    </a:lnTo>
                    <a:lnTo>
                      <a:pt x="52" y="141"/>
                    </a:lnTo>
                    <a:lnTo>
                      <a:pt x="61" y="136"/>
                    </a:lnTo>
                    <a:lnTo>
                      <a:pt x="72" y="131"/>
                    </a:lnTo>
                    <a:lnTo>
                      <a:pt x="83" y="126"/>
                    </a:lnTo>
                    <a:lnTo>
                      <a:pt x="95" y="124"/>
                    </a:lnTo>
                    <a:lnTo>
                      <a:pt x="107" y="121"/>
                    </a:lnTo>
                    <a:lnTo>
                      <a:pt x="120" y="120"/>
                    </a:lnTo>
                    <a:lnTo>
                      <a:pt x="134" y="120"/>
                    </a:lnTo>
                    <a:lnTo>
                      <a:pt x="152" y="120"/>
                    </a:lnTo>
                    <a:lnTo>
                      <a:pt x="169" y="122"/>
                    </a:lnTo>
                    <a:lnTo>
                      <a:pt x="185" y="125"/>
                    </a:lnTo>
                    <a:lnTo>
                      <a:pt x="199" y="131"/>
                    </a:lnTo>
                    <a:lnTo>
                      <a:pt x="212" y="136"/>
                    </a:lnTo>
                    <a:lnTo>
                      <a:pt x="222" y="144"/>
                    </a:lnTo>
                    <a:lnTo>
                      <a:pt x="233" y="153"/>
                    </a:lnTo>
                    <a:lnTo>
                      <a:pt x="242" y="163"/>
                    </a:lnTo>
                    <a:lnTo>
                      <a:pt x="247" y="170"/>
                    </a:lnTo>
                    <a:lnTo>
                      <a:pt x="252" y="177"/>
                    </a:lnTo>
                    <a:lnTo>
                      <a:pt x="255" y="185"/>
                    </a:lnTo>
                    <a:lnTo>
                      <a:pt x="257" y="191"/>
                    </a:lnTo>
                    <a:lnTo>
                      <a:pt x="259" y="199"/>
                    </a:lnTo>
                    <a:lnTo>
                      <a:pt x="261" y="206"/>
                    </a:lnTo>
                    <a:lnTo>
                      <a:pt x="262" y="214"/>
                    </a:lnTo>
                    <a:lnTo>
                      <a:pt x="262" y="223"/>
                    </a:lnTo>
                    <a:lnTo>
                      <a:pt x="210" y="223"/>
                    </a:lnTo>
                    <a:lnTo>
                      <a:pt x="209" y="213"/>
                    </a:lnTo>
                    <a:lnTo>
                      <a:pt x="206" y="204"/>
                    </a:lnTo>
                    <a:lnTo>
                      <a:pt x="202" y="197"/>
                    </a:lnTo>
                    <a:lnTo>
                      <a:pt x="196" y="188"/>
                    </a:lnTo>
                    <a:lnTo>
                      <a:pt x="192" y="184"/>
                    </a:lnTo>
                    <a:lnTo>
                      <a:pt x="186" y="179"/>
                    </a:lnTo>
                    <a:lnTo>
                      <a:pt x="178" y="175"/>
                    </a:lnTo>
                    <a:lnTo>
                      <a:pt x="170" y="173"/>
                    </a:lnTo>
                    <a:lnTo>
                      <a:pt x="162" y="170"/>
                    </a:lnTo>
                    <a:lnTo>
                      <a:pt x="152" y="169"/>
                    </a:lnTo>
                    <a:lnTo>
                      <a:pt x="141" y="167"/>
                    </a:lnTo>
                    <a:lnTo>
                      <a:pt x="129" y="167"/>
                    </a:lnTo>
                    <a:lnTo>
                      <a:pt x="114" y="167"/>
                    </a:lnTo>
                    <a:lnTo>
                      <a:pt x="101" y="170"/>
                    </a:lnTo>
                    <a:lnTo>
                      <a:pt x="91" y="174"/>
                    </a:lnTo>
                    <a:lnTo>
                      <a:pt x="82" y="179"/>
                    </a:lnTo>
                    <a:lnTo>
                      <a:pt x="78" y="181"/>
                    </a:lnTo>
                    <a:lnTo>
                      <a:pt x="74" y="185"/>
                    </a:lnTo>
                    <a:lnTo>
                      <a:pt x="71" y="189"/>
                    </a:lnTo>
                    <a:lnTo>
                      <a:pt x="69" y="192"/>
                    </a:lnTo>
                    <a:lnTo>
                      <a:pt x="68" y="197"/>
                    </a:lnTo>
                    <a:lnTo>
                      <a:pt x="66" y="201"/>
                    </a:lnTo>
                    <a:lnTo>
                      <a:pt x="66" y="205"/>
                    </a:lnTo>
                    <a:lnTo>
                      <a:pt x="65" y="211"/>
                    </a:lnTo>
                    <a:lnTo>
                      <a:pt x="66" y="215"/>
                    </a:lnTo>
                    <a:lnTo>
                      <a:pt x="67" y="220"/>
                    </a:lnTo>
                    <a:lnTo>
                      <a:pt x="68" y="225"/>
                    </a:lnTo>
                    <a:lnTo>
                      <a:pt x="70" y="229"/>
                    </a:lnTo>
                    <a:lnTo>
                      <a:pt x="73" y="233"/>
                    </a:lnTo>
                    <a:lnTo>
                      <a:pt x="78" y="238"/>
                    </a:lnTo>
                    <a:lnTo>
                      <a:pt x="82" y="241"/>
                    </a:lnTo>
                    <a:lnTo>
                      <a:pt x="86" y="244"/>
                    </a:lnTo>
                    <a:lnTo>
                      <a:pt x="94" y="247"/>
                    </a:lnTo>
                    <a:lnTo>
                      <a:pt x="102" y="252"/>
                    </a:lnTo>
                    <a:lnTo>
                      <a:pt x="112" y="255"/>
                    </a:lnTo>
                    <a:lnTo>
                      <a:pt x="123" y="257"/>
                    </a:lnTo>
                    <a:lnTo>
                      <a:pt x="161" y="267"/>
                    </a:lnTo>
                    <a:lnTo>
                      <a:pt x="188" y="273"/>
                    </a:lnTo>
                    <a:lnTo>
                      <a:pt x="210" y="281"/>
                    </a:lnTo>
                    <a:lnTo>
                      <a:pt x="229" y="287"/>
                    </a:lnTo>
                    <a:lnTo>
                      <a:pt x="241" y="294"/>
                    </a:lnTo>
                    <a:lnTo>
                      <a:pt x="248" y="299"/>
                    </a:lnTo>
                    <a:lnTo>
                      <a:pt x="255" y="306"/>
                    </a:lnTo>
                    <a:lnTo>
                      <a:pt x="260" y="313"/>
                    </a:lnTo>
                    <a:lnTo>
                      <a:pt x="266" y="321"/>
                    </a:lnTo>
                    <a:lnTo>
                      <a:pt x="269" y="330"/>
                    </a:lnTo>
                    <a:lnTo>
                      <a:pt x="271" y="339"/>
                    </a:lnTo>
                    <a:lnTo>
                      <a:pt x="273" y="349"/>
                    </a:lnTo>
                    <a:lnTo>
                      <a:pt x="273" y="360"/>
                    </a:lnTo>
                    <a:lnTo>
                      <a:pt x="272" y="371"/>
                    </a:lnTo>
                    <a:lnTo>
                      <a:pt x="271" y="381"/>
                    </a:lnTo>
                    <a:lnTo>
                      <a:pt x="269" y="391"/>
                    </a:lnTo>
                    <a:lnTo>
                      <a:pt x="264" y="401"/>
                    </a:lnTo>
                    <a:lnTo>
                      <a:pt x="260" y="411"/>
                    </a:lnTo>
                    <a:lnTo>
                      <a:pt x="255" y="419"/>
                    </a:lnTo>
                    <a:lnTo>
                      <a:pt x="247" y="428"/>
                    </a:lnTo>
                    <a:lnTo>
                      <a:pt x="240" y="435"/>
                    </a:lnTo>
                    <a:lnTo>
                      <a:pt x="231" y="443"/>
                    </a:lnTo>
                    <a:lnTo>
                      <a:pt x="220" y="449"/>
                    </a:lnTo>
                    <a:lnTo>
                      <a:pt x="209" y="455"/>
                    </a:lnTo>
                    <a:lnTo>
                      <a:pt x="197" y="459"/>
                    </a:lnTo>
                    <a:lnTo>
                      <a:pt x="185" y="462"/>
                    </a:lnTo>
                    <a:lnTo>
                      <a:pt x="169" y="466"/>
                    </a:lnTo>
                    <a:lnTo>
                      <a:pt x="154" y="467"/>
                    </a:lnTo>
                    <a:lnTo>
                      <a:pt x="138" y="468"/>
                    </a:lnTo>
                    <a:lnTo>
                      <a:pt x="120" y="467"/>
                    </a:lnTo>
                    <a:lnTo>
                      <a:pt x="103" y="466"/>
                    </a:lnTo>
                    <a:lnTo>
                      <a:pt x="88" y="462"/>
                    </a:lnTo>
                    <a:lnTo>
                      <a:pt x="74" y="459"/>
                    </a:lnTo>
                    <a:lnTo>
                      <a:pt x="62" y="455"/>
                    </a:lnTo>
                    <a:lnTo>
                      <a:pt x="52" y="448"/>
                    </a:lnTo>
                    <a:lnTo>
                      <a:pt x="42" y="442"/>
                    </a:lnTo>
                    <a:lnTo>
                      <a:pt x="33" y="434"/>
                    </a:lnTo>
                    <a:lnTo>
                      <a:pt x="26" y="426"/>
                    </a:lnTo>
                    <a:lnTo>
                      <a:pt x="19" y="417"/>
                    </a:lnTo>
                    <a:lnTo>
                      <a:pt x="14" y="407"/>
                    </a:lnTo>
                    <a:lnTo>
                      <a:pt x="9" y="398"/>
                    </a:lnTo>
                    <a:lnTo>
                      <a:pt x="6" y="387"/>
                    </a:lnTo>
                    <a:lnTo>
                      <a:pt x="3" y="376"/>
                    </a:lnTo>
                    <a:lnTo>
                      <a:pt x="1" y="364"/>
                    </a:lnTo>
                    <a:lnTo>
                      <a:pt x="0" y="352"/>
                    </a:lnTo>
                    <a:lnTo>
                      <a:pt x="53" y="352"/>
                    </a:lnTo>
                    <a:close/>
                    <a:moveTo>
                      <a:pt x="357" y="129"/>
                    </a:moveTo>
                    <a:lnTo>
                      <a:pt x="357" y="129"/>
                    </a:lnTo>
                    <a:lnTo>
                      <a:pt x="411" y="129"/>
                    </a:lnTo>
                    <a:lnTo>
                      <a:pt x="411" y="175"/>
                    </a:lnTo>
                    <a:lnTo>
                      <a:pt x="421" y="163"/>
                    </a:lnTo>
                    <a:lnTo>
                      <a:pt x="430" y="153"/>
                    </a:lnTo>
                    <a:lnTo>
                      <a:pt x="438" y="146"/>
                    </a:lnTo>
                    <a:lnTo>
                      <a:pt x="447" y="139"/>
                    </a:lnTo>
                    <a:lnTo>
                      <a:pt x="454" y="135"/>
                    </a:lnTo>
                    <a:lnTo>
                      <a:pt x="461" y="132"/>
                    </a:lnTo>
                    <a:lnTo>
                      <a:pt x="468" y="129"/>
                    </a:lnTo>
                    <a:lnTo>
                      <a:pt x="475" y="125"/>
                    </a:lnTo>
                    <a:lnTo>
                      <a:pt x="484" y="123"/>
                    </a:lnTo>
                    <a:lnTo>
                      <a:pt x="491" y="122"/>
                    </a:lnTo>
                    <a:lnTo>
                      <a:pt x="500" y="121"/>
                    </a:lnTo>
                    <a:lnTo>
                      <a:pt x="509" y="121"/>
                    </a:lnTo>
                    <a:lnTo>
                      <a:pt x="517" y="121"/>
                    </a:lnTo>
                    <a:lnTo>
                      <a:pt x="527" y="122"/>
                    </a:lnTo>
                    <a:lnTo>
                      <a:pt x="536" y="123"/>
                    </a:lnTo>
                    <a:lnTo>
                      <a:pt x="543" y="125"/>
                    </a:lnTo>
                    <a:lnTo>
                      <a:pt x="551" y="129"/>
                    </a:lnTo>
                    <a:lnTo>
                      <a:pt x="558" y="132"/>
                    </a:lnTo>
                    <a:lnTo>
                      <a:pt x="565" y="136"/>
                    </a:lnTo>
                    <a:lnTo>
                      <a:pt x="571" y="140"/>
                    </a:lnTo>
                    <a:lnTo>
                      <a:pt x="578" y="146"/>
                    </a:lnTo>
                    <a:lnTo>
                      <a:pt x="584" y="153"/>
                    </a:lnTo>
                    <a:lnTo>
                      <a:pt x="590" y="162"/>
                    </a:lnTo>
                    <a:lnTo>
                      <a:pt x="595" y="173"/>
                    </a:lnTo>
                    <a:lnTo>
                      <a:pt x="605" y="160"/>
                    </a:lnTo>
                    <a:lnTo>
                      <a:pt x="616" y="150"/>
                    </a:lnTo>
                    <a:lnTo>
                      <a:pt x="626" y="140"/>
                    </a:lnTo>
                    <a:lnTo>
                      <a:pt x="638" y="134"/>
                    </a:lnTo>
                    <a:lnTo>
                      <a:pt x="651" y="129"/>
                    </a:lnTo>
                    <a:lnTo>
                      <a:pt x="664" y="124"/>
                    </a:lnTo>
                    <a:lnTo>
                      <a:pt x="679" y="122"/>
                    </a:lnTo>
                    <a:lnTo>
                      <a:pt x="693" y="121"/>
                    </a:lnTo>
                    <a:lnTo>
                      <a:pt x="710" y="122"/>
                    </a:lnTo>
                    <a:lnTo>
                      <a:pt x="724" y="124"/>
                    </a:lnTo>
                    <a:lnTo>
                      <a:pt x="738" y="127"/>
                    </a:lnTo>
                    <a:lnTo>
                      <a:pt x="750" y="133"/>
                    </a:lnTo>
                    <a:lnTo>
                      <a:pt x="759" y="139"/>
                    </a:lnTo>
                    <a:lnTo>
                      <a:pt x="769" y="148"/>
                    </a:lnTo>
                    <a:lnTo>
                      <a:pt x="777" y="158"/>
                    </a:lnTo>
                    <a:lnTo>
                      <a:pt x="783" y="169"/>
                    </a:lnTo>
                    <a:lnTo>
                      <a:pt x="786" y="175"/>
                    </a:lnTo>
                    <a:lnTo>
                      <a:pt x="790" y="183"/>
                    </a:lnTo>
                    <a:lnTo>
                      <a:pt x="792" y="190"/>
                    </a:lnTo>
                    <a:lnTo>
                      <a:pt x="793" y="199"/>
                    </a:lnTo>
                    <a:lnTo>
                      <a:pt x="796" y="217"/>
                    </a:lnTo>
                    <a:lnTo>
                      <a:pt x="796" y="238"/>
                    </a:lnTo>
                    <a:lnTo>
                      <a:pt x="796" y="455"/>
                    </a:lnTo>
                    <a:lnTo>
                      <a:pt x="740" y="455"/>
                    </a:lnTo>
                    <a:lnTo>
                      <a:pt x="740" y="228"/>
                    </a:lnTo>
                    <a:lnTo>
                      <a:pt x="739" y="220"/>
                    </a:lnTo>
                    <a:lnTo>
                      <a:pt x="739" y="213"/>
                    </a:lnTo>
                    <a:lnTo>
                      <a:pt x="737" y="206"/>
                    </a:lnTo>
                    <a:lnTo>
                      <a:pt x="736" y="201"/>
                    </a:lnTo>
                    <a:lnTo>
                      <a:pt x="733" y="196"/>
                    </a:lnTo>
                    <a:lnTo>
                      <a:pt x="730" y="190"/>
                    </a:lnTo>
                    <a:lnTo>
                      <a:pt x="727" y="187"/>
                    </a:lnTo>
                    <a:lnTo>
                      <a:pt x="723" y="184"/>
                    </a:lnTo>
                    <a:lnTo>
                      <a:pt x="714" y="178"/>
                    </a:lnTo>
                    <a:lnTo>
                      <a:pt x="705" y="174"/>
                    </a:lnTo>
                    <a:lnTo>
                      <a:pt x="695" y="172"/>
                    </a:lnTo>
                    <a:lnTo>
                      <a:pt x="684" y="171"/>
                    </a:lnTo>
                    <a:lnTo>
                      <a:pt x="675" y="172"/>
                    </a:lnTo>
                    <a:lnTo>
                      <a:pt x="668" y="173"/>
                    </a:lnTo>
                    <a:lnTo>
                      <a:pt x="660" y="174"/>
                    </a:lnTo>
                    <a:lnTo>
                      <a:pt x="653" y="176"/>
                    </a:lnTo>
                    <a:lnTo>
                      <a:pt x="646" y="179"/>
                    </a:lnTo>
                    <a:lnTo>
                      <a:pt x="639" y="184"/>
                    </a:lnTo>
                    <a:lnTo>
                      <a:pt x="634" y="188"/>
                    </a:lnTo>
                    <a:lnTo>
                      <a:pt x="628" y="192"/>
                    </a:lnTo>
                    <a:lnTo>
                      <a:pt x="622" y="199"/>
                    </a:lnTo>
                    <a:lnTo>
                      <a:pt x="618" y="205"/>
                    </a:lnTo>
                    <a:lnTo>
                      <a:pt x="613" y="213"/>
                    </a:lnTo>
                    <a:lnTo>
                      <a:pt x="610" y="221"/>
                    </a:lnTo>
                    <a:lnTo>
                      <a:pt x="607" y="231"/>
                    </a:lnTo>
                    <a:lnTo>
                      <a:pt x="606" y="241"/>
                    </a:lnTo>
                    <a:lnTo>
                      <a:pt x="605" y="253"/>
                    </a:lnTo>
                    <a:lnTo>
                      <a:pt x="604" y="265"/>
                    </a:lnTo>
                    <a:lnTo>
                      <a:pt x="604" y="455"/>
                    </a:lnTo>
                    <a:lnTo>
                      <a:pt x="549" y="455"/>
                    </a:lnTo>
                    <a:lnTo>
                      <a:pt x="549" y="242"/>
                    </a:lnTo>
                    <a:lnTo>
                      <a:pt x="548" y="226"/>
                    </a:lnTo>
                    <a:lnTo>
                      <a:pt x="546" y="213"/>
                    </a:lnTo>
                    <a:lnTo>
                      <a:pt x="544" y="202"/>
                    </a:lnTo>
                    <a:lnTo>
                      <a:pt x="540" y="193"/>
                    </a:lnTo>
                    <a:lnTo>
                      <a:pt x="537" y="188"/>
                    </a:lnTo>
                    <a:lnTo>
                      <a:pt x="532" y="184"/>
                    </a:lnTo>
                    <a:lnTo>
                      <a:pt x="528" y="179"/>
                    </a:lnTo>
                    <a:lnTo>
                      <a:pt x="523" y="176"/>
                    </a:lnTo>
                    <a:lnTo>
                      <a:pt x="516" y="174"/>
                    </a:lnTo>
                    <a:lnTo>
                      <a:pt x="510" y="172"/>
                    </a:lnTo>
                    <a:lnTo>
                      <a:pt x="502" y="171"/>
                    </a:lnTo>
                    <a:lnTo>
                      <a:pt x="494" y="171"/>
                    </a:lnTo>
                    <a:lnTo>
                      <a:pt x="486" y="171"/>
                    </a:lnTo>
                    <a:lnTo>
                      <a:pt x="478" y="172"/>
                    </a:lnTo>
                    <a:lnTo>
                      <a:pt x="471" y="174"/>
                    </a:lnTo>
                    <a:lnTo>
                      <a:pt x="464" y="176"/>
                    </a:lnTo>
                    <a:lnTo>
                      <a:pt x="457" y="179"/>
                    </a:lnTo>
                    <a:lnTo>
                      <a:pt x="450" y="184"/>
                    </a:lnTo>
                    <a:lnTo>
                      <a:pt x="444" y="189"/>
                    </a:lnTo>
                    <a:lnTo>
                      <a:pt x="437" y="194"/>
                    </a:lnTo>
                    <a:lnTo>
                      <a:pt x="431" y="201"/>
                    </a:lnTo>
                    <a:lnTo>
                      <a:pt x="427" y="208"/>
                    </a:lnTo>
                    <a:lnTo>
                      <a:pt x="422" y="218"/>
                    </a:lnTo>
                    <a:lnTo>
                      <a:pt x="418" y="228"/>
                    </a:lnTo>
                    <a:lnTo>
                      <a:pt x="416" y="240"/>
                    </a:lnTo>
                    <a:lnTo>
                      <a:pt x="414" y="253"/>
                    </a:lnTo>
                    <a:lnTo>
                      <a:pt x="413" y="267"/>
                    </a:lnTo>
                    <a:lnTo>
                      <a:pt x="411" y="282"/>
                    </a:lnTo>
                    <a:lnTo>
                      <a:pt x="411" y="455"/>
                    </a:lnTo>
                    <a:lnTo>
                      <a:pt x="357" y="455"/>
                    </a:lnTo>
                    <a:lnTo>
                      <a:pt x="357" y="129"/>
                    </a:lnTo>
                    <a:close/>
                    <a:moveTo>
                      <a:pt x="1077" y="257"/>
                    </a:moveTo>
                    <a:lnTo>
                      <a:pt x="1077" y="257"/>
                    </a:lnTo>
                    <a:lnTo>
                      <a:pt x="1086" y="255"/>
                    </a:lnTo>
                    <a:lnTo>
                      <a:pt x="1092" y="252"/>
                    </a:lnTo>
                    <a:lnTo>
                      <a:pt x="1098" y="247"/>
                    </a:lnTo>
                    <a:lnTo>
                      <a:pt x="1102" y="241"/>
                    </a:lnTo>
                    <a:lnTo>
                      <a:pt x="1104" y="238"/>
                    </a:lnTo>
                    <a:lnTo>
                      <a:pt x="1105" y="232"/>
                    </a:lnTo>
                    <a:lnTo>
                      <a:pt x="1105" y="227"/>
                    </a:lnTo>
                    <a:lnTo>
                      <a:pt x="1105" y="220"/>
                    </a:lnTo>
                    <a:lnTo>
                      <a:pt x="1105" y="214"/>
                    </a:lnTo>
                    <a:lnTo>
                      <a:pt x="1104" y="207"/>
                    </a:lnTo>
                    <a:lnTo>
                      <a:pt x="1103" y="201"/>
                    </a:lnTo>
                    <a:lnTo>
                      <a:pt x="1101" y="196"/>
                    </a:lnTo>
                    <a:lnTo>
                      <a:pt x="1098" y="191"/>
                    </a:lnTo>
                    <a:lnTo>
                      <a:pt x="1094" y="187"/>
                    </a:lnTo>
                    <a:lnTo>
                      <a:pt x="1090" y="183"/>
                    </a:lnTo>
                    <a:lnTo>
                      <a:pt x="1086" y="179"/>
                    </a:lnTo>
                    <a:lnTo>
                      <a:pt x="1080" y="176"/>
                    </a:lnTo>
                    <a:lnTo>
                      <a:pt x="1075" y="174"/>
                    </a:lnTo>
                    <a:lnTo>
                      <a:pt x="1068" y="172"/>
                    </a:lnTo>
                    <a:lnTo>
                      <a:pt x="1062" y="170"/>
                    </a:lnTo>
                    <a:lnTo>
                      <a:pt x="1046" y="167"/>
                    </a:lnTo>
                    <a:lnTo>
                      <a:pt x="1028" y="166"/>
                    </a:lnTo>
                    <a:lnTo>
                      <a:pt x="1019" y="167"/>
                    </a:lnTo>
                    <a:lnTo>
                      <a:pt x="1009" y="169"/>
                    </a:lnTo>
                    <a:lnTo>
                      <a:pt x="1000" y="170"/>
                    </a:lnTo>
                    <a:lnTo>
                      <a:pt x="992" y="173"/>
                    </a:lnTo>
                    <a:lnTo>
                      <a:pt x="985" y="176"/>
                    </a:lnTo>
                    <a:lnTo>
                      <a:pt x="979" y="179"/>
                    </a:lnTo>
                    <a:lnTo>
                      <a:pt x="972" y="185"/>
                    </a:lnTo>
                    <a:lnTo>
                      <a:pt x="968" y="190"/>
                    </a:lnTo>
                    <a:lnTo>
                      <a:pt x="964" y="198"/>
                    </a:lnTo>
                    <a:lnTo>
                      <a:pt x="959" y="206"/>
                    </a:lnTo>
                    <a:lnTo>
                      <a:pt x="957" y="216"/>
                    </a:lnTo>
                    <a:lnTo>
                      <a:pt x="955" y="228"/>
                    </a:lnTo>
                    <a:lnTo>
                      <a:pt x="903" y="228"/>
                    </a:lnTo>
                    <a:lnTo>
                      <a:pt x="904" y="214"/>
                    </a:lnTo>
                    <a:lnTo>
                      <a:pt x="906" y="200"/>
                    </a:lnTo>
                    <a:lnTo>
                      <a:pt x="910" y="188"/>
                    </a:lnTo>
                    <a:lnTo>
                      <a:pt x="914" y="177"/>
                    </a:lnTo>
                    <a:lnTo>
                      <a:pt x="919" y="167"/>
                    </a:lnTo>
                    <a:lnTo>
                      <a:pt x="926" y="158"/>
                    </a:lnTo>
                    <a:lnTo>
                      <a:pt x="933" y="150"/>
                    </a:lnTo>
                    <a:lnTo>
                      <a:pt x="942" y="144"/>
                    </a:lnTo>
                    <a:lnTo>
                      <a:pt x="952" y="138"/>
                    </a:lnTo>
                    <a:lnTo>
                      <a:pt x="962" y="134"/>
                    </a:lnTo>
                    <a:lnTo>
                      <a:pt x="972" y="130"/>
                    </a:lnTo>
                    <a:lnTo>
                      <a:pt x="983" y="126"/>
                    </a:lnTo>
                    <a:lnTo>
                      <a:pt x="994" y="123"/>
                    </a:lnTo>
                    <a:lnTo>
                      <a:pt x="1006" y="122"/>
                    </a:lnTo>
                    <a:lnTo>
                      <a:pt x="1018" y="121"/>
                    </a:lnTo>
                    <a:lnTo>
                      <a:pt x="1029" y="120"/>
                    </a:lnTo>
                    <a:lnTo>
                      <a:pt x="1044" y="121"/>
                    </a:lnTo>
                    <a:lnTo>
                      <a:pt x="1058" y="122"/>
                    </a:lnTo>
                    <a:lnTo>
                      <a:pt x="1069" y="123"/>
                    </a:lnTo>
                    <a:lnTo>
                      <a:pt x="1082" y="125"/>
                    </a:lnTo>
                    <a:lnTo>
                      <a:pt x="1093" y="129"/>
                    </a:lnTo>
                    <a:lnTo>
                      <a:pt x="1104" y="133"/>
                    </a:lnTo>
                    <a:lnTo>
                      <a:pt x="1114" y="137"/>
                    </a:lnTo>
                    <a:lnTo>
                      <a:pt x="1123" y="143"/>
                    </a:lnTo>
                    <a:lnTo>
                      <a:pt x="1132" y="148"/>
                    </a:lnTo>
                    <a:lnTo>
                      <a:pt x="1139" y="154"/>
                    </a:lnTo>
                    <a:lnTo>
                      <a:pt x="1145" y="162"/>
                    </a:lnTo>
                    <a:lnTo>
                      <a:pt x="1150" y="171"/>
                    </a:lnTo>
                    <a:lnTo>
                      <a:pt x="1154" y="179"/>
                    </a:lnTo>
                    <a:lnTo>
                      <a:pt x="1157" y="189"/>
                    </a:lnTo>
                    <a:lnTo>
                      <a:pt x="1158" y="200"/>
                    </a:lnTo>
                    <a:lnTo>
                      <a:pt x="1159" y="211"/>
                    </a:lnTo>
                    <a:lnTo>
                      <a:pt x="1159" y="399"/>
                    </a:lnTo>
                    <a:lnTo>
                      <a:pt x="1160" y="406"/>
                    </a:lnTo>
                    <a:lnTo>
                      <a:pt x="1162" y="413"/>
                    </a:lnTo>
                    <a:lnTo>
                      <a:pt x="1165" y="415"/>
                    </a:lnTo>
                    <a:lnTo>
                      <a:pt x="1168" y="416"/>
                    </a:lnTo>
                    <a:lnTo>
                      <a:pt x="1172" y="417"/>
                    </a:lnTo>
                    <a:lnTo>
                      <a:pt x="1178" y="418"/>
                    </a:lnTo>
                    <a:lnTo>
                      <a:pt x="1181" y="417"/>
                    </a:lnTo>
                    <a:lnTo>
                      <a:pt x="1185" y="417"/>
                    </a:lnTo>
                    <a:lnTo>
                      <a:pt x="1190" y="417"/>
                    </a:lnTo>
                    <a:lnTo>
                      <a:pt x="1195" y="416"/>
                    </a:lnTo>
                    <a:lnTo>
                      <a:pt x="1195" y="456"/>
                    </a:lnTo>
                    <a:lnTo>
                      <a:pt x="1184" y="459"/>
                    </a:lnTo>
                    <a:lnTo>
                      <a:pt x="1175" y="461"/>
                    </a:lnTo>
                    <a:lnTo>
                      <a:pt x="1168" y="461"/>
                    </a:lnTo>
                    <a:lnTo>
                      <a:pt x="1157" y="462"/>
                    </a:lnTo>
                    <a:lnTo>
                      <a:pt x="1150" y="461"/>
                    </a:lnTo>
                    <a:lnTo>
                      <a:pt x="1144" y="460"/>
                    </a:lnTo>
                    <a:lnTo>
                      <a:pt x="1139" y="459"/>
                    </a:lnTo>
                    <a:lnTo>
                      <a:pt x="1133" y="457"/>
                    </a:lnTo>
                    <a:lnTo>
                      <a:pt x="1128" y="454"/>
                    </a:lnTo>
                    <a:lnTo>
                      <a:pt x="1123" y="451"/>
                    </a:lnTo>
                    <a:lnTo>
                      <a:pt x="1120" y="446"/>
                    </a:lnTo>
                    <a:lnTo>
                      <a:pt x="1116" y="442"/>
                    </a:lnTo>
                    <a:lnTo>
                      <a:pt x="1113" y="435"/>
                    </a:lnTo>
                    <a:lnTo>
                      <a:pt x="1111" y="429"/>
                    </a:lnTo>
                    <a:lnTo>
                      <a:pt x="1108" y="420"/>
                    </a:lnTo>
                    <a:lnTo>
                      <a:pt x="1107" y="412"/>
                    </a:lnTo>
                    <a:lnTo>
                      <a:pt x="1098" y="422"/>
                    </a:lnTo>
                    <a:lnTo>
                      <a:pt x="1087" y="432"/>
                    </a:lnTo>
                    <a:lnTo>
                      <a:pt x="1074" y="441"/>
                    </a:lnTo>
                    <a:lnTo>
                      <a:pt x="1059" y="449"/>
                    </a:lnTo>
                    <a:lnTo>
                      <a:pt x="1042" y="457"/>
                    </a:lnTo>
                    <a:lnTo>
                      <a:pt x="1025" y="461"/>
                    </a:lnTo>
                    <a:lnTo>
                      <a:pt x="1008" y="465"/>
                    </a:lnTo>
                    <a:lnTo>
                      <a:pt x="989" y="466"/>
                    </a:lnTo>
                    <a:lnTo>
                      <a:pt x="979" y="466"/>
                    </a:lnTo>
                    <a:lnTo>
                      <a:pt x="968" y="465"/>
                    </a:lnTo>
                    <a:lnTo>
                      <a:pt x="958" y="462"/>
                    </a:lnTo>
                    <a:lnTo>
                      <a:pt x="948" y="459"/>
                    </a:lnTo>
                    <a:lnTo>
                      <a:pt x="939" y="455"/>
                    </a:lnTo>
                    <a:lnTo>
                      <a:pt x="930" y="451"/>
                    </a:lnTo>
                    <a:lnTo>
                      <a:pt x="923" y="445"/>
                    </a:lnTo>
                    <a:lnTo>
                      <a:pt x="915" y="439"/>
                    </a:lnTo>
                    <a:lnTo>
                      <a:pt x="908" y="431"/>
                    </a:lnTo>
                    <a:lnTo>
                      <a:pt x="902" y="424"/>
                    </a:lnTo>
                    <a:lnTo>
                      <a:pt x="898" y="416"/>
                    </a:lnTo>
                    <a:lnTo>
                      <a:pt x="893" y="407"/>
                    </a:lnTo>
                    <a:lnTo>
                      <a:pt x="890" y="399"/>
                    </a:lnTo>
                    <a:lnTo>
                      <a:pt x="888" y="389"/>
                    </a:lnTo>
                    <a:lnTo>
                      <a:pt x="887" y="379"/>
                    </a:lnTo>
                    <a:lnTo>
                      <a:pt x="886" y="370"/>
                    </a:lnTo>
                    <a:lnTo>
                      <a:pt x="887" y="359"/>
                    </a:lnTo>
                    <a:lnTo>
                      <a:pt x="888" y="348"/>
                    </a:lnTo>
                    <a:lnTo>
                      <a:pt x="890" y="338"/>
                    </a:lnTo>
                    <a:lnTo>
                      <a:pt x="893" y="330"/>
                    </a:lnTo>
                    <a:lnTo>
                      <a:pt x="898" y="321"/>
                    </a:lnTo>
                    <a:lnTo>
                      <a:pt x="902" y="312"/>
                    </a:lnTo>
                    <a:lnTo>
                      <a:pt x="908" y="306"/>
                    </a:lnTo>
                    <a:lnTo>
                      <a:pt x="915" y="299"/>
                    </a:lnTo>
                    <a:lnTo>
                      <a:pt x="923" y="293"/>
                    </a:lnTo>
                    <a:lnTo>
                      <a:pt x="930" y="287"/>
                    </a:lnTo>
                    <a:lnTo>
                      <a:pt x="939" y="283"/>
                    </a:lnTo>
                    <a:lnTo>
                      <a:pt x="947" y="279"/>
                    </a:lnTo>
                    <a:lnTo>
                      <a:pt x="957" y="275"/>
                    </a:lnTo>
                    <a:lnTo>
                      <a:pt x="967" y="272"/>
                    </a:lnTo>
                    <a:lnTo>
                      <a:pt x="978" y="270"/>
                    </a:lnTo>
                    <a:lnTo>
                      <a:pt x="989" y="268"/>
                    </a:lnTo>
                    <a:lnTo>
                      <a:pt x="1077" y="257"/>
                    </a:lnTo>
                    <a:close/>
                    <a:moveTo>
                      <a:pt x="961" y="405"/>
                    </a:moveTo>
                    <a:lnTo>
                      <a:pt x="961" y="405"/>
                    </a:lnTo>
                    <a:lnTo>
                      <a:pt x="970" y="412"/>
                    </a:lnTo>
                    <a:lnTo>
                      <a:pt x="980" y="416"/>
                    </a:lnTo>
                    <a:lnTo>
                      <a:pt x="991" y="418"/>
                    </a:lnTo>
                    <a:lnTo>
                      <a:pt x="1002" y="419"/>
                    </a:lnTo>
                    <a:lnTo>
                      <a:pt x="1017" y="418"/>
                    </a:lnTo>
                    <a:lnTo>
                      <a:pt x="1031" y="416"/>
                    </a:lnTo>
                    <a:lnTo>
                      <a:pt x="1045" y="412"/>
                    </a:lnTo>
                    <a:lnTo>
                      <a:pt x="1059" y="406"/>
                    </a:lnTo>
                    <a:lnTo>
                      <a:pt x="1069" y="400"/>
                    </a:lnTo>
                    <a:lnTo>
                      <a:pt x="1078" y="393"/>
                    </a:lnTo>
                    <a:lnTo>
                      <a:pt x="1086" y="385"/>
                    </a:lnTo>
                    <a:lnTo>
                      <a:pt x="1092" y="376"/>
                    </a:lnTo>
                    <a:lnTo>
                      <a:pt x="1098" y="367"/>
                    </a:lnTo>
                    <a:lnTo>
                      <a:pt x="1101" y="357"/>
                    </a:lnTo>
                    <a:lnTo>
                      <a:pt x="1103" y="346"/>
                    </a:lnTo>
                    <a:lnTo>
                      <a:pt x="1104" y="333"/>
                    </a:lnTo>
                    <a:lnTo>
                      <a:pt x="1104" y="288"/>
                    </a:lnTo>
                    <a:lnTo>
                      <a:pt x="1092" y="295"/>
                    </a:lnTo>
                    <a:lnTo>
                      <a:pt x="1078" y="299"/>
                    </a:lnTo>
                    <a:lnTo>
                      <a:pt x="1063" y="304"/>
                    </a:lnTo>
                    <a:lnTo>
                      <a:pt x="1047" y="306"/>
                    </a:lnTo>
                    <a:lnTo>
                      <a:pt x="1014" y="310"/>
                    </a:lnTo>
                    <a:lnTo>
                      <a:pt x="1000" y="312"/>
                    </a:lnTo>
                    <a:lnTo>
                      <a:pt x="987" y="315"/>
                    </a:lnTo>
                    <a:lnTo>
                      <a:pt x="978" y="319"/>
                    </a:lnTo>
                    <a:lnTo>
                      <a:pt x="969" y="322"/>
                    </a:lnTo>
                    <a:lnTo>
                      <a:pt x="964" y="326"/>
                    </a:lnTo>
                    <a:lnTo>
                      <a:pt x="958" y="331"/>
                    </a:lnTo>
                    <a:lnTo>
                      <a:pt x="954" y="336"/>
                    </a:lnTo>
                    <a:lnTo>
                      <a:pt x="950" y="341"/>
                    </a:lnTo>
                    <a:lnTo>
                      <a:pt x="947" y="347"/>
                    </a:lnTo>
                    <a:lnTo>
                      <a:pt x="945" y="353"/>
                    </a:lnTo>
                    <a:lnTo>
                      <a:pt x="944" y="361"/>
                    </a:lnTo>
                    <a:lnTo>
                      <a:pt x="944" y="368"/>
                    </a:lnTo>
                    <a:lnTo>
                      <a:pt x="944" y="374"/>
                    </a:lnTo>
                    <a:lnTo>
                      <a:pt x="945" y="379"/>
                    </a:lnTo>
                    <a:lnTo>
                      <a:pt x="946" y="385"/>
                    </a:lnTo>
                    <a:lnTo>
                      <a:pt x="948" y="389"/>
                    </a:lnTo>
                    <a:lnTo>
                      <a:pt x="951" y="393"/>
                    </a:lnTo>
                    <a:lnTo>
                      <a:pt x="954" y="398"/>
                    </a:lnTo>
                    <a:lnTo>
                      <a:pt x="957" y="402"/>
                    </a:lnTo>
                    <a:lnTo>
                      <a:pt x="961" y="405"/>
                    </a:lnTo>
                    <a:close/>
                    <a:moveTo>
                      <a:pt x="1275" y="129"/>
                    </a:moveTo>
                    <a:lnTo>
                      <a:pt x="1275" y="129"/>
                    </a:lnTo>
                    <a:lnTo>
                      <a:pt x="1327" y="129"/>
                    </a:lnTo>
                    <a:lnTo>
                      <a:pt x="1327" y="185"/>
                    </a:lnTo>
                    <a:lnTo>
                      <a:pt x="1331" y="176"/>
                    </a:lnTo>
                    <a:lnTo>
                      <a:pt x="1338" y="166"/>
                    </a:lnTo>
                    <a:lnTo>
                      <a:pt x="1347" y="156"/>
                    </a:lnTo>
                    <a:lnTo>
                      <a:pt x="1358" y="145"/>
                    </a:lnTo>
                    <a:lnTo>
                      <a:pt x="1364" y="139"/>
                    </a:lnTo>
                    <a:lnTo>
                      <a:pt x="1371" y="134"/>
                    </a:lnTo>
                    <a:lnTo>
                      <a:pt x="1378" y="131"/>
                    </a:lnTo>
                    <a:lnTo>
                      <a:pt x="1385" y="126"/>
                    </a:lnTo>
                    <a:lnTo>
                      <a:pt x="1393" y="124"/>
                    </a:lnTo>
                    <a:lnTo>
                      <a:pt x="1400" y="122"/>
                    </a:lnTo>
                    <a:lnTo>
                      <a:pt x="1408" y="121"/>
                    </a:lnTo>
                    <a:lnTo>
                      <a:pt x="1416" y="121"/>
                    </a:lnTo>
                    <a:lnTo>
                      <a:pt x="1418" y="121"/>
                    </a:lnTo>
                    <a:lnTo>
                      <a:pt x="1421" y="121"/>
                    </a:lnTo>
                    <a:lnTo>
                      <a:pt x="1426" y="122"/>
                    </a:lnTo>
                    <a:lnTo>
                      <a:pt x="1434" y="122"/>
                    </a:lnTo>
                    <a:lnTo>
                      <a:pt x="1434" y="180"/>
                    </a:lnTo>
                    <a:lnTo>
                      <a:pt x="1429" y="179"/>
                    </a:lnTo>
                    <a:lnTo>
                      <a:pt x="1425" y="179"/>
                    </a:lnTo>
                    <a:lnTo>
                      <a:pt x="1421" y="179"/>
                    </a:lnTo>
                    <a:lnTo>
                      <a:pt x="1415" y="179"/>
                    </a:lnTo>
                    <a:lnTo>
                      <a:pt x="1405" y="179"/>
                    </a:lnTo>
                    <a:lnTo>
                      <a:pt x="1396" y="180"/>
                    </a:lnTo>
                    <a:lnTo>
                      <a:pt x="1387" y="183"/>
                    </a:lnTo>
                    <a:lnTo>
                      <a:pt x="1380" y="186"/>
                    </a:lnTo>
                    <a:lnTo>
                      <a:pt x="1371" y="189"/>
                    </a:lnTo>
                    <a:lnTo>
                      <a:pt x="1364" y="193"/>
                    </a:lnTo>
                    <a:lnTo>
                      <a:pt x="1358" y="199"/>
                    </a:lnTo>
                    <a:lnTo>
                      <a:pt x="1351" y="205"/>
                    </a:lnTo>
                    <a:lnTo>
                      <a:pt x="1347" y="213"/>
                    </a:lnTo>
                    <a:lnTo>
                      <a:pt x="1342" y="219"/>
                    </a:lnTo>
                    <a:lnTo>
                      <a:pt x="1338" y="227"/>
                    </a:lnTo>
                    <a:lnTo>
                      <a:pt x="1335" y="234"/>
                    </a:lnTo>
                    <a:lnTo>
                      <a:pt x="1333" y="242"/>
                    </a:lnTo>
                    <a:lnTo>
                      <a:pt x="1331" y="251"/>
                    </a:lnTo>
                    <a:lnTo>
                      <a:pt x="1330" y="258"/>
                    </a:lnTo>
                    <a:lnTo>
                      <a:pt x="1330" y="267"/>
                    </a:lnTo>
                    <a:lnTo>
                      <a:pt x="1330" y="455"/>
                    </a:lnTo>
                    <a:lnTo>
                      <a:pt x="1275" y="455"/>
                    </a:lnTo>
                    <a:lnTo>
                      <a:pt x="1275" y="129"/>
                    </a:lnTo>
                    <a:close/>
                    <a:moveTo>
                      <a:pt x="1572" y="37"/>
                    </a:moveTo>
                    <a:lnTo>
                      <a:pt x="1572" y="37"/>
                    </a:lnTo>
                    <a:lnTo>
                      <a:pt x="1572" y="129"/>
                    </a:lnTo>
                    <a:lnTo>
                      <a:pt x="1624" y="129"/>
                    </a:lnTo>
                    <a:lnTo>
                      <a:pt x="1624" y="173"/>
                    </a:lnTo>
                    <a:lnTo>
                      <a:pt x="1572" y="173"/>
                    </a:lnTo>
                    <a:lnTo>
                      <a:pt x="1572" y="387"/>
                    </a:lnTo>
                    <a:lnTo>
                      <a:pt x="1573" y="394"/>
                    </a:lnTo>
                    <a:lnTo>
                      <a:pt x="1575" y="401"/>
                    </a:lnTo>
                    <a:lnTo>
                      <a:pt x="1578" y="405"/>
                    </a:lnTo>
                    <a:lnTo>
                      <a:pt x="1584" y="409"/>
                    </a:lnTo>
                    <a:lnTo>
                      <a:pt x="1587" y="411"/>
                    </a:lnTo>
                    <a:lnTo>
                      <a:pt x="1592" y="412"/>
                    </a:lnTo>
                    <a:lnTo>
                      <a:pt x="1598" y="413"/>
                    </a:lnTo>
                    <a:lnTo>
                      <a:pt x="1605" y="413"/>
                    </a:lnTo>
                    <a:lnTo>
                      <a:pt x="1609" y="413"/>
                    </a:lnTo>
                    <a:lnTo>
                      <a:pt x="1614" y="413"/>
                    </a:lnTo>
                    <a:lnTo>
                      <a:pt x="1618" y="412"/>
                    </a:lnTo>
                    <a:lnTo>
                      <a:pt x="1624" y="412"/>
                    </a:lnTo>
                    <a:lnTo>
                      <a:pt x="1624" y="455"/>
                    </a:lnTo>
                    <a:lnTo>
                      <a:pt x="1615" y="457"/>
                    </a:lnTo>
                    <a:lnTo>
                      <a:pt x="1604" y="459"/>
                    </a:lnTo>
                    <a:lnTo>
                      <a:pt x="1593" y="460"/>
                    </a:lnTo>
                    <a:lnTo>
                      <a:pt x="1583" y="460"/>
                    </a:lnTo>
                    <a:lnTo>
                      <a:pt x="1573" y="460"/>
                    </a:lnTo>
                    <a:lnTo>
                      <a:pt x="1564" y="459"/>
                    </a:lnTo>
                    <a:lnTo>
                      <a:pt x="1557" y="457"/>
                    </a:lnTo>
                    <a:lnTo>
                      <a:pt x="1550" y="455"/>
                    </a:lnTo>
                    <a:lnTo>
                      <a:pt x="1544" y="453"/>
                    </a:lnTo>
                    <a:lnTo>
                      <a:pt x="1538" y="449"/>
                    </a:lnTo>
                    <a:lnTo>
                      <a:pt x="1534" y="445"/>
                    </a:lnTo>
                    <a:lnTo>
                      <a:pt x="1531" y="441"/>
                    </a:lnTo>
                    <a:lnTo>
                      <a:pt x="1528" y="435"/>
                    </a:lnTo>
                    <a:lnTo>
                      <a:pt x="1524" y="430"/>
                    </a:lnTo>
                    <a:lnTo>
                      <a:pt x="1522" y="424"/>
                    </a:lnTo>
                    <a:lnTo>
                      <a:pt x="1520" y="418"/>
                    </a:lnTo>
                    <a:lnTo>
                      <a:pt x="1518" y="404"/>
                    </a:lnTo>
                    <a:lnTo>
                      <a:pt x="1517" y="389"/>
                    </a:lnTo>
                    <a:lnTo>
                      <a:pt x="1517" y="173"/>
                    </a:lnTo>
                    <a:lnTo>
                      <a:pt x="1472" y="173"/>
                    </a:lnTo>
                    <a:lnTo>
                      <a:pt x="1512" y="121"/>
                    </a:lnTo>
                    <a:lnTo>
                      <a:pt x="1572" y="37"/>
                    </a:lnTo>
                    <a:close/>
                    <a:moveTo>
                      <a:pt x="1730" y="28"/>
                    </a:moveTo>
                    <a:lnTo>
                      <a:pt x="1730" y="28"/>
                    </a:lnTo>
                    <a:lnTo>
                      <a:pt x="1734" y="22"/>
                    </a:lnTo>
                    <a:lnTo>
                      <a:pt x="1740" y="16"/>
                    </a:lnTo>
                    <a:lnTo>
                      <a:pt x="1749" y="12"/>
                    </a:lnTo>
                    <a:lnTo>
                      <a:pt x="1758" y="7"/>
                    </a:lnTo>
                    <a:lnTo>
                      <a:pt x="1767" y="4"/>
                    </a:lnTo>
                    <a:lnTo>
                      <a:pt x="1778" y="2"/>
                    </a:lnTo>
                    <a:lnTo>
                      <a:pt x="1790" y="1"/>
                    </a:lnTo>
                    <a:lnTo>
                      <a:pt x="1803" y="0"/>
                    </a:lnTo>
                    <a:lnTo>
                      <a:pt x="1809" y="1"/>
                    </a:lnTo>
                    <a:lnTo>
                      <a:pt x="1814" y="1"/>
                    </a:lnTo>
                    <a:lnTo>
                      <a:pt x="1819" y="1"/>
                    </a:lnTo>
                    <a:lnTo>
                      <a:pt x="1827" y="2"/>
                    </a:lnTo>
                    <a:lnTo>
                      <a:pt x="1827" y="52"/>
                    </a:lnTo>
                    <a:lnTo>
                      <a:pt x="1819" y="51"/>
                    </a:lnTo>
                    <a:lnTo>
                      <a:pt x="1814" y="51"/>
                    </a:lnTo>
                    <a:lnTo>
                      <a:pt x="1811" y="51"/>
                    </a:lnTo>
                    <a:lnTo>
                      <a:pt x="1806" y="51"/>
                    </a:lnTo>
                    <a:lnTo>
                      <a:pt x="1796" y="52"/>
                    </a:lnTo>
                    <a:lnTo>
                      <a:pt x="1787" y="54"/>
                    </a:lnTo>
                    <a:lnTo>
                      <a:pt x="1783" y="56"/>
                    </a:lnTo>
                    <a:lnTo>
                      <a:pt x="1780" y="58"/>
                    </a:lnTo>
                    <a:lnTo>
                      <a:pt x="1778" y="60"/>
                    </a:lnTo>
                    <a:lnTo>
                      <a:pt x="1776" y="64"/>
                    </a:lnTo>
                    <a:lnTo>
                      <a:pt x="1774" y="72"/>
                    </a:lnTo>
                    <a:lnTo>
                      <a:pt x="1773" y="86"/>
                    </a:lnTo>
                    <a:lnTo>
                      <a:pt x="1772" y="106"/>
                    </a:lnTo>
                    <a:lnTo>
                      <a:pt x="1772" y="130"/>
                    </a:lnTo>
                    <a:lnTo>
                      <a:pt x="1827" y="130"/>
                    </a:lnTo>
                    <a:lnTo>
                      <a:pt x="1827" y="173"/>
                    </a:lnTo>
                    <a:lnTo>
                      <a:pt x="1772" y="173"/>
                    </a:lnTo>
                    <a:lnTo>
                      <a:pt x="1772" y="455"/>
                    </a:lnTo>
                    <a:lnTo>
                      <a:pt x="1717" y="455"/>
                    </a:lnTo>
                    <a:lnTo>
                      <a:pt x="1717" y="173"/>
                    </a:lnTo>
                    <a:lnTo>
                      <a:pt x="1671" y="173"/>
                    </a:lnTo>
                    <a:lnTo>
                      <a:pt x="1671" y="130"/>
                    </a:lnTo>
                    <a:lnTo>
                      <a:pt x="1717" y="130"/>
                    </a:lnTo>
                    <a:lnTo>
                      <a:pt x="1717" y="79"/>
                    </a:lnTo>
                    <a:lnTo>
                      <a:pt x="1719" y="63"/>
                    </a:lnTo>
                    <a:lnTo>
                      <a:pt x="1721" y="49"/>
                    </a:lnTo>
                    <a:lnTo>
                      <a:pt x="1724" y="38"/>
                    </a:lnTo>
                    <a:lnTo>
                      <a:pt x="1730" y="28"/>
                    </a:lnTo>
                    <a:close/>
                    <a:moveTo>
                      <a:pt x="1903" y="6"/>
                    </a:moveTo>
                    <a:lnTo>
                      <a:pt x="1903" y="6"/>
                    </a:lnTo>
                    <a:lnTo>
                      <a:pt x="1958" y="6"/>
                    </a:lnTo>
                    <a:lnTo>
                      <a:pt x="1958" y="455"/>
                    </a:lnTo>
                    <a:lnTo>
                      <a:pt x="1903" y="455"/>
                    </a:lnTo>
                    <a:lnTo>
                      <a:pt x="1903" y="6"/>
                    </a:lnTo>
                    <a:close/>
                    <a:moveTo>
                      <a:pt x="2267" y="137"/>
                    </a:moveTo>
                    <a:lnTo>
                      <a:pt x="2267" y="137"/>
                    </a:lnTo>
                    <a:lnTo>
                      <a:pt x="2282" y="146"/>
                    </a:lnTo>
                    <a:lnTo>
                      <a:pt x="2295" y="156"/>
                    </a:lnTo>
                    <a:lnTo>
                      <a:pt x="2301" y="161"/>
                    </a:lnTo>
                    <a:lnTo>
                      <a:pt x="2307" y="167"/>
                    </a:lnTo>
                    <a:lnTo>
                      <a:pt x="2311" y="173"/>
                    </a:lnTo>
                    <a:lnTo>
                      <a:pt x="2315" y="179"/>
                    </a:lnTo>
                    <a:lnTo>
                      <a:pt x="2323" y="192"/>
                    </a:lnTo>
                    <a:lnTo>
                      <a:pt x="2329" y="206"/>
                    </a:lnTo>
                    <a:lnTo>
                      <a:pt x="2334" y="221"/>
                    </a:lnTo>
                    <a:lnTo>
                      <a:pt x="2338" y="237"/>
                    </a:lnTo>
                    <a:lnTo>
                      <a:pt x="2339" y="250"/>
                    </a:lnTo>
                    <a:lnTo>
                      <a:pt x="2341" y="267"/>
                    </a:lnTo>
                    <a:lnTo>
                      <a:pt x="2342" y="286"/>
                    </a:lnTo>
                    <a:lnTo>
                      <a:pt x="2342" y="309"/>
                    </a:lnTo>
                    <a:lnTo>
                      <a:pt x="2105" y="309"/>
                    </a:lnTo>
                    <a:lnTo>
                      <a:pt x="2106" y="321"/>
                    </a:lnTo>
                    <a:lnTo>
                      <a:pt x="2107" y="333"/>
                    </a:lnTo>
                    <a:lnTo>
                      <a:pt x="2109" y="344"/>
                    </a:lnTo>
                    <a:lnTo>
                      <a:pt x="2111" y="354"/>
                    </a:lnTo>
                    <a:lnTo>
                      <a:pt x="2114" y="364"/>
                    </a:lnTo>
                    <a:lnTo>
                      <a:pt x="2119" y="373"/>
                    </a:lnTo>
                    <a:lnTo>
                      <a:pt x="2123" y="381"/>
                    </a:lnTo>
                    <a:lnTo>
                      <a:pt x="2128" y="389"/>
                    </a:lnTo>
                    <a:lnTo>
                      <a:pt x="2134" y="397"/>
                    </a:lnTo>
                    <a:lnTo>
                      <a:pt x="2140" y="402"/>
                    </a:lnTo>
                    <a:lnTo>
                      <a:pt x="2148" y="407"/>
                    </a:lnTo>
                    <a:lnTo>
                      <a:pt x="2155" y="412"/>
                    </a:lnTo>
                    <a:lnTo>
                      <a:pt x="2165" y="415"/>
                    </a:lnTo>
                    <a:lnTo>
                      <a:pt x="2174" y="417"/>
                    </a:lnTo>
                    <a:lnTo>
                      <a:pt x="2185" y="419"/>
                    </a:lnTo>
                    <a:lnTo>
                      <a:pt x="2195" y="419"/>
                    </a:lnTo>
                    <a:lnTo>
                      <a:pt x="2206" y="419"/>
                    </a:lnTo>
                    <a:lnTo>
                      <a:pt x="2216" y="417"/>
                    </a:lnTo>
                    <a:lnTo>
                      <a:pt x="2226" y="415"/>
                    </a:lnTo>
                    <a:lnTo>
                      <a:pt x="2234" y="412"/>
                    </a:lnTo>
                    <a:lnTo>
                      <a:pt x="2242" y="408"/>
                    </a:lnTo>
                    <a:lnTo>
                      <a:pt x="2249" y="403"/>
                    </a:lnTo>
                    <a:lnTo>
                      <a:pt x="2257" y="398"/>
                    </a:lnTo>
                    <a:lnTo>
                      <a:pt x="2263" y="391"/>
                    </a:lnTo>
                    <a:lnTo>
                      <a:pt x="2270" y="382"/>
                    </a:lnTo>
                    <a:lnTo>
                      <a:pt x="2275" y="373"/>
                    </a:lnTo>
                    <a:lnTo>
                      <a:pt x="2281" y="363"/>
                    </a:lnTo>
                    <a:lnTo>
                      <a:pt x="2284" y="352"/>
                    </a:lnTo>
                    <a:lnTo>
                      <a:pt x="2338" y="352"/>
                    </a:lnTo>
                    <a:lnTo>
                      <a:pt x="2336" y="362"/>
                    </a:lnTo>
                    <a:lnTo>
                      <a:pt x="2334" y="372"/>
                    </a:lnTo>
                    <a:lnTo>
                      <a:pt x="2329" y="381"/>
                    </a:lnTo>
                    <a:lnTo>
                      <a:pt x="2324" y="392"/>
                    </a:lnTo>
                    <a:lnTo>
                      <a:pt x="2317" y="403"/>
                    </a:lnTo>
                    <a:lnTo>
                      <a:pt x="2311" y="413"/>
                    </a:lnTo>
                    <a:lnTo>
                      <a:pt x="2304" y="421"/>
                    </a:lnTo>
                    <a:lnTo>
                      <a:pt x="2297" y="429"/>
                    </a:lnTo>
                    <a:lnTo>
                      <a:pt x="2290" y="434"/>
                    </a:lnTo>
                    <a:lnTo>
                      <a:pt x="2284" y="440"/>
                    </a:lnTo>
                    <a:lnTo>
                      <a:pt x="2276" y="445"/>
                    </a:lnTo>
                    <a:lnTo>
                      <a:pt x="2269" y="449"/>
                    </a:lnTo>
                    <a:lnTo>
                      <a:pt x="2261" y="453"/>
                    </a:lnTo>
                    <a:lnTo>
                      <a:pt x="2253" y="456"/>
                    </a:lnTo>
                    <a:lnTo>
                      <a:pt x="2244" y="459"/>
                    </a:lnTo>
                    <a:lnTo>
                      <a:pt x="2235" y="461"/>
                    </a:lnTo>
                    <a:lnTo>
                      <a:pt x="2226" y="464"/>
                    </a:lnTo>
                    <a:lnTo>
                      <a:pt x="2215" y="466"/>
                    </a:lnTo>
                    <a:lnTo>
                      <a:pt x="2203" y="466"/>
                    </a:lnTo>
                    <a:lnTo>
                      <a:pt x="2191" y="467"/>
                    </a:lnTo>
                    <a:lnTo>
                      <a:pt x="2176" y="466"/>
                    </a:lnTo>
                    <a:lnTo>
                      <a:pt x="2162" y="464"/>
                    </a:lnTo>
                    <a:lnTo>
                      <a:pt x="2148" y="460"/>
                    </a:lnTo>
                    <a:lnTo>
                      <a:pt x="2135" y="455"/>
                    </a:lnTo>
                    <a:lnTo>
                      <a:pt x="2122" y="449"/>
                    </a:lnTo>
                    <a:lnTo>
                      <a:pt x="2110" y="442"/>
                    </a:lnTo>
                    <a:lnTo>
                      <a:pt x="2099" y="432"/>
                    </a:lnTo>
                    <a:lnTo>
                      <a:pt x="2088" y="422"/>
                    </a:lnTo>
                    <a:lnTo>
                      <a:pt x="2079" y="411"/>
                    </a:lnTo>
                    <a:lnTo>
                      <a:pt x="2070" y="398"/>
                    </a:lnTo>
                    <a:lnTo>
                      <a:pt x="2062" y="384"/>
                    </a:lnTo>
                    <a:lnTo>
                      <a:pt x="2056" y="368"/>
                    </a:lnTo>
                    <a:lnTo>
                      <a:pt x="2052" y="352"/>
                    </a:lnTo>
                    <a:lnTo>
                      <a:pt x="2048" y="336"/>
                    </a:lnTo>
                    <a:lnTo>
                      <a:pt x="2046" y="318"/>
                    </a:lnTo>
                    <a:lnTo>
                      <a:pt x="2046" y="298"/>
                    </a:lnTo>
                    <a:lnTo>
                      <a:pt x="2046" y="279"/>
                    </a:lnTo>
                    <a:lnTo>
                      <a:pt x="2048" y="260"/>
                    </a:lnTo>
                    <a:lnTo>
                      <a:pt x="2052" y="243"/>
                    </a:lnTo>
                    <a:lnTo>
                      <a:pt x="2056" y="227"/>
                    </a:lnTo>
                    <a:lnTo>
                      <a:pt x="2062" y="211"/>
                    </a:lnTo>
                    <a:lnTo>
                      <a:pt x="2070" y="197"/>
                    </a:lnTo>
                    <a:lnTo>
                      <a:pt x="2079" y="183"/>
                    </a:lnTo>
                    <a:lnTo>
                      <a:pt x="2088" y="170"/>
                    </a:lnTo>
                    <a:lnTo>
                      <a:pt x="2099" y="159"/>
                    </a:lnTo>
                    <a:lnTo>
                      <a:pt x="2111" y="149"/>
                    </a:lnTo>
                    <a:lnTo>
                      <a:pt x="2124" y="140"/>
                    </a:lnTo>
                    <a:lnTo>
                      <a:pt x="2137" y="133"/>
                    </a:lnTo>
                    <a:lnTo>
                      <a:pt x="2151" y="127"/>
                    </a:lnTo>
                    <a:lnTo>
                      <a:pt x="2166" y="124"/>
                    </a:lnTo>
                    <a:lnTo>
                      <a:pt x="2182" y="122"/>
                    </a:lnTo>
                    <a:lnTo>
                      <a:pt x="2200" y="121"/>
                    </a:lnTo>
                    <a:lnTo>
                      <a:pt x="2216" y="122"/>
                    </a:lnTo>
                    <a:lnTo>
                      <a:pt x="2233" y="125"/>
                    </a:lnTo>
                    <a:lnTo>
                      <a:pt x="2249" y="130"/>
                    </a:lnTo>
                    <a:lnTo>
                      <a:pt x="2267" y="137"/>
                    </a:lnTo>
                    <a:close/>
                    <a:moveTo>
                      <a:pt x="2286" y="266"/>
                    </a:moveTo>
                    <a:lnTo>
                      <a:pt x="2286" y="266"/>
                    </a:lnTo>
                    <a:lnTo>
                      <a:pt x="2284" y="248"/>
                    </a:lnTo>
                    <a:lnTo>
                      <a:pt x="2281" y="233"/>
                    </a:lnTo>
                    <a:lnTo>
                      <a:pt x="2276" y="220"/>
                    </a:lnTo>
                    <a:lnTo>
                      <a:pt x="2271" y="208"/>
                    </a:lnTo>
                    <a:lnTo>
                      <a:pt x="2264" y="199"/>
                    </a:lnTo>
                    <a:lnTo>
                      <a:pt x="2257" y="191"/>
                    </a:lnTo>
                    <a:lnTo>
                      <a:pt x="2249" y="185"/>
                    </a:lnTo>
                    <a:lnTo>
                      <a:pt x="2241" y="178"/>
                    </a:lnTo>
                    <a:lnTo>
                      <a:pt x="2231" y="174"/>
                    </a:lnTo>
                    <a:lnTo>
                      <a:pt x="2220" y="172"/>
                    </a:lnTo>
                    <a:lnTo>
                      <a:pt x="2208" y="170"/>
                    </a:lnTo>
                    <a:lnTo>
                      <a:pt x="2195" y="169"/>
                    </a:lnTo>
                    <a:lnTo>
                      <a:pt x="2187" y="170"/>
                    </a:lnTo>
                    <a:lnTo>
                      <a:pt x="2178" y="171"/>
                    </a:lnTo>
                    <a:lnTo>
                      <a:pt x="2169" y="173"/>
                    </a:lnTo>
                    <a:lnTo>
                      <a:pt x="2161" y="176"/>
                    </a:lnTo>
                    <a:lnTo>
                      <a:pt x="2153" y="179"/>
                    </a:lnTo>
                    <a:lnTo>
                      <a:pt x="2147" y="184"/>
                    </a:lnTo>
                    <a:lnTo>
                      <a:pt x="2139" y="190"/>
                    </a:lnTo>
                    <a:lnTo>
                      <a:pt x="2133" y="197"/>
                    </a:lnTo>
                    <a:lnTo>
                      <a:pt x="2127" y="203"/>
                    </a:lnTo>
                    <a:lnTo>
                      <a:pt x="2122" y="211"/>
                    </a:lnTo>
                    <a:lnTo>
                      <a:pt x="2118" y="218"/>
                    </a:lnTo>
                    <a:lnTo>
                      <a:pt x="2113" y="227"/>
                    </a:lnTo>
                    <a:lnTo>
                      <a:pt x="2110" y="236"/>
                    </a:lnTo>
                    <a:lnTo>
                      <a:pt x="2108" y="245"/>
                    </a:lnTo>
                    <a:lnTo>
                      <a:pt x="2107" y="255"/>
                    </a:lnTo>
                    <a:lnTo>
                      <a:pt x="2106" y="266"/>
                    </a:lnTo>
                    <a:lnTo>
                      <a:pt x="2286" y="266"/>
                    </a:lnTo>
                    <a:close/>
                    <a:moveTo>
                      <a:pt x="2405" y="129"/>
                    </a:moveTo>
                    <a:lnTo>
                      <a:pt x="2405" y="129"/>
                    </a:lnTo>
                    <a:lnTo>
                      <a:pt x="2476" y="129"/>
                    </a:lnTo>
                    <a:lnTo>
                      <a:pt x="2551" y="243"/>
                    </a:lnTo>
                    <a:lnTo>
                      <a:pt x="2628" y="129"/>
                    </a:lnTo>
                    <a:lnTo>
                      <a:pt x="2693" y="130"/>
                    </a:lnTo>
                    <a:lnTo>
                      <a:pt x="2584" y="287"/>
                    </a:lnTo>
                    <a:lnTo>
                      <a:pt x="2699" y="455"/>
                    </a:lnTo>
                    <a:lnTo>
                      <a:pt x="2629" y="455"/>
                    </a:lnTo>
                    <a:lnTo>
                      <a:pt x="2548" y="333"/>
                    </a:lnTo>
                    <a:lnTo>
                      <a:pt x="2469" y="455"/>
                    </a:lnTo>
                    <a:lnTo>
                      <a:pt x="2400" y="455"/>
                    </a:lnTo>
                    <a:lnTo>
                      <a:pt x="2514" y="287"/>
                    </a:lnTo>
                    <a:lnTo>
                      <a:pt x="2405" y="129"/>
                    </a:lnTo>
                    <a:close/>
                  </a:path>
                </a:pathLst>
              </a:custGeom>
              <a:solidFill>
                <a:srgbClr val="60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2" name="Freeform 458">
                <a:extLst>
                  <a:ext uri="{FF2B5EF4-FFF2-40B4-BE49-F238E27FC236}">
                    <a16:creationId xmlns:a16="http://schemas.microsoft.com/office/drawing/2014/main" xmlns="" id="{C992E582-03BF-4098-9DF6-73501F6F2DBA}"/>
                  </a:ext>
                </a:extLst>
              </p:cNvPr>
              <p:cNvSpPr>
                <a:spLocks noEditPoints="1"/>
              </p:cNvSpPr>
              <p:nvPr/>
            </p:nvSpPr>
            <p:spPr bwMode="auto">
              <a:xfrm>
                <a:off x="5259388" y="3254375"/>
                <a:ext cx="153988" cy="153988"/>
              </a:xfrm>
              <a:custGeom>
                <a:avLst/>
                <a:gdLst>
                  <a:gd name="T0" fmla="*/ 154 w 387"/>
                  <a:gd name="T1" fmla="*/ 384 h 388"/>
                  <a:gd name="T2" fmla="*/ 100 w 387"/>
                  <a:gd name="T3" fmla="*/ 364 h 388"/>
                  <a:gd name="T4" fmla="*/ 56 w 387"/>
                  <a:gd name="T5" fmla="*/ 331 h 388"/>
                  <a:gd name="T6" fmla="*/ 24 w 387"/>
                  <a:gd name="T7" fmla="*/ 287 h 388"/>
                  <a:gd name="T8" fmla="*/ 3 w 387"/>
                  <a:gd name="T9" fmla="*/ 233 h 388"/>
                  <a:gd name="T10" fmla="*/ 1 w 387"/>
                  <a:gd name="T11" fmla="*/ 174 h 388"/>
                  <a:gd name="T12" fmla="*/ 15 w 387"/>
                  <a:gd name="T13" fmla="*/ 119 h 388"/>
                  <a:gd name="T14" fmla="*/ 44 w 387"/>
                  <a:gd name="T15" fmla="*/ 70 h 388"/>
                  <a:gd name="T16" fmla="*/ 85 w 387"/>
                  <a:gd name="T17" fmla="*/ 34 h 388"/>
                  <a:gd name="T18" fmla="*/ 136 w 387"/>
                  <a:gd name="T19" fmla="*/ 9 h 388"/>
                  <a:gd name="T20" fmla="*/ 193 w 387"/>
                  <a:gd name="T21" fmla="*/ 0 h 388"/>
                  <a:gd name="T22" fmla="*/ 251 w 387"/>
                  <a:gd name="T23" fmla="*/ 9 h 388"/>
                  <a:gd name="T24" fmla="*/ 301 w 387"/>
                  <a:gd name="T25" fmla="*/ 34 h 388"/>
                  <a:gd name="T26" fmla="*/ 342 w 387"/>
                  <a:gd name="T27" fmla="*/ 70 h 388"/>
                  <a:gd name="T28" fmla="*/ 372 w 387"/>
                  <a:gd name="T29" fmla="*/ 119 h 388"/>
                  <a:gd name="T30" fmla="*/ 386 w 387"/>
                  <a:gd name="T31" fmla="*/ 174 h 388"/>
                  <a:gd name="T32" fmla="*/ 382 w 387"/>
                  <a:gd name="T33" fmla="*/ 233 h 388"/>
                  <a:gd name="T34" fmla="*/ 363 w 387"/>
                  <a:gd name="T35" fmla="*/ 287 h 388"/>
                  <a:gd name="T36" fmla="*/ 329 w 387"/>
                  <a:gd name="T37" fmla="*/ 331 h 388"/>
                  <a:gd name="T38" fmla="*/ 285 w 387"/>
                  <a:gd name="T39" fmla="*/ 364 h 388"/>
                  <a:gd name="T40" fmla="*/ 232 w 387"/>
                  <a:gd name="T41" fmla="*/ 384 h 388"/>
                  <a:gd name="T42" fmla="*/ 193 w 387"/>
                  <a:gd name="T43" fmla="*/ 80 h 388"/>
                  <a:gd name="T44" fmla="*/ 170 w 387"/>
                  <a:gd name="T45" fmla="*/ 82 h 388"/>
                  <a:gd name="T46" fmla="*/ 138 w 387"/>
                  <a:gd name="T47" fmla="*/ 94 h 388"/>
                  <a:gd name="T48" fmla="*/ 112 w 387"/>
                  <a:gd name="T49" fmla="*/ 114 h 388"/>
                  <a:gd name="T50" fmla="*/ 93 w 387"/>
                  <a:gd name="T51" fmla="*/ 140 h 388"/>
                  <a:gd name="T52" fmla="*/ 82 w 387"/>
                  <a:gd name="T53" fmla="*/ 171 h 388"/>
                  <a:gd name="T54" fmla="*/ 80 w 387"/>
                  <a:gd name="T55" fmla="*/ 206 h 388"/>
                  <a:gd name="T56" fmla="*/ 89 w 387"/>
                  <a:gd name="T57" fmla="*/ 238 h 388"/>
                  <a:gd name="T58" fmla="*/ 106 w 387"/>
                  <a:gd name="T59" fmla="*/ 266 h 388"/>
                  <a:gd name="T60" fmla="*/ 130 w 387"/>
                  <a:gd name="T61" fmla="*/ 289 h 388"/>
                  <a:gd name="T62" fmla="*/ 159 w 387"/>
                  <a:gd name="T63" fmla="*/ 303 h 388"/>
                  <a:gd name="T64" fmla="*/ 193 w 387"/>
                  <a:gd name="T65" fmla="*/ 308 h 388"/>
                  <a:gd name="T66" fmla="*/ 227 w 387"/>
                  <a:gd name="T67" fmla="*/ 303 h 388"/>
                  <a:gd name="T68" fmla="*/ 256 w 387"/>
                  <a:gd name="T69" fmla="*/ 289 h 388"/>
                  <a:gd name="T70" fmla="*/ 281 w 387"/>
                  <a:gd name="T71" fmla="*/ 266 h 388"/>
                  <a:gd name="T72" fmla="*/ 298 w 387"/>
                  <a:gd name="T73" fmla="*/ 238 h 388"/>
                  <a:gd name="T74" fmla="*/ 306 w 387"/>
                  <a:gd name="T75" fmla="*/ 206 h 388"/>
                  <a:gd name="T76" fmla="*/ 305 w 387"/>
                  <a:gd name="T77" fmla="*/ 171 h 388"/>
                  <a:gd name="T78" fmla="*/ 293 w 387"/>
                  <a:gd name="T79" fmla="*/ 140 h 388"/>
                  <a:gd name="T80" fmla="*/ 273 w 387"/>
                  <a:gd name="T81" fmla="*/ 114 h 388"/>
                  <a:gd name="T82" fmla="*/ 247 w 387"/>
                  <a:gd name="T83" fmla="*/ 94 h 388"/>
                  <a:gd name="T84" fmla="*/ 216 w 387"/>
                  <a:gd name="T85" fmla="*/ 8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7" h="388">
                    <a:moveTo>
                      <a:pt x="193" y="388"/>
                    </a:moveTo>
                    <a:lnTo>
                      <a:pt x="173" y="387"/>
                    </a:lnTo>
                    <a:lnTo>
                      <a:pt x="154" y="384"/>
                    </a:lnTo>
                    <a:lnTo>
                      <a:pt x="136" y="380"/>
                    </a:lnTo>
                    <a:lnTo>
                      <a:pt x="118" y="373"/>
                    </a:lnTo>
                    <a:lnTo>
                      <a:pt x="100" y="364"/>
                    </a:lnTo>
                    <a:lnTo>
                      <a:pt x="85" y="355"/>
                    </a:lnTo>
                    <a:lnTo>
                      <a:pt x="70" y="344"/>
                    </a:lnTo>
                    <a:lnTo>
                      <a:pt x="56" y="331"/>
                    </a:lnTo>
                    <a:lnTo>
                      <a:pt x="44" y="317"/>
                    </a:lnTo>
                    <a:lnTo>
                      <a:pt x="33" y="303"/>
                    </a:lnTo>
                    <a:lnTo>
                      <a:pt x="24" y="287"/>
                    </a:lnTo>
                    <a:lnTo>
                      <a:pt x="15" y="269"/>
                    </a:lnTo>
                    <a:lnTo>
                      <a:pt x="9" y="252"/>
                    </a:lnTo>
                    <a:lnTo>
                      <a:pt x="3" y="233"/>
                    </a:lnTo>
                    <a:lnTo>
                      <a:pt x="1" y="214"/>
                    </a:lnTo>
                    <a:lnTo>
                      <a:pt x="0" y="194"/>
                    </a:lnTo>
                    <a:lnTo>
                      <a:pt x="1" y="174"/>
                    </a:lnTo>
                    <a:lnTo>
                      <a:pt x="3" y="155"/>
                    </a:lnTo>
                    <a:lnTo>
                      <a:pt x="9" y="136"/>
                    </a:lnTo>
                    <a:lnTo>
                      <a:pt x="15" y="119"/>
                    </a:lnTo>
                    <a:lnTo>
                      <a:pt x="24" y="102"/>
                    </a:lnTo>
                    <a:lnTo>
                      <a:pt x="33" y="86"/>
                    </a:lnTo>
                    <a:lnTo>
                      <a:pt x="44" y="70"/>
                    </a:lnTo>
                    <a:lnTo>
                      <a:pt x="56" y="58"/>
                    </a:lnTo>
                    <a:lnTo>
                      <a:pt x="70" y="45"/>
                    </a:lnTo>
                    <a:lnTo>
                      <a:pt x="85" y="34"/>
                    </a:lnTo>
                    <a:lnTo>
                      <a:pt x="100" y="24"/>
                    </a:lnTo>
                    <a:lnTo>
                      <a:pt x="118" y="15"/>
                    </a:lnTo>
                    <a:lnTo>
                      <a:pt x="136" y="9"/>
                    </a:lnTo>
                    <a:lnTo>
                      <a:pt x="154" y="3"/>
                    </a:lnTo>
                    <a:lnTo>
                      <a:pt x="173" y="1"/>
                    </a:lnTo>
                    <a:lnTo>
                      <a:pt x="193" y="0"/>
                    </a:lnTo>
                    <a:lnTo>
                      <a:pt x="213" y="1"/>
                    </a:lnTo>
                    <a:lnTo>
                      <a:pt x="232" y="3"/>
                    </a:lnTo>
                    <a:lnTo>
                      <a:pt x="251" y="9"/>
                    </a:lnTo>
                    <a:lnTo>
                      <a:pt x="268" y="15"/>
                    </a:lnTo>
                    <a:lnTo>
                      <a:pt x="285" y="24"/>
                    </a:lnTo>
                    <a:lnTo>
                      <a:pt x="301" y="34"/>
                    </a:lnTo>
                    <a:lnTo>
                      <a:pt x="317" y="45"/>
                    </a:lnTo>
                    <a:lnTo>
                      <a:pt x="329" y="58"/>
                    </a:lnTo>
                    <a:lnTo>
                      <a:pt x="342" y="70"/>
                    </a:lnTo>
                    <a:lnTo>
                      <a:pt x="353" y="86"/>
                    </a:lnTo>
                    <a:lnTo>
                      <a:pt x="363" y="102"/>
                    </a:lnTo>
                    <a:lnTo>
                      <a:pt x="372" y="119"/>
                    </a:lnTo>
                    <a:lnTo>
                      <a:pt x="378" y="136"/>
                    </a:lnTo>
                    <a:lnTo>
                      <a:pt x="382" y="155"/>
                    </a:lnTo>
                    <a:lnTo>
                      <a:pt x="386" y="174"/>
                    </a:lnTo>
                    <a:lnTo>
                      <a:pt x="387" y="194"/>
                    </a:lnTo>
                    <a:lnTo>
                      <a:pt x="386" y="214"/>
                    </a:lnTo>
                    <a:lnTo>
                      <a:pt x="382" y="233"/>
                    </a:lnTo>
                    <a:lnTo>
                      <a:pt x="378" y="252"/>
                    </a:lnTo>
                    <a:lnTo>
                      <a:pt x="372" y="269"/>
                    </a:lnTo>
                    <a:lnTo>
                      <a:pt x="363" y="287"/>
                    </a:lnTo>
                    <a:lnTo>
                      <a:pt x="353" y="303"/>
                    </a:lnTo>
                    <a:lnTo>
                      <a:pt x="342" y="317"/>
                    </a:lnTo>
                    <a:lnTo>
                      <a:pt x="329" y="331"/>
                    </a:lnTo>
                    <a:lnTo>
                      <a:pt x="317" y="344"/>
                    </a:lnTo>
                    <a:lnTo>
                      <a:pt x="301" y="355"/>
                    </a:lnTo>
                    <a:lnTo>
                      <a:pt x="285" y="364"/>
                    </a:lnTo>
                    <a:lnTo>
                      <a:pt x="268" y="373"/>
                    </a:lnTo>
                    <a:lnTo>
                      <a:pt x="251" y="380"/>
                    </a:lnTo>
                    <a:lnTo>
                      <a:pt x="232" y="384"/>
                    </a:lnTo>
                    <a:lnTo>
                      <a:pt x="213" y="387"/>
                    </a:lnTo>
                    <a:lnTo>
                      <a:pt x="193" y="388"/>
                    </a:lnTo>
                    <a:close/>
                    <a:moveTo>
                      <a:pt x="193" y="80"/>
                    </a:moveTo>
                    <a:lnTo>
                      <a:pt x="193" y="80"/>
                    </a:lnTo>
                    <a:lnTo>
                      <a:pt x="181" y="80"/>
                    </a:lnTo>
                    <a:lnTo>
                      <a:pt x="170" y="82"/>
                    </a:lnTo>
                    <a:lnTo>
                      <a:pt x="159" y="85"/>
                    </a:lnTo>
                    <a:lnTo>
                      <a:pt x="149" y="89"/>
                    </a:lnTo>
                    <a:lnTo>
                      <a:pt x="138" y="94"/>
                    </a:lnTo>
                    <a:lnTo>
                      <a:pt x="130" y="100"/>
                    </a:lnTo>
                    <a:lnTo>
                      <a:pt x="121" y="106"/>
                    </a:lnTo>
                    <a:lnTo>
                      <a:pt x="112" y="114"/>
                    </a:lnTo>
                    <a:lnTo>
                      <a:pt x="106" y="121"/>
                    </a:lnTo>
                    <a:lnTo>
                      <a:pt x="99" y="130"/>
                    </a:lnTo>
                    <a:lnTo>
                      <a:pt x="93" y="140"/>
                    </a:lnTo>
                    <a:lnTo>
                      <a:pt x="89" y="149"/>
                    </a:lnTo>
                    <a:lnTo>
                      <a:pt x="84" y="160"/>
                    </a:lnTo>
                    <a:lnTo>
                      <a:pt x="82" y="171"/>
                    </a:lnTo>
                    <a:lnTo>
                      <a:pt x="80" y="183"/>
                    </a:lnTo>
                    <a:lnTo>
                      <a:pt x="80" y="194"/>
                    </a:lnTo>
                    <a:lnTo>
                      <a:pt x="80" y="206"/>
                    </a:lnTo>
                    <a:lnTo>
                      <a:pt x="82" y="217"/>
                    </a:lnTo>
                    <a:lnTo>
                      <a:pt x="84" y="228"/>
                    </a:lnTo>
                    <a:lnTo>
                      <a:pt x="89" y="238"/>
                    </a:lnTo>
                    <a:lnTo>
                      <a:pt x="93" y="249"/>
                    </a:lnTo>
                    <a:lnTo>
                      <a:pt x="99" y="257"/>
                    </a:lnTo>
                    <a:lnTo>
                      <a:pt x="106" y="266"/>
                    </a:lnTo>
                    <a:lnTo>
                      <a:pt x="112" y="275"/>
                    </a:lnTo>
                    <a:lnTo>
                      <a:pt x="121" y="282"/>
                    </a:lnTo>
                    <a:lnTo>
                      <a:pt x="130" y="289"/>
                    </a:lnTo>
                    <a:lnTo>
                      <a:pt x="138" y="294"/>
                    </a:lnTo>
                    <a:lnTo>
                      <a:pt x="149" y="300"/>
                    </a:lnTo>
                    <a:lnTo>
                      <a:pt x="159" y="303"/>
                    </a:lnTo>
                    <a:lnTo>
                      <a:pt x="170" y="306"/>
                    </a:lnTo>
                    <a:lnTo>
                      <a:pt x="181" y="308"/>
                    </a:lnTo>
                    <a:lnTo>
                      <a:pt x="193" y="308"/>
                    </a:lnTo>
                    <a:lnTo>
                      <a:pt x="204" y="308"/>
                    </a:lnTo>
                    <a:lnTo>
                      <a:pt x="216" y="306"/>
                    </a:lnTo>
                    <a:lnTo>
                      <a:pt x="227" y="303"/>
                    </a:lnTo>
                    <a:lnTo>
                      <a:pt x="237" y="300"/>
                    </a:lnTo>
                    <a:lnTo>
                      <a:pt x="247" y="294"/>
                    </a:lnTo>
                    <a:lnTo>
                      <a:pt x="256" y="289"/>
                    </a:lnTo>
                    <a:lnTo>
                      <a:pt x="265" y="282"/>
                    </a:lnTo>
                    <a:lnTo>
                      <a:pt x="273" y="275"/>
                    </a:lnTo>
                    <a:lnTo>
                      <a:pt x="281" y="266"/>
                    </a:lnTo>
                    <a:lnTo>
                      <a:pt x="287" y="257"/>
                    </a:lnTo>
                    <a:lnTo>
                      <a:pt x="293" y="249"/>
                    </a:lnTo>
                    <a:lnTo>
                      <a:pt x="298" y="238"/>
                    </a:lnTo>
                    <a:lnTo>
                      <a:pt x="301" y="228"/>
                    </a:lnTo>
                    <a:lnTo>
                      <a:pt x="305" y="217"/>
                    </a:lnTo>
                    <a:lnTo>
                      <a:pt x="306" y="206"/>
                    </a:lnTo>
                    <a:lnTo>
                      <a:pt x="307" y="194"/>
                    </a:lnTo>
                    <a:lnTo>
                      <a:pt x="306" y="183"/>
                    </a:lnTo>
                    <a:lnTo>
                      <a:pt x="305" y="171"/>
                    </a:lnTo>
                    <a:lnTo>
                      <a:pt x="301" y="160"/>
                    </a:lnTo>
                    <a:lnTo>
                      <a:pt x="298" y="149"/>
                    </a:lnTo>
                    <a:lnTo>
                      <a:pt x="293" y="140"/>
                    </a:lnTo>
                    <a:lnTo>
                      <a:pt x="287" y="130"/>
                    </a:lnTo>
                    <a:lnTo>
                      <a:pt x="281" y="121"/>
                    </a:lnTo>
                    <a:lnTo>
                      <a:pt x="273" y="114"/>
                    </a:lnTo>
                    <a:lnTo>
                      <a:pt x="265" y="106"/>
                    </a:lnTo>
                    <a:lnTo>
                      <a:pt x="256" y="100"/>
                    </a:lnTo>
                    <a:lnTo>
                      <a:pt x="247" y="94"/>
                    </a:lnTo>
                    <a:lnTo>
                      <a:pt x="237" y="89"/>
                    </a:lnTo>
                    <a:lnTo>
                      <a:pt x="227" y="85"/>
                    </a:lnTo>
                    <a:lnTo>
                      <a:pt x="216" y="82"/>
                    </a:lnTo>
                    <a:lnTo>
                      <a:pt x="204" y="80"/>
                    </a:lnTo>
                    <a:lnTo>
                      <a:pt x="193" y="80"/>
                    </a:lnTo>
                    <a:close/>
                  </a:path>
                </a:pathLst>
              </a:custGeom>
              <a:solidFill>
                <a:srgbClr val="247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3" name="Freeform 459">
                <a:extLst>
                  <a:ext uri="{FF2B5EF4-FFF2-40B4-BE49-F238E27FC236}">
                    <a16:creationId xmlns:a16="http://schemas.microsoft.com/office/drawing/2014/main" xmlns="" id="{0F03ABC2-17F2-4252-B984-FD628122DCF8}"/>
                  </a:ext>
                </a:extLst>
              </p:cNvPr>
              <p:cNvSpPr>
                <a:spLocks noEditPoints="1"/>
              </p:cNvSpPr>
              <p:nvPr/>
            </p:nvSpPr>
            <p:spPr bwMode="auto">
              <a:xfrm>
                <a:off x="5641976" y="3254375"/>
                <a:ext cx="125413" cy="153988"/>
              </a:xfrm>
              <a:custGeom>
                <a:avLst/>
                <a:gdLst>
                  <a:gd name="T0" fmla="*/ 0 w 314"/>
                  <a:gd name="T1" fmla="*/ 388 h 388"/>
                  <a:gd name="T2" fmla="*/ 188 w 314"/>
                  <a:gd name="T3" fmla="*/ 0 h 388"/>
                  <a:gd name="T4" fmla="*/ 207 w 314"/>
                  <a:gd name="T5" fmla="*/ 2 h 388"/>
                  <a:gd name="T6" fmla="*/ 229 w 314"/>
                  <a:gd name="T7" fmla="*/ 8 h 388"/>
                  <a:gd name="T8" fmla="*/ 251 w 314"/>
                  <a:gd name="T9" fmla="*/ 18 h 388"/>
                  <a:gd name="T10" fmla="*/ 270 w 314"/>
                  <a:gd name="T11" fmla="*/ 32 h 388"/>
                  <a:gd name="T12" fmla="*/ 287 w 314"/>
                  <a:gd name="T13" fmla="*/ 50 h 388"/>
                  <a:gd name="T14" fmla="*/ 301 w 314"/>
                  <a:gd name="T15" fmla="*/ 74 h 388"/>
                  <a:gd name="T16" fmla="*/ 311 w 314"/>
                  <a:gd name="T17" fmla="*/ 104 h 388"/>
                  <a:gd name="T18" fmla="*/ 314 w 314"/>
                  <a:gd name="T19" fmla="*/ 139 h 388"/>
                  <a:gd name="T20" fmla="*/ 311 w 314"/>
                  <a:gd name="T21" fmla="*/ 174 h 388"/>
                  <a:gd name="T22" fmla="*/ 304 w 314"/>
                  <a:gd name="T23" fmla="*/ 204 h 388"/>
                  <a:gd name="T24" fmla="*/ 289 w 314"/>
                  <a:gd name="T25" fmla="*/ 232 h 388"/>
                  <a:gd name="T26" fmla="*/ 271 w 314"/>
                  <a:gd name="T27" fmla="*/ 254 h 388"/>
                  <a:gd name="T28" fmla="*/ 257 w 314"/>
                  <a:gd name="T29" fmla="*/ 266 h 388"/>
                  <a:gd name="T30" fmla="*/ 243 w 314"/>
                  <a:gd name="T31" fmla="*/ 276 h 388"/>
                  <a:gd name="T32" fmla="*/ 215 w 314"/>
                  <a:gd name="T33" fmla="*/ 287 h 388"/>
                  <a:gd name="T34" fmla="*/ 192 w 314"/>
                  <a:gd name="T35" fmla="*/ 291 h 388"/>
                  <a:gd name="T36" fmla="*/ 180 w 314"/>
                  <a:gd name="T37" fmla="*/ 291 h 388"/>
                  <a:gd name="T38" fmla="*/ 79 w 314"/>
                  <a:gd name="T39" fmla="*/ 388 h 388"/>
                  <a:gd name="T40" fmla="*/ 79 w 314"/>
                  <a:gd name="T41" fmla="*/ 212 h 388"/>
                  <a:gd name="T42" fmla="*/ 181 w 314"/>
                  <a:gd name="T43" fmla="*/ 212 h 388"/>
                  <a:gd name="T44" fmla="*/ 197 w 314"/>
                  <a:gd name="T45" fmla="*/ 210 h 388"/>
                  <a:gd name="T46" fmla="*/ 205 w 314"/>
                  <a:gd name="T47" fmla="*/ 206 h 388"/>
                  <a:gd name="T48" fmla="*/ 213 w 314"/>
                  <a:gd name="T49" fmla="*/ 200 h 388"/>
                  <a:gd name="T50" fmla="*/ 220 w 314"/>
                  <a:gd name="T51" fmla="*/ 190 h 388"/>
                  <a:gd name="T52" fmla="*/ 228 w 314"/>
                  <a:gd name="T53" fmla="*/ 177 h 388"/>
                  <a:gd name="T54" fmla="*/ 232 w 314"/>
                  <a:gd name="T55" fmla="*/ 161 h 388"/>
                  <a:gd name="T56" fmla="*/ 233 w 314"/>
                  <a:gd name="T57" fmla="*/ 139 h 388"/>
                  <a:gd name="T58" fmla="*/ 232 w 314"/>
                  <a:gd name="T59" fmla="*/ 122 h 388"/>
                  <a:gd name="T60" fmla="*/ 229 w 314"/>
                  <a:gd name="T61" fmla="*/ 108 h 388"/>
                  <a:gd name="T62" fmla="*/ 224 w 314"/>
                  <a:gd name="T63" fmla="*/ 99 h 388"/>
                  <a:gd name="T64" fmla="*/ 217 w 314"/>
                  <a:gd name="T65" fmla="*/ 91 h 388"/>
                  <a:gd name="T66" fmla="*/ 202 w 314"/>
                  <a:gd name="T67" fmla="*/ 82 h 388"/>
                  <a:gd name="T68" fmla="*/ 187 w 314"/>
                  <a:gd name="T69" fmla="*/ 80 h 388"/>
                  <a:gd name="T70" fmla="*/ 79 w 314"/>
                  <a:gd name="T71" fmla="*/ 21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4" h="388">
                    <a:moveTo>
                      <a:pt x="79" y="388"/>
                    </a:moveTo>
                    <a:lnTo>
                      <a:pt x="0" y="388"/>
                    </a:lnTo>
                    <a:lnTo>
                      <a:pt x="0" y="0"/>
                    </a:lnTo>
                    <a:lnTo>
                      <a:pt x="188" y="0"/>
                    </a:lnTo>
                    <a:lnTo>
                      <a:pt x="198" y="0"/>
                    </a:lnTo>
                    <a:lnTo>
                      <a:pt x="207" y="2"/>
                    </a:lnTo>
                    <a:lnTo>
                      <a:pt x="218" y="5"/>
                    </a:lnTo>
                    <a:lnTo>
                      <a:pt x="229" y="8"/>
                    </a:lnTo>
                    <a:lnTo>
                      <a:pt x="240" y="12"/>
                    </a:lnTo>
                    <a:lnTo>
                      <a:pt x="251" y="18"/>
                    </a:lnTo>
                    <a:lnTo>
                      <a:pt x="260" y="24"/>
                    </a:lnTo>
                    <a:lnTo>
                      <a:pt x="270" y="32"/>
                    </a:lnTo>
                    <a:lnTo>
                      <a:pt x="279" y="40"/>
                    </a:lnTo>
                    <a:lnTo>
                      <a:pt x="287" y="50"/>
                    </a:lnTo>
                    <a:lnTo>
                      <a:pt x="295" y="62"/>
                    </a:lnTo>
                    <a:lnTo>
                      <a:pt x="301" y="74"/>
                    </a:lnTo>
                    <a:lnTo>
                      <a:pt x="307" y="88"/>
                    </a:lnTo>
                    <a:lnTo>
                      <a:pt x="311" y="104"/>
                    </a:lnTo>
                    <a:lnTo>
                      <a:pt x="313" y="120"/>
                    </a:lnTo>
                    <a:lnTo>
                      <a:pt x="314" y="139"/>
                    </a:lnTo>
                    <a:lnTo>
                      <a:pt x="313" y="157"/>
                    </a:lnTo>
                    <a:lnTo>
                      <a:pt x="311" y="174"/>
                    </a:lnTo>
                    <a:lnTo>
                      <a:pt x="308" y="189"/>
                    </a:lnTo>
                    <a:lnTo>
                      <a:pt x="304" y="204"/>
                    </a:lnTo>
                    <a:lnTo>
                      <a:pt x="297" y="219"/>
                    </a:lnTo>
                    <a:lnTo>
                      <a:pt x="289" y="232"/>
                    </a:lnTo>
                    <a:lnTo>
                      <a:pt x="281" y="243"/>
                    </a:lnTo>
                    <a:lnTo>
                      <a:pt x="271" y="254"/>
                    </a:lnTo>
                    <a:lnTo>
                      <a:pt x="265" y="261"/>
                    </a:lnTo>
                    <a:lnTo>
                      <a:pt x="257" y="266"/>
                    </a:lnTo>
                    <a:lnTo>
                      <a:pt x="250" y="271"/>
                    </a:lnTo>
                    <a:lnTo>
                      <a:pt x="243" y="276"/>
                    </a:lnTo>
                    <a:lnTo>
                      <a:pt x="228" y="282"/>
                    </a:lnTo>
                    <a:lnTo>
                      <a:pt x="215" y="287"/>
                    </a:lnTo>
                    <a:lnTo>
                      <a:pt x="203" y="290"/>
                    </a:lnTo>
                    <a:lnTo>
                      <a:pt x="192" y="291"/>
                    </a:lnTo>
                    <a:lnTo>
                      <a:pt x="185" y="291"/>
                    </a:lnTo>
                    <a:lnTo>
                      <a:pt x="180" y="291"/>
                    </a:lnTo>
                    <a:lnTo>
                      <a:pt x="79" y="291"/>
                    </a:lnTo>
                    <a:lnTo>
                      <a:pt x="79" y="388"/>
                    </a:lnTo>
                    <a:close/>
                    <a:moveTo>
                      <a:pt x="79" y="212"/>
                    </a:moveTo>
                    <a:lnTo>
                      <a:pt x="79" y="212"/>
                    </a:lnTo>
                    <a:lnTo>
                      <a:pt x="181" y="212"/>
                    </a:lnTo>
                    <a:lnTo>
                      <a:pt x="181" y="212"/>
                    </a:lnTo>
                    <a:lnTo>
                      <a:pt x="188" y="211"/>
                    </a:lnTo>
                    <a:lnTo>
                      <a:pt x="197" y="210"/>
                    </a:lnTo>
                    <a:lnTo>
                      <a:pt x="201" y="208"/>
                    </a:lnTo>
                    <a:lnTo>
                      <a:pt x="205" y="206"/>
                    </a:lnTo>
                    <a:lnTo>
                      <a:pt x="210" y="203"/>
                    </a:lnTo>
                    <a:lnTo>
                      <a:pt x="213" y="200"/>
                    </a:lnTo>
                    <a:lnTo>
                      <a:pt x="217" y="196"/>
                    </a:lnTo>
                    <a:lnTo>
                      <a:pt x="220" y="190"/>
                    </a:lnTo>
                    <a:lnTo>
                      <a:pt x="225" y="184"/>
                    </a:lnTo>
                    <a:lnTo>
                      <a:pt x="228" y="177"/>
                    </a:lnTo>
                    <a:lnTo>
                      <a:pt x="230" y="170"/>
                    </a:lnTo>
                    <a:lnTo>
                      <a:pt x="232" y="161"/>
                    </a:lnTo>
                    <a:lnTo>
                      <a:pt x="233" y="150"/>
                    </a:lnTo>
                    <a:lnTo>
                      <a:pt x="233" y="139"/>
                    </a:lnTo>
                    <a:lnTo>
                      <a:pt x="233" y="130"/>
                    </a:lnTo>
                    <a:lnTo>
                      <a:pt x="232" y="122"/>
                    </a:lnTo>
                    <a:lnTo>
                      <a:pt x="231" y="115"/>
                    </a:lnTo>
                    <a:lnTo>
                      <a:pt x="229" y="108"/>
                    </a:lnTo>
                    <a:lnTo>
                      <a:pt x="227" y="103"/>
                    </a:lnTo>
                    <a:lnTo>
                      <a:pt x="224" y="99"/>
                    </a:lnTo>
                    <a:lnTo>
                      <a:pt x="220" y="94"/>
                    </a:lnTo>
                    <a:lnTo>
                      <a:pt x="217" y="91"/>
                    </a:lnTo>
                    <a:lnTo>
                      <a:pt x="210" y="87"/>
                    </a:lnTo>
                    <a:lnTo>
                      <a:pt x="202" y="82"/>
                    </a:lnTo>
                    <a:lnTo>
                      <a:pt x="193" y="81"/>
                    </a:lnTo>
                    <a:lnTo>
                      <a:pt x="187" y="80"/>
                    </a:lnTo>
                    <a:lnTo>
                      <a:pt x="79" y="80"/>
                    </a:lnTo>
                    <a:lnTo>
                      <a:pt x="79" y="212"/>
                    </a:lnTo>
                    <a:close/>
                  </a:path>
                </a:pathLst>
              </a:custGeom>
              <a:solidFill>
                <a:srgbClr val="247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4" name="Freeform 460">
                <a:extLst>
                  <a:ext uri="{FF2B5EF4-FFF2-40B4-BE49-F238E27FC236}">
                    <a16:creationId xmlns:a16="http://schemas.microsoft.com/office/drawing/2014/main" xmlns="" id="{E432C6F7-182D-4CD7-8B2A-97153A370382}"/>
                  </a:ext>
                </a:extLst>
              </p:cNvPr>
              <p:cNvSpPr>
                <a:spLocks/>
              </p:cNvSpPr>
              <p:nvPr/>
            </p:nvSpPr>
            <p:spPr bwMode="auto">
              <a:xfrm>
                <a:off x="5999163" y="3254375"/>
                <a:ext cx="104775" cy="153988"/>
              </a:xfrm>
              <a:custGeom>
                <a:avLst/>
                <a:gdLst>
                  <a:gd name="T0" fmla="*/ 81 w 261"/>
                  <a:gd name="T1" fmla="*/ 81 h 388"/>
                  <a:gd name="T2" fmla="*/ 81 w 261"/>
                  <a:gd name="T3" fmla="*/ 160 h 388"/>
                  <a:gd name="T4" fmla="*/ 255 w 261"/>
                  <a:gd name="T5" fmla="*/ 160 h 388"/>
                  <a:gd name="T6" fmla="*/ 255 w 261"/>
                  <a:gd name="T7" fmla="*/ 240 h 388"/>
                  <a:gd name="T8" fmla="*/ 81 w 261"/>
                  <a:gd name="T9" fmla="*/ 240 h 388"/>
                  <a:gd name="T10" fmla="*/ 81 w 261"/>
                  <a:gd name="T11" fmla="*/ 307 h 388"/>
                  <a:gd name="T12" fmla="*/ 261 w 261"/>
                  <a:gd name="T13" fmla="*/ 307 h 388"/>
                  <a:gd name="T14" fmla="*/ 261 w 261"/>
                  <a:gd name="T15" fmla="*/ 388 h 388"/>
                  <a:gd name="T16" fmla="*/ 0 w 261"/>
                  <a:gd name="T17" fmla="*/ 388 h 388"/>
                  <a:gd name="T18" fmla="*/ 0 w 261"/>
                  <a:gd name="T19" fmla="*/ 0 h 388"/>
                  <a:gd name="T20" fmla="*/ 261 w 261"/>
                  <a:gd name="T21" fmla="*/ 0 h 388"/>
                  <a:gd name="T22" fmla="*/ 261 w 261"/>
                  <a:gd name="T23" fmla="*/ 81 h 388"/>
                  <a:gd name="T24" fmla="*/ 81 w 261"/>
                  <a:gd name="T25" fmla="*/ 8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88">
                    <a:moveTo>
                      <a:pt x="81" y="81"/>
                    </a:moveTo>
                    <a:lnTo>
                      <a:pt x="81" y="160"/>
                    </a:lnTo>
                    <a:lnTo>
                      <a:pt x="255" y="160"/>
                    </a:lnTo>
                    <a:lnTo>
                      <a:pt x="255" y="240"/>
                    </a:lnTo>
                    <a:lnTo>
                      <a:pt x="81" y="240"/>
                    </a:lnTo>
                    <a:lnTo>
                      <a:pt x="81" y="307"/>
                    </a:lnTo>
                    <a:lnTo>
                      <a:pt x="261" y="307"/>
                    </a:lnTo>
                    <a:lnTo>
                      <a:pt x="261" y="388"/>
                    </a:lnTo>
                    <a:lnTo>
                      <a:pt x="0" y="388"/>
                    </a:lnTo>
                    <a:lnTo>
                      <a:pt x="0" y="0"/>
                    </a:lnTo>
                    <a:lnTo>
                      <a:pt x="261" y="0"/>
                    </a:lnTo>
                    <a:lnTo>
                      <a:pt x="261" y="81"/>
                    </a:lnTo>
                    <a:lnTo>
                      <a:pt x="81" y="81"/>
                    </a:lnTo>
                    <a:close/>
                  </a:path>
                </a:pathLst>
              </a:custGeom>
              <a:solidFill>
                <a:srgbClr val="247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5" name="Freeform 462">
                <a:extLst>
                  <a:ext uri="{FF2B5EF4-FFF2-40B4-BE49-F238E27FC236}">
                    <a16:creationId xmlns:a16="http://schemas.microsoft.com/office/drawing/2014/main" xmlns="" id="{8EBDED61-B538-41E3-9A05-A7344A9DE209}"/>
                  </a:ext>
                </a:extLst>
              </p:cNvPr>
              <p:cNvSpPr>
                <a:spLocks/>
              </p:cNvSpPr>
              <p:nvPr/>
            </p:nvSpPr>
            <p:spPr bwMode="auto">
              <a:xfrm>
                <a:off x="6343651" y="3254375"/>
                <a:ext cx="134938" cy="153988"/>
              </a:xfrm>
              <a:custGeom>
                <a:avLst/>
                <a:gdLst>
                  <a:gd name="T0" fmla="*/ 258 w 341"/>
                  <a:gd name="T1" fmla="*/ 0 h 388"/>
                  <a:gd name="T2" fmla="*/ 341 w 341"/>
                  <a:gd name="T3" fmla="*/ 0 h 388"/>
                  <a:gd name="T4" fmla="*/ 341 w 341"/>
                  <a:gd name="T5" fmla="*/ 388 h 388"/>
                  <a:gd name="T6" fmla="*/ 250 w 341"/>
                  <a:gd name="T7" fmla="*/ 388 h 388"/>
                  <a:gd name="T8" fmla="*/ 82 w 341"/>
                  <a:gd name="T9" fmla="*/ 137 h 388"/>
                  <a:gd name="T10" fmla="*/ 82 w 341"/>
                  <a:gd name="T11" fmla="*/ 388 h 388"/>
                  <a:gd name="T12" fmla="*/ 0 w 341"/>
                  <a:gd name="T13" fmla="*/ 388 h 388"/>
                  <a:gd name="T14" fmla="*/ 0 w 341"/>
                  <a:gd name="T15" fmla="*/ 0 h 388"/>
                  <a:gd name="T16" fmla="*/ 91 w 341"/>
                  <a:gd name="T17" fmla="*/ 0 h 388"/>
                  <a:gd name="T18" fmla="*/ 258 w 341"/>
                  <a:gd name="T19" fmla="*/ 252 h 388"/>
                  <a:gd name="T20" fmla="*/ 258 w 341"/>
                  <a:gd name="T21"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388">
                    <a:moveTo>
                      <a:pt x="258" y="0"/>
                    </a:moveTo>
                    <a:lnTo>
                      <a:pt x="341" y="0"/>
                    </a:lnTo>
                    <a:lnTo>
                      <a:pt x="341" y="388"/>
                    </a:lnTo>
                    <a:lnTo>
                      <a:pt x="250" y="388"/>
                    </a:lnTo>
                    <a:lnTo>
                      <a:pt x="82" y="137"/>
                    </a:lnTo>
                    <a:lnTo>
                      <a:pt x="82" y="388"/>
                    </a:lnTo>
                    <a:lnTo>
                      <a:pt x="0" y="388"/>
                    </a:lnTo>
                    <a:lnTo>
                      <a:pt x="0" y="0"/>
                    </a:lnTo>
                    <a:lnTo>
                      <a:pt x="91" y="0"/>
                    </a:lnTo>
                    <a:lnTo>
                      <a:pt x="258" y="252"/>
                    </a:lnTo>
                    <a:lnTo>
                      <a:pt x="258" y="0"/>
                    </a:lnTo>
                    <a:close/>
                  </a:path>
                </a:pathLst>
              </a:custGeom>
              <a:solidFill>
                <a:srgbClr val="247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6" name="Freeform 463">
                <a:extLst>
                  <a:ext uri="{FF2B5EF4-FFF2-40B4-BE49-F238E27FC236}">
                    <a16:creationId xmlns:a16="http://schemas.microsoft.com/office/drawing/2014/main" xmlns="" id="{40CE8855-EBEB-4488-AAEB-B13EB3094AB5}"/>
                  </a:ext>
                </a:extLst>
              </p:cNvPr>
              <p:cNvSpPr>
                <a:spLocks/>
              </p:cNvSpPr>
              <p:nvPr/>
            </p:nvSpPr>
            <p:spPr bwMode="auto">
              <a:xfrm>
                <a:off x="5859463" y="3690938"/>
                <a:ext cx="63500" cy="73025"/>
              </a:xfrm>
              <a:custGeom>
                <a:avLst/>
                <a:gdLst>
                  <a:gd name="T0" fmla="*/ 161 w 164"/>
                  <a:gd name="T1" fmla="*/ 56 h 184"/>
                  <a:gd name="T2" fmla="*/ 157 w 164"/>
                  <a:gd name="T3" fmla="*/ 42 h 184"/>
                  <a:gd name="T4" fmla="*/ 151 w 164"/>
                  <a:gd name="T5" fmla="*/ 30 h 184"/>
                  <a:gd name="T6" fmla="*/ 142 w 164"/>
                  <a:gd name="T7" fmla="*/ 21 h 184"/>
                  <a:gd name="T8" fmla="*/ 132 w 164"/>
                  <a:gd name="T9" fmla="*/ 13 h 184"/>
                  <a:gd name="T10" fmla="*/ 120 w 164"/>
                  <a:gd name="T11" fmla="*/ 7 h 184"/>
                  <a:gd name="T12" fmla="*/ 107 w 164"/>
                  <a:gd name="T13" fmla="*/ 2 h 184"/>
                  <a:gd name="T14" fmla="*/ 94 w 164"/>
                  <a:gd name="T15" fmla="*/ 0 h 184"/>
                  <a:gd name="T16" fmla="*/ 77 w 164"/>
                  <a:gd name="T17" fmla="*/ 0 h 184"/>
                  <a:gd name="T18" fmla="*/ 59 w 164"/>
                  <a:gd name="T19" fmla="*/ 5 h 184"/>
                  <a:gd name="T20" fmla="*/ 43 w 164"/>
                  <a:gd name="T21" fmla="*/ 11 h 184"/>
                  <a:gd name="T22" fmla="*/ 30 w 164"/>
                  <a:gd name="T23" fmla="*/ 21 h 184"/>
                  <a:gd name="T24" fmla="*/ 18 w 164"/>
                  <a:gd name="T25" fmla="*/ 34 h 184"/>
                  <a:gd name="T26" fmla="*/ 10 w 164"/>
                  <a:gd name="T27" fmla="*/ 48 h 184"/>
                  <a:gd name="T28" fmla="*/ 4 w 164"/>
                  <a:gd name="T29" fmla="*/ 65 h 184"/>
                  <a:gd name="T30" fmla="*/ 2 w 164"/>
                  <a:gd name="T31" fmla="*/ 83 h 184"/>
                  <a:gd name="T32" fmla="*/ 2 w 164"/>
                  <a:gd name="T33" fmla="*/ 102 h 184"/>
                  <a:gd name="T34" fmla="*/ 4 w 164"/>
                  <a:gd name="T35" fmla="*/ 120 h 184"/>
                  <a:gd name="T36" fmla="*/ 10 w 164"/>
                  <a:gd name="T37" fmla="*/ 136 h 184"/>
                  <a:gd name="T38" fmla="*/ 18 w 164"/>
                  <a:gd name="T39" fmla="*/ 150 h 184"/>
                  <a:gd name="T40" fmla="*/ 30 w 164"/>
                  <a:gd name="T41" fmla="*/ 163 h 184"/>
                  <a:gd name="T42" fmla="*/ 43 w 164"/>
                  <a:gd name="T43" fmla="*/ 173 h 184"/>
                  <a:gd name="T44" fmla="*/ 59 w 164"/>
                  <a:gd name="T45" fmla="*/ 180 h 184"/>
                  <a:gd name="T46" fmla="*/ 77 w 164"/>
                  <a:gd name="T47" fmla="*/ 184 h 184"/>
                  <a:gd name="T48" fmla="*/ 94 w 164"/>
                  <a:gd name="T49" fmla="*/ 184 h 184"/>
                  <a:gd name="T50" fmla="*/ 110 w 164"/>
                  <a:gd name="T51" fmla="*/ 181 h 184"/>
                  <a:gd name="T52" fmla="*/ 123 w 164"/>
                  <a:gd name="T53" fmla="*/ 176 h 184"/>
                  <a:gd name="T54" fmla="*/ 134 w 164"/>
                  <a:gd name="T55" fmla="*/ 169 h 184"/>
                  <a:gd name="T56" fmla="*/ 145 w 164"/>
                  <a:gd name="T57" fmla="*/ 159 h 184"/>
                  <a:gd name="T58" fmla="*/ 153 w 164"/>
                  <a:gd name="T59" fmla="*/ 148 h 184"/>
                  <a:gd name="T60" fmla="*/ 159 w 164"/>
                  <a:gd name="T61" fmla="*/ 135 h 184"/>
                  <a:gd name="T62" fmla="*/ 163 w 164"/>
                  <a:gd name="T63" fmla="*/ 120 h 184"/>
                  <a:gd name="T64" fmla="*/ 127 w 164"/>
                  <a:gd name="T65" fmla="*/ 113 h 184"/>
                  <a:gd name="T66" fmla="*/ 123 w 164"/>
                  <a:gd name="T67" fmla="*/ 128 h 184"/>
                  <a:gd name="T68" fmla="*/ 115 w 164"/>
                  <a:gd name="T69" fmla="*/ 141 h 184"/>
                  <a:gd name="T70" fmla="*/ 103 w 164"/>
                  <a:gd name="T71" fmla="*/ 148 h 184"/>
                  <a:gd name="T72" fmla="*/ 87 w 164"/>
                  <a:gd name="T73" fmla="*/ 152 h 184"/>
                  <a:gd name="T74" fmla="*/ 75 w 164"/>
                  <a:gd name="T75" fmla="*/ 150 h 184"/>
                  <a:gd name="T76" fmla="*/ 65 w 164"/>
                  <a:gd name="T77" fmla="*/ 146 h 184"/>
                  <a:gd name="T78" fmla="*/ 57 w 164"/>
                  <a:gd name="T79" fmla="*/ 141 h 184"/>
                  <a:gd name="T80" fmla="*/ 50 w 164"/>
                  <a:gd name="T81" fmla="*/ 133 h 184"/>
                  <a:gd name="T82" fmla="*/ 42 w 164"/>
                  <a:gd name="T83" fmla="*/ 115 h 184"/>
                  <a:gd name="T84" fmla="*/ 39 w 164"/>
                  <a:gd name="T85" fmla="*/ 93 h 184"/>
                  <a:gd name="T86" fmla="*/ 42 w 164"/>
                  <a:gd name="T87" fmla="*/ 70 h 184"/>
                  <a:gd name="T88" fmla="*/ 50 w 164"/>
                  <a:gd name="T89" fmla="*/ 51 h 184"/>
                  <a:gd name="T90" fmla="*/ 57 w 164"/>
                  <a:gd name="T91" fmla="*/ 43 h 184"/>
                  <a:gd name="T92" fmla="*/ 65 w 164"/>
                  <a:gd name="T93" fmla="*/ 38 h 184"/>
                  <a:gd name="T94" fmla="*/ 75 w 164"/>
                  <a:gd name="T95" fmla="*/ 34 h 184"/>
                  <a:gd name="T96" fmla="*/ 87 w 164"/>
                  <a:gd name="T97" fmla="*/ 33 h 184"/>
                  <a:gd name="T98" fmla="*/ 101 w 164"/>
                  <a:gd name="T99" fmla="*/ 35 h 184"/>
                  <a:gd name="T100" fmla="*/ 113 w 164"/>
                  <a:gd name="T101" fmla="*/ 41 h 184"/>
                  <a:gd name="T102" fmla="*/ 120 w 164"/>
                  <a:gd name="T103" fmla="*/ 51 h 184"/>
                  <a:gd name="T104" fmla="*/ 126 w 164"/>
                  <a:gd name="T105" fmla="*/ 6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 h="184">
                    <a:moveTo>
                      <a:pt x="163" y="63"/>
                    </a:moveTo>
                    <a:lnTo>
                      <a:pt x="161" y="56"/>
                    </a:lnTo>
                    <a:lnTo>
                      <a:pt x="159" y="49"/>
                    </a:lnTo>
                    <a:lnTo>
                      <a:pt x="157" y="42"/>
                    </a:lnTo>
                    <a:lnTo>
                      <a:pt x="154" y="36"/>
                    </a:lnTo>
                    <a:lnTo>
                      <a:pt x="151" y="30"/>
                    </a:lnTo>
                    <a:lnTo>
                      <a:pt x="146" y="25"/>
                    </a:lnTo>
                    <a:lnTo>
                      <a:pt x="142" y="21"/>
                    </a:lnTo>
                    <a:lnTo>
                      <a:pt x="138" y="16"/>
                    </a:lnTo>
                    <a:lnTo>
                      <a:pt x="132" y="13"/>
                    </a:lnTo>
                    <a:lnTo>
                      <a:pt x="127" y="10"/>
                    </a:lnTo>
                    <a:lnTo>
                      <a:pt x="120" y="7"/>
                    </a:lnTo>
                    <a:lnTo>
                      <a:pt x="114" y="5"/>
                    </a:lnTo>
                    <a:lnTo>
                      <a:pt x="107" y="2"/>
                    </a:lnTo>
                    <a:lnTo>
                      <a:pt x="101" y="1"/>
                    </a:lnTo>
                    <a:lnTo>
                      <a:pt x="94" y="0"/>
                    </a:lnTo>
                    <a:lnTo>
                      <a:pt x="87" y="0"/>
                    </a:lnTo>
                    <a:lnTo>
                      <a:pt x="77" y="0"/>
                    </a:lnTo>
                    <a:lnTo>
                      <a:pt x="67" y="2"/>
                    </a:lnTo>
                    <a:lnTo>
                      <a:pt x="59" y="5"/>
                    </a:lnTo>
                    <a:lnTo>
                      <a:pt x="50" y="8"/>
                    </a:lnTo>
                    <a:lnTo>
                      <a:pt x="43" y="11"/>
                    </a:lnTo>
                    <a:lnTo>
                      <a:pt x="36" y="15"/>
                    </a:lnTo>
                    <a:lnTo>
                      <a:pt x="30" y="21"/>
                    </a:lnTo>
                    <a:lnTo>
                      <a:pt x="23" y="27"/>
                    </a:lnTo>
                    <a:lnTo>
                      <a:pt x="18" y="34"/>
                    </a:lnTo>
                    <a:lnTo>
                      <a:pt x="13" y="40"/>
                    </a:lnTo>
                    <a:lnTo>
                      <a:pt x="10" y="48"/>
                    </a:lnTo>
                    <a:lnTo>
                      <a:pt x="7" y="56"/>
                    </a:lnTo>
                    <a:lnTo>
                      <a:pt x="4" y="65"/>
                    </a:lnTo>
                    <a:lnTo>
                      <a:pt x="3" y="74"/>
                    </a:lnTo>
                    <a:lnTo>
                      <a:pt x="2" y="83"/>
                    </a:lnTo>
                    <a:lnTo>
                      <a:pt x="0" y="93"/>
                    </a:lnTo>
                    <a:lnTo>
                      <a:pt x="2" y="102"/>
                    </a:lnTo>
                    <a:lnTo>
                      <a:pt x="3" y="112"/>
                    </a:lnTo>
                    <a:lnTo>
                      <a:pt x="4" y="120"/>
                    </a:lnTo>
                    <a:lnTo>
                      <a:pt x="7" y="129"/>
                    </a:lnTo>
                    <a:lnTo>
                      <a:pt x="10" y="136"/>
                    </a:lnTo>
                    <a:lnTo>
                      <a:pt x="13" y="144"/>
                    </a:lnTo>
                    <a:lnTo>
                      <a:pt x="18" y="150"/>
                    </a:lnTo>
                    <a:lnTo>
                      <a:pt x="23" y="157"/>
                    </a:lnTo>
                    <a:lnTo>
                      <a:pt x="30" y="163"/>
                    </a:lnTo>
                    <a:lnTo>
                      <a:pt x="36" y="169"/>
                    </a:lnTo>
                    <a:lnTo>
                      <a:pt x="43" y="173"/>
                    </a:lnTo>
                    <a:lnTo>
                      <a:pt x="50" y="176"/>
                    </a:lnTo>
                    <a:lnTo>
                      <a:pt x="59" y="180"/>
                    </a:lnTo>
                    <a:lnTo>
                      <a:pt x="67" y="182"/>
                    </a:lnTo>
                    <a:lnTo>
                      <a:pt x="77" y="184"/>
                    </a:lnTo>
                    <a:lnTo>
                      <a:pt x="87" y="184"/>
                    </a:lnTo>
                    <a:lnTo>
                      <a:pt x="94" y="184"/>
                    </a:lnTo>
                    <a:lnTo>
                      <a:pt x="102" y="183"/>
                    </a:lnTo>
                    <a:lnTo>
                      <a:pt x="110" y="181"/>
                    </a:lnTo>
                    <a:lnTo>
                      <a:pt x="116" y="179"/>
                    </a:lnTo>
                    <a:lnTo>
                      <a:pt x="123" y="176"/>
                    </a:lnTo>
                    <a:lnTo>
                      <a:pt x="129" y="173"/>
                    </a:lnTo>
                    <a:lnTo>
                      <a:pt x="134" y="169"/>
                    </a:lnTo>
                    <a:lnTo>
                      <a:pt x="140" y="164"/>
                    </a:lnTo>
                    <a:lnTo>
                      <a:pt x="145" y="159"/>
                    </a:lnTo>
                    <a:lnTo>
                      <a:pt x="150" y="154"/>
                    </a:lnTo>
                    <a:lnTo>
                      <a:pt x="153" y="148"/>
                    </a:lnTo>
                    <a:lnTo>
                      <a:pt x="156" y="142"/>
                    </a:lnTo>
                    <a:lnTo>
                      <a:pt x="159" y="135"/>
                    </a:lnTo>
                    <a:lnTo>
                      <a:pt x="161" y="128"/>
                    </a:lnTo>
                    <a:lnTo>
                      <a:pt x="163" y="120"/>
                    </a:lnTo>
                    <a:lnTo>
                      <a:pt x="164" y="113"/>
                    </a:lnTo>
                    <a:lnTo>
                      <a:pt x="127" y="113"/>
                    </a:lnTo>
                    <a:lnTo>
                      <a:pt x="125" y="120"/>
                    </a:lnTo>
                    <a:lnTo>
                      <a:pt x="123" y="128"/>
                    </a:lnTo>
                    <a:lnTo>
                      <a:pt x="119" y="135"/>
                    </a:lnTo>
                    <a:lnTo>
                      <a:pt x="115" y="141"/>
                    </a:lnTo>
                    <a:lnTo>
                      <a:pt x="110" y="145"/>
                    </a:lnTo>
                    <a:lnTo>
                      <a:pt x="103" y="148"/>
                    </a:lnTo>
                    <a:lnTo>
                      <a:pt x="96" y="150"/>
                    </a:lnTo>
                    <a:lnTo>
                      <a:pt x="87" y="152"/>
                    </a:lnTo>
                    <a:lnTo>
                      <a:pt x="80" y="152"/>
                    </a:lnTo>
                    <a:lnTo>
                      <a:pt x="75" y="150"/>
                    </a:lnTo>
                    <a:lnTo>
                      <a:pt x="70" y="148"/>
                    </a:lnTo>
                    <a:lnTo>
                      <a:pt x="65" y="146"/>
                    </a:lnTo>
                    <a:lnTo>
                      <a:pt x="61" y="144"/>
                    </a:lnTo>
                    <a:lnTo>
                      <a:pt x="57" y="141"/>
                    </a:lnTo>
                    <a:lnTo>
                      <a:pt x="53" y="137"/>
                    </a:lnTo>
                    <a:lnTo>
                      <a:pt x="50" y="133"/>
                    </a:lnTo>
                    <a:lnTo>
                      <a:pt x="45" y="124"/>
                    </a:lnTo>
                    <a:lnTo>
                      <a:pt x="42" y="115"/>
                    </a:lnTo>
                    <a:lnTo>
                      <a:pt x="39" y="104"/>
                    </a:lnTo>
                    <a:lnTo>
                      <a:pt x="39" y="93"/>
                    </a:lnTo>
                    <a:lnTo>
                      <a:pt x="39" y="81"/>
                    </a:lnTo>
                    <a:lnTo>
                      <a:pt x="42" y="70"/>
                    </a:lnTo>
                    <a:lnTo>
                      <a:pt x="45" y="61"/>
                    </a:lnTo>
                    <a:lnTo>
                      <a:pt x="50" y="51"/>
                    </a:lnTo>
                    <a:lnTo>
                      <a:pt x="53" y="47"/>
                    </a:lnTo>
                    <a:lnTo>
                      <a:pt x="57" y="43"/>
                    </a:lnTo>
                    <a:lnTo>
                      <a:pt x="61" y="40"/>
                    </a:lnTo>
                    <a:lnTo>
                      <a:pt x="65" y="38"/>
                    </a:lnTo>
                    <a:lnTo>
                      <a:pt x="70" y="36"/>
                    </a:lnTo>
                    <a:lnTo>
                      <a:pt x="75" y="34"/>
                    </a:lnTo>
                    <a:lnTo>
                      <a:pt x="80" y="33"/>
                    </a:lnTo>
                    <a:lnTo>
                      <a:pt x="87" y="33"/>
                    </a:lnTo>
                    <a:lnTo>
                      <a:pt x="94" y="34"/>
                    </a:lnTo>
                    <a:lnTo>
                      <a:pt x="101" y="35"/>
                    </a:lnTo>
                    <a:lnTo>
                      <a:pt x="106" y="38"/>
                    </a:lnTo>
                    <a:lnTo>
                      <a:pt x="113" y="41"/>
                    </a:lnTo>
                    <a:lnTo>
                      <a:pt x="117" y="46"/>
                    </a:lnTo>
                    <a:lnTo>
                      <a:pt x="120" y="51"/>
                    </a:lnTo>
                    <a:lnTo>
                      <a:pt x="124" y="57"/>
                    </a:lnTo>
                    <a:lnTo>
                      <a:pt x="126" y="63"/>
                    </a:lnTo>
                    <a:lnTo>
                      <a:pt x="163" y="63"/>
                    </a:lnTo>
                    <a:close/>
                  </a:path>
                </a:pathLst>
              </a:custGeom>
              <a:solidFill>
                <a:srgbClr val="006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7" name="Rectangle 464">
                <a:extLst>
                  <a:ext uri="{FF2B5EF4-FFF2-40B4-BE49-F238E27FC236}">
                    <a16:creationId xmlns:a16="http://schemas.microsoft.com/office/drawing/2014/main" xmlns="" id="{3739D904-8F5A-4818-9A65-52F645EB387E}"/>
                  </a:ext>
                </a:extLst>
              </p:cNvPr>
              <p:cNvSpPr>
                <a:spLocks noChangeArrowheads="1"/>
              </p:cNvSpPr>
              <p:nvPr/>
            </p:nvSpPr>
            <p:spPr bwMode="auto">
              <a:xfrm>
                <a:off x="5980113" y="3692525"/>
                <a:ext cx="14288" cy="69850"/>
              </a:xfrm>
              <a:prstGeom prst="rect">
                <a:avLst/>
              </a:prstGeom>
              <a:solidFill>
                <a:srgbClr val="006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8" name="Freeform 465">
                <a:extLst>
                  <a:ext uri="{FF2B5EF4-FFF2-40B4-BE49-F238E27FC236}">
                    <a16:creationId xmlns:a16="http://schemas.microsoft.com/office/drawing/2014/main" xmlns="" id="{98D43925-4A7E-4653-B8DC-056276698FAE}"/>
                  </a:ext>
                </a:extLst>
              </p:cNvPr>
              <p:cNvSpPr>
                <a:spLocks/>
              </p:cNvSpPr>
              <p:nvPr/>
            </p:nvSpPr>
            <p:spPr bwMode="auto">
              <a:xfrm>
                <a:off x="6048376" y="3690938"/>
                <a:ext cx="58738" cy="73025"/>
              </a:xfrm>
              <a:custGeom>
                <a:avLst/>
                <a:gdLst>
                  <a:gd name="T0" fmla="*/ 0 w 148"/>
                  <a:gd name="T1" fmla="*/ 130 h 184"/>
                  <a:gd name="T2" fmla="*/ 3 w 148"/>
                  <a:gd name="T3" fmla="*/ 144 h 184"/>
                  <a:gd name="T4" fmla="*/ 10 w 148"/>
                  <a:gd name="T5" fmla="*/ 155 h 184"/>
                  <a:gd name="T6" fmla="*/ 17 w 148"/>
                  <a:gd name="T7" fmla="*/ 164 h 184"/>
                  <a:gd name="T8" fmla="*/ 28 w 148"/>
                  <a:gd name="T9" fmla="*/ 173 h 184"/>
                  <a:gd name="T10" fmla="*/ 40 w 148"/>
                  <a:gd name="T11" fmla="*/ 179 h 184"/>
                  <a:gd name="T12" fmla="*/ 61 w 148"/>
                  <a:gd name="T13" fmla="*/ 183 h 184"/>
                  <a:gd name="T14" fmla="*/ 83 w 148"/>
                  <a:gd name="T15" fmla="*/ 184 h 184"/>
                  <a:gd name="T16" fmla="*/ 100 w 148"/>
                  <a:gd name="T17" fmla="*/ 182 h 184"/>
                  <a:gd name="T18" fmla="*/ 113 w 148"/>
                  <a:gd name="T19" fmla="*/ 177 h 184"/>
                  <a:gd name="T20" fmla="*/ 124 w 148"/>
                  <a:gd name="T21" fmla="*/ 172 h 184"/>
                  <a:gd name="T22" fmla="*/ 134 w 148"/>
                  <a:gd name="T23" fmla="*/ 164 h 184"/>
                  <a:gd name="T24" fmla="*/ 141 w 148"/>
                  <a:gd name="T25" fmla="*/ 155 h 184"/>
                  <a:gd name="T26" fmla="*/ 145 w 148"/>
                  <a:gd name="T27" fmla="*/ 145 h 184"/>
                  <a:gd name="T28" fmla="*/ 148 w 148"/>
                  <a:gd name="T29" fmla="*/ 133 h 184"/>
                  <a:gd name="T30" fmla="*/ 147 w 148"/>
                  <a:gd name="T31" fmla="*/ 120 h 184"/>
                  <a:gd name="T32" fmla="*/ 144 w 148"/>
                  <a:gd name="T33" fmla="*/ 108 h 184"/>
                  <a:gd name="T34" fmla="*/ 138 w 148"/>
                  <a:gd name="T35" fmla="*/ 99 h 184"/>
                  <a:gd name="T36" fmla="*/ 131 w 148"/>
                  <a:gd name="T37" fmla="*/ 91 h 184"/>
                  <a:gd name="T38" fmla="*/ 118 w 148"/>
                  <a:gd name="T39" fmla="*/ 83 h 184"/>
                  <a:gd name="T40" fmla="*/ 102 w 148"/>
                  <a:gd name="T41" fmla="*/ 78 h 184"/>
                  <a:gd name="T42" fmla="*/ 69 w 148"/>
                  <a:gd name="T43" fmla="*/ 69 h 184"/>
                  <a:gd name="T44" fmla="*/ 49 w 148"/>
                  <a:gd name="T45" fmla="*/ 62 h 184"/>
                  <a:gd name="T46" fmla="*/ 44 w 148"/>
                  <a:gd name="T47" fmla="*/ 54 h 184"/>
                  <a:gd name="T48" fmla="*/ 44 w 148"/>
                  <a:gd name="T49" fmla="*/ 45 h 184"/>
                  <a:gd name="T50" fmla="*/ 49 w 148"/>
                  <a:gd name="T51" fmla="*/ 37 h 184"/>
                  <a:gd name="T52" fmla="*/ 56 w 148"/>
                  <a:gd name="T53" fmla="*/ 33 h 184"/>
                  <a:gd name="T54" fmla="*/ 65 w 148"/>
                  <a:gd name="T55" fmla="*/ 30 h 184"/>
                  <a:gd name="T56" fmla="*/ 77 w 148"/>
                  <a:gd name="T57" fmla="*/ 30 h 184"/>
                  <a:gd name="T58" fmla="*/ 89 w 148"/>
                  <a:gd name="T59" fmla="*/ 33 h 184"/>
                  <a:gd name="T60" fmla="*/ 98 w 148"/>
                  <a:gd name="T61" fmla="*/ 39 h 184"/>
                  <a:gd name="T62" fmla="*/ 104 w 148"/>
                  <a:gd name="T63" fmla="*/ 50 h 184"/>
                  <a:gd name="T64" fmla="*/ 142 w 148"/>
                  <a:gd name="T65" fmla="*/ 56 h 184"/>
                  <a:gd name="T66" fmla="*/ 141 w 148"/>
                  <a:gd name="T67" fmla="*/ 42 h 184"/>
                  <a:gd name="T68" fmla="*/ 136 w 148"/>
                  <a:gd name="T69" fmla="*/ 30 h 184"/>
                  <a:gd name="T70" fmla="*/ 130 w 148"/>
                  <a:gd name="T71" fmla="*/ 21 h 184"/>
                  <a:gd name="T72" fmla="*/ 121 w 148"/>
                  <a:gd name="T73" fmla="*/ 13 h 184"/>
                  <a:gd name="T74" fmla="*/ 110 w 148"/>
                  <a:gd name="T75" fmla="*/ 8 h 184"/>
                  <a:gd name="T76" fmla="*/ 98 w 148"/>
                  <a:gd name="T77" fmla="*/ 3 h 184"/>
                  <a:gd name="T78" fmla="*/ 71 w 148"/>
                  <a:gd name="T79" fmla="*/ 0 h 184"/>
                  <a:gd name="T80" fmla="*/ 48 w 148"/>
                  <a:gd name="T81" fmla="*/ 3 h 184"/>
                  <a:gd name="T82" fmla="*/ 27 w 148"/>
                  <a:gd name="T83" fmla="*/ 13 h 184"/>
                  <a:gd name="T84" fmla="*/ 19 w 148"/>
                  <a:gd name="T85" fmla="*/ 21 h 184"/>
                  <a:gd name="T86" fmla="*/ 12 w 148"/>
                  <a:gd name="T87" fmla="*/ 29 h 184"/>
                  <a:gd name="T88" fmla="*/ 8 w 148"/>
                  <a:gd name="T89" fmla="*/ 40 h 184"/>
                  <a:gd name="T90" fmla="*/ 7 w 148"/>
                  <a:gd name="T91" fmla="*/ 53 h 184"/>
                  <a:gd name="T92" fmla="*/ 8 w 148"/>
                  <a:gd name="T93" fmla="*/ 65 h 184"/>
                  <a:gd name="T94" fmla="*/ 11 w 148"/>
                  <a:gd name="T95" fmla="*/ 74 h 184"/>
                  <a:gd name="T96" fmla="*/ 23 w 148"/>
                  <a:gd name="T97" fmla="*/ 88 h 184"/>
                  <a:gd name="T98" fmla="*/ 39 w 148"/>
                  <a:gd name="T99" fmla="*/ 97 h 184"/>
                  <a:gd name="T100" fmla="*/ 58 w 148"/>
                  <a:gd name="T101" fmla="*/ 103 h 184"/>
                  <a:gd name="T102" fmla="*/ 94 w 148"/>
                  <a:gd name="T103" fmla="*/ 114 h 184"/>
                  <a:gd name="T104" fmla="*/ 106 w 148"/>
                  <a:gd name="T105" fmla="*/ 120 h 184"/>
                  <a:gd name="T106" fmla="*/ 109 w 148"/>
                  <a:gd name="T107" fmla="*/ 126 h 184"/>
                  <a:gd name="T108" fmla="*/ 110 w 148"/>
                  <a:gd name="T109" fmla="*/ 132 h 184"/>
                  <a:gd name="T110" fmla="*/ 107 w 148"/>
                  <a:gd name="T111" fmla="*/ 143 h 184"/>
                  <a:gd name="T112" fmla="*/ 98 w 148"/>
                  <a:gd name="T113" fmla="*/ 149 h 184"/>
                  <a:gd name="T114" fmla="*/ 88 w 148"/>
                  <a:gd name="T115" fmla="*/ 154 h 184"/>
                  <a:gd name="T116" fmla="*/ 77 w 148"/>
                  <a:gd name="T117" fmla="*/ 154 h 184"/>
                  <a:gd name="T118" fmla="*/ 62 w 148"/>
                  <a:gd name="T119" fmla="*/ 153 h 184"/>
                  <a:gd name="T120" fmla="*/ 50 w 148"/>
                  <a:gd name="T121" fmla="*/ 146 h 184"/>
                  <a:gd name="T122" fmla="*/ 41 w 148"/>
                  <a:gd name="T123" fmla="*/ 136 h 184"/>
                  <a:gd name="T124" fmla="*/ 38 w 148"/>
                  <a:gd name="T125" fmla="*/ 12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 h="184">
                    <a:moveTo>
                      <a:pt x="0" y="121"/>
                    </a:moveTo>
                    <a:lnTo>
                      <a:pt x="0" y="130"/>
                    </a:lnTo>
                    <a:lnTo>
                      <a:pt x="2" y="136"/>
                    </a:lnTo>
                    <a:lnTo>
                      <a:pt x="3" y="144"/>
                    </a:lnTo>
                    <a:lnTo>
                      <a:pt x="7" y="149"/>
                    </a:lnTo>
                    <a:lnTo>
                      <a:pt x="10" y="155"/>
                    </a:lnTo>
                    <a:lnTo>
                      <a:pt x="13" y="160"/>
                    </a:lnTo>
                    <a:lnTo>
                      <a:pt x="17" y="164"/>
                    </a:lnTo>
                    <a:lnTo>
                      <a:pt x="23" y="169"/>
                    </a:lnTo>
                    <a:lnTo>
                      <a:pt x="28" y="173"/>
                    </a:lnTo>
                    <a:lnTo>
                      <a:pt x="34" y="175"/>
                    </a:lnTo>
                    <a:lnTo>
                      <a:pt x="40" y="179"/>
                    </a:lnTo>
                    <a:lnTo>
                      <a:pt x="47" y="181"/>
                    </a:lnTo>
                    <a:lnTo>
                      <a:pt x="61" y="183"/>
                    </a:lnTo>
                    <a:lnTo>
                      <a:pt x="75" y="184"/>
                    </a:lnTo>
                    <a:lnTo>
                      <a:pt x="83" y="184"/>
                    </a:lnTo>
                    <a:lnTo>
                      <a:pt x="92" y="183"/>
                    </a:lnTo>
                    <a:lnTo>
                      <a:pt x="100" y="182"/>
                    </a:lnTo>
                    <a:lnTo>
                      <a:pt x="106" y="180"/>
                    </a:lnTo>
                    <a:lnTo>
                      <a:pt x="113" y="177"/>
                    </a:lnTo>
                    <a:lnTo>
                      <a:pt x="119" y="174"/>
                    </a:lnTo>
                    <a:lnTo>
                      <a:pt x="124" y="172"/>
                    </a:lnTo>
                    <a:lnTo>
                      <a:pt x="130" y="168"/>
                    </a:lnTo>
                    <a:lnTo>
                      <a:pt x="134" y="164"/>
                    </a:lnTo>
                    <a:lnTo>
                      <a:pt x="137" y="160"/>
                    </a:lnTo>
                    <a:lnTo>
                      <a:pt x="141" y="155"/>
                    </a:lnTo>
                    <a:lnTo>
                      <a:pt x="143" y="150"/>
                    </a:lnTo>
                    <a:lnTo>
                      <a:pt x="145" y="145"/>
                    </a:lnTo>
                    <a:lnTo>
                      <a:pt x="147" y="140"/>
                    </a:lnTo>
                    <a:lnTo>
                      <a:pt x="148" y="133"/>
                    </a:lnTo>
                    <a:lnTo>
                      <a:pt x="148" y="128"/>
                    </a:lnTo>
                    <a:lnTo>
                      <a:pt x="147" y="120"/>
                    </a:lnTo>
                    <a:lnTo>
                      <a:pt x="146" y="115"/>
                    </a:lnTo>
                    <a:lnTo>
                      <a:pt x="144" y="108"/>
                    </a:lnTo>
                    <a:lnTo>
                      <a:pt x="142" y="103"/>
                    </a:lnTo>
                    <a:lnTo>
                      <a:pt x="138" y="99"/>
                    </a:lnTo>
                    <a:lnTo>
                      <a:pt x="135" y="95"/>
                    </a:lnTo>
                    <a:lnTo>
                      <a:pt x="131" y="91"/>
                    </a:lnTo>
                    <a:lnTo>
                      <a:pt x="127" y="89"/>
                    </a:lnTo>
                    <a:lnTo>
                      <a:pt x="118" y="83"/>
                    </a:lnTo>
                    <a:lnTo>
                      <a:pt x="109" y="80"/>
                    </a:lnTo>
                    <a:lnTo>
                      <a:pt x="102" y="78"/>
                    </a:lnTo>
                    <a:lnTo>
                      <a:pt x="96" y="77"/>
                    </a:lnTo>
                    <a:lnTo>
                      <a:pt x="69" y="69"/>
                    </a:lnTo>
                    <a:lnTo>
                      <a:pt x="53" y="64"/>
                    </a:lnTo>
                    <a:lnTo>
                      <a:pt x="49" y="62"/>
                    </a:lnTo>
                    <a:lnTo>
                      <a:pt x="46" y="59"/>
                    </a:lnTo>
                    <a:lnTo>
                      <a:pt x="44" y="54"/>
                    </a:lnTo>
                    <a:lnTo>
                      <a:pt x="43" y="50"/>
                    </a:lnTo>
                    <a:lnTo>
                      <a:pt x="44" y="45"/>
                    </a:lnTo>
                    <a:lnTo>
                      <a:pt x="46" y="41"/>
                    </a:lnTo>
                    <a:lnTo>
                      <a:pt x="49" y="37"/>
                    </a:lnTo>
                    <a:lnTo>
                      <a:pt x="52" y="35"/>
                    </a:lnTo>
                    <a:lnTo>
                      <a:pt x="56" y="33"/>
                    </a:lnTo>
                    <a:lnTo>
                      <a:pt x="61" y="32"/>
                    </a:lnTo>
                    <a:lnTo>
                      <a:pt x="65" y="30"/>
                    </a:lnTo>
                    <a:lnTo>
                      <a:pt x="70" y="30"/>
                    </a:lnTo>
                    <a:lnTo>
                      <a:pt x="77" y="30"/>
                    </a:lnTo>
                    <a:lnTo>
                      <a:pt x="83" y="32"/>
                    </a:lnTo>
                    <a:lnTo>
                      <a:pt x="89" y="33"/>
                    </a:lnTo>
                    <a:lnTo>
                      <a:pt x="94" y="36"/>
                    </a:lnTo>
                    <a:lnTo>
                      <a:pt x="98" y="39"/>
                    </a:lnTo>
                    <a:lnTo>
                      <a:pt x="102" y="43"/>
                    </a:lnTo>
                    <a:lnTo>
                      <a:pt x="104" y="50"/>
                    </a:lnTo>
                    <a:lnTo>
                      <a:pt x="105" y="56"/>
                    </a:lnTo>
                    <a:lnTo>
                      <a:pt x="142" y="56"/>
                    </a:lnTo>
                    <a:lnTo>
                      <a:pt x="142" y="50"/>
                    </a:lnTo>
                    <a:lnTo>
                      <a:pt x="141" y="42"/>
                    </a:lnTo>
                    <a:lnTo>
                      <a:pt x="138" y="37"/>
                    </a:lnTo>
                    <a:lnTo>
                      <a:pt x="136" y="30"/>
                    </a:lnTo>
                    <a:lnTo>
                      <a:pt x="133" y="26"/>
                    </a:lnTo>
                    <a:lnTo>
                      <a:pt x="130" y="21"/>
                    </a:lnTo>
                    <a:lnTo>
                      <a:pt x="125" y="16"/>
                    </a:lnTo>
                    <a:lnTo>
                      <a:pt x="121" y="13"/>
                    </a:lnTo>
                    <a:lnTo>
                      <a:pt x="116" y="10"/>
                    </a:lnTo>
                    <a:lnTo>
                      <a:pt x="110" y="8"/>
                    </a:lnTo>
                    <a:lnTo>
                      <a:pt x="104" y="6"/>
                    </a:lnTo>
                    <a:lnTo>
                      <a:pt x="98" y="3"/>
                    </a:lnTo>
                    <a:lnTo>
                      <a:pt x="86" y="1"/>
                    </a:lnTo>
                    <a:lnTo>
                      <a:pt x="71" y="0"/>
                    </a:lnTo>
                    <a:lnTo>
                      <a:pt x="60" y="1"/>
                    </a:lnTo>
                    <a:lnTo>
                      <a:pt x="48" y="3"/>
                    </a:lnTo>
                    <a:lnTo>
                      <a:pt x="37" y="8"/>
                    </a:lnTo>
                    <a:lnTo>
                      <a:pt x="27" y="13"/>
                    </a:lnTo>
                    <a:lnTo>
                      <a:pt x="23" y="16"/>
                    </a:lnTo>
                    <a:lnTo>
                      <a:pt x="19" y="21"/>
                    </a:lnTo>
                    <a:lnTo>
                      <a:pt x="15" y="25"/>
                    </a:lnTo>
                    <a:lnTo>
                      <a:pt x="12" y="29"/>
                    </a:lnTo>
                    <a:lnTo>
                      <a:pt x="10" y="35"/>
                    </a:lnTo>
                    <a:lnTo>
                      <a:pt x="8" y="40"/>
                    </a:lnTo>
                    <a:lnTo>
                      <a:pt x="7" y="47"/>
                    </a:lnTo>
                    <a:lnTo>
                      <a:pt x="7" y="53"/>
                    </a:lnTo>
                    <a:lnTo>
                      <a:pt x="7" y="60"/>
                    </a:lnTo>
                    <a:lnTo>
                      <a:pt x="8" y="65"/>
                    </a:lnTo>
                    <a:lnTo>
                      <a:pt x="9" y="69"/>
                    </a:lnTo>
                    <a:lnTo>
                      <a:pt x="11" y="74"/>
                    </a:lnTo>
                    <a:lnTo>
                      <a:pt x="16" y="81"/>
                    </a:lnTo>
                    <a:lnTo>
                      <a:pt x="23" y="88"/>
                    </a:lnTo>
                    <a:lnTo>
                      <a:pt x="30" y="93"/>
                    </a:lnTo>
                    <a:lnTo>
                      <a:pt x="39" y="97"/>
                    </a:lnTo>
                    <a:lnTo>
                      <a:pt x="49" y="101"/>
                    </a:lnTo>
                    <a:lnTo>
                      <a:pt x="58" y="103"/>
                    </a:lnTo>
                    <a:lnTo>
                      <a:pt x="78" y="108"/>
                    </a:lnTo>
                    <a:lnTo>
                      <a:pt x="94" y="114"/>
                    </a:lnTo>
                    <a:lnTo>
                      <a:pt x="101" y="117"/>
                    </a:lnTo>
                    <a:lnTo>
                      <a:pt x="106" y="120"/>
                    </a:lnTo>
                    <a:lnTo>
                      <a:pt x="108" y="123"/>
                    </a:lnTo>
                    <a:lnTo>
                      <a:pt x="109" y="126"/>
                    </a:lnTo>
                    <a:lnTo>
                      <a:pt x="110" y="129"/>
                    </a:lnTo>
                    <a:lnTo>
                      <a:pt x="110" y="132"/>
                    </a:lnTo>
                    <a:lnTo>
                      <a:pt x="109" y="139"/>
                    </a:lnTo>
                    <a:lnTo>
                      <a:pt x="107" y="143"/>
                    </a:lnTo>
                    <a:lnTo>
                      <a:pt x="104" y="147"/>
                    </a:lnTo>
                    <a:lnTo>
                      <a:pt x="98" y="149"/>
                    </a:lnTo>
                    <a:lnTo>
                      <a:pt x="93" y="152"/>
                    </a:lnTo>
                    <a:lnTo>
                      <a:pt x="88" y="154"/>
                    </a:lnTo>
                    <a:lnTo>
                      <a:pt x="82" y="154"/>
                    </a:lnTo>
                    <a:lnTo>
                      <a:pt x="77" y="154"/>
                    </a:lnTo>
                    <a:lnTo>
                      <a:pt x="69" y="154"/>
                    </a:lnTo>
                    <a:lnTo>
                      <a:pt x="62" y="153"/>
                    </a:lnTo>
                    <a:lnTo>
                      <a:pt x="55" y="150"/>
                    </a:lnTo>
                    <a:lnTo>
                      <a:pt x="50" y="146"/>
                    </a:lnTo>
                    <a:lnTo>
                      <a:pt x="44" y="142"/>
                    </a:lnTo>
                    <a:lnTo>
                      <a:pt x="41" y="136"/>
                    </a:lnTo>
                    <a:lnTo>
                      <a:pt x="38" y="130"/>
                    </a:lnTo>
                    <a:lnTo>
                      <a:pt x="38" y="121"/>
                    </a:lnTo>
                    <a:lnTo>
                      <a:pt x="0" y="121"/>
                    </a:lnTo>
                    <a:close/>
                  </a:path>
                </a:pathLst>
              </a:custGeom>
              <a:solidFill>
                <a:srgbClr val="006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9" name="Freeform 466">
                <a:extLst>
                  <a:ext uri="{FF2B5EF4-FFF2-40B4-BE49-F238E27FC236}">
                    <a16:creationId xmlns:a16="http://schemas.microsoft.com/office/drawing/2014/main" xmlns="" id="{B6E5F946-3535-4811-A304-2D028D4C7E11}"/>
                  </a:ext>
                </a:extLst>
              </p:cNvPr>
              <p:cNvSpPr>
                <a:spLocks/>
              </p:cNvSpPr>
              <p:nvPr/>
            </p:nvSpPr>
            <p:spPr bwMode="auto">
              <a:xfrm>
                <a:off x="6238876" y="3690938"/>
                <a:ext cx="58738" cy="73025"/>
              </a:xfrm>
              <a:custGeom>
                <a:avLst/>
                <a:gdLst>
                  <a:gd name="T0" fmla="*/ 0 w 147"/>
                  <a:gd name="T1" fmla="*/ 130 h 184"/>
                  <a:gd name="T2" fmla="*/ 3 w 147"/>
                  <a:gd name="T3" fmla="*/ 144 h 184"/>
                  <a:gd name="T4" fmla="*/ 8 w 147"/>
                  <a:gd name="T5" fmla="*/ 155 h 184"/>
                  <a:gd name="T6" fmla="*/ 17 w 147"/>
                  <a:gd name="T7" fmla="*/ 164 h 184"/>
                  <a:gd name="T8" fmla="*/ 28 w 147"/>
                  <a:gd name="T9" fmla="*/ 173 h 184"/>
                  <a:gd name="T10" fmla="*/ 40 w 147"/>
                  <a:gd name="T11" fmla="*/ 179 h 184"/>
                  <a:gd name="T12" fmla="*/ 59 w 147"/>
                  <a:gd name="T13" fmla="*/ 183 h 184"/>
                  <a:gd name="T14" fmla="*/ 83 w 147"/>
                  <a:gd name="T15" fmla="*/ 184 h 184"/>
                  <a:gd name="T16" fmla="*/ 98 w 147"/>
                  <a:gd name="T17" fmla="*/ 182 h 184"/>
                  <a:gd name="T18" fmla="*/ 112 w 147"/>
                  <a:gd name="T19" fmla="*/ 177 h 184"/>
                  <a:gd name="T20" fmla="*/ 124 w 147"/>
                  <a:gd name="T21" fmla="*/ 172 h 184"/>
                  <a:gd name="T22" fmla="*/ 133 w 147"/>
                  <a:gd name="T23" fmla="*/ 164 h 184"/>
                  <a:gd name="T24" fmla="*/ 140 w 147"/>
                  <a:gd name="T25" fmla="*/ 155 h 184"/>
                  <a:gd name="T26" fmla="*/ 145 w 147"/>
                  <a:gd name="T27" fmla="*/ 145 h 184"/>
                  <a:gd name="T28" fmla="*/ 147 w 147"/>
                  <a:gd name="T29" fmla="*/ 133 h 184"/>
                  <a:gd name="T30" fmla="*/ 147 w 147"/>
                  <a:gd name="T31" fmla="*/ 120 h 184"/>
                  <a:gd name="T32" fmla="*/ 144 w 147"/>
                  <a:gd name="T33" fmla="*/ 108 h 184"/>
                  <a:gd name="T34" fmla="*/ 138 w 147"/>
                  <a:gd name="T35" fmla="*/ 99 h 184"/>
                  <a:gd name="T36" fmla="*/ 131 w 147"/>
                  <a:gd name="T37" fmla="*/ 91 h 184"/>
                  <a:gd name="T38" fmla="*/ 118 w 147"/>
                  <a:gd name="T39" fmla="*/ 83 h 184"/>
                  <a:gd name="T40" fmla="*/ 101 w 147"/>
                  <a:gd name="T41" fmla="*/ 78 h 184"/>
                  <a:gd name="T42" fmla="*/ 68 w 147"/>
                  <a:gd name="T43" fmla="*/ 69 h 184"/>
                  <a:gd name="T44" fmla="*/ 47 w 147"/>
                  <a:gd name="T45" fmla="*/ 62 h 184"/>
                  <a:gd name="T46" fmla="*/ 43 w 147"/>
                  <a:gd name="T47" fmla="*/ 54 h 184"/>
                  <a:gd name="T48" fmla="*/ 43 w 147"/>
                  <a:gd name="T49" fmla="*/ 45 h 184"/>
                  <a:gd name="T50" fmla="*/ 47 w 147"/>
                  <a:gd name="T51" fmla="*/ 37 h 184"/>
                  <a:gd name="T52" fmla="*/ 55 w 147"/>
                  <a:gd name="T53" fmla="*/ 33 h 184"/>
                  <a:gd name="T54" fmla="*/ 65 w 147"/>
                  <a:gd name="T55" fmla="*/ 30 h 184"/>
                  <a:gd name="T56" fmla="*/ 75 w 147"/>
                  <a:gd name="T57" fmla="*/ 30 h 184"/>
                  <a:gd name="T58" fmla="*/ 88 w 147"/>
                  <a:gd name="T59" fmla="*/ 33 h 184"/>
                  <a:gd name="T60" fmla="*/ 97 w 147"/>
                  <a:gd name="T61" fmla="*/ 39 h 184"/>
                  <a:gd name="T62" fmla="*/ 102 w 147"/>
                  <a:gd name="T63" fmla="*/ 50 h 184"/>
                  <a:gd name="T64" fmla="*/ 141 w 147"/>
                  <a:gd name="T65" fmla="*/ 56 h 184"/>
                  <a:gd name="T66" fmla="*/ 139 w 147"/>
                  <a:gd name="T67" fmla="*/ 42 h 184"/>
                  <a:gd name="T68" fmla="*/ 135 w 147"/>
                  <a:gd name="T69" fmla="*/ 30 h 184"/>
                  <a:gd name="T70" fmla="*/ 128 w 147"/>
                  <a:gd name="T71" fmla="*/ 21 h 184"/>
                  <a:gd name="T72" fmla="*/ 120 w 147"/>
                  <a:gd name="T73" fmla="*/ 13 h 184"/>
                  <a:gd name="T74" fmla="*/ 109 w 147"/>
                  <a:gd name="T75" fmla="*/ 8 h 184"/>
                  <a:gd name="T76" fmla="*/ 97 w 147"/>
                  <a:gd name="T77" fmla="*/ 3 h 184"/>
                  <a:gd name="T78" fmla="*/ 71 w 147"/>
                  <a:gd name="T79" fmla="*/ 0 h 184"/>
                  <a:gd name="T80" fmla="*/ 47 w 147"/>
                  <a:gd name="T81" fmla="*/ 3 h 184"/>
                  <a:gd name="T82" fmla="*/ 26 w 147"/>
                  <a:gd name="T83" fmla="*/ 13 h 184"/>
                  <a:gd name="T84" fmla="*/ 18 w 147"/>
                  <a:gd name="T85" fmla="*/ 21 h 184"/>
                  <a:gd name="T86" fmla="*/ 11 w 147"/>
                  <a:gd name="T87" fmla="*/ 29 h 184"/>
                  <a:gd name="T88" fmla="*/ 7 w 147"/>
                  <a:gd name="T89" fmla="*/ 40 h 184"/>
                  <a:gd name="T90" fmla="*/ 5 w 147"/>
                  <a:gd name="T91" fmla="*/ 53 h 184"/>
                  <a:gd name="T92" fmla="*/ 6 w 147"/>
                  <a:gd name="T93" fmla="*/ 65 h 184"/>
                  <a:gd name="T94" fmla="*/ 10 w 147"/>
                  <a:gd name="T95" fmla="*/ 74 h 184"/>
                  <a:gd name="T96" fmla="*/ 21 w 147"/>
                  <a:gd name="T97" fmla="*/ 88 h 184"/>
                  <a:gd name="T98" fmla="*/ 39 w 147"/>
                  <a:gd name="T99" fmla="*/ 97 h 184"/>
                  <a:gd name="T100" fmla="*/ 58 w 147"/>
                  <a:gd name="T101" fmla="*/ 103 h 184"/>
                  <a:gd name="T102" fmla="*/ 94 w 147"/>
                  <a:gd name="T103" fmla="*/ 114 h 184"/>
                  <a:gd name="T104" fmla="*/ 106 w 147"/>
                  <a:gd name="T105" fmla="*/ 120 h 184"/>
                  <a:gd name="T106" fmla="*/ 109 w 147"/>
                  <a:gd name="T107" fmla="*/ 126 h 184"/>
                  <a:gd name="T108" fmla="*/ 110 w 147"/>
                  <a:gd name="T109" fmla="*/ 132 h 184"/>
                  <a:gd name="T110" fmla="*/ 107 w 147"/>
                  <a:gd name="T111" fmla="*/ 143 h 184"/>
                  <a:gd name="T112" fmla="*/ 98 w 147"/>
                  <a:gd name="T113" fmla="*/ 149 h 184"/>
                  <a:gd name="T114" fmla="*/ 86 w 147"/>
                  <a:gd name="T115" fmla="*/ 154 h 184"/>
                  <a:gd name="T116" fmla="*/ 75 w 147"/>
                  <a:gd name="T117" fmla="*/ 154 h 184"/>
                  <a:gd name="T118" fmla="*/ 60 w 147"/>
                  <a:gd name="T119" fmla="*/ 153 h 184"/>
                  <a:gd name="T120" fmla="*/ 48 w 147"/>
                  <a:gd name="T121" fmla="*/ 146 h 184"/>
                  <a:gd name="T122" fmla="*/ 40 w 147"/>
                  <a:gd name="T123" fmla="*/ 136 h 184"/>
                  <a:gd name="T124" fmla="*/ 37 w 147"/>
                  <a:gd name="T125" fmla="*/ 12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 h="184">
                    <a:moveTo>
                      <a:pt x="0" y="121"/>
                    </a:moveTo>
                    <a:lnTo>
                      <a:pt x="0" y="130"/>
                    </a:lnTo>
                    <a:lnTo>
                      <a:pt x="1" y="136"/>
                    </a:lnTo>
                    <a:lnTo>
                      <a:pt x="3" y="144"/>
                    </a:lnTo>
                    <a:lnTo>
                      <a:pt x="5" y="149"/>
                    </a:lnTo>
                    <a:lnTo>
                      <a:pt x="8" y="155"/>
                    </a:lnTo>
                    <a:lnTo>
                      <a:pt x="13" y="160"/>
                    </a:lnTo>
                    <a:lnTo>
                      <a:pt x="17" y="164"/>
                    </a:lnTo>
                    <a:lnTo>
                      <a:pt x="22" y="169"/>
                    </a:lnTo>
                    <a:lnTo>
                      <a:pt x="28" y="173"/>
                    </a:lnTo>
                    <a:lnTo>
                      <a:pt x="33" y="175"/>
                    </a:lnTo>
                    <a:lnTo>
                      <a:pt x="40" y="179"/>
                    </a:lnTo>
                    <a:lnTo>
                      <a:pt x="46" y="181"/>
                    </a:lnTo>
                    <a:lnTo>
                      <a:pt x="59" y="183"/>
                    </a:lnTo>
                    <a:lnTo>
                      <a:pt x="74" y="184"/>
                    </a:lnTo>
                    <a:lnTo>
                      <a:pt x="83" y="184"/>
                    </a:lnTo>
                    <a:lnTo>
                      <a:pt x="91" y="183"/>
                    </a:lnTo>
                    <a:lnTo>
                      <a:pt x="98" y="182"/>
                    </a:lnTo>
                    <a:lnTo>
                      <a:pt x="106" y="180"/>
                    </a:lnTo>
                    <a:lnTo>
                      <a:pt x="112" y="177"/>
                    </a:lnTo>
                    <a:lnTo>
                      <a:pt x="119" y="174"/>
                    </a:lnTo>
                    <a:lnTo>
                      <a:pt x="124" y="172"/>
                    </a:lnTo>
                    <a:lnTo>
                      <a:pt x="128" y="168"/>
                    </a:lnTo>
                    <a:lnTo>
                      <a:pt x="133" y="164"/>
                    </a:lnTo>
                    <a:lnTo>
                      <a:pt x="137" y="160"/>
                    </a:lnTo>
                    <a:lnTo>
                      <a:pt x="140" y="155"/>
                    </a:lnTo>
                    <a:lnTo>
                      <a:pt x="142" y="150"/>
                    </a:lnTo>
                    <a:lnTo>
                      <a:pt x="145" y="145"/>
                    </a:lnTo>
                    <a:lnTo>
                      <a:pt x="146" y="140"/>
                    </a:lnTo>
                    <a:lnTo>
                      <a:pt x="147" y="133"/>
                    </a:lnTo>
                    <a:lnTo>
                      <a:pt x="147" y="128"/>
                    </a:lnTo>
                    <a:lnTo>
                      <a:pt x="147" y="120"/>
                    </a:lnTo>
                    <a:lnTo>
                      <a:pt x="146" y="115"/>
                    </a:lnTo>
                    <a:lnTo>
                      <a:pt x="144" y="108"/>
                    </a:lnTo>
                    <a:lnTo>
                      <a:pt x="140" y="103"/>
                    </a:lnTo>
                    <a:lnTo>
                      <a:pt x="138" y="99"/>
                    </a:lnTo>
                    <a:lnTo>
                      <a:pt x="134" y="95"/>
                    </a:lnTo>
                    <a:lnTo>
                      <a:pt x="131" y="91"/>
                    </a:lnTo>
                    <a:lnTo>
                      <a:pt x="126" y="89"/>
                    </a:lnTo>
                    <a:lnTo>
                      <a:pt x="118" y="83"/>
                    </a:lnTo>
                    <a:lnTo>
                      <a:pt x="109" y="80"/>
                    </a:lnTo>
                    <a:lnTo>
                      <a:pt x="101" y="78"/>
                    </a:lnTo>
                    <a:lnTo>
                      <a:pt x="95" y="77"/>
                    </a:lnTo>
                    <a:lnTo>
                      <a:pt x="68" y="69"/>
                    </a:lnTo>
                    <a:lnTo>
                      <a:pt x="53" y="64"/>
                    </a:lnTo>
                    <a:lnTo>
                      <a:pt x="47" y="62"/>
                    </a:lnTo>
                    <a:lnTo>
                      <a:pt x="45" y="59"/>
                    </a:lnTo>
                    <a:lnTo>
                      <a:pt x="43" y="54"/>
                    </a:lnTo>
                    <a:lnTo>
                      <a:pt x="43" y="50"/>
                    </a:lnTo>
                    <a:lnTo>
                      <a:pt x="43" y="45"/>
                    </a:lnTo>
                    <a:lnTo>
                      <a:pt x="45" y="41"/>
                    </a:lnTo>
                    <a:lnTo>
                      <a:pt x="47" y="37"/>
                    </a:lnTo>
                    <a:lnTo>
                      <a:pt x="52" y="35"/>
                    </a:lnTo>
                    <a:lnTo>
                      <a:pt x="55" y="33"/>
                    </a:lnTo>
                    <a:lnTo>
                      <a:pt x="60" y="32"/>
                    </a:lnTo>
                    <a:lnTo>
                      <a:pt x="65" y="30"/>
                    </a:lnTo>
                    <a:lnTo>
                      <a:pt x="69" y="30"/>
                    </a:lnTo>
                    <a:lnTo>
                      <a:pt x="75" y="30"/>
                    </a:lnTo>
                    <a:lnTo>
                      <a:pt x="82" y="32"/>
                    </a:lnTo>
                    <a:lnTo>
                      <a:pt x="88" y="33"/>
                    </a:lnTo>
                    <a:lnTo>
                      <a:pt x="93" y="36"/>
                    </a:lnTo>
                    <a:lnTo>
                      <a:pt x="97" y="39"/>
                    </a:lnTo>
                    <a:lnTo>
                      <a:pt x="100" y="43"/>
                    </a:lnTo>
                    <a:lnTo>
                      <a:pt x="102" y="50"/>
                    </a:lnTo>
                    <a:lnTo>
                      <a:pt x="104" y="56"/>
                    </a:lnTo>
                    <a:lnTo>
                      <a:pt x="141" y="56"/>
                    </a:lnTo>
                    <a:lnTo>
                      <a:pt x="141" y="50"/>
                    </a:lnTo>
                    <a:lnTo>
                      <a:pt x="139" y="42"/>
                    </a:lnTo>
                    <a:lnTo>
                      <a:pt x="138" y="37"/>
                    </a:lnTo>
                    <a:lnTo>
                      <a:pt x="135" y="30"/>
                    </a:lnTo>
                    <a:lnTo>
                      <a:pt x="133" y="26"/>
                    </a:lnTo>
                    <a:lnTo>
                      <a:pt x="128" y="21"/>
                    </a:lnTo>
                    <a:lnTo>
                      <a:pt x="124" y="16"/>
                    </a:lnTo>
                    <a:lnTo>
                      <a:pt x="120" y="13"/>
                    </a:lnTo>
                    <a:lnTo>
                      <a:pt x="114" y="10"/>
                    </a:lnTo>
                    <a:lnTo>
                      <a:pt x="109" y="8"/>
                    </a:lnTo>
                    <a:lnTo>
                      <a:pt x="104" y="6"/>
                    </a:lnTo>
                    <a:lnTo>
                      <a:pt x="97" y="3"/>
                    </a:lnTo>
                    <a:lnTo>
                      <a:pt x="84" y="1"/>
                    </a:lnTo>
                    <a:lnTo>
                      <a:pt x="71" y="0"/>
                    </a:lnTo>
                    <a:lnTo>
                      <a:pt x="59" y="1"/>
                    </a:lnTo>
                    <a:lnTo>
                      <a:pt x="47" y="3"/>
                    </a:lnTo>
                    <a:lnTo>
                      <a:pt x="37" y="8"/>
                    </a:lnTo>
                    <a:lnTo>
                      <a:pt x="26" y="13"/>
                    </a:lnTo>
                    <a:lnTo>
                      <a:pt x="21" y="16"/>
                    </a:lnTo>
                    <a:lnTo>
                      <a:pt x="18" y="21"/>
                    </a:lnTo>
                    <a:lnTo>
                      <a:pt x="14" y="25"/>
                    </a:lnTo>
                    <a:lnTo>
                      <a:pt x="11" y="29"/>
                    </a:lnTo>
                    <a:lnTo>
                      <a:pt x="8" y="35"/>
                    </a:lnTo>
                    <a:lnTo>
                      <a:pt x="7" y="40"/>
                    </a:lnTo>
                    <a:lnTo>
                      <a:pt x="5" y="47"/>
                    </a:lnTo>
                    <a:lnTo>
                      <a:pt x="5" y="53"/>
                    </a:lnTo>
                    <a:lnTo>
                      <a:pt x="5" y="60"/>
                    </a:lnTo>
                    <a:lnTo>
                      <a:pt x="6" y="65"/>
                    </a:lnTo>
                    <a:lnTo>
                      <a:pt x="8" y="69"/>
                    </a:lnTo>
                    <a:lnTo>
                      <a:pt x="10" y="74"/>
                    </a:lnTo>
                    <a:lnTo>
                      <a:pt x="15" y="81"/>
                    </a:lnTo>
                    <a:lnTo>
                      <a:pt x="21" y="88"/>
                    </a:lnTo>
                    <a:lnTo>
                      <a:pt x="30" y="93"/>
                    </a:lnTo>
                    <a:lnTo>
                      <a:pt x="39" y="97"/>
                    </a:lnTo>
                    <a:lnTo>
                      <a:pt x="48" y="101"/>
                    </a:lnTo>
                    <a:lnTo>
                      <a:pt x="58" y="103"/>
                    </a:lnTo>
                    <a:lnTo>
                      <a:pt x="77" y="108"/>
                    </a:lnTo>
                    <a:lnTo>
                      <a:pt x="94" y="114"/>
                    </a:lnTo>
                    <a:lnTo>
                      <a:pt x="100" y="117"/>
                    </a:lnTo>
                    <a:lnTo>
                      <a:pt x="106" y="120"/>
                    </a:lnTo>
                    <a:lnTo>
                      <a:pt x="107" y="123"/>
                    </a:lnTo>
                    <a:lnTo>
                      <a:pt x="109" y="126"/>
                    </a:lnTo>
                    <a:lnTo>
                      <a:pt x="109" y="129"/>
                    </a:lnTo>
                    <a:lnTo>
                      <a:pt x="110" y="132"/>
                    </a:lnTo>
                    <a:lnTo>
                      <a:pt x="109" y="139"/>
                    </a:lnTo>
                    <a:lnTo>
                      <a:pt x="107" y="143"/>
                    </a:lnTo>
                    <a:lnTo>
                      <a:pt x="102" y="147"/>
                    </a:lnTo>
                    <a:lnTo>
                      <a:pt x="98" y="149"/>
                    </a:lnTo>
                    <a:lnTo>
                      <a:pt x="93" y="152"/>
                    </a:lnTo>
                    <a:lnTo>
                      <a:pt x="86" y="154"/>
                    </a:lnTo>
                    <a:lnTo>
                      <a:pt x="81" y="154"/>
                    </a:lnTo>
                    <a:lnTo>
                      <a:pt x="75" y="154"/>
                    </a:lnTo>
                    <a:lnTo>
                      <a:pt x="68" y="154"/>
                    </a:lnTo>
                    <a:lnTo>
                      <a:pt x="60" y="153"/>
                    </a:lnTo>
                    <a:lnTo>
                      <a:pt x="54" y="150"/>
                    </a:lnTo>
                    <a:lnTo>
                      <a:pt x="48" y="146"/>
                    </a:lnTo>
                    <a:lnTo>
                      <a:pt x="44" y="142"/>
                    </a:lnTo>
                    <a:lnTo>
                      <a:pt x="40" y="136"/>
                    </a:lnTo>
                    <a:lnTo>
                      <a:pt x="38" y="130"/>
                    </a:lnTo>
                    <a:lnTo>
                      <a:pt x="37" y="121"/>
                    </a:lnTo>
                    <a:lnTo>
                      <a:pt x="0" y="121"/>
                    </a:lnTo>
                    <a:close/>
                  </a:path>
                </a:pathLst>
              </a:custGeom>
              <a:solidFill>
                <a:srgbClr val="006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0" name="Freeform 467">
                <a:extLst>
                  <a:ext uri="{FF2B5EF4-FFF2-40B4-BE49-F238E27FC236}">
                    <a16:creationId xmlns:a16="http://schemas.microsoft.com/office/drawing/2014/main" xmlns="" id="{CC5F974D-9254-494D-8542-AF6AC0602213}"/>
                  </a:ext>
                </a:extLst>
              </p:cNvPr>
              <p:cNvSpPr>
                <a:spLocks noEditPoints="1"/>
              </p:cNvSpPr>
              <p:nvPr/>
            </p:nvSpPr>
            <p:spPr bwMode="auto">
              <a:xfrm>
                <a:off x="6348413" y="3709988"/>
                <a:ext cx="52388" cy="52388"/>
              </a:xfrm>
              <a:custGeom>
                <a:avLst/>
                <a:gdLst>
                  <a:gd name="T0" fmla="*/ 0 w 131"/>
                  <a:gd name="T1" fmla="*/ 74 h 134"/>
                  <a:gd name="T2" fmla="*/ 3 w 131"/>
                  <a:gd name="T3" fmla="*/ 88 h 134"/>
                  <a:gd name="T4" fmla="*/ 7 w 131"/>
                  <a:gd name="T5" fmla="*/ 100 h 134"/>
                  <a:gd name="T6" fmla="*/ 13 w 131"/>
                  <a:gd name="T7" fmla="*/ 111 h 134"/>
                  <a:gd name="T8" fmla="*/ 22 w 131"/>
                  <a:gd name="T9" fmla="*/ 120 h 134"/>
                  <a:gd name="T10" fmla="*/ 33 w 131"/>
                  <a:gd name="T11" fmla="*/ 127 h 134"/>
                  <a:gd name="T12" fmla="*/ 45 w 131"/>
                  <a:gd name="T13" fmla="*/ 132 h 134"/>
                  <a:gd name="T14" fmla="*/ 59 w 131"/>
                  <a:gd name="T15" fmla="*/ 134 h 134"/>
                  <a:gd name="T16" fmla="*/ 73 w 131"/>
                  <a:gd name="T17" fmla="*/ 134 h 134"/>
                  <a:gd name="T18" fmla="*/ 87 w 131"/>
                  <a:gd name="T19" fmla="*/ 132 h 134"/>
                  <a:gd name="T20" fmla="*/ 99 w 131"/>
                  <a:gd name="T21" fmla="*/ 127 h 134"/>
                  <a:gd name="T22" fmla="*/ 110 w 131"/>
                  <a:gd name="T23" fmla="*/ 120 h 134"/>
                  <a:gd name="T24" fmla="*/ 118 w 131"/>
                  <a:gd name="T25" fmla="*/ 111 h 134"/>
                  <a:gd name="T26" fmla="*/ 125 w 131"/>
                  <a:gd name="T27" fmla="*/ 100 h 134"/>
                  <a:gd name="T28" fmla="*/ 129 w 131"/>
                  <a:gd name="T29" fmla="*/ 88 h 134"/>
                  <a:gd name="T30" fmla="*/ 131 w 131"/>
                  <a:gd name="T31" fmla="*/ 74 h 134"/>
                  <a:gd name="T32" fmla="*/ 131 w 131"/>
                  <a:gd name="T33" fmla="*/ 60 h 134"/>
                  <a:gd name="T34" fmla="*/ 129 w 131"/>
                  <a:gd name="T35" fmla="*/ 46 h 134"/>
                  <a:gd name="T36" fmla="*/ 125 w 131"/>
                  <a:gd name="T37" fmla="*/ 34 h 134"/>
                  <a:gd name="T38" fmla="*/ 118 w 131"/>
                  <a:gd name="T39" fmla="*/ 24 h 134"/>
                  <a:gd name="T40" fmla="*/ 110 w 131"/>
                  <a:gd name="T41" fmla="*/ 15 h 134"/>
                  <a:gd name="T42" fmla="*/ 99 w 131"/>
                  <a:gd name="T43" fmla="*/ 7 h 134"/>
                  <a:gd name="T44" fmla="*/ 87 w 131"/>
                  <a:gd name="T45" fmla="*/ 3 h 134"/>
                  <a:gd name="T46" fmla="*/ 73 w 131"/>
                  <a:gd name="T47" fmla="*/ 1 h 134"/>
                  <a:gd name="T48" fmla="*/ 59 w 131"/>
                  <a:gd name="T49" fmla="*/ 1 h 134"/>
                  <a:gd name="T50" fmla="*/ 45 w 131"/>
                  <a:gd name="T51" fmla="*/ 3 h 134"/>
                  <a:gd name="T52" fmla="*/ 33 w 131"/>
                  <a:gd name="T53" fmla="*/ 7 h 134"/>
                  <a:gd name="T54" fmla="*/ 22 w 131"/>
                  <a:gd name="T55" fmla="*/ 15 h 134"/>
                  <a:gd name="T56" fmla="*/ 13 w 131"/>
                  <a:gd name="T57" fmla="*/ 24 h 134"/>
                  <a:gd name="T58" fmla="*/ 7 w 131"/>
                  <a:gd name="T59" fmla="*/ 34 h 134"/>
                  <a:gd name="T60" fmla="*/ 3 w 131"/>
                  <a:gd name="T61" fmla="*/ 46 h 134"/>
                  <a:gd name="T62" fmla="*/ 0 w 131"/>
                  <a:gd name="T63" fmla="*/ 60 h 134"/>
                  <a:gd name="T64" fmla="*/ 35 w 131"/>
                  <a:gd name="T65" fmla="*/ 68 h 134"/>
                  <a:gd name="T66" fmla="*/ 36 w 131"/>
                  <a:gd name="T67" fmla="*/ 53 h 134"/>
                  <a:gd name="T68" fmla="*/ 41 w 131"/>
                  <a:gd name="T69" fmla="*/ 40 h 134"/>
                  <a:gd name="T70" fmla="*/ 51 w 131"/>
                  <a:gd name="T71" fmla="*/ 30 h 134"/>
                  <a:gd name="T72" fmla="*/ 65 w 131"/>
                  <a:gd name="T73" fmla="*/ 27 h 134"/>
                  <a:gd name="T74" fmla="*/ 80 w 131"/>
                  <a:gd name="T75" fmla="*/ 30 h 134"/>
                  <a:gd name="T76" fmla="*/ 90 w 131"/>
                  <a:gd name="T77" fmla="*/ 40 h 134"/>
                  <a:gd name="T78" fmla="*/ 95 w 131"/>
                  <a:gd name="T79" fmla="*/ 53 h 134"/>
                  <a:gd name="T80" fmla="*/ 97 w 131"/>
                  <a:gd name="T81" fmla="*/ 68 h 134"/>
                  <a:gd name="T82" fmla="*/ 95 w 131"/>
                  <a:gd name="T83" fmla="*/ 82 h 134"/>
                  <a:gd name="T84" fmla="*/ 90 w 131"/>
                  <a:gd name="T85" fmla="*/ 95 h 134"/>
                  <a:gd name="T86" fmla="*/ 80 w 131"/>
                  <a:gd name="T87" fmla="*/ 105 h 134"/>
                  <a:gd name="T88" fmla="*/ 65 w 131"/>
                  <a:gd name="T89" fmla="*/ 108 h 134"/>
                  <a:gd name="T90" fmla="*/ 51 w 131"/>
                  <a:gd name="T91" fmla="*/ 105 h 134"/>
                  <a:gd name="T92" fmla="*/ 41 w 131"/>
                  <a:gd name="T93" fmla="*/ 95 h 134"/>
                  <a:gd name="T94" fmla="*/ 36 w 131"/>
                  <a:gd name="T95" fmla="*/ 82 h 134"/>
                  <a:gd name="T96" fmla="*/ 35 w 131"/>
                  <a:gd name="T97" fmla="*/ 6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4">
                    <a:moveTo>
                      <a:pt x="0" y="68"/>
                    </a:moveTo>
                    <a:lnTo>
                      <a:pt x="0" y="74"/>
                    </a:lnTo>
                    <a:lnTo>
                      <a:pt x="1" y="82"/>
                    </a:lnTo>
                    <a:lnTo>
                      <a:pt x="3" y="88"/>
                    </a:lnTo>
                    <a:lnTo>
                      <a:pt x="5" y="95"/>
                    </a:lnTo>
                    <a:lnTo>
                      <a:pt x="7" y="100"/>
                    </a:lnTo>
                    <a:lnTo>
                      <a:pt x="10" y="107"/>
                    </a:lnTo>
                    <a:lnTo>
                      <a:pt x="13" y="111"/>
                    </a:lnTo>
                    <a:lnTo>
                      <a:pt x="18" y="115"/>
                    </a:lnTo>
                    <a:lnTo>
                      <a:pt x="22" y="120"/>
                    </a:lnTo>
                    <a:lnTo>
                      <a:pt x="27" y="124"/>
                    </a:lnTo>
                    <a:lnTo>
                      <a:pt x="33" y="127"/>
                    </a:lnTo>
                    <a:lnTo>
                      <a:pt x="38" y="130"/>
                    </a:lnTo>
                    <a:lnTo>
                      <a:pt x="45" y="132"/>
                    </a:lnTo>
                    <a:lnTo>
                      <a:pt x="51" y="133"/>
                    </a:lnTo>
                    <a:lnTo>
                      <a:pt x="59" y="134"/>
                    </a:lnTo>
                    <a:lnTo>
                      <a:pt x="65" y="134"/>
                    </a:lnTo>
                    <a:lnTo>
                      <a:pt x="73" y="134"/>
                    </a:lnTo>
                    <a:lnTo>
                      <a:pt x="80" y="133"/>
                    </a:lnTo>
                    <a:lnTo>
                      <a:pt x="87" y="132"/>
                    </a:lnTo>
                    <a:lnTo>
                      <a:pt x="93" y="130"/>
                    </a:lnTo>
                    <a:lnTo>
                      <a:pt x="99" y="127"/>
                    </a:lnTo>
                    <a:lnTo>
                      <a:pt x="104" y="124"/>
                    </a:lnTo>
                    <a:lnTo>
                      <a:pt x="110" y="120"/>
                    </a:lnTo>
                    <a:lnTo>
                      <a:pt x="114" y="115"/>
                    </a:lnTo>
                    <a:lnTo>
                      <a:pt x="118" y="111"/>
                    </a:lnTo>
                    <a:lnTo>
                      <a:pt x="121" y="107"/>
                    </a:lnTo>
                    <a:lnTo>
                      <a:pt x="125" y="100"/>
                    </a:lnTo>
                    <a:lnTo>
                      <a:pt x="127" y="95"/>
                    </a:lnTo>
                    <a:lnTo>
                      <a:pt x="129" y="88"/>
                    </a:lnTo>
                    <a:lnTo>
                      <a:pt x="130" y="82"/>
                    </a:lnTo>
                    <a:lnTo>
                      <a:pt x="131" y="74"/>
                    </a:lnTo>
                    <a:lnTo>
                      <a:pt x="131" y="68"/>
                    </a:lnTo>
                    <a:lnTo>
                      <a:pt x="131" y="60"/>
                    </a:lnTo>
                    <a:lnTo>
                      <a:pt x="130" y="53"/>
                    </a:lnTo>
                    <a:lnTo>
                      <a:pt x="129" y="46"/>
                    </a:lnTo>
                    <a:lnTo>
                      <a:pt x="127" y="40"/>
                    </a:lnTo>
                    <a:lnTo>
                      <a:pt x="125" y="34"/>
                    </a:lnTo>
                    <a:lnTo>
                      <a:pt x="121" y="28"/>
                    </a:lnTo>
                    <a:lnTo>
                      <a:pt x="118" y="24"/>
                    </a:lnTo>
                    <a:lnTo>
                      <a:pt x="114" y="18"/>
                    </a:lnTo>
                    <a:lnTo>
                      <a:pt x="110" y="15"/>
                    </a:lnTo>
                    <a:lnTo>
                      <a:pt x="104" y="11"/>
                    </a:lnTo>
                    <a:lnTo>
                      <a:pt x="99" y="7"/>
                    </a:lnTo>
                    <a:lnTo>
                      <a:pt x="93" y="5"/>
                    </a:lnTo>
                    <a:lnTo>
                      <a:pt x="87" y="3"/>
                    </a:lnTo>
                    <a:lnTo>
                      <a:pt x="80" y="2"/>
                    </a:lnTo>
                    <a:lnTo>
                      <a:pt x="73" y="1"/>
                    </a:lnTo>
                    <a:lnTo>
                      <a:pt x="65" y="0"/>
                    </a:lnTo>
                    <a:lnTo>
                      <a:pt x="59" y="1"/>
                    </a:lnTo>
                    <a:lnTo>
                      <a:pt x="51" y="2"/>
                    </a:lnTo>
                    <a:lnTo>
                      <a:pt x="45" y="3"/>
                    </a:lnTo>
                    <a:lnTo>
                      <a:pt x="38" y="5"/>
                    </a:lnTo>
                    <a:lnTo>
                      <a:pt x="33" y="7"/>
                    </a:lnTo>
                    <a:lnTo>
                      <a:pt x="27" y="11"/>
                    </a:lnTo>
                    <a:lnTo>
                      <a:pt x="22" y="15"/>
                    </a:lnTo>
                    <a:lnTo>
                      <a:pt x="18" y="18"/>
                    </a:lnTo>
                    <a:lnTo>
                      <a:pt x="13" y="24"/>
                    </a:lnTo>
                    <a:lnTo>
                      <a:pt x="10" y="28"/>
                    </a:lnTo>
                    <a:lnTo>
                      <a:pt x="7" y="34"/>
                    </a:lnTo>
                    <a:lnTo>
                      <a:pt x="5" y="40"/>
                    </a:lnTo>
                    <a:lnTo>
                      <a:pt x="3" y="46"/>
                    </a:lnTo>
                    <a:lnTo>
                      <a:pt x="1" y="53"/>
                    </a:lnTo>
                    <a:lnTo>
                      <a:pt x="0" y="60"/>
                    </a:lnTo>
                    <a:lnTo>
                      <a:pt x="0" y="68"/>
                    </a:lnTo>
                    <a:close/>
                    <a:moveTo>
                      <a:pt x="35" y="68"/>
                    </a:moveTo>
                    <a:lnTo>
                      <a:pt x="35" y="60"/>
                    </a:lnTo>
                    <a:lnTo>
                      <a:pt x="36" y="53"/>
                    </a:lnTo>
                    <a:lnTo>
                      <a:pt x="38" y="45"/>
                    </a:lnTo>
                    <a:lnTo>
                      <a:pt x="41" y="40"/>
                    </a:lnTo>
                    <a:lnTo>
                      <a:pt x="46" y="34"/>
                    </a:lnTo>
                    <a:lnTo>
                      <a:pt x="51" y="30"/>
                    </a:lnTo>
                    <a:lnTo>
                      <a:pt x="58" y="28"/>
                    </a:lnTo>
                    <a:lnTo>
                      <a:pt x="65" y="27"/>
                    </a:lnTo>
                    <a:lnTo>
                      <a:pt x="74" y="28"/>
                    </a:lnTo>
                    <a:lnTo>
                      <a:pt x="80" y="30"/>
                    </a:lnTo>
                    <a:lnTo>
                      <a:pt x="86" y="34"/>
                    </a:lnTo>
                    <a:lnTo>
                      <a:pt x="90" y="40"/>
                    </a:lnTo>
                    <a:lnTo>
                      <a:pt x="93" y="45"/>
                    </a:lnTo>
                    <a:lnTo>
                      <a:pt x="95" y="53"/>
                    </a:lnTo>
                    <a:lnTo>
                      <a:pt x="97" y="60"/>
                    </a:lnTo>
                    <a:lnTo>
                      <a:pt x="97" y="68"/>
                    </a:lnTo>
                    <a:lnTo>
                      <a:pt x="97" y="75"/>
                    </a:lnTo>
                    <a:lnTo>
                      <a:pt x="95" y="82"/>
                    </a:lnTo>
                    <a:lnTo>
                      <a:pt x="93" y="90"/>
                    </a:lnTo>
                    <a:lnTo>
                      <a:pt x="90" y="95"/>
                    </a:lnTo>
                    <a:lnTo>
                      <a:pt x="86" y="100"/>
                    </a:lnTo>
                    <a:lnTo>
                      <a:pt x="80" y="105"/>
                    </a:lnTo>
                    <a:lnTo>
                      <a:pt x="74" y="107"/>
                    </a:lnTo>
                    <a:lnTo>
                      <a:pt x="65" y="108"/>
                    </a:lnTo>
                    <a:lnTo>
                      <a:pt x="58" y="107"/>
                    </a:lnTo>
                    <a:lnTo>
                      <a:pt x="51" y="105"/>
                    </a:lnTo>
                    <a:lnTo>
                      <a:pt x="46" y="100"/>
                    </a:lnTo>
                    <a:lnTo>
                      <a:pt x="41" y="95"/>
                    </a:lnTo>
                    <a:lnTo>
                      <a:pt x="38" y="90"/>
                    </a:lnTo>
                    <a:lnTo>
                      <a:pt x="36" y="82"/>
                    </a:lnTo>
                    <a:lnTo>
                      <a:pt x="35" y="75"/>
                    </a:lnTo>
                    <a:lnTo>
                      <a:pt x="35" y="68"/>
                    </a:lnTo>
                    <a:close/>
                  </a:path>
                </a:pathLst>
              </a:custGeom>
              <a:solidFill>
                <a:srgbClr val="006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1" name="Rectangle 468">
                <a:extLst>
                  <a:ext uri="{FF2B5EF4-FFF2-40B4-BE49-F238E27FC236}">
                    <a16:creationId xmlns:a16="http://schemas.microsoft.com/office/drawing/2014/main" xmlns="" id="{1852B595-BEEA-4EB5-B746-B18A2CAC84CB}"/>
                  </a:ext>
                </a:extLst>
              </p:cNvPr>
              <p:cNvSpPr>
                <a:spLocks noChangeArrowheads="1"/>
              </p:cNvSpPr>
              <p:nvPr/>
            </p:nvSpPr>
            <p:spPr bwMode="auto">
              <a:xfrm>
                <a:off x="6454776" y="3692525"/>
                <a:ext cx="14288" cy="69850"/>
              </a:xfrm>
              <a:prstGeom prst="rect">
                <a:avLst/>
              </a:prstGeom>
              <a:solidFill>
                <a:srgbClr val="006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2" name="Freeform 469">
                <a:extLst>
                  <a:ext uri="{FF2B5EF4-FFF2-40B4-BE49-F238E27FC236}">
                    <a16:creationId xmlns:a16="http://schemas.microsoft.com/office/drawing/2014/main" xmlns="" id="{D318143F-1D6D-4105-96F3-EDF7D57E0325}"/>
                  </a:ext>
                </a:extLst>
              </p:cNvPr>
              <p:cNvSpPr>
                <a:spLocks/>
              </p:cNvSpPr>
              <p:nvPr/>
            </p:nvSpPr>
            <p:spPr bwMode="auto">
              <a:xfrm>
                <a:off x="6524626" y="3711575"/>
                <a:ext cx="47625" cy="50800"/>
              </a:xfrm>
              <a:custGeom>
                <a:avLst/>
                <a:gdLst>
                  <a:gd name="T0" fmla="*/ 119 w 119"/>
                  <a:gd name="T1" fmla="*/ 0 h 130"/>
                  <a:gd name="T2" fmla="*/ 84 w 119"/>
                  <a:gd name="T3" fmla="*/ 0 h 130"/>
                  <a:gd name="T4" fmla="*/ 84 w 119"/>
                  <a:gd name="T5" fmla="*/ 66 h 130"/>
                  <a:gd name="T6" fmla="*/ 84 w 119"/>
                  <a:gd name="T7" fmla="*/ 76 h 130"/>
                  <a:gd name="T8" fmla="*/ 83 w 119"/>
                  <a:gd name="T9" fmla="*/ 83 h 130"/>
                  <a:gd name="T10" fmla="*/ 81 w 119"/>
                  <a:gd name="T11" fmla="*/ 89 h 130"/>
                  <a:gd name="T12" fmla="*/ 78 w 119"/>
                  <a:gd name="T13" fmla="*/ 94 h 130"/>
                  <a:gd name="T14" fmla="*/ 74 w 119"/>
                  <a:gd name="T15" fmla="*/ 99 h 130"/>
                  <a:gd name="T16" fmla="*/ 70 w 119"/>
                  <a:gd name="T17" fmla="*/ 101 h 130"/>
                  <a:gd name="T18" fmla="*/ 64 w 119"/>
                  <a:gd name="T19" fmla="*/ 102 h 130"/>
                  <a:gd name="T20" fmla="*/ 57 w 119"/>
                  <a:gd name="T21" fmla="*/ 103 h 130"/>
                  <a:gd name="T22" fmla="*/ 51 w 119"/>
                  <a:gd name="T23" fmla="*/ 102 h 130"/>
                  <a:gd name="T24" fmla="*/ 47 w 119"/>
                  <a:gd name="T25" fmla="*/ 101 h 130"/>
                  <a:gd name="T26" fmla="*/ 43 w 119"/>
                  <a:gd name="T27" fmla="*/ 99 h 130"/>
                  <a:gd name="T28" fmla="*/ 39 w 119"/>
                  <a:gd name="T29" fmla="*/ 95 h 130"/>
                  <a:gd name="T30" fmla="*/ 37 w 119"/>
                  <a:gd name="T31" fmla="*/ 91 h 130"/>
                  <a:gd name="T32" fmla="*/ 36 w 119"/>
                  <a:gd name="T33" fmla="*/ 86 h 130"/>
                  <a:gd name="T34" fmla="*/ 35 w 119"/>
                  <a:gd name="T35" fmla="*/ 79 h 130"/>
                  <a:gd name="T36" fmla="*/ 35 w 119"/>
                  <a:gd name="T37" fmla="*/ 71 h 130"/>
                  <a:gd name="T38" fmla="*/ 35 w 119"/>
                  <a:gd name="T39" fmla="*/ 0 h 130"/>
                  <a:gd name="T40" fmla="*/ 0 w 119"/>
                  <a:gd name="T41" fmla="*/ 0 h 130"/>
                  <a:gd name="T42" fmla="*/ 0 w 119"/>
                  <a:gd name="T43" fmla="*/ 78 h 130"/>
                  <a:gd name="T44" fmla="*/ 1 w 119"/>
                  <a:gd name="T45" fmla="*/ 89 h 130"/>
                  <a:gd name="T46" fmla="*/ 2 w 119"/>
                  <a:gd name="T47" fmla="*/ 100 h 130"/>
                  <a:gd name="T48" fmla="*/ 5 w 119"/>
                  <a:gd name="T49" fmla="*/ 108 h 130"/>
                  <a:gd name="T50" fmla="*/ 9 w 119"/>
                  <a:gd name="T51" fmla="*/ 116 h 130"/>
                  <a:gd name="T52" fmla="*/ 12 w 119"/>
                  <a:gd name="T53" fmla="*/ 119 h 130"/>
                  <a:gd name="T54" fmla="*/ 16 w 119"/>
                  <a:gd name="T55" fmla="*/ 122 h 130"/>
                  <a:gd name="T56" fmla="*/ 19 w 119"/>
                  <a:gd name="T57" fmla="*/ 124 h 130"/>
                  <a:gd name="T58" fmla="*/ 23 w 119"/>
                  <a:gd name="T59" fmla="*/ 127 h 130"/>
                  <a:gd name="T60" fmla="*/ 29 w 119"/>
                  <a:gd name="T61" fmla="*/ 128 h 130"/>
                  <a:gd name="T62" fmla="*/ 34 w 119"/>
                  <a:gd name="T63" fmla="*/ 130 h 130"/>
                  <a:gd name="T64" fmla="*/ 39 w 119"/>
                  <a:gd name="T65" fmla="*/ 130 h 130"/>
                  <a:gd name="T66" fmla="*/ 46 w 119"/>
                  <a:gd name="T67" fmla="*/ 130 h 130"/>
                  <a:gd name="T68" fmla="*/ 52 w 119"/>
                  <a:gd name="T69" fmla="*/ 130 h 130"/>
                  <a:gd name="T70" fmla="*/ 58 w 119"/>
                  <a:gd name="T71" fmla="*/ 129 h 130"/>
                  <a:gd name="T72" fmla="*/ 63 w 119"/>
                  <a:gd name="T73" fmla="*/ 128 h 130"/>
                  <a:gd name="T74" fmla="*/ 68 w 119"/>
                  <a:gd name="T75" fmla="*/ 126 h 130"/>
                  <a:gd name="T76" fmla="*/ 73 w 119"/>
                  <a:gd name="T77" fmla="*/ 122 h 130"/>
                  <a:gd name="T78" fmla="*/ 77 w 119"/>
                  <a:gd name="T79" fmla="*/ 118 h 130"/>
                  <a:gd name="T80" fmla="*/ 82 w 119"/>
                  <a:gd name="T81" fmla="*/ 114 h 130"/>
                  <a:gd name="T82" fmla="*/ 85 w 119"/>
                  <a:gd name="T83" fmla="*/ 109 h 130"/>
                  <a:gd name="T84" fmla="*/ 86 w 119"/>
                  <a:gd name="T85" fmla="*/ 109 h 130"/>
                  <a:gd name="T86" fmla="*/ 86 w 119"/>
                  <a:gd name="T87" fmla="*/ 127 h 130"/>
                  <a:gd name="T88" fmla="*/ 119 w 119"/>
                  <a:gd name="T89" fmla="*/ 127 h 130"/>
                  <a:gd name="T90" fmla="*/ 119 w 119"/>
                  <a:gd name="T9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 h="130">
                    <a:moveTo>
                      <a:pt x="119" y="0"/>
                    </a:moveTo>
                    <a:lnTo>
                      <a:pt x="84" y="0"/>
                    </a:lnTo>
                    <a:lnTo>
                      <a:pt x="84" y="66"/>
                    </a:lnTo>
                    <a:lnTo>
                      <a:pt x="84" y="76"/>
                    </a:lnTo>
                    <a:lnTo>
                      <a:pt x="83" y="83"/>
                    </a:lnTo>
                    <a:lnTo>
                      <a:pt x="81" y="89"/>
                    </a:lnTo>
                    <a:lnTo>
                      <a:pt x="78" y="94"/>
                    </a:lnTo>
                    <a:lnTo>
                      <a:pt x="74" y="99"/>
                    </a:lnTo>
                    <a:lnTo>
                      <a:pt x="70" y="101"/>
                    </a:lnTo>
                    <a:lnTo>
                      <a:pt x="64" y="102"/>
                    </a:lnTo>
                    <a:lnTo>
                      <a:pt x="57" y="103"/>
                    </a:lnTo>
                    <a:lnTo>
                      <a:pt x="51" y="102"/>
                    </a:lnTo>
                    <a:lnTo>
                      <a:pt x="47" y="101"/>
                    </a:lnTo>
                    <a:lnTo>
                      <a:pt x="43" y="99"/>
                    </a:lnTo>
                    <a:lnTo>
                      <a:pt x="39" y="95"/>
                    </a:lnTo>
                    <a:lnTo>
                      <a:pt x="37" y="91"/>
                    </a:lnTo>
                    <a:lnTo>
                      <a:pt x="36" y="86"/>
                    </a:lnTo>
                    <a:lnTo>
                      <a:pt x="35" y="79"/>
                    </a:lnTo>
                    <a:lnTo>
                      <a:pt x="35" y="71"/>
                    </a:lnTo>
                    <a:lnTo>
                      <a:pt x="35" y="0"/>
                    </a:lnTo>
                    <a:lnTo>
                      <a:pt x="0" y="0"/>
                    </a:lnTo>
                    <a:lnTo>
                      <a:pt x="0" y="78"/>
                    </a:lnTo>
                    <a:lnTo>
                      <a:pt x="1" y="89"/>
                    </a:lnTo>
                    <a:lnTo>
                      <a:pt x="2" y="100"/>
                    </a:lnTo>
                    <a:lnTo>
                      <a:pt x="5" y="108"/>
                    </a:lnTo>
                    <a:lnTo>
                      <a:pt x="9" y="116"/>
                    </a:lnTo>
                    <a:lnTo>
                      <a:pt x="12" y="119"/>
                    </a:lnTo>
                    <a:lnTo>
                      <a:pt x="16" y="122"/>
                    </a:lnTo>
                    <a:lnTo>
                      <a:pt x="19" y="124"/>
                    </a:lnTo>
                    <a:lnTo>
                      <a:pt x="23" y="127"/>
                    </a:lnTo>
                    <a:lnTo>
                      <a:pt x="29" y="128"/>
                    </a:lnTo>
                    <a:lnTo>
                      <a:pt x="34" y="130"/>
                    </a:lnTo>
                    <a:lnTo>
                      <a:pt x="39" y="130"/>
                    </a:lnTo>
                    <a:lnTo>
                      <a:pt x="46" y="130"/>
                    </a:lnTo>
                    <a:lnTo>
                      <a:pt x="52" y="130"/>
                    </a:lnTo>
                    <a:lnTo>
                      <a:pt x="58" y="129"/>
                    </a:lnTo>
                    <a:lnTo>
                      <a:pt x="63" y="128"/>
                    </a:lnTo>
                    <a:lnTo>
                      <a:pt x="68" y="126"/>
                    </a:lnTo>
                    <a:lnTo>
                      <a:pt x="73" y="122"/>
                    </a:lnTo>
                    <a:lnTo>
                      <a:pt x="77" y="118"/>
                    </a:lnTo>
                    <a:lnTo>
                      <a:pt x="82" y="114"/>
                    </a:lnTo>
                    <a:lnTo>
                      <a:pt x="85" y="109"/>
                    </a:lnTo>
                    <a:lnTo>
                      <a:pt x="86" y="109"/>
                    </a:lnTo>
                    <a:lnTo>
                      <a:pt x="86" y="127"/>
                    </a:lnTo>
                    <a:lnTo>
                      <a:pt x="119" y="127"/>
                    </a:lnTo>
                    <a:lnTo>
                      <a:pt x="119" y="0"/>
                    </a:lnTo>
                    <a:close/>
                  </a:path>
                </a:pathLst>
              </a:custGeom>
              <a:solidFill>
                <a:srgbClr val="006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3" name="Freeform 470">
                <a:extLst>
                  <a:ext uri="{FF2B5EF4-FFF2-40B4-BE49-F238E27FC236}">
                    <a16:creationId xmlns:a16="http://schemas.microsoft.com/office/drawing/2014/main" xmlns="" id="{1C1B9AEF-A91E-4EFD-AAB8-6AA8B47F72C5}"/>
                  </a:ext>
                </a:extLst>
              </p:cNvPr>
              <p:cNvSpPr>
                <a:spLocks/>
              </p:cNvSpPr>
              <p:nvPr/>
            </p:nvSpPr>
            <p:spPr bwMode="auto">
              <a:xfrm>
                <a:off x="6623051" y="3695700"/>
                <a:ext cx="33338" cy="66675"/>
              </a:xfrm>
              <a:custGeom>
                <a:avLst/>
                <a:gdLst>
                  <a:gd name="T0" fmla="*/ 56 w 81"/>
                  <a:gd name="T1" fmla="*/ 0 h 168"/>
                  <a:gd name="T2" fmla="*/ 21 w 81"/>
                  <a:gd name="T3" fmla="*/ 0 h 168"/>
                  <a:gd name="T4" fmla="*/ 21 w 81"/>
                  <a:gd name="T5" fmla="*/ 39 h 168"/>
                  <a:gd name="T6" fmla="*/ 0 w 81"/>
                  <a:gd name="T7" fmla="*/ 39 h 168"/>
                  <a:gd name="T8" fmla="*/ 0 w 81"/>
                  <a:gd name="T9" fmla="*/ 62 h 168"/>
                  <a:gd name="T10" fmla="*/ 21 w 81"/>
                  <a:gd name="T11" fmla="*/ 62 h 168"/>
                  <a:gd name="T12" fmla="*/ 21 w 81"/>
                  <a:gd name="T13" fmla="*/ 138 h 168"/>
                  <a:gd name="T14" fmla="*/ 22 w 81"/>
                  <a:gd name="T15" fmla="*/ 146 h 168"/>
                  <a:gd name="T16" fmla="*/ 24 w 81"/>
                  <a:gd name="T17" fmla="*/ 153 h 168"/>
                  <a:gd name="T18" fmla="*/ 28 w 81"/>
                  <a:gd name="T19" fmla="*/ 158 h 168"/>
                  <a:gd name="T20" fmla="*/ 32 w 81"/>
                  <a:gd name="T21" fmla="*/ 161 h 168"/>
                  <a:gd name="T22" fmla="*/ 39 w 81"/>
                  <a:gd name="T23" fmla="*/ 165 h 168"/>
                  <a:gd name="T24" fmla="*/ 45 w 81"/>
                  <a:gd name="T25" fmla="*/ 167 h 168"/>
                  <a:gd name="T26" fmla="*/ 53 w 81"/>
                  <a:gd name="T27" fmla="*/ 167 h 168"/>
                  <a:gd name="T28" fmla="*/ 61 w 81"/>
                  <a:gd name="T29" fmla="*/ 168 h 168"/>
                  <a:gd name="T30" fmla="*/ 71 w 81"/>
                  <a:gd name="T31" fmla="*/ 167 h 168"/>
                  <a:gd name="T32" fmla="*/ 81 w 81"/>
                  <a:gd name="T33" fmla="*/ 166 h 168"/>
                  <a:gd name="T34" fmla="*/ 81 w 81"/>
                  <a:gd name="T35" fmla="*/ 139 h 168"/>
                  <a:gd name="T36" fmla="*/ 76 w 81"/>
                  <a:gd name="T37" fmla="*/ 140 h 168"/>
                  <a:gd name="T38" fmla="*/ 70 w 81"/>
                  <a:gd name="T39" fmla="*/ 140 h 168"/>
                  <a:gd name="T40" fmla="*/ 66 w 81"/>
                  <a:gd name="T41" fmla="*/ 140 h 168"/>
                  <a:gd name="T42" fmla="*/ 63 w 81"/>
                  <a:gd name="T43" fmla="*/ 140 h 168"/>
                  <a:gd name="T44" fmla="*/ 61 w 81"/>
                  <a:gd name="T45" fmla="*/ 139 h 168"/>
                  <a:gd name="T46" fmla="*/ 58 w 81"/>
                  <a:gd name="T47" fmla="*/ 136 h 168"/>
                  <a:gd name="T48" fmla="*/ 57 w 81"/>
                  <a:gd name="T49" fmla="*/ 135 h 168"/>
                  <a:gd name="T50" fmla="*/ 56 w 81"/>
                  <a:gd name="T51" fmla="*/ 132 h 168"/>
                  <a:gd name="T52" fmla="*/ 56 w 81"/>
                  <a:gd name="T53" fmla="*/ 129 h 168"/>
                  <a:gd name="T54" fmla="*/ 56 w 81"/>
                  <a:gd name="T55" fmla="*/ 125 h 168"/>
                  <a:gd name="T56" fmla="*/ 56 w 81"/>
                  <a:gd name="T57" fmla="*/ 62 h 168"/>
                  <a:gd name="T58" fmla="*/ 81 w 81"/>
                  <a:gd name="T59" fmla="*/ 62 h 168"/>
                  <a:gd name="T60" fmla="*/ 81 w 81"/>
                  <a:gd name="T61" fmla="*/ 39 h 168"/>
                  <a:gd name="T62" fmla="*/ 56 w 81"/>
                  <a:gd name="T63" fmla="*/ 39 h 168"/>
                  <a:gd name="T64" fmla="*/ 56 w 81"/>
                  <a:gd name="T6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168">
                    <a:moveTo>
                      <a:pt x="56" y="0"/>
                    </a:moveTo>
                    <a:lnTo>
                      <a:pt x="21" y="0"/>
                    </a:lnTo>
                    <a:lnTo>
                      <a:pt x="21" y="39"/>
                    </a:lnTo>
                    <a:lnTo>
                      <a:pt x="0" y="39"/>
                    </a:lnTo>
                    <a:lnTo>
                      <a:pt x="0" y="62"/>
                    </a:lnTo>
                    <a:lnTo>
                      <a:pt x="21" y="62"/>
                    </a:lnTo>
                    <a:lnTo>
                      <a:pt x="21" y="138"/>
                    </a:lnTo>
                    <a:lnTo>
                      <a:pt x="22" y="146"/>
                    </a:lnTo>
                    <a:lnTo>
                      <a:pt x="24" y="153"/>
                    </a:lnTo>
                    <a:lnTo>
                      <a:pt x="28" y="158"/>
                    </a:lnTo>
                    <a:lnTo>
                      <a:pt x="32" y="161"/>
                    </a:lnTo>
                    <a:lnTo>
                      <a:pt x="39" y="165"/>
                    </a:lnTo>
                    <a:lnTo>
                      <a:pt x="45" y="167"/>
                    </a:lnTo>
                    <a:lnTo>
                      <a:pt x="53" y="167"/>
                    </a:lnTo>
                    <a:lnTo>
                      <a:pt x="61" y="168"/>
                    </a:lnTo>
                    <a:lnTo>
                      <a:pt x="71" y="167"/>
                    </a:lnTo>
                    <a:lnTo>
                      <a:pt x="81" y="166"/>
                    </a:lnTo>
                    <a:lnTo>
                      <a:pt x="81" y="139"/>
                    </a:lnTo>
                    <a:lnTo>
                      <a:pt x="76" y="140"/>
                    </a:lnTo>
                    <a:lnTo>
                      <a:pt x="70" y="140"/>
                    </a:lnTo>
                    <a:lnTo>
                      <a:pt x="66" y="140"/>
                    </a:lnTo>
                    <a:lnTo>
                      <a:pt x="63" y="140"/>
                    </a:lnTo>
                    <a:lnTo>
                      <a:pt x="61" y="139"/>
                    </a:lnTo>
                    <a:lnTo>
                      <a:pt x="58" y="136"/>
                    </a:lnTo>
                    <a:lnTo>
                      <a:pt x="57" y="135"/>
                    </a:lnTo>
                    <a:lnTo>
                      <a:pt x="56" y="132"/>
                    </a:lnTo>
                    <a:lnTo>
                      <a:pt x="56" y="129"/>
                    </a:lnTo>
                    <a:lnTo>
                      <a:pt x="56" y="125"/>
                    </a:lnTo>
                    <a:lnTo>
                      <a:pt x="56" y="62"/>
                    </a:lnTo>
                    <a:lnTo>
                      <a:pt x="81" y="62"/>
                    </a:lnTo>
                    <a:lnTo>
                      <a:pt x="81" y="39"/>
                    </a:lnTo>
                    <a:lnTo>
                      <a:pt x="56" y="39"/>
                    </a:lnTo>
                    <a:lnTo>
                      <a:pt x="56" y="0"/>
                    </a:lnTo>
                    <a:close/>
                  </a:path>
                </a:pathLst>
              </a:custGeom>
              <a:solidFill>
                <a:srgbClr val="006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4" name="Freeform 471">
                <a:extLst>
                  <a:ext uri="{FF2B5EF4-FFF2-40B4-BE49-F238E27FC236}">
                    <a16:creationId xmlns:a16="http://schemas.microsoft.com/office/drawing/2014/main" xmlns="" id="{2F85D4B8-4473-4B85-8C5A-D1EA2ECE4249}"/>
                  </a:ext>
                </a:extLst>
              </p:cNvPr>
              <p:cNvSpPr>
                <a:spLocks noEditPoints="1"/>
              </p:cNvSpPr>
              <p:nvPr/>
            </p:nvSpPr>
            <p:spPr bwMode="auto">
              <a:xfrm>
                <a:off x="6707188" y="3692525"/>
                <a:ext cx="14288" cy="69850"/>
              </a:xfrm>
              <a:custGeom>
                <a:avLst/>
                <a:gdLst>
                  <a:gd name="T0" fmla="*/ 0 w 34"/>
                  <a:gd name="T1" fmla="*/ 175 h 175"/>
                  <a:gd name="T2" fmla="*/ 34 w 34"/>
                  <a:gd name="T3" fmla="*/ 175 h 175"/>
                  <a:gd name="T4" fmla="*/ 34 w 34"/>
                  <a:gd name="T5" fmla="*/ 48 h 175"/>
                  <a:gd name="T6" fmla="*/ 0 w 34"/>
                  <a:gd name="T7" fmla="*/ 48 h 175"/>
                  <a:gd name="T8" fmla="*/ 0 w 34"/>
                  <a:gd name="T9" fmla="*/ 175 h 175"/>
                  <a:gd name="T10" fmla="*/ 34 w 34"/>
                  <a:gd name="T11" fmla="*/ 0 h 175"/>
                  <a:gd name="T12" fmla="*/ 0 w 34"/>
                  <a:gd name="T13" fmla="*/ 0 h 175"/>
                  <a:gd name="T14" fmla="*/ 0 w 34"/>
                  <a:gd name="T15" fmla="*/ 28 h 175"/>
                  <a:gd name="T16" fmla="*/ 34 w 34"/>
                  <a:gd name="T17" fmla="*/ 28 h 175"/>
                  <a:gd name="T18" fmla="*/ 34 w 34"/>
                  <a:gd name="T1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75">
                    <a:moveTo>
                      <a:pt x="0" y="175"/>
                    </a:moveTo>
                    <a:lnTo>
                      <a:pt x="34" y="175"/>
                    </a:lnTo>
                    <a:lnTo>
                      <a:pt x="34" y="48"/>
                    </a:lnTo>
                    <a:lnTo>
                      <a:pt x="0" y="48"/>
                    </a:lnTo>
                    <a:lnTo>
                      <a:pt x="0" y="175"/>
                    </a:lnTo>
                    <a:close/>
                    <a:moveTo>
                      <a:pt x="34" y="0"/>
                    </a:moveTo>
                    <a:lnTo>
                      <a:pt x="0" y="0"/>
                    </a:lnTo>
                    <a:lnTo>
                      <a:pt x="0" y="28"/>
                    </a:lnTo>
                    <a:lnTo>
                      <a:pt x="34" y="28"/>
                    </a:lnTo>
                    <a:lnTo>
                      <a:pt x="34" y="0"/>
                    </a:lnTo>
                    <a:close/>
                  </a:path>
                </a:pathLst>
              </a:custGeom>
              <a:solidFill>
                <a:srgbClr val="006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5" name="Freeform 472">
                <a:extLst>
                  <a:ext uri="{FF2B5EF4-FFF2-40B4-BE49-F238E27FC236}">
                    <a16:creationId xmlns:a16="http://schemas.microsoft.com/office/drawing/2014/main" xmlns="" id="{93D5D1F1-3A35-4564-B9AE-B0119F1388BC}"/>
                  </a:ext>
                </a:extLst>
              </p:cNvPr>
              <p:cNvSpPr>
                <a:spLocks noEditPoints="1"/>
              </p:cNvSpPr>
              <p:nvPr/>
            </p:nvSpPr>
            <p:spPr bwMode="auto">
              <a:xfrm>
                <a:off x="6775451" y="3709988"/>
                <a:ext cx="52388" cy="52388"/>
              </a:xfrm>
              <a:custGeom>
                <a:avLst/>
                <a:gdLst>
                  <a:gd name="T0" fmla="*/ 0 w 131"/>
                  <a:gd name="T1" fmla="*/ 74 h 134"/>
                  <a:gd name="T2" fmla="*/ 3 w 131"/>
                  <a:gd name="T3" fmla="*/ 88 h 134"/>
                  <a:gd name="T4" fmla="*/ 7 w 131"/>
                  <a:gd name="T5" fmla="*/ 100 h 134"/>
                  <a:gd name="T6" fmla="*/ 14 w 131"/>
                  <a:gd name="T7" fmla="*/ 111 h 134"/>
                  <a:gd name="T8" fmla="*/ 22 w 131"/>
                  <a:gd name="T9" fmla="*/ 120 h 134"/>
                  <a:gd name="T10" fmla="*/ 32 w 131"/>
                  <a:gd name="T11" fmla="*/ 127 h 134"/>
                  <a:gd name="T12" fmla="*/ 45 w 131"/>
                  <a:gd name="T13" fmla="*/ 132 h 134"/>
                  <a:gd name="T14" fmla="*/ 58 w 131"/>
                  <a:gd name="T15" fmla="*/ 134 h 134"/>
                  <a:gd name="T16" fmla="*/ 73 w 131"/>
                  <a:gd name="T17" fmla="*/ 134 h 134"/>
                  <a:gd name="T18" fmla="*/ 86 w 131"/>
                  <a:gd name="T19" fmla="*/ 132 h 134"/>
                  <a:gd name="T20" fmla="*/ 98 w 131"/>
                  <a:gd name="T21" fmla="*/ 127 h 134"/>
                  <a:gd name="T22" fmla="*/ 109 w 131"/>
                  <a:gd name="T23" fmla="*/ 120 h 134"/>
                  <a:gd name="T24" fmla="*/ 117 w 131"/>
                  <a:gd name="T25" fmla="*/ 111 h 134"/>
                  <a:gd name="T26" fmla="*/ 124 w 131"/>
                  <a:gd name="T27" fmla="*/ 100 h 134"/>
                  <a:gd name="T28" fmla="*/ 128 w 131"/>
                  <a:gd name="T29" fmla="*/ 88 h 134"/>
                  <a:gd name="T30" fmla="*/ 131 w 131"/>
                  <a:gd name="T31" fmla="*/ 74 h 134"/>
                  <a:gd name="T32" fmla="*/ 131 w 131"/>
                  <a:gd name="T33" fmla="*/ 60 h 134"/>
                  <a:gd name="T34" fmla="*/ 128 w 131"/>
                  <a:gd name="T35" fmla="*/ 46 h 134"/>
                  <a:gd name="T36" fmla="*/ 124 w 131"/>
                  <a:gd name="T37" fmla="*/ 34 h 134"/>
                  <a:gd name="T38" fmla="*/ 117 w 131"/>
                  <a:gd name="T39" fmla="*/ 24 h 134"/>
                  <a:gd name="T40" fmla="*/ 109 w 131"/>
                  <a:gd name="T41" fmla="*/ 15 h 134"/>
                  <a:gd name="T42" fmla="*/ 98 w 131"/>
                  <a:gd name="T43" fmla="*/ 7 h 134"/>
                  <a:gd name="T44" fmla="*/ 86 w 131"/>
                  <a:gd name="T45" fmla="*/ 3 h 134"/>
                  <a:gd name="T46" fmla="*/ 73 w 131"/>
                  <a:gd name="T47" fmla="*/ 1 h 134"/>
                  <a:gd name="T48" fmla="*/ 58 w 131"/>
                  <a:gd name="T49" fmla="*/ 1 h 134"/>
                  <a:gd name="T50" fmla="*/ 45 w 131"/>
                  <a:gd name="T51" fmla="*/ 3 h 134"/>
                  <a:gd name="T52" fmla="*/ 32 w 131"/>
                  <a:gd name="T53" fmla="*/ 7 h 134"/>
                  <a:gd name="T54" fmla="*/ 22 w 131"/>
                  <a:gd name="T55" fmla="*/ 15 h 134"/>
                  <a:gd name="T56" fmla="*/ 14 w 131"/>
                  <a:gd name="T57" fmla="*/ 24 h 134"/>
                  <a:gd name="T58" fmla="*/ 7 w 131"/>
                  <a:gd name="T59" fmla="*/ 34 h 134"/>
                  <a:gd name="T60" fmla="*/ 3 w 131"/>
                  <a:gd name="T61" fmla="*/ 46 h 134"/>
                  <a:gd name="T62" fmla="*/ 0 w 131"/>
                  <a:gd name="T63" fmla="*/ 60 h 134"/>
                  <a:gd name="T64" fmla="*/ 34 w 131"/>
                  <a:gd name="T65" fmla="*/ 68 h 134"/>
                  <a:gd name="T66" fmla="*/ 36 w 131"/>
                  <a:gd name="T67" fmla="*/ 53 h 134"/>
                  <a:gd name="T68" fmla="*/ 41 w 131"/>
                  <a:gd name="T69" fmla="*/ 40 h 134"/>
                  <a:gd name="T70" fmla="*/ 50 w 131"/>
                  <a:gd name="T71" fmla="*/ 30 h 134"/>
                  <a:gd name="T72" fmla="*/ 66 w 131"/>
                  <a:gd name="T73" fmla="*/ 27 h 134"/>
                  <a:gd name="T74" fmla="*/ 81 w 131"/>
                  <a:gd name="T75" fmla="*/ 30 h 134"/>
                  <a:gd name="T76" fmla="*/ 89 w 131"/>
                  <a:gd name="T77" fmla="*/ 40 h 134"/>
                  <a:gd name="T78" fmla="*/ 95 w 131"/>
                  <a:gd name="T79" fmla="*/ 53 h 134"/>
                  <a:gd name="T80" fmla="*/ 97 w 131"/>
                  <a:gd name="T81" fmla="*/ 68 h 134"/>
                  <a:gd name="T82" fmla="*/ 95 w 131"/>
                  <a:gd name="T83" fmla="*/ 82 h 134"/>
                  <a:gd name="T84" fmla="*/ 89 w 131"/>
                  <a:gd name="T85" fmla="*/ 95 h 134"/>
                  <a:gd name="T86" fmla="*/ 81 w 131"/>
                  <a:gd name="T87" fmla="*/ 105 h 134"/>
                  <a:gd name="T88" fmla="*/ 66 w 131"/>
                  <a:gd name="T89" fmla="*/ 108 h 134"/>
                  <a:gd name="T90" fmla="*/ 50 w 131"/>
                  <a:gd name="T91" fmla="*/ 105 h 134"/>
                  <a:gd name="T92" fmla="*/ 41 w 131"/>
                  <a:gd name="T93" fmla="*/ 95 h 134"/>
                  <a:gd name="T94" fmla="*/ 36 w 131"/>
                  <a:gd name="T95" fmla="*/ 82 h 134"/>
                  <a:gd name="T96" fmla="*/ 34 w 131"/>
                  <a:gd name="T97" fmla="*/ 6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4">
                    <a:moveTo>
                      <a:pt x="0" y="68"/>
                    </a:moveTo>
                    <a:lnTo>
                      <a:pt x="0" y="74"/>
                    </a:lnTo>
                    <a:lnTo>
                      <a:pt x="1" y="82"/>
                    </a:lnTo>
                    <a:lnTo>
                      <a:pt x="3" y="88"/>
                    </a:lnTo>
                    <a:lnTo>
                      <a:pt x="4" y="95"/>
                    </a:lnTo>
                    <a:lnTo>
                      <a:pt x="7" y="100"/>
                    </a:lnTo>
                    <a:lnTo>
                      <a:pt x="10" y="107"/>
                    </a:lnTo>
                    <a:lnTo>
                      <a:pt x="14" y="111"/>
                    </a:lnTo>
                    <a:lnTo>
                      <a:pt x="18" y="115"/>
                    </a:lnTo>
                    <a:lnTo>
                      <a:pt x="22" y="120"/>
                    </a:lnTo>
                    <a:lnTo>
                      <a:pt x="27" y="124"/>
                    </a:lnTo>
                    <a:lnTo>
                      <a:pt x="32" y="127"/>
                    </a:lnTo>
                    <a:lnTo>
                      <a:pt x="39" y="130"/>
                    </a:lnTo>
                    <a:lnTo>
                      <a:pt x="45" y="132"/>
                    </a:lnTo>
                    <a:lnTo>
                      <a:pt x="52" y="133"/>
                    </a:lnTo>
                    <a:lnTo>
                      <a:pt x="58" y="134"/>
                    </a:lnTo>
                    <a:lnTo>
                      <a:pt x="66" y="134"/>
                    </a:lnTo>
                    <a:lnTo>
                      <a:pt x="73" y="134"/>
                    </a:lnTo>
                    <a:lnTo>
                      <a:pt x="80" y="133"/>
                    </a:lnTo>
                    <a:lnTo>
                      <a:pt x="86" y="132"/>
                    </a:lnTo>
                    <a:lnTo>
                      <a:pt x="93" y="130"/>
                    </a:lnTo>
                    <a:lnTo>
                      <a:pt x="98" y="127"/>
                    </a:lnTo>
                    <a:lnTo>
                      <a:pt x="103" y="124"/>
                    </a:lnTo>
                    <a:lnTo>
                      <a:pt x="109" y="120"/>
                    </a:lnTo>
                    <a:lnTo>
                      <a:pt x="113" y="115"/>
                    </a:lnTo>
                    <a:lnTo>
                      <a:pt x="117" y="111"/>
                    </a:lnTo>
                    <a:lnTo>
                      <a:pt x="121" y="107"/>
                    </a:lnTo>
                    <a:lnTo>
                      <a:pt x="124" y="100"/>
                    </a:lnTo>
                    <a:lnTo>
                      <a:pt x="127" y="95"/>
                    </a:lnTo>
                    <a:lnTo>
                      <a:pt x="128" y="88"/>
                    </a:lnTo>
                    <a:lnTo>
                      <a:pt x="130" y="82"/>
                    </a:lnTo>
                    <a:lnTo>
                      <a:pt x="131" y="74"/>
                    </a:lnTo>
                    <a:lnTo>
                      <a:pt x="131" y="68"/>
                    </a:lnTo>
                    <a:lnTo>
                      <a:pt x="131" y="60"/>
                    </a:lnTo>
                    <a:lnTo>
                      <a:pt x="130" y="53"/>
                    </a:lnTo>
                    <a:lnTo>
                      <a:pt x="128" y="46"/>
                    </a:lnTo>
                    <a:lnTo>
                      <a:pt x="127" y="40"/>
                    </a:lnTo>
                    <a:lnTo>
                      <a:pt x="124" y="34"/>
                    </a:lnTo>
                    <a:lnTo>
                      <a:pt x="121" y="28"/>
                    </a:lnTo>
                    <a:lnTo>
                      <a:pt x="117" y="24"/>
                    </a:lnTo>
                    <a:lnTo>
                      <a:pt x="113" y="18"/>
                    </a:lnTo>
                    <a:lnTo>
                      <a:pt x="109" y="15"/>
                    </a:lnTo>
                    <a:lnTo>
                      <a:pt x="103" y="11"/>
                    </a:lnTo>
                    <a:lnTo>
                      <a:pt x="98" y="7"/>
                    </a:lnTo>
                    <a:lnTo>
                      <a:pt x="93" y="5"/>
                    </a:lnTo>
                    <a:lnTo>
                      <a:pt x="86" y="3"/>
                    </a:lnTo>
                    <a:lnTo>
                      <a:pt x="80" y="2"/>
                    </a:lnTo>
                    <a:lnTo>
                      <a:pt x="73" y="1"/>
                    </a:lnTo>
                    <a:lnTo>
                      <a:pt x="66" y="0"/>
                    </a:lnTo>
                    <a:lnTo>
                      <a:pt x="58" y="1"/>
                    </a:lnTo>
                    <a:lnTo>
                      <a:pt x="52" y="2"/>
                    </a:lnTo>
                    <a:lnTo>
                      <a:pt x="45" y="3"/>
                    </a:lnTo>
                    <a:lnTo>
                      <a:pt x="39" y="5"/>
                    </a:lnTo>
                    <a:lnTo>
                      <a:pt x="32" y="7"/>
                    </a:lnTo>
                    <a:lnTo>
                      <a:pt x="27" y="11"/>
                    </a:lnTo>
                    <a:lnTo>
                      <a:pt x="22" y="15"/>
                    </a:lnTo>
                    <a:lnTo>
                      <a:pt x="18" y="18"/>
                    </a:lnTo>
                    <a:lnTo>
                      <a:pt x="14" y="24"/>
                    </a:lnTo>
                    <a:lnTo>
                      <a:pt x="10" y="28"/>
                    </a:lnTo>
                    <a:lnTo>
                      <a:pt x="7" y="34"/>
                    </a:lnTo>
                    <a:lnTo>
                      <a:pt x="4" y="40"/>
                    </a:lnTo>
                    <a:lnTo>
                      <a:pt x="3" y="46"/>
                    </a:lnTo>
                    <a:lnTo>
                      <a:pt x="1" y="53"/>
                    </a:lnTo>
                    <a:lnTo>
                      <a:pt x="0" y="60"/>
                    </a:lnTo>
                    <a:lnTo>
                      <a:pt x="0" y="68"/>
                    </a:lnTo>
                    <a:close/>
                    <a:moveTo>
                      <a:pt x="34" y="68"/>
                    </a:moveTo>
                    <a:lnTo>
                      <a:pt x="35" y="60"/>
                    </a:lnTo>
                    <a:lnTo>
                      <a:pt x="36" y="53"/>
                    </a:lnTo>
                    <a:lnTo>
                      <a:pt x="39" y="45"/>
                    </a:lnTo>
                    <a:lnTo>
                      <a:pt x="41" y="40"/>
                    </a:lnTo>
                    <a:lnTo>
                      <a:pt x="45" y="34"/>
                    </a:lnTo>
                    <a:lnTo>
                      <a:pt x="50" y="30"/>
                    </a:lnTo>
                    <a:lnTo>
                      <a:pt x="57" y="28"/>
                    </a:lnTo>
                    <a:lnTo>
                      <a:pt x="66" y="27"/>
                    </a:lnTo>
                    <a:lnTo>
                      <a:pt x="73" y="28"/>
                    </a:lnTo>
                    <a:lnTo>
                      <a:pt x="81" y="30"/>
                    </a:lnTo>
                    <a:lnTo>
                      <a:pt x="86" y="34"/>
                    </a:lnTo>
                    <a:lnTo>
                      <a:pt x="89" y="40"/>
                    </a:lnTo>
                    <a:lnTo>
                      <a:pt x="93" y="45"/>
                    </a:lnTo>
                    <a:lnTo>
                      <a:pt x="95" y="53"/>
                    </a:lnTo>
                    <a:lnTo>
                      <a:pt x="96" y="60"/>
                    </a:lnTo>
                    <a:lnTo>
                      <a:pt x="97" y="68"/>
                    </a:lnTo>
                    <a:lnTo>
                      <a:pt x="96" y="75"/>
                    </a:lnTo>
                    <a:lnTo>
                      <a:pt x="95" y="82"/>
                    </a:lnTo>
                    <a:lnTo>
                      <a:pt x="93" y="90"/>
                    </a:lnTo>
                    <a:lnTo>
                      <a:pt x="89" y="95"/>
                    </a:lnTo>
                    <a:lnTo>
                      <a:pt x="86" y="100"/>
                    </a:lnTo>
                    <a:lnTo>
                      <a:pt x="81" y="105"/>
                    </a:lnTo>
                    <a:lnTo>
                      <a:pt x="73" y="107"/>
                    </a:lnTo>
                    <a:lnTo>
                      <a:pt x="66" y="108"/>
                    </a:lnTo>
                    <a:lnTo>
                      <a:pt x="57" y="107"/>
                    </a:lnTo>
                    <a:lnTo>
                      <a:pt x="50" y="105"/>
                    </a:lnTo>
                    <a:lnTo>
                      <a:pt x="45" y="100"/>
                    </a:lnTo>
                    <a:lnTo>
                      <a:pt x="41" y="95"/>
                    </a:lnTo>
                    <a:lnTo>
                      <a:pt x="39" y="90"/>
                    </a:lnTo>
                    <a:lnTo>
                      <a:pt x="36" y="82"/>
                    </a:lnTo>
                    <a:lnTo>
                      <a:pt x="35" y="75"/>
                    </a:lnTo>
                    <a:lnTo>
                      <a:pt x="34" y="68"/>
                    </a:lnTo>
                    <a:close/>
                  </a:path>
                </a:pathLst>
              </a:custGeom>
              <a:solidFill>
                <a:srgbClr val="006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6" name="Freeform 473">
                <a:extLst>
                  <a:ext uri="{FF2B5EF4-FFF2-40B4-BE49-F238E27FC236}">
                    <a16:creationId xmlns:a16="http://schemas.microsoft.com/office/drawing/2014/main" xmlns="" id="{A96D0E75-1A24-4980-B067-E95C2249E853}"/>
                  </a:ext>
                </a:extLst>
              </p:cNvPr>
              <p:cNvSpPr>
                <a:spLocks/>
              </p:cNvSpPr>
              <p:nvPr/>
            </p:nvSpPr>
            <p:spPr bwMode="auto">
              <a:xfrm>
                <a:off x="6881813" y="3709988"/>
                <a:ext cx="47625" cy="52388"/>
              </a:xfrm>
              <a:custGeom>
                <a:avLst/>
                <a:gdLst>
                  <a:gd name="T0" fmla="*/ 0 w 118"/>
                  <a:gd name="T1" fmla="*/ 131 h 131"/>
                  <a:gd name="T2" fmla="*/ 34 w 118"/>
                  <a:gd name="T3" fmla="*/ 131 h 131"/>
                  <a:gd name="T4" fmla="*/ 34 w 118"/>
                  <a:gd name="T5" fmla="*/ 65 h 131"/>
                  <a:gd name="T6" fmla="*/ 35 w 118"/>
                  <a:gd name="T7" fmla="*/ 55 h 131"/>
                  <a:gd name="T8" fmla="*/ 36 w 118"/>
                  <a:gd name="T9" fmla="*/ 47 h 131"/>
                  <a:gd name="T10" fmla="*/ 39 w 118"/>
                  <a:gd name="T11" fmla="*/ 41 h 131"/>
                  <a:gd name="T12" fmla="*/ 41 w 118"/>
                  <a:gd name="T13" fmla="*/ 37 h 131"/>
                  <a:gd name="T14" fmla="*/ 45 w 118"/>
                  <a:gd name="T15" fmla="*/ 32 h 131"/>
                  <a:gd name="T16" fmla="*/ 49 w 118"/>
                  <a:gd name="T17" fmla="*/ 30 h 131"/>
                  <a:gd name="T18" fmla="*/ 55 w 118"/>
                  <a:gd name="T19" fmla="*/ 28 h 131"/>
                  <a:gd name="T20" fmla="*/ 61 w 118"/>
                  <a:gd name="T21" fmla="*/ 28 h 131"/>
                  <a:gd name="T22" fmla="*/ 68 w 118"/>
                  <a:gd name="T23" fmla="*/ 28 h 131"/>
                  <a:gd name="T24" fmla="*/ 72 w 118"/>
                  <a:gd name="T25" fmla="*/ 30 h 131"/>
                  <a:gd name="T26" fmla="*/ 75 w 118"/>
                  <a:gd name="T27" fmla="*/ 32 h 131"/>
                  <a:gd name="T28" fmla="*/ 79 w 118"/>
                  <a:gd name="T29" fmla="*/ 36 h 131"/>
                  <a:gd name="T30" fmla="*/ 81 w 118"/>
                  <a:gd name="T31" fmla="*/ 40 h 131"/>
                  <a:gd name="T32" fmla="*/ 83 w 118"/>
                  <a:gd name="T33" fmla="*/ 45 h 131"/>
                  <a:gd name="T34" fmla="*/ 84 w 118"/>
                  <a:gd name="T35" fmla="*/ 52 h 131"/>
                  <a:gd name="T36" fmla="*/ 84 w 118"/>
                  <a:gd name="T37" fmla="*/ 59 h 131"/>
                  <a:gd name="T38" fmla="*/ 84 w 118"/>
                  <a:gd name="T39" fmla="*/ 131 h 131"/>
                  <a:gd name="T40" fmla="*/ 118 w 118"/>
                  <a:gd name="T41" fmla="*/ 131 h 131"/>
                  <a:gd name="T42" fmla="*/ 118 w 118"/>
                  <a:gd name="T43" fmla="*/ 53 h 131"/>
                  <a:gd name="T44" fmla="*/ 118 w 118"/>
                  <a:gd name="T45" fmla="*/ 41 h 131"/>
                  <a:gd name="T46" fmla="*/ 116 w 118"/>
                  <a:gd name="T47" fmla="*/ 31 h 131"/>
                  <a:gd name="T48" fmla="*/ 114 w 118"/>
                  <a:gd name="T49" fmla="*/ 23 h 131"/>
                  <a:gd name="T50" fmla="*/ 110 w 118"/>
                  <a:gd name="T51" fmla="*/ 15 h 131"/>
                  <a:gd name="T52" fmla="*/ 107 w 118"/>
                  <a:gd name="T53" fmla="*/ 12 h 131"/>
                  <a:gd name="T54" fmla="*/ 103 w 118"/>
                  <a:gd name="T55" fmla="*/ 8 h 131"/>
                  <a:gd name="T56" fmla="*/ 100 w 118"/>
                  <a:gd name="T57" fmla="*/ 6 h 131"/>
                  <a:gd name="T58" fmla="*/ 96 w 118"/>
                  <a:gd name="T59" fmla="*/ 4 h 131"/>
                  <a:gd name="T60" fmla="*/ 90 w 118"/>
                  <a:gd name="T61" fmla="*/ 2 h 131"/>
                  <a:gd name="T62" fmla="*/ 85 w 118"/>
                  <a:gd name="T63" fmla="*/ 1 h 131"/>
                  <a:gd name="T64" fmla="*/ 79 w 118"/>
                  <a:gd name="T65" fmla="*/ 1 h 131"/>
                  <a:gd name="T66" fmla="*/ 72 w 118"/>
                  <a:gd name="T67" fmla="*/ 0 h 131"/>
                  <a:gd name="T68" fmla="*/ 67 w 118"/>
                  <a:gd name="T69" fmla="*/ 1 h 131"/>
                  <a:gd name="T70" fmla="*/ 61 w 118"/>
                  <a:gd name="T71" fmla="*/ 2 h 131"/>
                  <a:gd name="T72" fmla="*/ 56 w 118"/>
                  <a:gd name="T73" fmla="*/ 3 h 131"/>
                  <a:gd name="T74" fmla="*/ 50 w 118"/>
                  <a:gd name="T75" fmla="*/ 5 h 131"/>
                  <a:gd name="T76" fmla="*/ 46 w 118"/>
                  <a:gd name="T77" fmla="*/ 8 h 131"/>
                  <a:gd name="T78" fmla="*/ 42 w 118"/>
                  <a:gd name="T79" fmla="*/ 12 h 131"/>
                  <a:gd name="T80" fmla="*/ 37 w 118"/>
                  <a:gd name="T81" fmla="*/ 16 h 131"/>
                  <a:gd name="T82" fmla="*/ 33 w 118"/>
                  <a:gd name="T83" fmla="*/ 21 h 131"/>
                  <a:gd name="T84" fmla="*/ 33 w 118"/>
                  <a:gd name="T85" fmla="*/ 21 h 131"/>
                  <a:gd name="T86" fmla="*/ 33 w 118"/>
                  <a:gd name="T87" fmla="*/ 4 h 131"/>
                  <a:gd name="T88" fmla="*/ 0 w 118"/>
                  <a:gd name="T89" fmla="*/ 4 h 131"/>
                  <a:gd name="T90" fmla="*/ 0 w 118"/>
                  <a:gd name="T9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31">
                    <a:moveTo>
                      <a:pt x="0" y="131"/>
                    </a:moveTo>
                    <a:lnTo>
                      <a:pt x="34" y="131"/>
                    </a:lnTo>
                    <a:lnTo>
                      <a:pt x="34" y="65"/>
                    </a:lnTo>
                    <a:lnTo>
                      <a:pt x="35" y="55"/>
                    </a:lnTo>
                    <a:lnTo>
                      <a:pt x="36" y="47"/>
                    </a:lnTo>
                    <a:lnTo>
                      <a:pt x="39" y="41"/>
                    </a:lnTo>
                    <a:lnTo>
                      <a:pt x="41" y="37"/>
                    </a:lnTo>
                    <a:lnTo>
                      <a:pt x="45" y="32"/>
                    </a:lnTo>
                    <a:lnTo>
                      <a:pt x="49" y="30"/>
                    </a:lnTo>
                    <a:lnTo>
                      <a:pt x="55" y="28"/>
                    </a:lnTo>
                    <a:lnTo>
                      <a:pt x="61" y="28"/>
                    </a:lnTo>
                    <a:lnTo>
                      <a:pt x="68" y="28"/>
                    </a:lnTo>
                    <a:lnTo>
                      <a:pt x="72" y="30"/>
                    </a:lnTo>
                    <a:lnTo>
                      <a:pt x="75" y="32"/>
                    </a:lnTo>
                    <a:lnTo>
                      <a:pt x="79" y="36"/>
                    </a:lnTo>
                    <a:lnTo>
                      <a:pt x="81" y="40"/>
                    </a:lnTo>
                    <a:lnTo>
                      <a:pt x="83" y="45"/>
                    </a:lnTo>
                    <a:lnTo>
                      <a:pt x="84" y="52"/>
                    </a:lnTo>
                    <a:lnTo>
                      <a:pt x="84" y="59"/>
                    </a:lnTo>
                    <a:lnTo>
                      <a:pt x="84" y="131"/>
                    </a:lnTo>
                    <a:lnTo>
                      <a:pt x="118" y="131"/>
                    </a:lnTo>
                    <a:lnTo>
                      <a:pt x="118" y="53"/>
                    </a:lnTo>
                    <a:lnTo>
                      <a:pt x="118" y="41"/>
                    </a:lnTo>
                    <a:lnTo>
                      <a:pt x="116" y="31"/>
                    </a:lnTo>
                    <a:lnTo>
                      <a:pt x="114" y="23"/>
                    </a:lnTo>
                    <a:lnTo>
                      <a:pt x="110" y="15"/>
                    </a:lnTo>
                    <a:lnTo>
                      <a:pt x="107" y="12"/>
                    </a:lnTo>
                    <a:lnTo>
                      <a:pt x="103" y="8"/>
                    </a:lnTo>
                    <a:lnTo>
                      <a:pt x="100" y="6"/>
                    </a:lnTo>
                    <a:lnTo>
                      <a:pt x="96" y="4"/>
                    </a:lnTo>
                    <a:lnTo>
                      <a:pt x="90" y="2"/>
                    </a:lnTo>
                    <a:lnTo>
                      <a:pt x="85" y="1"/>
                    </a:lnTo>
                    <a:lnTo>
                      <a:pt x="79" y="1"/>
                    </a:lnTo>
                    <a:lnTo>
                      <a:pt x="72" y="0"/>
                    </a:lnTo>
                    <a:lnTo>
                      <a:pt x="67" y="1"/>
                    </a:lnTo>
                    <a:lnTo>
                      <a:pt x="61" y="2"/>
                    </a:lnTo>
                    <a:lnTo>
                      <a:pt x="56" y="3"/>
                    </a:lnTo>
                    <a:lnTo>
                      <a:pt x="50" y="5"/>
                    </a:lnTo>
                    <a:lnTo>
                      <a:pt x="46" y="8"/>
                    </a:lnTo>
                    <a:lnTo>
                      <a:pt x="42" y="12"/>
                    </a:lnTo>
                    <a:lnTo>
                      <a:pt x="37" y="16"/>
                    </a:lnTo>
                    <a:lnTo>
                      <a:pt x="33" y="21"/>
                    </a:lnTo>
                    <a:lnTo>
                      <a:pt x="33" y="21"/>
                    </a:lnTo>
                    <a:lnTo>
                      <a:pt x="33" y="4"/>
                    </a:lnTo>
                    <a:lnTo>
                      <a:pt x="0" y="4"/>
                    </a:lnTo>
                    <a:lnTo>
                      <a:pt x="0" y="131"/>
                    </a:lnTo>
                    <a:close/>
                  </a:path>
                </a:pathLst>
              </a:custGeom>
              <a:solidFill>
                <a:srgbClr val="006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50" name="Freeform 474">
              <a:extLst>
                <a:ext uri="{FF2B5EF4-FFF2-40B4-BE49-F238E27FC236}">
                  <a16:creationId xmlns:a16="http://schemas.microsoft.com/office/drawing/2014/main" xmlns="" id="{251A38CC-38FA-43A7-A57B-781A39DA9B99}"/>
                </a:ext>
              </a:extLst>
            </p:cNvPr>
            <p:cNvSpPr>
              <a:spLocks noEditPoints="1"/>
            </p:cNvSpPr>
            <p:nvPr/>
          </p:nvSpPr>
          <p:spPr bwMode="auto">
            <a:xfrm>
              <a:off x="873560" y="4234917"/>
              <a:ext cx="210300" cy="777754"/>
            </a:xfrm>
            <a:custGeom>
              <a:avLst/>
              <a:gdLst>
                <a:gd name="T0" fmla="*/ 118 w 719"/>
                <a:gd name="T1" fmla="*/ 117 h 2650"/>
                <a:gd name="T2" fmla="*/ 10 w 719"/>
                <a:gd name="T3" fmla="*/ 7 h 2650"/>
                <a:gd name="T4" fmla="*/ 288 w 719"/>
                <a:gd name="T5" fmla="*/ 191 h 2650"/>
                <a:gd name="T6" fmla="*/ 142 w 719"/>
                <a:gd name="T7" fmla="*/ 169 h 2650"/>
                <a:gd name="T8" fmla="*/ 264 w 719"/>
                <a:gd name="T9" fmla="*/ 108 h 2650"/>
                <a:gd name="T10" fmla="*/ 26 w 719"/>
                <a:gd name="T11" fmla="*/ 454 h 2650"/>
                <a:gd name="T12" fmla="*/ 22 w 719"/>
                <a:gd name="T13" fmla="*/ 310 h 2650"/>
                <a:gd name="T14" fmla="*/ 247 w 719"/>
                <a:gd name="T15" fmla="*/ 303 h 2650"/>
                <a:gd name="T16" fmla="*/ 244 w 719"/>
                <a:gd name="T17" fmla="*/ 403 h 2650"/>
                <a:gd name="T18" fmla="*/ 37 w 719"/>
                <a:gd name="T19" fmla="*/ 594 h 2650"/>
                <a:gd name="T20" fmla="*/ 365 w 719"/>
                <a:gd name="T21" fmla="*/ 554 h 2650"/>
                <a:gd name="T22" fmla="*/ 117 w 719"/>
                <a:gd name="T23" fmla="*/ 705 h 2650"/>
                <a:gd name="T24" fmla="*/ 119 w 719"/>
                <a:gd name="T25" fmla="*/ 834 h 2650"/>
                <a:gd name="T26" fmla="*/ 51 w 719"/>
                <a:gd name="T27" fmla="*/ 732 h 2650"/>
                <a:gd name="T28" fmla="*/ 248 w 719"/>
                <a:gd name="T29" fmla="*/ 649 h 2650"/>
                <a:gd name="T30" fmla="*/ 221 w 719"/>
                <a:gd name="T31" fmla="*/ 832 h 2650"/>
                <a:gd name="T32" fmla="*/ 210 w 719"/>
                <a:gd name="T33" fmla="*/ 689 h 2650"/>
                <a:gd name="T34" fmla="*/ 73 w 719"/>
                <a:gd name="T35" fmla="*/ 937 h 2650"/>
                <a:gd name="T36" fmla="*/ 121 w 719"/>
                <a:gd name="T37" fmla="*/ 912 h 2650"/>
                <a:gd name="T38" fmla="*/ 175 w 719"/>
                <a:gd name="T39" fmla="*/ 929 h 2650"/>
                <a:gd name="T40" fmla="*/ 304 w 719"/>
                <a:gd name="T41" fmla="*/ 912 h 2650"/>
                <a:gd name="T42" fmla="*/ 275 w 719"/>
                <a:gd name="T43" fmla="*/ 1016 h 2650"/>
                <a:gd name="T44" fmla="*/ 245 w 719"/>
                <a:gd name="T45" fmla="*/ 926 h 2650"/>
                <a:gd name="T46" fmla="*/ 268 w 719"/>
                <a:gd name="T47" fmla="*/ 1376 h 2650"/>
                <a:gd name="T48" fmla="*/ 178 w 719"/>
                <a:gd name="T49" fmla="*/ 1302 h 2650"/>
                <a:gd name="T50" fmla="*/ 168 w 719"/>
                <a:gd name="T51" fmla="*/ 1382 h 2650"/>
                <a:gd name="T52" fmla="*/ 178 w 719"/>
                <a:gd name="T53" fmla="*/ 1187 h 2650"/>
                <a:gd name="T54" fmla="*/ 370 w 719"/>
                <a:gd name="T55" fmla="*/ 1281 h 2650"/>
                <a:gd name="T56" fmla="*/ 322 w 719"/>
                <a:gd name="T57" fmla="*/ 1291 h 2650"/>
                <a:gd name="T58" fmla="*/ 203 w 719"/>
                <a:gd name="T59" fmla="*/ 1630 h 2650"/>
                <a:gd name="T60" fmla="*/ 355 w 719"/>
                <a:gd name="T61" fmla="*/ 1495 h 2650"/>
                <a:gd name="T62" fmla="*/ 170 w 719"/>
                <a:gd name="T63" fmla="*/ 1446 h 2650"/>
                <a:gd name="T64" fmla="*/ 401 w 719"/>
                <a:gd name="T65" fmla="*/ 1482 h 2650"/>
                <a:gd name="T66" fmla="*/ 467 w 719"/>
                <a:gd name="T67" fmla="*/ 1841 h 2650"/>
                <a:gd name="T68" fmla="*/ 335 w 719"/>
                <a:gd name="T69" fmla="*/ 1802 h 2650"/>
                <a:gd name="T70" fmla="*/ 299 w 719"/>
                <a:gd name="T71" fmla="*/ 1799 h 2650"/>
                <a:gd name="T72" fmla="*/ 211 w 719"/>
                <a:gd name="T73" fmla="*/ 1882 h 2650"/>
                <a:gd name="T74" fmla="*/ 169 w 719"/>
                <a:gd name="T75" fmla="*/ 1695 h 2650"/>
                <a:gd name="T76" fmla="*/ 292 w 719"/>
                <a:gd name="T77" fmla="*/ 1673 h 2650"/>
                <a:gd name="T78" fmla="*/ 445 w 719"/>
                <a:gd name="T79" fmla="*/ 1679 h 2650"/>
                <a:gd name="T80" fmla="*/ 425 w 719"/>
                <a:gd name="T81" fmla="*/ 1762 h 2650"/>
                <a:gd name="T82" fmla="*/ 364 w 719"/>
                <a:gd name="T83" fmla="*/ 1766 h 2650"/>
                <a:gd name="T84" fmla="*/ 217 w 719"/>
                <a:gd name="T85" fmla="*/ 1739 h 2650"/>
                <a:gd name="T86" fmla="*/ 294 w 719"/>
                <a:gd name="T87" fmla="*/ 1979 h 2650"/>
                <a:gd name="T88" fmla="*/ 506 w 719"/>
                <a:gd name="T89" fmla="*/ 1892 h 2650"/>
                <a:gd name="T90" fmla="*/ 534 w 719"/>
                <a:gd name="T91" fmla="*/ 1855 h 2650"/>
                <a:gd name="T92" fmla="*/ 374 w 719"/>
                <a:gd name="T93" fmla="*/ 2236 h 2650"/>
                <a:gd name="T94" fmla="*/ 519 w 719"/>
                <a:gd name="T95" fmla="*/ 2112 h 2650"/>
                <a:gd name="T96" fmla="*/ 316 w 719"/>
                <a:gd name="T97" fmla="*/ 2053 h 2650"/>
                <a:gd name="T98" fmla="*/ 539 w 719"/>
                <a:gd name="T99" fmla="*/ 2032 h 2650"/>
                <a:gd name="T100" fmla="*/ 532 w 719"/>
                <a:gd name="T101" fmla="*/ 2189 h 2650"/>
                <a:gd name="T102" fmla="*/ 455 w 719"/>
                <a:gd name="T103" fmla="*/ 2342 h 2650"/>
                <a:gd name="T104" fmla="*/ 480 w 719"/>
                <a:gd name="T105" fmla="*/ 2456 h 2650"/>
                <a:gd name="T106" fmla="*/ 406 w 719"/>
                <a:gd name="T107" fmla="*/ 2318 h 2650"/>
                <a:gd name="T108" fmla="*/ 616 w 719"/>
                <a:gd name="T109" fmla="*/ 2266 h 2650"/>
                <a:gd name="T110" fmla="*/ 561 w 719"/>
                <a:gd name="T111" fmla="*/ 2377 h 2650"/>
                <a:gd name="T112" fmla="*/ 579 w 719"/>
                <a:gd name="T113" fmla="*/ 2645 h 2650"/>
                <a:gd name="T114" fmla="*/ 472 w 719"/>
                <a:gd name="T115" fmla="*/ 2524 h 2650"/>
                <a:gd name="T116" fmla="*/ 520 w 719"/>
                <a:gd name="T117" fmla="*/ 2566 h 2650"/>
                <a:gd name="T118" fmla="*/ 583 w 719"/>
                <a:gd name="T119" fmla="*/ 2491 h 2650"/>
                <a:gd name="T120" fmla="*/ 712 w 719"/>
                <a:gd name="T121" fmla="*/ 2521 h 2650"/>
                <a:gd name="T122" fmla="*/ 677 w 719"/>
                <a:gd name="T123" fmla="*/ 2595 h 2650"/>
                <a:gd name="T124" fmla="*/ 630 w 719"/>
                <a:gd name="T125" fmla="*/ 2521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9" h="2650">
                  <a:moveTo>
                    <a:pt x="15" y="236"/>
                  </a:moveTo>
                  <a:lnTo>
                    <a:pt x="13" y="236"/>
                  </a:lnTo>
                  <a:lnTo>
                    <a:pt x="11" y="235"/>
                  </a:lnTo>
                  <a:lnTo>
                    <a:pt x="10" y="234"/>
                  </a:lnTo>
                  <a:lnTo>
                    <a:pt x="8" y="231"/>
                  </a:lnTo>
                  <a:lnTo>
                    <a:pt x="7" y="227"/>
                  </a:lnTo>
                  <a:lnTo>
                    <a:pt x="7" y="220"/>
                  </a:lnTo>
                  <a:lnTo>
                    <a:pt x="6" y="213"/>
                  </a:lnTo>
                  <a:lnTo>
                    <a:pt x="6" y="202"/>
                  </a:lnTo>
                  <a:lnTo>
                    <a:pt x="6" y="193"/>
                  </a:lnTo>
                  <a:lnTo>
                    <a:pt x="6" y="186"/>
                  </a:lnTo>
                  <a:lnTo>
                    <a:pt x="6" y="180"/>
                  </a:lnTo>
                  <a:lnTo>
                    <a:pt x="7" y="176"/>
                  </a:lnTo>
                  <a:lnTo>
                    <a:pt x="8" y="174"/>
                  </a:lnTo>
                  <a:lnTo>
                    <a:pt x="10" y="172"/>
                  </a:lnTo>
                  <a:lnTo>
                    <a:pt x="12" y="170"/>
                  </a:lnTo>
                  <a:lnTo>
                    <a:pt x="15" y="169"/>
                  </a:lnTo>
                  <a:lnTo>
                    <a:pt x="83" y="139"/>
                  </a:lnTo>
                  <a:lnTo>
                    <a:pt x="94" y="134"/>
                  </a:lnTo>
                  <a:lnTo>
                    <a:pt x="104" y="128"/>
                  </a:lnTo>
                  <a:lnTo>
                    <a:pt x="111" y="124"/>
                  </a:lnTo>
                  <a:lnTo>
                    <a:pt x="118" y="117"/>
                  </a:lnTo>
                  <a:lnTo>
                    <a:pt x="123" y="111"/>
                  </a:lnTo>
                  <a:lnTo>
                    <a:pt x="128" y="103"/>
                  </a:lnTo>
                  <a:lnTo>
                    <a:pt x="130" y="96"/>
                  </a:lnTo>
                  <a:lnTo>
                    <a:pt x="130" y="86"/>
                  </a:lnTo>
                  <a:lnTo>
                    <a:pt x="130" y="67"/>
                  </a:lnTo>
                  <a:lnTo>
                    <a:pt x="12" y="70"/>
                  </a:lnTo>
                  <a:lnTo>
                    <a:pt x="9" y="70"/>
                  </a:lnTo>
                  <a:lnTo>
                    <a:pt x="8" y="69"/>
                  </a:lnTo>
                  <a:lnTo>
                    <a:pt x="6" y="67"/>
                  </a:lnTo>
                  <a:lnTo>
                    <a:pt x="5" y="63"/>
                  </a:lnTo>
                  <a:lnTo>
                    <a:pt x="2" y="59"/>
                  </a:lnTo>
                  <a:lnTo>
                    <a:pt x="2" y="54"/>
                  </a:lnTo>
                  <a:lnTo>
                    <a:pt x="1" y="47"/>
                  </a:lnTo>
                  <a:lnTo>
                    <a:pt x="1" y="39"/>
                  </a:lnTo>
                  <a:lnTo>
                    <a:pt x="0" y="31"/>
                  </a:lnTo>
                  <a:lnTo>
                    <a:pt x="1" y="23"/>
                  </a:lnTo>
                  <a:lnTo>
                    <a:pt x="1" y="18"/>
                  </a:lnTo>
                  <a:lnTo>
                    <a:pt x="2" y="14"/>
                  </a:lnTo>
                  <a:lnTo>
                    <a:pt x="5" y="11"/>
                  </a:lnTo>
                  <a:lnTo>
                    <a:pt x="6" y="9"/>
                  </a:lnTo>
                  <a:lnTo>
                    <a:pt x="8" y="8"/>
                  </a:lnTo>
                  <a:lnTo>
                    <a:pt x="10" y="7"/>
                  </a:lnTo>
                  <a:lnTo>
                    <a:pt x="290" y="0"/>
                  </a:lnTo>
                  <a:lnTo>
                    <a:pt x="295" y="0"/>
                  </a:lnTo>
                  <a:lnTo>
                    <a:pt x="298" y="1"/>
                  </a:lnTo>
                  <a:lnTo>
                    <a:pt x="303" y="3"/>
                  </a:lnTo>
                  <a:lnTo>
                    <a:pt x="305" y="5"/>
                  </a:lnTo>
                  <a:lnTo>
                    <a:pt x="307" y="7"/>
                  </a:lnTo>
                  <a:lnTo>
                    <a:pt x="309" y="11"/>
                  </a:lnTo>
                  <a:lnTo>
                    <a:pt x="309" y="14"/>
                  </a:lnTo>
                  <a:lnTo>
                    <a:pt x="310" y="18"/>
                  </a:lnTo>
                  <a:lnTo>
                    <a:pt x="312" y="98"/>
                  </a:lnTo>
                  <a:lnTo>
                    <a:pt x="312" y="109"/>
                  </a:lnTo>
                  <a:lnTo>
                    <a:pt x="312" y="117"/>
                  </a:lnTo>
                  <a:lnTo>
                    <a:pt x="312" y="125"/>
                  </a:lnTo>
                  <a:lnTo>
                    <a:pt x="311" y="132"/>
                  </a:lnTo>
                  <a:lnTo>
                    <a:pt x="310" y="141"/>
                  </a:lnTo>
                  <a:lnTo>
                    <a:pt x="308" y="150"/>
                  </a:lnTo>
                  <a:lnTo>
                    <a:pt x="306" y="157"/>
                  </a:lnTo>
                  <a:lnTo>
                    <a:pt x="304" y="166"/>
                  </a:lnTo>
                  <a:lnTo>
                    <a:pt x="301" y="173"/>
                  </a:lnTo>
                  <a:lnTo>
                    <a:pt x="296" y="179"/>
                  </a:lnTo>
                  <a:lnTo>
                    <a:pt x="292" y="186"/>
                  </a:lnTo>
                  <a:lnTo>
                    <a:pt x="288" y="191"/>
                  </a:lnTo>
                  <a:lnTo>
                    <a:pt x="282" y="196"/>
                  </a:lnTo>
                  <a:lnTo>
                    <a:pt x="277" y="201"/>
                  </a:lnTo>
                  <a:lnTo>
                    <a:pt x="270" y="205"/>
                  </a:lnTo>
                  <a:lnTo>
                    <a:pt x="264" y="208"/>
                  </a:lnTo>
                  <a:lnTo>
                    <a:pt x="256" y="210"/>
                  </a:lnTo>
                  <a:lnTo>
                    <a:pt x="249" y="213"/>
                  </a:lnTo>
                  <a:lnTo>
                    <a:pt x="240" y="214"/>
                  </a:lnTo>
                  <a:lnTo>
                    <a:pt x="231" y="214"/>
                  </a:lnTo>
                  <a:lnTo>
                    <a:pt x="216" y="214"/>
                  </a:lnTo>
                  <a:lnTo>
                    <a:pt x="202" y="212"/>
                  </a:lnTo>
                  <a:lnTo>
                    <a:pt x="197" y="209"/>
                  </a:lnTo>
                  <a:lnTo>
                    <a:pt x="190" y="206"/>
                  </a:lnTo>
                  <a:lnTo>
                    <a:pt x="185" y="204"/>
                  </a:lnTo>
                  <a:lnTo>
                    <a:pt x="180" y="200"/>
                  </a:lnTo>
                  <a:lnTo>
                    <a:pt x="174" y="196"/>
                  </a:lnTo>
                  <a:lnTo>
                    <a:pt x="170" y="192"/>
                  </a:lnTo>
                  <a:lnTo>
                    <a:pt x="166" y="187"/>
                  </a:lnTo>
                  <a:lnTo>
                    <a:pt x="162" y="181"/>
                  </a:lnTo>
                  <a:lnTo>
                    <a:pt x="155" y="170"/>
                  </a:lnTo>
                  <a:lnTo>
                    <a:pt x="149" y="156"/>
                  </a:lnTo>
                  <a:lnTo>
                    <a:pt x="146" y="163"/>
                  </a:lnTo>
                  <a:lnTo>
                    <a:pt x="142" y="169"/>
                  </a:lnTo>
                  <a:lnTo>
                    <a:pt x="136" y="176"/>
                  </a:lnTo>
                  <a:lnTo>
                    <a:pt x="130" y="181"/>
                  </a:lnTo>
                  <a:lnTo>
                    <a:pt x="123" y="187"/>
                  </a:lnTo>
                  <a:lnTo>
                    <a:pt x="115" y="192"/>
                  </a:lnTo>
                  <a:lnTo>
                    <a:pt x="106" y="197"/>
                  </a:lnTo>
                  <a:lnTo>
                    <a:pt x="95" y="202"/>
                  </a:lnTo>
                  <a:lnTo>
                    <a:pt x="36" y="230"/>
                  </a:lnTo>
                  <a:lnTo>
                    <a:pt x="27" y="233"/>
                  </a:lnTo>
                  <a:lnTo>
                    <a:pt x="22" y="235"/>
                  </a:lnTo>
                  <a:lnTo>
                    <a:pt x="19" y="235"/>
                  </a:lnTo>
                  <a:lnTo>
                    <a:pt x="15" y="236"/>
                  </a:lnTo>
                  <a:close/>
                  <a:moveTo>
                    <a:pt x="223" y="150"/>
                  </a:moveTo>
                  <a:lnTo>
                    <a:pt x="230" y="149"/>
                  </a:lnTo>
                  <a:lnTo>
                    <a:pt x="237" y="148"/>
                  </a:lnTo>
                  <a:lnTo>
                    <a:pt x="243" y="146"/>
                  </a:lnTo>
                  <a:lnTo>
                    <a:pt x="249" y="142"/>
                  </a:lnTo>
                  <a:lnTo>
                    <a:pt x="253" y="138"/>
                  </a:lnTo>
                  <a:lnTo>
                    <a:pt x="257" y="133"/>
                  </a:lnTo>
                  <a:lnTo>
                    <a:pt x="261" y="126"/>
                  </a:lnTo>
                  <a:lnTo>
                    <a:pt x="263" y="119"/>
                  </a:lnTo>
                  <a:lnTo>
                    <a:pt x="264" y="113"/>
                  </a:lnTo>
                  <a:lnTo>
                    <a:pt x="264" y="108"/>
                  </a:lnTo>
                  <a:lnTo>
                    <a:pt x="264" y="100"/>
                  </a:lnTo>
                  <a:lnTo>
                    <a:pt x="264" y="92"/>
                  </a:lnTo>
                  <a:lnTo>
                    <a:pt x="264" y="63"/>
                  </a:lnTo>
                  <a:lnTo>
                    <a:pt x="176" y="66"/>
                  </a:lnTo>
                  <a:lnTo>
                    <a:pt x="177" y="97"/>
                  </a:lnTo>
                  <a:lnTo>
                    <a:pt x="178" y="110"/>
                  </a:lnTo>
                  <a:lnTo>
                    <a:pt x="181" y="121"/>
                  </a:lnTo>
                  <a:lnTo>
                    <a:pt x="185" y="129"/>
                  </a:lnTo>
                  <a:lnTo>
                    <a:pt x="190" y="137"/>
                  </a:lnTo>
                  <a:lnTo>
                    <a:pt x="197" y="142"/>
                  </a:lnTo>
                  <a:lnTo>
                    <a:pt x="204" y="147"/>
                  </a:lnTo>
                  <a:lnTo>
                    <a:pt x="213" y="149"/>
                  </a:lnTo>
                  <a:lnTo>
                    <a:pt x="223" y="150"/>
                  </a:lnTo>
                  <a:close/>
                  <a:moveTo>
                    <a:pt x="37" y="477"/>
                  </a:moveTo>
                  <a:lnTo>
                    <a:pt x="35" y="477"/>
                  </a:lnTo>
                  <a:lnTo>
                    <a:pt x="33" y="477"/>
                  </a:lnTo>
                  <a:lnTo>
                    <a:pt x="32" y="475"/>
                  </a:lnTo>
                  <a:lnTo>
                    <a:pt x="29" y="473"/>
                  </a:lnTo>
                  <a:lnTo>
                    <a:pt x="28" y="470"/>
                  </a:lnTo>
                  <a:lnTo>
                    <a:pt x="27" y="465"/>
                  </a:lnTo>
                  <a:lnTo>
                    <a:pt x="26" y="460"/>
                  </a:lnTo>
                  <a:lnTo>
                    <a:pt x="26" y="454"/>
                  </a:lnTo>
                  <a:lnTo>
                    <a:pt x="25" y="446"/>
                  </a:lnTo>
                  <a:lnTo>
                    <a:pt x="25" y="441"/>
                  </a:lnTo>
                  <a:lnTo>
                    <a:pt x="26" y="436"/>
                  </a:lnTo>
                  <a:lnTo>
                    <a:pt x="26" y="432"/>
                  </a:lnTo>
                  <a:lnTo>
                    <a:pt x="28" y="430"/>
                  </a:lnTo>
                  <a:lnTo>
                    <a:pt x="29" y="428"/>
                  </a:lnTo>
                  <a:lnTo>
                    <a:pt x="32" y="428"/>
                  </a:lnTo>
                  <a:lnTo>
                    <a:pt x="34" y="427"/>
                  </a:lnTo>
                  <a:lnTo>
                    <a:pt x="57" y="424"/>
                  </a:lnTo>
                  <a:lnTo>
                    <a:pt x="49" y="417"/>
                  </a:lnTo>
                  <a:lnTo>
                    <a:pt x="40" y="408"/>
                  </a:lnTo>
                  <a:lnTo>
                    <a:pt x="33" y="400"/>
                  </a:lnTo>
                  <a:lnTo>
                    <a:pt x="27" y="391"/>
                  </a:lnTo>
                  <a:lnTo>
                    <a:pt x="22" y="382"/>
                  </a:lnTo>
                  <a:lnTo>
                    <a:pt x="19" y="374"/>
                  </a:lnTo>
                  <a:lnTo>
                    <a:pt x="15" y="364"/>
                  </a:lnTo>
                  <a:lnTo>
                    <a:pt x="14" y="354"/>
                  </a:lnTo>
                  <a:lnTo>
                    <a:pt x="14" y="343"/>
                  </a:lnTo>
                  <a:lnTo>
                    <a:pt x="14" y="334"/>
                  </a:lnTo>
                  <a:lnTo>
                    <a:pt x="16" y="325"/>
                  </a:lnTo>
                  <a:lnTo>
                    <a:pt x="19" y="316"/>
                  </a:lnTo>
                  <a:lnTo>
                    <a:pt x="22" y="310"/>
                  </a:lnTo>
                  <a:lnTo>
                    <a:pt x="26" y="302"/>
                  </a:lnTo>
                  <a:lnTo>
                    <a:pt x="30" y="297"/>
                  </a:lnTo>
                  <a:lnTo>
                    <a:pt x="36" y="291"/>
                  </a:lnTo>
                  <a:lnTo>
                    <a:pt x="42" y="287"/>
                  </a:lnTo>
                  <a:lnTo>
                    <a:pt x="49" y="283"/>
                  </a:lnTo>
                  <a:lnTo>
                    <a:pt x="56" y="279"/>
                  </a:lnTo>
                  <a:lnTo>
                    <a:pt x="64" y="276"/>
                  </a:lnTo>
                  <a:lnTo>
                    <a:pt x="73" y="274"/>
                  </a:lnTo>
                  <a:lnTo>
                    <a:pt x="82" y="272"/>
                  </a:lnTo>
                  <a:lnTo>
                    <a:pt x="93" y="270"/>
                  </a:lnTo>
                  <a:lnTo>
                    <a:pt x="104" y="269"/>
                  </a:lnTo>
                  <a:lnTo>
                    <a:pt x="234" y="259"/>
                  </a:lnTo>
                  <a:lnTo>
                    <a:pt x="236" y="259"/>
                  </a:lnTo>
                  <a:lnTo>
                    <a:pt x="238" y="260"/>
                  </a:lnTo>
                  <a:lnTo>
                    <a:pt x="240" y="262"/>
                  </a:lnTo>
                  <a:lnTo>
                    <a:pt x="241" y="264"/>
                  </a:lnTo>
                  <a:lnTo>
                    <a:pt x="243" y="269"/>
                  </a:lnTo>
                  <a:lnTo>
                    <a:pt x="244" y="274"/>
                  </a:lnTo>
                  <a:lnTo>
                    <a:pt x="245" y="281"/>
                  </a:lnTo>
                  <a:lnTo>
                    <a:pt x="245" y="288"/>
                  </a:lnTo>
                  <a:lnTo>
                    <a:pt x="247" y="297"/>
                  </a:lnTo>
                  <a:lnTo>
                    <a:pt x="247" y="303"/>
                  </a:lnTo>
                  <a:lnTo>
                    <a:pt x="245" y="308"/>
                  </a:lnTo>
                  <a:lnTo>
                    <a:pt x="245" y="312"/>
                  </a:lnTo>
                  <a:lnTo>
                    <a:pt x="244" y="315"/>
                  </a:lnTo>
                  <a:lnTo>
                    <a:pt x="242" y="317"/>
                  </a:lnTo>
                  <a:lnTo>
                    <a:pt x="241" y="318"/>
                  </a:lnTo>
                  <a:lnTo>
                    <a:pt x="239" y="320"/>
                  </a:lnTo>
                  <a:lnTo>
                    <a:pt x="119" y="328"/>
                  </a:lnTo>
                  <a:lnTo>
                    <a:pt x="104" y="329"/>
                  </a:lnTo>
                  <a:lnTo>
                    <a:pt x="93" y="333"/>
                  </a:lnTo>
                  <a:lnTo>
                    <a:pt x="86" y="336"/>
                  </a:lnTo>
                  <a:lnTo>
                    <a:pt x="79" y="340"/>
                  </a:lnTo>
                  <a:lnTo>
                    <a:pt x="74" y="346"/>
                  </a:lnTo>
                  <a:lnTo>
                    <a:pt x="70" y="352"/>
                  </a:lnTo>
                  <a:lnTo>
                    <a:pt x="68" y="360"/>
                  </a:lnTo>
                  <a:lnTo>
                    <a:pt x="68" y="368"/>
                  </a:lnTo>
                  <a:lnTo>
                    <a:pt x="68" y="374"/>
                  </a:lnTo>
                  <a:lnTo>
                    <a:pt x="70" y="379"/>
                  </a:lnTo>
                  <a:lnTo>
                    <a:pt x="74" y="384"/>
                  </a:lnTo>
                  <a:lnTo>
                    <a:pt x="78" y="390"/>
                  </a:lnTo>
                  <a:lnTo>
                    <a:pt x="89" y="402"/>
                  </a:lnTo>
                  <a:lnTo>
                    <a:pt x="104" y="413"/>
                  </a:lnTo>
                  <a:lnTo>
                    <a:pt x="244" y="403"/>
                  </a:lnTo>
                  <a:lnTo>
                    <a:pt x="247" y="403"/>
                  </a:lnTo>
                  <a:lnTo>
                    <a:pt x="249" y="403"/>
                  </a:lnTo>
                  <a:lnTo>
                    <a:pt x="251" y="405"/>
                  </a:lnTo>
                  <a:lnTo>
                    <a:pt x="252" y="408"/>
                  </a:lnTo>
                  <a:lnTo>
                    <a:pt x="254" y="411"/>
                  </a:lnTo>
                  <a:lnTo>
                    <a:pt x="255" y="417"/>
                  </a:lnTo>
                  <a:lnTo>
                    <a:pt x="256" y="423"/>
                  </a:lnTo>
                  <a:lnTo>
                    <a:pt x="256" y="431"/>
                  </a:lnTo>
                  <a:lnTo>
                    <a:pt x="257" y="440"/>
                  </a:lnTo>
                  <a:lnTo>
                    <a:pt x="257" y="446"/>
                  </a:lnTo>
                  <a:lnTo>
                    <a:pt x="256" y="451"/>
                  </a:lnTo>
                  <a:lnTo>
                    <a:pt x="256" y="455"/>
                  </a:lnTo>
                  <a:lnTo>
                    <a:pt x="255" y="458"/>
                  </a:lnTo>
                  <a:lnTo>
                    <a:pt x="253" y="460"/>
                  </a:lnTo>
                  <a:lnTo>
                    <a:pt x="252" y="461"/>
                  </a:lnTo>
                  <a:lnTo>
                    <a:pt x="250" y="461"/>
                  </a:lnTo>
                  <a:lnTo>
                    <a:pt x="37" y="477"/>
                  </a:lnTo>
                  <a:close/>
                  <a:moveTo>
                    <a:pt x="44" y="601"/>
                  </a:moveTo>
                  <a:lnTo>
                    <a:pt x="42" y="599"/>
                  </a:lnTo>
                  <a:lnTo>
                    <a:pt x="40" y="599"/>
                  </a:lnTo>
                  <a:lnTo>
                    <a:pt x="38" y="597"/>
                  </a:lnTo>
                  <a:lnTo>
                    <a:pt x="37" y="594"/>
                  </a:lnTo>
                  <a:lnTo>
                    <a:pt x="36" y="591"/>
                  </a:lnTo>
                  <a:lnTo>
                    <a:pt x="35" y="585"/>
                  </a:lnTo>
                  <a:lnTo>
                    <a:pt x="34" y="579"/>
                  </a:lnTo>
                  <a:lnTo>
                    <a:pt x="33" y="571"/>
                  </a:lnTo>
                  <a:lnTo>
                    <a:pt x="33" y="563"/>
                  </a:lnTo>
                  <a:lnTo>
                    <a:pt x="33" y="556"/>
                  </a:lnTo>
                  <a:lnTo>
                    <a:pt x="33" y="551"/>
                  </a:lnTo>
                  <a:lnTo>
                    <a:pt x="34" y="548"/>
                  </a:lnTo>
                  <a:lnTo>
                    <a:pt x="35" y="544"/>
                  </a:lnTo>
                  <a:lnTo>
                    <a:pt x="36" y="542"/>
                  </a:lnTo>
                  <a:lnTo>
                    <a:pt x="38" y="541"/>
                  </a:lnTo>
                  <a:lnTo>
                    <a:pt x="40" y="540"/>
                  </a:lnTo>
                  <a:lnTo>
                    <a:pt x="352" y="516"/>
                  </a:lnTo>
                  <a:lnTo>
                    <a:pt x="355" y="516"/>
                  </a:lnTo>
                  <a:lnTo>
                    <a:pt x="357" y="517"/>
                  </a:lnTo>
                  <a:lnTo>
                    <a:pt x="359" y="520"/>
                  </a:lnTo>
                  <a:lnTo>
                    <a:pt x="360" y="523"/>
                  </a:lnTo>
                  <a:lnTo>
                    <a:pt x="362" y="526"/>
                  </a:lnTo>
                  <a:lnTo>
                    <a:pt x="363" y="531"/>
                  </a:lnTo>
                  <a:lnTo>
                    <a:pt x="364" y="538"/>
                  </a:lnTo>
                  <a:lnTo>
                    <a:pt x="365" y="545"/>
                  </a:lnTo>
                  <a:lnTo>
                    <a:pt x="365" y="554"/>
                  </a:lnTo>
                  <a:lnTo>
                    <a:pt x="365" y="561"/>
                  </a:lnTo>
                  <a:lnTo>
                    <a:pt x="364" y="565"/>
                  </a:lnTo>
                  <a:lnTo>
                    <a:pt x="364" y="569"/>
                  </a:lnTo>
                  <a:lnTo>
                    <a:pt x="363" y="572"/>
                  </a:lnTo>
                  <a:lnTo>
                    <a:pt x="361" y="575"/>
                  </a:lnTo>
                  <a:lnTo>
                    <a:pt x="359" y="576"/>
                  </a:lnTo>
                  <a:lnTo>
                    <a:pt x="357" y="577"/>
                  </a:lnTo>
                  <a:lnTo>
                    <a:pt x="44" y="601"/>
                  </a:lnTo>
                  <a:close/>
                  <a:moveTo>
                    <a:pt x="189" y="837"/>
                  </a:moveTo>
                  <a:lnTo>
                    <a:pt x="185" y="838"/>
                  </a:lnTo>
                  <a:lnTo>
                    <a:pt x="181" y="837"/>
                  </a:lnTo>
                  <a:lnTo>
                    <a:pt x="176" y="836"/>
                  </a:lnTo>
                  <a:lnTo>
                    <a:pt x="173" y="835"/>
                  </a:lnTo>
                  <a:lnTo>
                    <a:pt x="171" y="833"/>
                  </a:lnTo>
                  <a:lnTo>
                    <a:pt x="169" y="830"/>
                  </a:lnTo>
                  <a:lnTo>
                    <a:pt x="167" y="826"/>
                  </a:lnTo>
                  <a:lnTo>
                    <a:pt x="167" y="822"/>
                  </a:lnTo>
                  <a:lnTo>
                    <a:pt x="150" y="693"/>
                  </a:lnTo>
                  <a:lnTo>
                    <a:pt x="137" y="696"/>
                  </a:lnTo>
                  <a:lnTo>
                    <a:pt x="127" y="700"/>
                  </a:lnTo>
                  <a:lnTo>
                    <a:pt x="121" y="702"/>
                  </a:lnTo>
                  <a:lnTo>
                    <a:pt x="117" y="705"/>
                  </a:lnTo>
                  <a:lnTo>
                    <a:pt x="113" y="709"/>
                  </a:lnTo>
                  <a:lnTo>
                    <a:pt x="109" y="712"/>
                  </a:lnTo>
                  <a:lnTo>
                    <a:pt x="106" y="716"/>
                  </a:lnTo>
                  <a:lnTo>
                    <a:pt x="103" y="721"/>
                  </a:lnTo>
                  <a:lnTo>
                    <a:pt x="101" y="726"/>
                  </a:lnTo>
                  <a:lnTo>
                    <a:pt x="100" y="731"/>
                  </a:lnTo>
                  <a:lnTo>
                    <a:pt x="99" y="738"/>
                  </a:lnTo>
                  <a:lnTo>
                    <a:pt x="97" y="744"/>
                  </a:lnTo>
                  <a:lnTo>
                    <a:pt x="99" y="751"/>
                  </a:lnTo>
                  <a:lnTo>
                    <a:pt x="99" y="758"/>
                  </a:lnTo>
                  <a:lnTo>
                    <a:pt x="101" y="773"/>
                  </a:lnTo>
                  <a:lnTo>
                    <a:pt x="104" y="785"/>
                  </a:lnTo>
                  <a:lnTo>
                    <a:pt x="108" y="796"/>
                  </a:lnTo>
                  <a:lnTo>
                    <a:pt x="111" y="806"/>
                  </a:lnTo>
                  <a:lnTo>
                    <a:pt x="116" y="813"/>
                  </a:lnTo>
                  <a:lnTo>
                    <a:pt x="119" y="819"/>
                  </a:lnTo>
                  <a:lnTo>
                    <a:pt x="121" y="824"/>
                  </a:lnTo>
                  <a:lnTo>
                    <a:pt x="122" y="827"/>
                  </a:lnTo>
                  <a:lnTo>
                    <a:pt x="122" y="830"/>
                  </a:lnTo>
                  <a:lnTo>
                    <a:pt x="122" y="832"/>
                  </a:lnTo>
                  <a:lnTo>
                    <a:pt x="121" y="833"/>
                  </a:lnTo>
                  <a:lnTo>
                    <a:pt x="119" y="834"/>
                  </a:lnTo>
                  <a:lnTo>
                    <a:pt x="117" y="835"/>
                  </a:lnTo>
                  <a:lnTo>
                    <a:pt x="114" y="836"/>
                  </a:lnTo>
                  <a:lnTo>
                    <a:pt x="109" y="837"/>
                  </a:lnTo>
                  <a:lnTo>
                    <a:pt x="104" y="838"/>
                  </a:lnTo>
                  <a:lnTo>
                    <a:pt x="99" y="838"/>
                  </a:lnTo>
                  <a:lnTo>
                    <a:pt x="94" y="839"/>
                  </a:lnTo>
                  <a:lnTo>
                    <a:pt x="91" y="839"/>
                  </a:lnTo>
                  <a:lnTo>
                    <a:pt x="89" y="839"/>
                  </a:lnTo>
                  <a:lnTo>
                    <a:pt x="86" y="838"/>
                  </a:lnTo>
                  <a:lnTo>
                    <a:pt x="83" y="838"/>
                  </a:lnTo>
                  <a:lnTo>
                    <a:pt x="82" y="837"/>
                  </a:lnTo>
                  <a:lnTo>
                    <a:pt x="80" y="836"/>
                  </a:lnTo>
                  <a:lnTo>
                    <a:pt x="78" y="833"/>
                  </a:lnTo>
                  <a:lnTo>
                    <a:pt x="75" y="829"/>
                  </a:lnTo>
                  <a:lnTo>
                    <a:pt x="70" y="821"/>
                  </a:lnTo>
                  <a:lnTo>
                    <a:pt x="66" y="811"/>
                  </a:lnTo>
                  <a:lnTo>
                    <a:pt x="63" y="800"/>
                  </a:lnTo>
                  <a:lnTo>
                    <a:pt x="59" y="788"/>
                  </a:lnTo>
                  <a:lnTo>
                    <a:pt x="55" y="773"/>
                  </a:lnTo>
                  <a:lnTo>
                    <a:pt x="53" y="758"/>
                  </a:lnTo>
                  <a:lnTo>
                    <a:pt x="52" y="745"/>
                  </a:lnTo>
                  <a:lnTo>
                    <a:pt x="51" y="732"/>
                  </a:lnTo>
                  <a:lnTo>
                    <a:pt x="52" y="719"/>
                  </a:lnTo>
                  <a:lnTo>
                    <a:pt x="54" y="709"/>
                  </a:lnTo>
                  <a:lnTo>
                    <a:pt x="56" y="698"/>
                  </a:lnTo>
                  <a:lnTo>
                    <a:pt x="61" y="688"/>
                  </a:lnTo>
                  <a:lnTo>
                    <a:pt x="65" y="678"/>
                  </a:lnTo>
                  <a:lnTo>
                    <a:pt x="72" y="671"/>
                  </a:lnTo>
                  <a:lnTo>
                    <a:pt x="78" y="663"/>
                  </a:lnTo>
                  <a:lnTo>
                    <a:pt x="86" y="656"/>
                  </a:lnTo>
                  <a:lnTo>
                    <a:pt x="94" y="650"/>
                  </a:lnTo>
                  <a:lnTo>
                    <a:pt x="105" y="645"/>
                  </a:lnTo>
                  <a:lnTo>
                    <a:pt x="116" y="641"/>
                  </a:lnTo>
                  <a:lnTo>
                    <a:pt x="128" y="636"/>
                  </a:lnTo>
                  <a:lnTo>
                    <a:pt x="141" y="634"/>
                  </a:lnTo>
                  <a:lnTo>
                    <a:pt x="156" y="632"/>
                  </a:lnTo>
                  <a:lnTo>
                    <a:pt x="169" y="630"/>
                  </a:lnTo>
                  <a:lnTo>
                    <a:pt x="183" y="630"/>
                  </a:lnTo>
                  <a:lnTo>
                    <a:pt x="195" y="631"/>
                  </a:lnTo>
                  <a:lnTo>
                    <a:pt x="207" y="632"/>
                  </a:lnTo>
                  <a:lnTo>
                    <a:pt x="218" y="635"/>
                  </a:lnTo>
                  <a:lnTo>
                    <a:pt x="229" y="638"/>
                  </a:lnTo>
                  <a:lnTo>
                    <a:pt x="239" y="644"/>
                  </a:lnTo>
                  <a:lnTo>
                    <a:pt x="248" y="649"/>
                  </a:lnTo>
                  <a:lnTo>
                    <a:pt x="256" y="656"/>
                  </a:lnTo>
                  <a:lnTo>
                    <a:pt x="264" y="662"/>
                  </a:lnTo>
                  <a:lnTo>
                    <a:pt x="270" y="671"/>
                  </a:lnTo>
                  <a:lnTo>
                    <a:pt x="276" y="679"/>
                  </a:lnTo>
                  <a:lnTo>
                    <a:pt x="281" y="689"/>
                  </a:lnTo>
                  <a:lnTo>
                    <a:pt x="285" y="700"/>
                  </a:lnTo>
                  <a:lnTo>
                    <a:pt x="288" y="712"/>
                  </a:lnTo>
                  <a:lnTo>
                    <a:pt x="290" y="724"/>
                  </a:lnTo>
                  <a:lnTo>
                    <a:pt x="291" y="737"/>
                  </a:lnTo>
                  <a:lnTo>
                    <a:pt x="291" y="749"/>
                  </a:lnTo>
                  <a:lnTo>
                    <a:pt x="290" y="759"/>
                  </a:lnTo>
                  <a:lnTo>
                    <a:pt x="288" y="770"/>
                  </a:lnTo>
                  <a:lnTo>
                    <a:pt x="284" y="780"/>
                  </a:lnTo>
                  <a:lnTo>
                    <a:pt x="281" y="789"/>
                  </a:lnTo>
                  <a:lnTo>
                    <a:pt x="276" y="796"/>
                  </a:lnTo>
                  <a:lnTo>
                    <a:pt x="270" y="804"/>
                  </a:lnTo>
                  <a:lnTo>
                    <a:pt x="264" y="810"/>
                  </a:lnTo>
                  <a:lnTo>
                    <a:pt x="256" y="816"/>
                  </a:lnTo>
                  <a:lnTo>
                    <a:pt x="249" y="821"/>
                  </a:lnTo>
                  <a:lnTo>
                    <a:pt x="240" y="825"/>
                  </a:lnTo>
                  <a:lnTo>
                    <a:pt x="230" y="830"/>
                  </a:lnTo>
                  <a:lnTo>
                    <a:pt x="221" y="832"/>
                  </a:lnTo>
                  <a:lnTo>
                    <a:pt x="210" y="835"/>
                  </a:lnTo>
                  <a:lnTo>
                    <a:pt x="199" y="836"/>
                  </a:lnTo>
                  <a:lnTo>
                    <a:pt x="189" y="837"/>
                  </a:lnTo>
                  <a:close/>
                  <a:moveTo>
                    <a:pt x="199" y="778"/>
                  </a:moveTo>
                  <a:lnTo>
                    <a:pt x="211" y="776"/>
                  </a:lnTo>
                  <a:lnTo>
                    <a:pt x="222" y="772"/>
                  </a:lnTo>
                  <a:lnTo>
                    <a:pt x="230" y="768"/>
                  </a:lnTo>
                  <a:lnTo>
                    <a:pt x="238" y="763"/>
                  </a:lnTo>
                  <a:lnTo>
                    <a:pt x="240" y="759"/>
                  </a:lnTo>
                  <a:lnTo>
                    <a:pt x="243" y="756"/>
                  </a:lnTo>
                  <a:lnTo>
                    <a:pt x="245" y="752"/>
                  </a:lnTo>
                  <a:lnTo>
                    <a:pt x="247" y="748"/>
                  </a:lnTo>
                  <a:lnTo>
                    <a:pt x="249" y="739"/>
                  </a:lnTo>
                  <a:lnTo>
                    <a:pt x="248" y="728"/>
                  </a:lnTo>
                  <a:lnTo>
                    <a:pt x="247" y="723"/>
                  </a:lnTo>
                  <a:lnTo>
                    <a:pt x="245" y="717"/>
                  </a:lnTo>
                  <a:lnTo>
                    <a:pt x="243" y="713"/>
                  </a:lnTo>
                  <a:lnTo>
                    <a:pt x="241" y="709"/>
                  </a:lnTo>
                  <a:lnTo>
                    <a:pt x="235" y="701"/>
                  </a:lnTo>
                  <a:lnTo>
                    <a:pt x="228" y="696"/>
                  </a:lnTo>
                  <a:lnTo>
                    <a:pt x="220" y="692"/>
                  </a:lnTo>
                  <a:lnTo>
                    <a:pt x="210" y="689"/>
                  </a:lnTo>
                  <a:lnTo>
                    <a:pt x="199" y="688"/>
                  </a:lnTo>
                  <a:lnTo>
                    <a:pt x="188" y="689"/>
                  </a:lnTo>
                  <a:lnTo>
                    <a:pt x="199" y="778"/>
                  </a:lnTo>
                  <a:close/>
                  <a:moveTo>
                    <a:pt x="158" y="1043"/>
                  </a:moveTo>
                  <a:lnTo>
                    <a:pt x="149" y="1043"/>
                  </a:lnTo>
                  <a:lnTo>
                    <a:pt x="141" y="1043"/>
                  </a:lnTo>
                  <a:lnTo>
                    <a:pt x="133" y="1041"/>
                  </a:lnTo>
                  <a:lnTo>
                    <a:pt x="126" y="1039"/>
                  </a:lnTo>
                  <a:lnTo>
                    <a:pt x="119" y="1036"/>
                  </a:lnTo>
                  <a:lnTo>
                    <a:pt x="113" y="1033"/>
                  </a:lnTo>
                  <a:lnTo>
                    <a:pt x="106" y="1029"/>
                  </a:lnTo>
                  <a:lnTo>
                    <a:pt x="101" y="1023"/>
                  </a:lnTo>
                  <a:lnTo>
                    <a:pt x="95" y="1017"/>
                  </a:lnTo>
                  <a:lnTo>
                    <a:pt x="91" y="1010"/>
                  </a:lnTo>
                  <a:lnTo>
                    <a:pt x="87" y="1004"/>
                  </a:lnTo>
                  <a:lnTo>
                    <a:pt x="83" y="996"/>
                  </a:lnTo>
                  <a:lnTo>
                    <a:pt x="80" y="987"/>
                  </a:lnTo>
                  <a:lnTo>
                    <a:pt x="77" y="979"/>
                  </a:lnTo>
                  <a:lnTo>
                    <a:pt x="75" y="969"/>
                  </a:lnTo>
                  <a:lnTo>
                    <a:pt x="74" y="959"/>
                  </a:lnTo>
                  <a:lnTo>
                    <a:pt x="73" y="949"/>
                  </a:lnTo>
                  <a:lnTo>
                    <a:pt x="73" y="937"/>
                  </a:lnTo>
                  <a:lnTo>
                    <a:pt x="74" y="927"/>
                  </a:lnTo>
                  <a:lnTo>
                    <a:pt x="75" y="917"/>
                  </a:lnTo>
                  <a:lnTo>
                    <a:pt x="77" y="909"/>
                  </a:lnTo>
                  <a:lnTo>
                    <a:pt x="79" y="902"/>
                  </a:lnTo>
                  <a:lnTo>
                    <a:pt x="81" y="897"/>
                  </a:lnTo>
                  <a:lnTo>
                    <a:pt x="83" y="893"/>
                  </a:lnTo>
                  <a:lnTo>
                    <a:pt x="86" y="890"/>
                  </a:lnTo>
                  <a:lnTo>
                    <a:pt x="90" y="888"/>
                  </a:lnTo>
                  <a:lnTo>
                    <a:pt x="96" y="886"/>
                  </a:lnTo>
                  <a:lnTo>
                    <a:pt x="106" y="885"/>
                  </a:lnTo>
                  <a:lnTo>
                    <a:pt x="111" y="884"/>
                  </a:lnTo>
                  <a:lnTo>
                    <a:pt x="117" y="884"/>
                  </a:lnTo>
                  <a:lnTo>
                    <a:pt x="120" y="884"/>
                  </a:lnTo>
                  <a:lnTo>
                    <a:pt x="123" y="885"/>
                  </a:lnTo>
                  <a:lnTo>
                    <a:pt x="126" y="886"/>
                  </a:lnTo>
                  <a:lnTo>
                    <a:pt x="128" y="887"/>
                  </a:lnTo>
                  <a:lnTo>
                    <a:pt x="128" y="888"/>
                  </a:lnTo>
                  <a:lnTo>
                    <a:pt x="129" y="890"/>
                  </a:lnTo>
                  <a:lnTo>
                    <a:pt x="128" y="893"/>
                  </a:lnTo>
                  <a:lnTo>
                    <a:pt x="127" y="898"/>
                  </a:lnTo>
                  <a:lnTo>
                    <a:pt x="124" y="904"/>
                  </a:lnTo>
                  <a:lnTo>
                    <a:pt x="121" y="912"/>
                  </a:lnTo>
                  <a:lnTo>
                    <a:pt x="119" y="920"/>
                  </a:lnTo>
                  <a:lnTo>
                    <a:pt x="117" y="930"/>
                  </a:lnTo>
                  <a:lnTo>
                    <a:pt x="116" y="941"/>
                  </a:lnTo>
                  <a:lnTo>
                    <a:pt x="117" y="953"/>
                  </a:lnTo>
                  <a:lnTo>
                    <a:pt x="118" y="960"/>
                  </a:lnTo>
                  <a:lnTo>
                    <a:pt x="120" y="967"/>
                  </a:lnTo>
                  <a:lnTo>
                    <a:pt x="123" y="972"/>
                  </a:lnTo>
                  <a:lnTo>
                    <a:pt x="127" y="978"/>
                  </a:lnTo>
                  <a:lnTo>
                    <a:pt x="130" y="981"/>
                  </a:lnTo>
                  <a:lnTo>
                    <a:pt x="135" y="983"/>
                  </a:lnTo>
                  <a:lnTo>
                    <a:pt x="141" y="984"/>
                  </a:lnTo>
                  <a:lnTo>
                    <a:pt x="146" y="984"/>
                  </a:lnTo>
                  <a:lnTo>
                    <a:pt x="149" y="984"/>
                  </a:lnTo>
                  <a:lnTo>
                    <a:pt x="153" y="983"/>
                  </a:lnTo>
                  <a:lnTo>
                    <a:pt x="156" y="981"/>
                  </a:lnTo>
                  <a:lnTo>
                    <a:pt x="158" y="979"/>
                  </a:lnTo>
                  <a:lnTo>
                    <a:pt x="162" y="973"/>
                  </a:lnTo>
                  <a:lnTo>
                    <a:pt x="166" y="966"/>
                  </a:lnTo>
                  <a:lnTo>
                    <a:pt x="168" y="957"/>
                  </a:lnTo>
                  <a:lnTo>
                    <a:pt x="170" y="949"/>
                  </a:lnTo>
                  <a:lnTo>
                    <a:pt x="173" y="939"/>
                  </a:lnTo>
                  <a:lnTo>
                    <a:pt x="175" y="929"/>
                  </a:lnTo>
                  <a:lnTo>
                    <a:pt x="178" y="919"/>
                  </a:lnTo>
                  <a:lnTo>
                    <a:pt x="182" y="910"/>
                  </a:lnTo>
                  <a:lnTo>
                    <a:pt x="187" y="900"/>
                  </a:lnTo>
                  <a:lnTo>
                    <a:pt x="193" y="891"/>
                  </a:lnTo>
                  <a:lnTo>
                    <a:pt x="200" y="884"/>
                  </a:lnTo>
                  <a:lnTo>
                    <a:pt x="210" y="877"/>
                  </a:lnTo>
                  <a:lnTo>
                    <a:pt x="215" y="875"/>
                  </a:lnTo>
                  <a:lnTo>
                    <a:pt x="221" y="873"/>
                  </a:lnTo>
                  <a:lnTo>
                    <a:pt x="227" y="871"/>
                  </a:lnTo>
                  <a:lnTo>
                    <a:pt x="235" y="870"/>
                  </a:lnTo>
                  <a:lnTo>
                    <a:pt x="242" y="870"/>
                  </a:lnTo>
                  <a:lnTo>
                    <a:pt x="250" y="870"/>
                  </a:lnTo>
                  <a:lnTo>
                    <a:pt x="256" y="871"/>
                  </a:lnTo>
                  <a:lnTo>
                    <a:pt x="263" y="872"/>
                  </a:lnTo>
                  <a:lnTo>
                    <a:pt x="269" y="875"/>
                  </a:lnTo>
                  <a:lnTo>
                    <a:pt x="276" y="878"/>
                  </a:lnTo>
                  <a:lnTo>
                    <a:pt x="281" y="882"/>
                  </a:lnTo>
                  <a:lnTo>
                    <a:pt x="287" y="887"/>
                  </a:lnTo>
                  <a:lnTo>
                    <a:pt x="292" y="892"/>
                  </a:lnTo>
                  <a:lnTo>
                    <a:pt x="296" y="898"/>
                  </a:lnTo>
                  <a:lnTo>
                    <a:pt x="301" y="904"/>
                  </a:lnTo>
                  <a:lnTo>
                    <a:pt x="304" y="912"/>
                  </a:lnTo>
                  <a:lnTo>
                    <a:pt x="307" y="920"/>
                  </a:lnTo>
                  <a:lnTo>
                    <a:pt x="310" y="928"/>
                  </a:lnTo>
                  <a:lnTo>
                    <a:pt x="312" y="938"/>
                  </a:lnTo>
                  <a:lnTo>
                    <a:pt x="314" y="947"/>
                  </a:lnTo>
                  <a:lnTo>
                    <a:pt x="315" y="957"/>
                  </a:lnTo>
                  <a:lnTo>
                    <a:pt x="315" y="967"/>
                  </a:lnTo>
                  <a:lnTo>
                    <a:pt x="315" y="976"/>
                  </a:lnTo>
                  <a:lnTo>
                    <a:pt x="314" y="984"/>
                  </a:lnTo>
                  <a:lnTo>
                    <a:pt x="311" y="992"/>
                  </a:lnTo>
                  <a:lnTo>
                    <a:pt x="310" y="997"/>
                  </a:lnTo>
                  <a:lnTo>
                    <a:pt x="308" y="1003"/>
                  </a:lnTo>
                  <a:lnTo>
                    <a:pt x="307" y="1006"/>
                  </a:lnTo>
                  <a:lnTo>
                    <a:pt x="306" y="1008"/>
                  </a:lnTo>
                  <a:lnTo>
                    <a:pt x="304" y="1009"/>
                  </a:lnTo>
                  <a:lnTo>
                    <a:pt x="302" y="1010"/>
                  </a:lnTo>
                  <a:lnTo>
                    <a:pt x="299" y="1011"/>
                  </a:lnTo>
                  <a:lnTo>
                    <a:pt x="297" y="1012"/>
                  </a:lnTo>
                  <a:lnTo>
                    <a:pt x="294" y="1013"/>
                  </a:lnTo>
                  <a:lnTo>
                    <a:pt x="290" y="1013"/>
                  </a:lnTo>
                  <a:lnTo>
                    <a:pt x="284" y="1014"/>
                  </a:lnTo>
                  <a:lnTo>
                    <a:pt x="279" y="1016"/>
                  </a:lnTo>
                  <a:lnTo>
                    <a:pt x="275" y="1016"/>
                  </a:lnTo>
                  <a:lnTo>
                    <a:pt x="270" y="1016"/>
                  </a:lnTo>
                  <a:lnTo>
                    <a:pt x="268" y="1014"/>
                  </a:lnTo>
                  <a:lnTo>
                    <a:pt x="266" y="1014"/>
                  </a:lnTo>
                  <a:lnTo>
                    <a:pt x="264" y="1013"/>
                  </a:lnTo>
                  <a:lnTo>
                    <a:pt x="264" y="1011"/>
                  </a:lnTo>
                  <a:lnTo>
                    <a:pt x="263" y="1010"/>
                  </a:lnTo>
                  <a:lnTo>
                    <a:pt x="263" y="1007"/>
                  </a:lnTo>
                  <a:lnTo>
                    <a:pt x="265" y="1003"/>
                  </a:lnTo>
                  <a:lnTo>
                    <a:pt x="266" y="997"/>
                  </a:lnTo>
                  <a:lnTo>
                    <a:pt x="268" y="991"/>
                  </a:lnTo>
                  <a:lnTo>
                    <a:pt x="270" y="983"/>
                  </a:lnTo>
                  <a:lnTo>
                    <a:pt x="271" y="974"/>
                  </a:lnTo>
                  <a:lnTo>
                    <a:pt x="272" y="965"/>
                  </a:lnTo>
                  <a:lnTo>
                    <a:pt x="271" y="954"/>
                  </a:lnTo>
                  <a:lnTo>
                    <a:pt x="270" y="946"/>
                  </a:lnTo>
                  <a:lnTo>
                    <a:pt x="268" y="940"/>
                  </a:lnTo>
                  <a:lnTo>
                    <a:pt x="266" y="934"/>
                  </a:lnTo>
                  <a:lnTo>
                    <a:pt x="263" y="931"/>
                  </a:lnTo>
                  <a:lnTo>
                    <a:pt x="258" y="928"/>
                  </a:lnTo>
                  <a:lnTo>
                    <a:pt x="254" y="926"/>
                  </a:lnTo>
                  <a:lnTo>
                    <a:pt x="250" y="926"/>
                  </a:lnTo>
                  <a:lnTo>
                    <a:pt x="245" y="926"/>
                  </a:lnTo>
                  <a:lnTo>
                    <a:pt x="242" y="926"/>
                  </a:lnTo>
                  <a:lnTo>
                    <a:pt x="239" y="927"/>
                  </a:lnTo>
                  <a:lnTo>
                    <a:pt x="236" y="929"/>
                  </a:lnTo>
                  <a:lnTo>
                    <a:pt x="234" y="931"/>
                  </a:lnTo>
                  <a:lnTo>
                    <a:pt x="229" y="938"/>
                  </a:lnTo>
                  <a:lnTo>
                    <a:pt x="226" y="944"/>
                  </a:lnTo>
                  <a:lnTo>
                    <a:pt x="224" y="953"/>
                  </a:lnTo>
                  <a:lnTo>
                    <a:pt x="222" y="962"/>
                  </a:lnTo>
                  <a:lnTo>
                    <a:pt x="220" y="972"/>
                  </a:lnTo>
                  <a:lnTo>
                    <a:pt x="216" y="982"/>
                  </a:lnTo>
                  <a:lnTo>
                    <a:pt x="213" y="992"/>
                  </a:lnTo>
                  <a:lnTo>
                    <a:pt x="210" y="1001"/>
                  </a:lnTo>
                  <a:lnTo>
                    <a:pt x="205" y="1011"/>
                  </a:lnTo>
                  <a:lnTo>
                    <a:pt x="199" y="1020"/>
                  </a:lnTo>
                  <a:lnTo>
                    <a:pt x="191" y="1029"/>
                  </a:lnTo>
                  <a:lnTo>
                    <a:pt x="183" y="1034"/>
                  </a:lnTo>
                  <a:lnTo>
                    <a:pt x="177" y="1037"/>
                  </a:lnTo>
                  <a:lnTo>
                    <a:pt x="172" y="1039"/>
                  </a:lnTo>
                  <a:lnTo>
                    <a:pt x="166" y="1040"/>
                  </a:lnTo>
                  <a:lnTo>
                    <a:pt x="158" y="1043"/>
                  </a:lnTo>
                  <a:close/>
                  <a:moveTo>
                    <a:pt x="274" y="1375"/>
                  </a:moveTo>
                  <a:lnTo>
                    <a:pt x="268" y="1376"/>
                  </a:lnTo>
                  <a:lnTo>
                    <a:pt x="264" y="1376"/>
                  </a:lnTo>
                  <a:lnTo>
                    <a:pt x="260" y="1375"/>
                  </a:lnTo>
                  <a:lnTo>
                    <a:pt x="256" y="1374"/>
                  </a:lnTo>
                  <a:lnTo>
                    <a:pt x="254" y="1371"/>
                  </a:lnTo>
                  <a:lnTo>
                    <a:pt x="252" y="1369"/>
                  </a:lnTo>
                  <a:lnTo>
                    <a:pt x="250" y="1366"/>
                  </a:lnTo>
                  <a:lnTo>
                    <a:pt x="249" y="1361"/>
                  </a:lnTo>
                  <a:lnTo>
                    <a:pt x="226" y="1234"/>
                  </a:lnTo>
                  <a:lnTo>
                    <a:pt x="213" y="1237"/>
                  </a:lnTo>
                  <a:lnTo>
                    <a:pt x="202" y="1241"/>
                  </a:lnTo>
                  <a:lnTo>
                    <a:pt x="198" y="1245"/>
                  </a:lnTo>
                  <a:lnTo>
                    <a:pt x="194" y="1248"/>
                  </a:lnTo>
                  <a:lnTo>
                    <a:pt x="189" y="1251"/>
                  </a:lnTo>
                  <a:lnTo>
                    <a:pt x="186" y="1255"/>
                  </a:lnTo>
                  <a:lnTo>
                    <a:pt x="183" y="1260"/>
                  </a:lnTo>
                  <a:lnTo>
                    <a:pt x="181" y="1264"/>
                  </a:lnTo>
                  <a:lnTo>
                    <a:pt x="178" y="1269"/>
                  </a:lnTo>
                  <a:lnTo>
                    <a:pt x="177" y="1275"/>
                  </a:lnTo>
                  <a:lnTo>
                    <a:pt x="176" y="1281"/>
                  </a:lnTo>
                  <a:lnTo>
                    <a:pt x="176" y="1288"/>
                  </a:lnTo>
                  <a:lnTo>
                    <a:pt x="177" y="1294"/>
                  </a:lnTo>
                  <a:lnTo>
                    <a:pt x="178" y="1302"/>
                  </a:lnTo>
                  <a:lnTo>
                    <a:pt x="182" y="1316"/>
                  </a:lnTo>
                  <a:lnTo>
                    <a:pt x="185" y="1329"/>
                  </a:lnTo>
                  <a:lnTo>
                    <a:pt x="189" y="1339"/>
                  </a:lnTo>
                  <a:lnTo>
                    <a:pt x="194" y="1348"/>
                  </a:lnTo>
                  <a:lnTo>
                    <a:pt x="198" y="1355"/>
                  </a:lnTo>
                  <a:lnTo>
                    <a:pt x="201" y="1361"/>
                  </a:lnTo>
                  <a:lnTo>
                    <a:pt x="204" y="1366"/>
                  </a:lnTo>
                  <a:lnTo>
                    <a:pt x="205" y="1370"/>
                  </a:lnTo>
                  <a:lnTo>
                    <a:pt x="205" y="1372"/>
                  </a:lnTo>
                  <a:lnTo>
                    <a:pt x="205" y="1373"/>
                  </a:lnTo>
                  <a:lnTo>
                    <a:pt x="204" y="1375"/>
                  </a:lnTo>
                  <a:lnTo>
                    <a:pt x="202" y="1376"/>
                  </a:lnTo>
                  <a:lnTo>
                    <a:pt x="200" y="1378"/>
                  </a:lnTo>
                  <a:lnTo>
                    <a:pt x="197" y="1379"/>
                  </a:lnTo>
                  <a:lnTo>
                    <a:pt x="193" y="1380"/>
                  </a:lnTo>
                  <a:lnTo>
                    <a:pt x="187" y="1381"/>
                  </a:lnTo>
                  <a:lnTo>
                    <a:pt x="183" y="1382"/>
                  </a:lnTo>
                  <a:lnTo>
                    <a:pt x="178" y="1382"/>
                  </a:lnTo>
                  <a:lnTo>
                    <a:pt x="175" y="1383"/>
                  </a:lnTo>
                  <a:lnTo>
                    <a:pt x="172" y="1383"/>
                  </a:lnTo>
                  <a:lnTo>
                    <a:pt x="170" y="1383"/>
                  </a:lnTo>
                  <a:lnTo>
                    <a:pt x="168" y="1382"/>
                  </a:lnTo>
                  <a:lnTo>
                    <a:pt x="166" y="1381"/>
                  </a:lnTo>
                  <a:lnTo>
                    <a:pt x="163" y="1380"/>
                  </a:lnTo>
                  <a:lnTo>
                    <a:pt x="161" y="1378"/>
                  </a:lnTo>
                  <a:lnTo>
                    <a:pt x="158" y="1372"/>
                  </a:lnTo>
                  <a:lnTo>
                    <a:pt x="154" y="1366"/>
                  </a:lnTo>
                  <a:lnTo>
                    <a:pt x="149" y="1356"/>
                  </a:lnTo>
                  <a:lnTo>
                    <a:pt x="144" y="1345"/>
                  </a:lnTo>
                  <a:lnTo>
                    <a:pt x="140" y="1333"/>
                  </a:lnTo>
                  <a:lnTo>
                    <a:pt x="136" y="1319"/>
                  </a:lnTo>
                  <a:lnTo>
                    <a:pt x="133" y="1304"/>
                  </a:lnTo>
                  <a:lnTo>
                    <a:pt x="131" y="1291"/>
                  </a:lnTo>
                  <a:lnTo>
                    <a:pt x="130" y="1278"/>
                  </a:lnTo>
                  <a:lnTo>
                    <a:pt x="130" y="1266"/>
                  </a:lnTo>
                  <a:lnTo>
                    <a:pt x="131" y="1254"/>
                  </a:lnTo>
                  <a:lnTo>
                    <a:pt x="133" y="1244"/>
                  </a:lnTo>
                  <a:lnTo>
                    <a:pt x="136" y="1234"/>
                  </a:lnTo>
                  <a:lnTo>
                    <a:pt x="141" y="1224"/>
                  </a:lnTo>
                  <a:lnTo>
                    <a:pt x="146" y="1215"/>
                  </a:lnTo>
                  <a:lnTo>
                    <a:pt x="153" y="1208"/>
                  </a:lnTo>
                  <a:lnTo>
                    <a:pt x="160" y="1200"/>
                  </a:lnTo>
                  <a:lnTo>
                    <a:pt x="169" y="1194"/>
                  </a:lnTo>
                  <a:lnTo>
                    <a:pt x="178" y="1187"/>
                  </a:lnTo>
                  <a:lnTo>
                    <a:pt x="189" y="1183"/>
                  </a:lnTo>
                  <a:lnTo>
                    <a:pt x="201" y="1179"/>
                  </a:lnTo>
                  <a:lnTo>
                    <a:pt x="214" y="1174"/>
                  </a:lnTo>
                  <a:lnTo>
                    <a:pt x="228" y="1172"/>
                  </a:lnTo>
                  <a:lnTo>
                    <a:pt x="241" y="1170"/>
                  </a:lnTo>
                  <a:lnTo>
                    <a:pt x="255" y="1169"/>
                  </a:lnTo>
                  <a:lnTo>
                    <a:pt x="267" y="1169"/>
                  </a:lnTo>
                  <a:lnTo>
                    <a:pt x="279" y="1170"/>
                  </a:lnTo>
                  <a:lnTo>
                    <a:pt x="291" y="1172"/>
                  </a:lnTo>
                  <a:lnTo>
                    <a:pt x="302" y="1175"/>
                  </a:lnTo>
                  <a:lnTo>
                    <a:pt x="311" y="1179"/>
                  </a:lnTo>
                  <a:lnTo>
                    <a:pt x="321" y="1184"/>
                  </a:lnTo>
                  <a:lnTo>
                    <a:pt x="330" y="1191"/>
                  </a:lnTo>
                  <a:lnTo>
                    <a:pt x="337" y="1197"/>
                  </a:lnTo>
                  <a:lnTo>
                    <a:pt x="345" y="1205"/>
                  </a:lnTo>
                  <a:lnTo>
                    <a:pt x="351" y="1213"/>
                  </a:lnTo>
                  <a:lnTo>
                    <a:pt x="357" y="1223"/>
                  </a:lnTo>
                  <a:lnTo>
                    <a:pt x="361" y="1234"/>
                  </a:lnTo>
                  <a:lnTo>
                    <a:pt x="364" y="1245"/>
                  </a:lnTo>
                  <a:lnTo>
                    <a:pt x="368" y="1257"/>
                  </a:lnTo>
                  <a:lnTo>
                    <a:pt x="369" y="1269"/>
                  </a:lnTo>
                  <a:lnTo>
                    <a:pt x="370" y="1281"/>
                  </a:lnTo>
                  <a:lnTo>
                    <a:pt x="370" y="1292"/>
                  </a:lnTo>
                  <a:lnTo>
                    <a:pt x="368" y="1303"/>
                  </a:lnTo>
                  <a:lnTo>
                    <a:pt x="365" y="1313"/>
                  </a:lnTo>
                  <a:lnTo>
                    <a:pt x="361" y="1321"/>
                  </a:lnTo>
                  <a:lnTo>
                    <a:pt x="357" y="1330"/>
                  </a:lnTo>
                  <a:lnTo>
                    <a:pt x="351" y="1338"/>
                  </a:lnTo>
                  <a:lnTo>
                    <a:pt x="346" y="1344"/>
                  </a:lnTo>
                  <a:lnTo>
                    <a:pt x="338" y="1351"/>
                  </a:lnTo>
                  <a:lnTo>
                    <a:pt x="331" y="1356"/>
                  </a:lnTo>
                  <a:lnTo>
                    <a:pt x="322" y="1361"/>
                  </a:lnTo>
                  <a:lnTo>
                    <a:pt x="314" y="1366"/>
                  </a:lnTo>
                  <a:lnTo>
                    <a:pt x="304" y="1369"/>
                  </a:lnTo>
                  <a:lnTo>
                    <a:pt x="293" y="1372"/>
                  </a:lnTo>
                  <a:lnTo>
                    <a:pt x="282" y="1374"/>
                  </a:lnTo>
                  <a:lnTo>
                    <a:pt x="274" y="1375"/>
                  </a:lnTo>
                  <a:close/>
                  <a:moveTo>
                    <a:pt x="280" y="1316"/>
                  </a:moveTo>
                  <a:lnTo>
                    <a:pt x="292" y="1313"/>
                  </a:lnTo>
                  <a:lnTo>
                    <a:pt x="302" y="1309"/>
                  </a:lnTo>
                  <a:lnTo>
                    <a:pt x="310" y="1304"/>
                  </a:lnTo>
                  <a:lnTo>
                    <a:pt x="317" y="1299"/>
                  </a:lnTo>
                  <a:lnTo>
                    <a:pt x="320" y="1295"/>
                  </a:lnTo>
                  <a:lnTo>
                    <a:pt x="322" y="1291"/>
                  </a:lnTo>
                  <a:lnTo>
                    <a:pt x="324" y="1287"/>
                  </a:lnTo>
                  <a:lnTo>
                    <a:pt x="325" y="1282"/>
                  </a:lnTo>
                  <a:lnTo>
                    <a:pt x="327" y="1274"/>
                  </a:lnTo>
                  <a:lnTo>
                    <a:pt x="325" y="1263"/>
                  </a:lnTo>
                  <a:lnTo>
                    <a:pt x="324" y="1258"/>
                  </a:lnTo>
                  <a:lnTo>
                    <a:pt x="322" y="1252"/>
                  </a:lnTo>
                  <a:lnTo>
                    <a:pt x="320" y="1248"/>
                  </a:lnTo>
                  <a:lnTo>
                    <a:pt x="318" y="1245"/>
                  </a:lnTo>
                  <a:lnTo>
                    <a:pt x="311" y="1237"/>
                  </a:lnTo>
                  <a:lnTo>
                    <a:pt x="304" y="1233"/>
                  </a:lnTo>
                  <a:lnTo>
                    <a:pt x="295" y="1228"/>
                  </a:lnTo>
                  <a:lnTo>
                    <a:pt x="285" y="1227"/>
                  </a:lnTo>
                  <a:lnTo>
                    <a:pt x="275" y="1226"/>
                  </a:lnTo>
                  <a:lnTo>
                    <a:pt x="264" y="1227"/>
                  </a:lnTo>
                  <a:lnTo>
                    <a:pt x="280" y="1316"/>
                  </a:lnTo>
                  <a:close/>
                  <a:moveTo>
                    <a:pt x="215" y="1643"/>
                  </a:moveTo>
                  <a:lnTo>
                    <a:pt x="213" y="1643"/>
                  </a:lnTo>
                  <a:lnTo>
                    <a:pt x="211" y="1643"/>
                  </a:lnTo>
                  <a:lnTo>
                    <a:pt x="209" y="1642"/>
                  </a:lnTo>
                  <a:lnTo>
                    <a:pt x="208" y="1639"/>
                  </a:lnTo>
                  <a:lnTo>
                    <a:pt x="205" y="1636"/>
                  </a:lnTo>
                  <a:lnTo>
                    <a:pt x="203" y="1630"/>
                  </a:lnTo>
                  <a:lnTo>
                    <a:pt x="201" y="1624"/>
                  </a:lnTo>
                  <a:lnTo>
                    <a:pt x="200" y="1616"/>
                  </a:lnTo>
                  <a:lnTo>
                    <a:pt x="198" y="1609"/>
                  </a:lnTo>
                  <a:lnTo>
                    <a:pt x="197" y="1602"/>
                  </a:lnTo>
                  <a:lnTo>
                    <a:pt x="197" y="1597"/>
                  </a:lnTo>
                  <a:lnTo>
                    <a:pt x="197" y="1593"/>
                  </a:lnTo>
                  <a:lnTo>
                    <a:pt x="197" y="1589"/>
                  </a:lnTo>
                  <a:lnTo>
                    <a:pt x="198" y="1587"/>
                  </a:lnTo>
                  <a:lnTo>
                    <a:pt x="200" y="1586"/>
                  </a:lnTo>
                  <a:lnTo>
                    <a:pt x="202" y="1585"/>
                  </a:lnTo>
                  <a:lnTo>
                    <a:pt x="320" y="1558"/>
                  </a:lnTo>
                  <a:lnTo>
                    <a:pt x="334" y="1555"/>
                  </a:lnTo>
                  <a:lnTo>
                    <a:pt x="344" y="1550"/>
                  </a:lnTo>
                  <a:lnTo>
                    <a:pt x="350" y="1546"/>
                  </a:lnTo>
                  <a:lnTo>
                    <a:pt x="357" y="1541"/>
                  </a:lnTo>
                  <a:lnTo>
                    <a:pt x="361" y="1534"/>
                  </a:lnTo>
                  <a:lnTo>
                    <a:pt x="363" y="1528"/>
                  </a:lnTo>
                  <a:lnTo>
                    <a:pt x="364" y="1520"/>
                  </a:lnTo>
                  <a:lnTo>
                    <a:pt x="363" y="1512"/>
                  </a:lnTo>
                  <a:lnTo>
                    <a:pt x="362" y="1506"/>
                  </a:lnTo>
                  <a:lnTo>
                    <a:pt x="359" y="1501"/>
                  </a:lnTo>
                  <a:lnTo>
                    <a:pt x="355" y="1495"/>
                  </a:lnTo>
                  <a:lnTo>
                    <a:pt x="350" y="1491"/>
                  </a:lnTo>
                  <a:lnTo>
                    <a:pt x="344" y="1487"/>
                  </a:lnTo>
                  <a:lnTo>
                    <a:pt x="337" y="1481"/>
                  </a:lnTo>
                  <a:lnTo>
                    <a:pt x="330" y="1477"/>
                  </a:lnTo>
                  <a:lnTo>
                    <a:pt x="321" y="1473"/>
                  </a:lnTo>
                  <a:lnTo>
                    <a:pt x="184" y="1504"/>
                  </a:lnTo>
                  <a:lnTo>
                    <a:pt x="182" y="1505"/>
                  </a:lnTo>
                  <a:lnTo>
                    <a:pt x="180" y="1504"/>
                  </a:lnTo>
                  <a:lnTo>
                    <a:pt x="177" y="1503"/>
                  </a:lnTo>
                  <a:lnTo>
                    <a:pt x="175" y="1500"/>
                  </a:lnTo>
                  <a:lnTo>
                    <a:pt x="173" y="1496"/>
                  </a:lnTo>
                  <a:lnTo>
                    <a:pt x="171" y="1491"/>
                  </a:lnTo>
                  <a:lnTo>
                    <a:pt x="170" y="1486"/>
                  </a:lnTo>
                  <a:lnTo>
                    <a:pt x="168" y="1477"/>
                  </a:lnTo>
                  <a:lnTo>
                    <a:pt x="166" y="1469"/>
                  </a:lnTo>
                  <a:lnTo>
                    <a:pt x="164" y="1463"/>
                  </a:lnTo>
                  <a:lnTo>
                    <a:pt x="164" y="1458"/>
                  </a:lnTo>
                  <a:lnTo>
                    <a:pt x="164" y="1454"/>
                  </a:lnTo>
                  <a:lnTo>
                    <a:pt x="166" y="1451"/>
                  </a:lnTo>
                  <a:lnTo>
                    <a:pt x="167" y="1449"/>
                  </a:lnTo>
                  <a:lnTo>
                    <a:pt x="168" y="1447"/>
                  </a:lnTo>
                  <a:lnTo>
                    <a:pt x="170" y="1446"/>
                  </a:lnTo>
                  <a:lnTo>
                    <a:pt x="377" y="1398"/>
                  </a:lnTo>
                  <a:lnTo>
                    <a:pt x="379" y="1398"/>
                  </a:lnTo>
                  <a:lnTo>
                    <a:pt x="382" y="1398"/>
                  </a:lnTo>
                  <a:lnTo>
                    <a:pt x="384" y="1399"/>
                  </a:lnTo>
                  <a:lnTo>
                    <a:pt x="385" y="1401"/>
                  </a:lnTo>
                  <a:lnTo>
                    <a:pt x="387" y="1405"/>
                  </a:lnTo>
                  <a:lnTo>
                    <a:pt x="389" y="1409"/>
                  </a:lnTo>
                  <a:lnTo>
                    <a:pt x="390" y="1414"/>
                  </a:lnTo>
                  <a:lnTo>
                    <a:pt x="392" y="1421"/>
                  </a:lnTo>
                  <a:lnTo>
                    <a:pt x="393" y="1428"/>
                  </a:lnTo>
                  <a:lnTo>
                    <a:pt x="395" y="1434"/>
                  </a:lnTo>
                  <a:lnTo>
                    <a:pt x="395" y="1438"/>
                  </a:lnTo>
                  <a:lnTo>
                    <a:pt x="395" y="1441"/>
                  </a:lnTo>
                  <a:lnTo>
                    <a:pt x="393" y="1445"/>
                  </a:lnTo>
                  <a:lnTo>
                    <a:pt x="392" y="1446"/>
                  </a:lnTo>
                  <a:lnTo>
                    <a:pt x="390" y="1448"/>
                  </a:lnTo>
                  <a:lnTo>
                    <a:pt x="389" y="1448"/>
                  </a:lnTo>
                  <a:lnTo>
                    <a:pt x="364" y="1453"/>
                  </a:lnTo>
                  <a:lnTo>
                    <a:pt x="375" y="1460"/>
                  </a:lnTo>
                  <a:lnTo>
                    <a:pt x="385" y="1467"/>
                  </a:lnTo>
                  <a:lnTo>
                    <a:pt x="393" y="1475"/>
                  </a:lnTo>
                  <a:lnTo>
                    <a:pt x="401" y="1482"/>
                  </a:lnTo>
                  <a:lnTo>
                    <a:pt x="406" y="1490"/>
                  </a:lnTo>
                  <a:lnTo>
                    <a:pt x="412" y="1499"/>
                  </a:lnTo>
                  <a:lnTo>
                    <a:pt x="415" y="1507"/>
                  </a:lnTo>
                  <a:lnTo>
                    <a:pt x="418" y="1517"/>
                  </a:lnTo>
                  <a:lnTo>
                    <a:pt x="421" y="1528"/>
                  </a:lnTo>
                  <a:lnTo>
                    <a:pt x="422" y="1536"/>
                  </a:lnTo>
                  <a:lnTo>
                    <a:pt x="421" y="1546"/>
                  </a:lnTo>
                  <a:lnTo>
                    <a:pt x="419" y="1555"/>
                  </a:lnTo>
                  <a:lnTo>
                    <a:pt x="417" y="1562"/>
                  </a:lnTo>
                  <a:lnTo>
                    <a:pt x="414" y="1569"/>
                  </a:lnTo>
                  <a:lnTo>
                    <a:pt x="411" y="1576"/>
                  </a:lnTo>
                  <a:lnTo>
                    <a:pt x="406" y="1582"/>
                  </a:lnTo>
                  <a:lnTo>
                    <a:pt x="401" y="1587"/>
                  </a:lnTo>
                  <a:lnTo>
                    <a:pt x="395" y="1593"/>
                  </a:lnTo>
                  <a:lnTo>
                    <a:pt x="388" y="1597"/>
                  </a:lnTo>
                  <a:lnTo>
                    <a:pt x="382" y="1601"/>
                  </a:lnTo>
                  <a:lnTo>
                    <a:pt x="373" y="1606"/>
                  </a:lnTo>
                  <a:lnTo>
                    <a:pt x="364" y="1609"/>
                  </a:lnTo>
                  <a:lnTo>
                    <a:pt x="355" y="1611"/>
                  </a:lnTo>
                  <a:lnTo>
                    <a:pt x="344" y="1614"/>
                  </a:lnTo>
                  <a:lnTo>
                    <a:pt x="215" y="1643"/>
                  </a:lnTo>
                  <a:close/>
                  <a:moveTo>
                    <a:pt x="467" y="1841"/>
                  </a:moveTo>
                  <a:lnTo>
                    <a:pt x="457" y="1843"/>
                  </a:lnTo>
                  <a:lnTo>
                    <a:pt x="451" y="1843"/>
                  </a:lnTo>
                  <a:lnTo>
                    <a:pt x="448" y="1842"/>
                  </a:lnTo>
                  <a:lnTo>
                    <a:pt x="445" y="1841"/>
                  </a:lnTo>
                  <a:lnTo>
                    <a:pt x="444" y="1839"/>
                  </a:lnTo>
                  <a:lnTo>
                    <a:pt x="443" y="1838"/>
                  </a:lnTo>
                  <a:lnTo>
                    <a:pt x="438" y="1813"/>
                  </a:lnTo>
                  <a:lnTo>
                    <a:pt x="433" y="1820"/>
                  </a:lnTo>
                  <a:lnTo>
                    <a:pt x="427" y="1824"/>
                  </a:lnTo>
                  <a:lnTo>
                    <a:pt x="421" y="1827"/>
                  </a:lnTo>
                  <a:lnTo>
                    <a:pt x="413" y="1829"/>
                  </a:lnTo>
                  <a:lnTo>
                    <a:pt x="404" y="1830"/>
                  </a:lnTo>
                  <a:lnTo>
                    <a:pt x="396" y="1831"/>
                  </a:lnTo>
                  <a:lnTo>
                    <a:pt x="387" y="1831"/>
                  </a:lnTo>
                  <a:lnTo>
                    <a:pt x="379" y="1830"/>
                  </a:lnTo>
                  <a:lnTo>
                    <a:pt x="372" y="1829"/>
                  </a:lnTo>
                  <a:lnTo>
                    <a:pt x="364" y="1826"/>
                  </a:lnTo>
                  <a:lnTo>
                    <a:pt x="358" y="1823"/>
                  </a:lnTo>
                  <a:lnTo>
                    <a:pt x="351" y="1818"/>
                  </a:lnTo>
                  <a:lnTo>
                    <a:pt x="346" y="1814"/>
                  </a:lnTo>
                  <a:lnTo>
                    <a:pt x="341" y="1809"/>
                  </a:lnTo>
                  <a:lnTo>
                    <a:pt x="335" y="1802"/>
                  </a:lnTo>
                  <a:lnTo>
                    <a:pt x="331" y="1795"/>
                  </a:lnTo>
                  <a:lnTo>
                    <a:pt x="327" y="1787"/>
                  </a:lnTo>
                  <a:lnTo>
                    <a:pt x="323" y="1780"/>
                  </a:lnTo>
                  <a:lnTo>
                    <a:pt x="320" y="1770"/>
                  </a:lnTo>
                  <a:lnTo>
                    <a:pt x="318" y="1761"/>
                  </a:lnTo>
                  <a:lnTo>
                    <a:pt x="316" y="1750"/>
                  </a:lnTo>
                  <a:lnTo>
                    <a:pt x="316" y="1741"/>
                  </a:lnTo>
                  <a:lnTo>
                    <a:pt x="317" y="1733"/>
                  </a:lnTo>
                  <a:lnTo>
                    <a:pt x="318" y="1726"/>
                  </a:lnTo>
                  <a:lnTo>
                    <a:pt x="315" y="1724"/>
                  </a:lnTo>
                  <a:lnTo>
                    <a:pt x="310" y="1722"/>
                  </a:lnTo>
                  <a:lnTo>
                    <a:pt x="305" y="1722"/>
                  </a:lnTo>
                  <a:lnTo>
                    <a:pt x="299" y="1722"/>
                  </a:lnTo>
                  <a:lnTo>
                    <a:pt x="297" y="1723"/>
                  </a:lnTo>
                  <a:lnTo>
                    <a:pt x="294" y="1726"/>
                  </a:lnTo>
                  <a:lnTo>
                    <a:pt x="292" y="1728"/>
                  </a:lnTo>
                  <a:lnTo>
                    <a:pt x="290" y="1731"/>
                  </a:lnTo>
                  <a:lnTo>
                    <a:pt x="289" y="1734"/>
                  </a:lnTo>
                  <a:lnTo>
                    <a:pt x="289" y="1739"/>
                  </a:lnTo>
                  <a:lnTo>
                    <a:pt x="289" y="1744"/>
                  </a:lnTo>
                  <a:lnTo>
                    <a:pt x="290" y="1748"/>
                  </a:lnTo>
                  <a:lnTo>
                    <a:pt x="299" y="1799"/>
                  </a:lnTo>
                  <a:lnTo>
                    <a:pt x="301" y="1809"/>
                  </a:lnTo>
                  <a:lnTo>
                    <a:pt x="302" y="1816"/>
                  </a:lnTo>
                  <a:lnTo>
                    <a:pt x="302" y="1825"/>
                  </a:lnTo>
                  <a:lnTo>
                    <a:pt x="302" y="1833"/>
                  </a:lnTo>
                  <a:lnTo>
                    <a:pt x="301" y="1839"/>
                  </a:lnTo>
                  <a:lnTo>
                    <a:pt x="299" y="1845"/>
                  </a:lnTo>
                  <a:lnTo>
                    <a:pt x="297" y="1852"/>
                  </a:lnTo>
                  <a:lnTo>
                    <a:pt x="294" y="1858"/>
                  </a:lnTo>
                  <a:lnTo>
                    <a:pt x="292" y="1864"/>
                  </a:lnTo>
                  <a:lnTo>
                    <a:pt x="288" y="1868"/>
                  </a:lnTo>
                  <a:lnTo>
                    <a:pt x="284" y="1873"/>
                  </a:lnTo>
                  <a:lnTo>
                    <a:pt x="279" y="1877"/>
                  </a:lnTo>
                  <a:lnTo>
                    <a:pt x="275" y="1880"/>
                  </a:lnTo>
                  <a:lnTo>
                    <a:pt x="268" y="1883"/>
                  </a:lnTo>
                  <a:lnTo>
                    <a:pt x="263" y="1885"/>
                  </a:lnTo>
                  <a:lnTo>
                    <a:pt x="255" y="1888"/>
                  </a:lnTo>
                  <a:lnTo>
                    <a:pt x="248" y="1889"/>
                  </a:lnTo>
                  <a:lnTo>
                    <a:pt x="240" y="1890"/>
                  </a:lnTo>
                  <a:lnTo>
                    <a:pt x="233" y="1889"/>
                  </a:lnTo>
                  <a:lnTo>
                    <a:pt x="225" y="1888"/>
                  </a:lnTo>
                  <a:lnTo>
                    <a:pt x="217" y="1885"/>
                  </a:lnTo>
                  <a:lnTo>
                    <a:pt x="211" y="1882"/>
                  </a:lnTo>
                  <a:lnTo>
                    <a:pt x="203" y="1878"/>
                  </a:lnTo>
                  <a:lnTo>
                    <a:pt x="197" y="1873"/>
                  </a:lnTo>
                  <a:lnTo>
                    <a:pt x="190" y="1867"/>
                  </a:lnTo>
                  <a:lnTo>
                    <a:pt x="185" y="1860"/>
                  </a:lnTo>
                  <a:lnTo>
                    <a:pt x="178" y="1852"/>
                  </a:lnTo>
                  <a:lnTo>
                    <a:pt x="173" y="1842"/>
                  </a:lnTo>
                  <a:lnTo>
                    <a:pt x="169" y="1833"/>
                  </a:lnTo>
                  <a:lnTo>
                    <a:pt x="164" y="1822"/>
                  </a:lnTo>
                  <a:lnTo>
                    <a:pt x="160" y="1810"/>
                  </a:lnTo>
                  <a:lnTo>
                    <a:pt x="157" y="1797"/>
                  </a:lnTo>
                  <a:lnTo>
                    <a:pt x="154" y="1784"/>
                  </a:lnTo>
                  <a:lnTo>
                    <a:pt x="153" y="1772"/>
                  </a:lnTo>
                  <a:lnTo>
                    <a:pt x="150" y="1760"/>
                  </a:lnTo>
                  <a:lnTo>
                    <a:pt x="150" y="1750"/>
                  </a:lnTo>
                  <a:lnTo>
                    <a:pt x="150" y="1741"/>
                  </a:lnTo>
                  <a:lnTo>
                    <a:pt x="151" y="1732"/>
                  </a:lnTo>
                  <a:lnTo>
                    <a:pt x="153" y="1724"/>
                  </a:lnTo>
                  <a:lnTo>
                    <a:pt x="155" y="1717"/>
                  </a:lnTo>
                  <a:lnTo>
                    <a:pt x="158" y="1710"/>
                  </a:lnTo>
                  <a:lnTo>
                    <a:pt x="161" y="1705"/>
                  </a:lnTo>
                  <a:lnTo>
                    <a:pt x="164" y="1700"/>
                  </a:lnTo>
                  <a:lnTo>
                    <a:pt x="169" y="1695"/>
                  </a:lnTo>
                  <a:lnTo>
                    <a:pt x="173" y="1692"/>
                  </a:lnTo>
                  <a:lnTo>
                    <a:pt x="178" y="1689"/>
                  </a:lnTo>
                  <a:lnTo>
                    <a:pt x="184" y="1687"/>
                  </a:lnTo>
                  <a:lnTo>
                    <a:pt x="190" y="1684"/>
                  </a:lnTo>
                  <a:lnTo>
                    <a:pt x="198" y="1683"/>
                  </a:lnTo>
                  <a:lnTo>
                    <a:pt x="205" y="1683"/>
                  </a:lnTo>
                  <a:lnTo>
                    <a:pt x="212" y="1684"/>
                  </a:lnTo>
                  <a:lnTo>
                    <a:pt x="220" y="1687"/>
                  </a:lnTo>
                  <a:lnTo>
                    <a:pt x="227" y="1689"/>
                  </a:lnTo>
                  <a:lnTo>
                    <a:pt x="234" y="1693"/>
                  </a:lnTo>
                  <a:lnTo>
                    <a:pt x="241" y="1697"/>
                  </a:lnTo>
                  <a:lnTo>
                    <a:pt x="249" y="1703"/>
                  </a:lnTo>
                  <a:lnTo>
                    <a:pt x="250" y="1697"/>
                  </a:lnTo>
                  <a:lnTo>
                    <a:pt x="252" y="1693"/>
                  </a:lnTo>
                  <a:lnTo>
                    <a:pt x="255" y="1688"/>
                  </a:lnTo>
                  <a:lnTo>
                    <a:pt x="260" y="1684"/>
                  </a:lnTo>
                  <a:lnTo>
                    <a:pt x="264" y="1680"/>
                  </a:lnTo>
                  <a:lnTo>
                    <a:pt x="268" y="1678"/>
                  </a:lnTo>
                  <a:lnTo>
                    <a:pt x="272" y="1676"/>
                  </a:lnTo>
                  <a:lnTo>
                    <a:pt x="278" y="1674"/>
                  </a:lnTo>
                  <a:lnTo>
                    <a:pt x="284" y="1673"/>
                  </a:lnTo>
                  <a:lnTo>
                    <a:pt x="292" y="1673"/>
                  </a:lnTo>
                  <a:lnTo>
                    <a:pt x="298" y="1673"/>
                  </a:lnTo>
                  <a:lnTo>
                    <a:pt x="305" y="1675"/>
                  </a:lnTo>
                  <a:lnTo>
                    <a:pt x="317" y="1679"/>
                  </a:lnTo>
                  <a:lnTo>
                    <a:pt x="329" y="1687"/>
                  </a:lnTo>
                  <a:lnTo>
                    <a:pt x="332" y="1681"/>
                  </a:lnTo>
                  <a:lnTo>
                    <a:pt x="336" y="1677"/>
                  </a:lnTo>
                  <a:lnTo>
                    <a:pt x="341" y="1673"/>
                  </a:lnTo>
                  <a:lnTo>
                    <a:pt x="345" y="1668"/>
                  </a:lnTo>
                  <a:lnTo>
                    <a:pt x="350" y="1665"/>
                  </a:lnTo>
                  <a:lnTo>
                    <a:pt x="357" y="1662"/>
                  </a:lnTo>
                  <a:lnTo>
                    <a:pt x="364" y="1660"/>
                  </a:lnTo>
                  <a:lnTo>
                    <a:pt x="372" y="1657"/>
                  </a:lnTo>
                  <a:lnTo>
                    <a:pt x="381" y="1655"/>
                  </a:lnTo>
                  <a:lnTo>
                    <a:pt x="389" y="1655"/>
                  </a:lnTo>
                  <a:lnTo>
                    <a:pt x="398" y="1655"/>
                  </a:lnTo>
                  <a:lnTo>
                    <a:pt x="406" y="1656"/>
                  </a:lnTo>
                  <a:lnTo>
                    <a:pt x="414" y="1659"/>
                  </a:lnTo>
                  <a:lnTo>
                    <a:pt x="421" y="1661"/>
                  </a:lnTo>
                  <a:lnTo>
                    <a:pt x="428" y="1664"/>
                  </a:lnTo>
                  <a:lnTo>
                    <a:pt x="435" y="1668"/>
                  </a:lnTo>
                  <a:lnTo>
                    <a:pt x="440" y="1674"/>
                  </a:lnTo>
                  <a:lnTo>
                    <a:pt x="445" y="1679"/>
                  </a:lnTo>
                  <a:lnTo>
                    <a:pt x="451" y="1686"/>
                  </a:lnTo>
                  <a:lnTo>
                    <a:pt x="455" y="1692"/>
                  </a:lnTo>
                  <a:lnTo>
                    <a:pt x="459" y="1700"/>
                  </a:lnTo>
                  <a:lnTo>
                    <a:pt x="464" y="1708"/>
                  </a:lnTo>
                  <a:lnTo>
                    <a:pt x="466" y="1717"/>
                  </a:lnTo>
                  <a:lnTo>
                    <a:pt x="469" y="1726"/>
                  </a:lnTo>
                  <a:lnTo>
                    <a:pt x="470" y="1735"/>
                  </a:lnTo>
                  <a:lnTo>
                    <a:pt x="472" y="1745"/>
                  </a:lnTo>
                  <a:lnTo>
                    <a:pt x="472" y="1754"/>
                  </a:lnTo>
                  <a:lnTo>
                    <a:pt x="472" y="1762"/>
                  </a:lnTo>
                  <a:lnTo>
                    <a:pt x="488" y="1828"/>
                  </a:lnTo>
                  <a:lnTo>
                    <a:pt x="488" y="1829"/>
                  </a:lnTo>
                  <a:lnTo>
                    <a:pt x="488" y="1831"/>
                  </a:lnTo>
                  <a:lnTo>
                    <a:pt x="486" y="1834"/>
                  </a:lnTo>
                  <a:lnTo>
                    <a:pt x="484" y="1835"/>
                  </a:lnTo>
                  <a:lnTo>
                    <a:pt x="478" y="1839"/>
                  </a:lnTo>
                  <a:lnTo>
                    <a:pt x="467" y="1841"/>
                  </a:lnTo>
                  <a:close/>
                  <a:moveTo>
                    <a:pt x="401" y="1777"/>
                  </a:moveTo>
                  <a:lnTo>
                    <a:pt x="409" y="1775"/>
                  </a:lnTo>
                  <a:lnTo>
                    <a:pt x="415" y="1772"/>
                  </a:lnTo>
                  <a:lnTo>
                    <a:pt x="421" y="1768"/>
                  </a:lnTo>
                  <a:lnTo>
                    <a:pt x="425" y="1762"/>
                  </a:lnTo>
                  <a:lnTo>
                    <a:pt x="428" y="1757"/>
                  </a:lnTo>
                  <a:lnTo>
                    <a:pt x="429" y="1749"/>
                  </a:lnTo>
                  <a:lnTo>
                    <a:pt x="429" y="1743"/>
                  </a:lnTo>
                  <a:lnTo>
                    <a:pt x="428" y="1734"/>
                  </a:lnTo>
                  <a:lnTo>
                    <a:pt x="426" y="1727"/>
                  </a:lnTo>
                  <a:lnTo>
                    <a:pt x="422" y="1720"/>
                  </a:lnTo>
                  <a:lnTo>
                    <a:pt x="417" y="1715"/>
                  </a:lnTo>
                  <a:lnTo>
                    <a:pt x="412" y="1710"/>
                  </a:lnTo>
                  <a:lnTo>
                    <a:pt x="405" y="1708"/>
                  </a:lnTo>
                  <a:lnTo>
                    <a:pt x="398" y="1707"/>
                  </a:lnTo>
                  <a:lnTo>
                    <a:pt x="391" y="1707"/>
                  </a:lnTo>
                  <a:lnTo>
                    <a:pt x="384" y="1708"/>
                  </a:lnTo>
                  <a:lnTo>
                    <a:pt x="376" y="1710"/>
                  </a:lnTo>
                  <a:lnTo>
                    <a:pt x="371" y="1714"/>
                  </a:lnTo>
                  <a:lnTo>
                    <a:pt x="365" y="1718"/>
                  </a:lnTo>
                  <a:lnTo>
                    <a:pt x="361" y="1723"/>
                  </a:lnTo>
                  <a:lnTo>
                    <a:pt x="358" y="1729"/>
                  </a:lnTo>
                  <a:lnTo>
                    <a:pt x="357" y="1736"/>
                  </a:lnTo>
                  <a:lnTo>
                    <a:pt x="357" y="1743"/>
                  </a:lnTo>
                  <a:lnTo>
                    <a:pt x="358" y="1751"/>
                  </a:lnTo>
                  <a:lnTo>
                    <a:pt x="361" y="1759"/>
                  </a:lnTo>
                  <a:lnTo>
                    <a:pt x="364" y="1766"/>
                  </a:lnTo>
                  <a:lnTo>
                    <a:pt x="369" y="1771"/>
                  </a:lnTo>
                  <a:lnTo>
                    <a:pt x="374" y="1775"/>
                  </a:lnTo>
                  <a:lnTo>
                    <a:pt x="381" y="1777"/>
                  </a:lnTo>
                  <a:lnTo>
                    <a:pt x="387" y="1778"/>
                  </a:lnTo>
                  <a:lnTo>
                    <a:pt x="395" y="1778"/>
                  </a:lnTo>
                  <a:lnTo>
                    <a:pt x="401" y="1777"/>
                  </a:lnTo>
                  <a:close/>
                  <a:moveTo>
                    <a:pt x="239" y="1829"/>
                  </a:moveTo>
                  <a:lnTo>
                    <a:pt x="244" y="1828"/>
                  </a:lnTo>
                  <a:lnTo>
                    <a:pt x="248" y="1826"/>
                  </a:lnTo>
                  <a:lnTo>
                    <a:pt x="251" y="1822"/>
                  </a:lnTo>
                  <a:lnTo>
                    <a:pt x="253" y="1817"/>
                  </a:lnTo>
                  <a:lnTo>
                    <a:pt x="254" y="1813"/>
                  </a:lnTo>
                  <a:lnTo>
                    <a:pt x="255" y="1807"/>
                  </a:lnTo>
                  <a:lnTo>
                    <a:pt x="255" y="1800"/>
                  </a:lnTo>
                  <a:lnTo>
                    <a:pt x="254" y="1794"/>
                  </a:lnTo>
                  <a:lnTo>
                    <a:pt x="245" y="1751"/>
                  </a:lnTo>
                  <a:lnTo>
                    <a:pt x="240" y="1747"/>
                  </a:lnTo>
                  <a:lnTo>
                    <a:pt x="235" y="1744"/>
                  </a:lnTo>
                  <a:lnTo>
                    <a:pt x="230" y="1742"/>
                  </a:lnTo>
                  <a:lnTo>
                    <a:pt x="226" y="1740"/>
                  </a:lnTo>
                  <a:lnTo>
                    <a:pt x="222" y="1739"/>
                  </a:lnTo>
                  <a:lnTo>
                    <a:pt x="217" y="1739"/>
                  </a:lnTo>
                  <a:lnTo>
                    <a:pt x="214" y="1739"/>
                  </a:lnTo>
                  <a:lnTo>
                    <a:pt x="211" y="1740"/>
                  </a:lnTo>
                  <a:lnTo>
                    <a:pt x="205" y="1742"/>
                  </a:lnTo>
                  <a:lnTo>
                    <a:pt x="201" y="1745"/>
                  </a:lnTo>
                  <a:lnTo>
                    <a:pt x="198" y="1749"/>
                  </a:lnTo>
                  <a:lnTo>
                    <a:pt x="196" y="1756"/>
                  </a:lnTo>
                  <a:lnTo>
                    <a:pt x="195" y="1762"/>
                  </a:lnTo>
                  <a:lnTo>
                    <a:pt x="195" y="1771"/>
                  </a:lnTo>
                  <a:lnTo>
                    <a:pt x="196" y="1780"/>
                  </a:lnTo>
                  <a:lnTo>
                    <a:pt x="197" y="1790"/>
                  </a:lnTo>
                  <a:lnTo>
                    <a:pt x="201" y="1802"/>
                  </a:lnTo>
                  <a:lnTo>
                    <a:pt x="205" y="1812"/>
                  </a:lnTo>
                  <a:lnTo>
                    <a:pt x="210" y="1818"/>
                  </a:lnTo>
                  <a:lnTo>
                    <a:pt x="215" y="1825"/>
                  </a:lnTo>
                  <a:lnTo>
                    <a:pt x="222" y="1828"/>
                  </a:lnTo>
                  <a:lnTo>
                    <a:pt x="227" y="1830"/>
                  </a:lnTo>
                  <a:lnTo>
                    <a:pt x="234" y="1830"/>
                  </a:lnTo>
                  <a:lnTo>
                    <a:pt x="239" y="1829"/>
                  </a:lnTo>
                  <a:close/>
                  <a:moveTo>
                    <a:pt x="301" y="1982"/>
                  </a:moveTo>
                  <a:lnTo>
                    <a:pt x="298" y="1982"/>
                  </a:lnTo>
                  <a:lnTo>
                    <a:pt x="296" y="1981"/>
                  </a:lnTo>
                  <a:lnTo>
                    <a:pt x="294" y="1979"/>
                  </a:lnTo>
                  <a:lnTo>
                    <a:pt x="292" y="1977"/>
                  </a:lnTo>
                  <a:lnTo>
                    <a:pt x="290" y="1973"/>
                  </a:lnTo>
                  <a:lnTo>
                    <a:pt x="288" y="1969"/>
                  </a:lnTo>
                  <a:lnTo>
                    <a:pt x="285" y="1962"/>
                  </a:lnTo>
                  <a:lnTo>
                    <a:pt x="283" y="1955"/>
                  </a:lnTo>
                  <a:lnTo>
                    <a:pt x="281" y="1947"/>
                  </a:lnTo>
                  <a:lnTo>
                    <a:pt x="279" y="1941"/>
                  </a:lnTo>
                  <a:lnTo>
                    <a:pt x="279" y="1935"/>
                  </a:lnTo>
                  <a:lnTo>
                    <a:pt x="279" y="1932"/>
                  </a:lnTo>
                  <a:lnTo>
                    <a:pt x="279" y="1929"/>
                  </a:lnTo>
                  <a:lnTo>
                    <a:pt x="280" y="1925"/>
                  </a:lnTo>
                  <a:lnTo>
                    <a:pt x="282" y="1924"/>
                  </a:lnTo>
                  <a:lnTo>
                    <a:pt x="284" y="1923"/>
                  </a:lnTo>
                  <a:lnTo>
                    <a:pt x="489" y="1866"/>
                  </a:lnTo>
                  <a:lnTo>
                    <a:pt x="491" y="1865"/>
                  </a:lnTo>
                  <a:lnTo>
                    <a:pt x="493" y="1866"/>
                  </a:lnTo>
                  <a:lnTo>
                    <a:pt x="495" y="1867"/>
                  </a:lnTo>
                  <a:lnTo>
                    <a:pt x="497" y="1870"/>
                  </a:lnTo>
                  <a:lnTo>
                    <a:pt x="499" y="1874"/>
                  </a:lnTo>
                  <a:lnTo>
                    <a:pt x="502" y="1878"/>
                  </a:lnTo>
                  <a:lnTo>
                    <a:pt x="504" y="1884"/>
                  </a:lnTo>
                  <a:lnTo>
                    <a:pt x="506" y="1892"/>
                  </a:lnTo>
                  <a:lnTo>
                    <a:pt x="508" y="1900"/>
                  </a:lnTo>
                  <a:lnTo>
                    <a:pt x="509" y="1906"/>
                  </a:lnTo>
                  <a:lnTo>
                    <a:pt x="510" y="1911"/>
                  </a:lnTo>
                  <a:lnTo>
                    <a:pt x="509" y="1916"/>
                  </a:lnTo>
                  <a:lnTo>
                    <a:pt x="509" y="1919"/>
                  </a:lnTo>
                  <a:lnTo>
                    <a:pt x="508" y="1921"/>
                  </a:lnTo>
                  <a:lnTo>
                    <a:pt x="507" y="1922"/>
                  </a:lnTo>
                  <a:lnTo>
                    <a:pt x="505" y="1923"/>
                  </a:lnTo>
                  <a:lnTo>
                    <a:pt x="301" y="1982"/>
                  </a:lnTo>
                  <a:close/>
                  <a:moveTo>
                    <a:pt x="576" y="1908"/>
                  </a:moveTo>
                  <a:lnTo>
                    <a:pt x="567" y="1910"/>
                  </a:lnTo>
                  <a:lnTo>
                    <a:pt x="560" y="1910"/>
                  </a:lnTo>
                  <a:lnTo>
                    <a:pt x="554" y="1910"/>
                  </a:lnTo>
                  <a:lnTo>
                    <a:pt x="549" y="1908"/>
                  </a:lnTo>
                  <a:lnTo>
                    <a:pt x="546" y="1905"/>
                  </a:lnTo>
                  <a:lnTo>
                    <a:pt x="542" y="1900"/>
                  </a:lnTo>
                  <a:lnTo>
                    <a:pt x="538" y="1892"/>
                  </a:lnTo>
                  <a:lnTo>
                    <a:pt x="535" y="1883"/>
                  </a:lnTo>
                  <a:lnTo>
                    <a:pt x="533" y="1875"/>
                  </a:lnTo>
                  <a:lnTo>
                    <a:pt x="533" y="1867"/>
                  </a:lnTo>
                  <a:lnTo>
                    <a:pt x="533" y="1861"/>
                  </a:lnTo>
                  <a:lnTo>
                    <a:pt x="534" y="1855"/>
                  </a:lnTo>
                  <a:lnTo>
                    <a:pt x="537" y="1851"/>
                  </a:lnTo>
                  <a:lnTo>
                    <a:pt x="542" y="1848"/>
                  </a:lnTo>
                  <a:lnTo>
                    <a:pt x="548" y="1844"/>
                  </a:lnTo>
                  <a:lnTo>
                    <a:pt x="556" y="1842"/>
                  </a:lnTo>
                  <a:lnTo>
                    <a:pt x="564" y="1840"/>
                  </a:lnTo>
                  <a:lnTo>
                    <a:pt x="571" y="1840"/>
                  </a:lnTo>
                  <a:lnTo>
                    <a:pt x="577" y="1840"/>
                  </a:lnTo>
                  <a:lnTo>
                    <a:pt x="582" y="1842"/>
                  </a:lnTo>
                  <a:lnTo>
                    <a:pt x="586" y="1845"/>
                  </a:lnTo>
                  <a:lnTo>
                    <a:pt x="590" y="1851"/>
                  </a:lnTo>
                  <a:lnTo>
                    <a:pt x="593" y="1858"/>
                  </a:lnTo>
                  <a:lnTo>
                    <a:pt x="597" y="1867"/>
                  </a:lnTo>
                  <a:lnTo>
                    <a:pt x="598" y="1876"/>
                  </a:lnTo>
                  <a:lnTo>
                    <a:pt x="599" y="1883"/>
                  </a:lnTo>
                  <a:lnTo>
                    <a:pt x="599" y="1890"/>
                  </a:lnTo>
                  <a:lnTo>
                    <a:pt x="597" y="1895"/>
                  </a:lnTo>
                  <a:lnTo>
                    <a:pt x="594" y="1900"/>
                  </a:lnTo>
                  <a:lnTo>
                    <a:pt x="589" y="1903"/>
                  </a:lnTo>
                  <a:lnTo>
                    <a:pt x="584" y="1906"/>
                  </a:lnTo>
                  <a:lnTo>
                    <a:pt x="576" y="1908"/>
                  </a:lnTo>
                  <a:close/>
                  <a:moveTo>
                    <a:pt x="376" y="2236"/>
                  </a:moveTo>
                  <a:lnTo>
                    <a:pt x="374" y="2236"/>
                  </a:lnTo>
                  <a:lnTo>
                    <a:pt x="372" y="2236"/>
                  </a:lnTo>
                  <a:lnTo>
                    <a:pt x="370" y="2235"/>
                  </a:lnTo>
                  <a:lnTo>
                    <a:pt x="368" y="2232"/>
                  </a:lnTo>
                  <a:lnTo>
                    <a:pt x="365" y="2228"/>
                  </a:lnTo>
                  <a:lnTo>
                    <a:pt x="363" y="2224"/>
                  </a:lnTo>
                  <a:lnTo>
                    <a:pt x="361" y="2217"/>
                  </a:lnTo>
                  <a:lnTo>
                    <a:pt x="359" y="2210"/>
                  </a:lnTo>
                  <a:lnTo>
                    <a:pt x="357" y="2202"/>
                  </a:lnTo>
                  <a:lnTo>
                    <a:pt x="356" y="2196"/>
                  </a:lnTo>
                  <a:lnTo>
                    <a:pt x="355" y="2190"/>
                  </a:lnTo>
                  <a:lnTo>
                    <a:pt x="355" y="2186"/>
                  </a:lnTo>
                  <a:lnTo>
                    <a:pt x="355" y="2183"/>
                  </a:lnTo>
                  <a:lnTo>
                    <a:pt x="356" y="2181"/>
                  </a:lnTo>
                  <a:lnTo>
                    <a:pt x="358" y="2179"/>
                  </a:lnTo>
                  <a:lnTo>
                    <a:pt x="360" y="2178"/>
                  </a:lnTo>
                  <a:lnTo>
                    <a:pt x="477" y="2145"/>
                  </a:lnTo>
                  <a:lnTo>
                    <a:pt x="490" y="2141"/>
                  </a:lnTo>
                  <a:lnTo>
                    <a:pt x="499" y="2136"/>
                  </a:lnTo>
                  <a:lnTo>
                    <a:pt x="506" y="2132"/>
                  </a:lnTo>
                  <a:lnTo>
                    <a:pt x="512" y="2126"/>
                  </a:lnTo>
                  <a:lnTo>
                    <a:pt x="516" y="2120"/>
                  </a:lnTo>
                  <a:lnTo>
                    <a:pt x="519" y="2112"/>
                  </a:lnTo>
                  <a:lnTo>
                    <a:pt x="519" y="2105"/>
                  </a:lnTo>
                  <a:lnTo>
                    <a:pt x="518" y="2096"/>
                  </a:lnTo>
                  <a:lnTo>
                    <a:pt x="516" y="2091"/>
                  </a:lnTo>
                  <a:lnTo>
                    <a:pt x="512" y="2086"/>
                  </a:lnTo>
                  <a:lnTo>
                    <a:pt x="508" y="2081"/>
                  </a:lnTo>
                  <a:lnTo>
                    <a:pt x="503" y="2077"/>
                  </a:lnTo>
                  <a:lnTo>
                    <a:pt x="497" y="2072"/>
                  </a:lnTo>
                  <a:lnTo>
                    <a:pt x="490" y="2068"/>
                  </a:lnTo>
                  <a:lnTo>
                    <a:pt x="482" y="2064"/>
                  </a:lnTo>
                  <a:lnTo>
                    <a:pt x="473" y="2059"/>
                  </a:lnTo>
                  <a:lnTo>
                    <a:pt x="337" y="2098"/>
                  </a:lnTo>
                  <a:lnTo>
                    <a:pt x="335" y="2098"/>
                  </a:lnTo>
                  <a:lnTo>
                    <a:pt x="333" y="2098"/>
                  </a:lnTo>
                  <a:lnTo>
                    <a:pt x="331" y="2096"/>
                  </a:lnTo>
                  <a:lnTo>
                    <a:pt x="329" y="2094"/>
                  </a:lnTo>
                  <a:lnTo>
                    <a:pt x="327" y="2091"/>
                  </a:lnTo>
                  <a:lnTo>
                    <a:pt x="324" y="2085"/>
                  </a:lnTo>
                  <a:lnTo>
                    <a:pt x="322" y="2080"/>
                  </a:lnTo>
                  <a:lnTo>
                    <a:pt x="320" y="2072"/>
                  </a:lnTo>
                  <a:lnTo>
                    <a:pt x="318" y="2064"/>
                  </a:lnTo>
                  <a:lnTo>
                    <a:pt x="317" y="2058"/>
                  </a:lnTo>
                  <a:lnTo>
                    <a:pt x="316" y="2053"/>
                  </a:lnTo>
                  <a:lnTo>
                    <a:pt x="316" y="2049"/>
                  </a:lnTo>
                  <a:lnTo>
                    <a:pt x="316" y="2045"/>
                  </a:lnTo>
                  <a:lnTo>
                    <a:pt x="317" y="2043"/>
                  </a:lnTo>
                  <a:lnTo>
                    <a:pt x="319" y="2041"/>
                  </a:lnTo>
                  <a:lnTo>
                    <a:pt x="321" y="2041"/>
                  </a:lnTo>
                  <a:lnTo>
                    <a:pt x="525" y="1983"/>
                  </a:lnTo>
                  <a:lnTo>
                    <a:pt x="527" y="1983"/>
                  </a:lnTo>
                  <a:lnTo>
                    <a:pt x="530" y="1983"/>
                  </a:lnTo>
                  <a:lnTo>
                    <a:pt x="532" y="1984"/>
                  </a:lnTo>
                  <a:lnTo>
                    <a:pt x="534" y="1986"/>
                  </a:lnTo>
                  <a:lnTo>
                    <a:pt x="536" y="1989"/>
                  </a:lnTo>
                  <a:lnTo>
                    <a:pt x="537" y="1994"/>
                  </a:lnTo>
                  <a:lnTo>
                    <a:pt x="539" y="1998"/>
                  </a:lnTo>
                  <a:lnTo>
                    <a:pt x="542" y="2004"/>
                  </a:lnTo>
                  <a:lnTo>
                    <a:pt x="544" y="2012"/>
                  </a:lnTo>
                  <a:lnTo>
                    <a:pt x="545" y="2017"/>
                  </a:lnTo>
                  <a:lnTo>
                    <a:pt x="545" y="2022"/>
                  </a:lnTo>
                  <a:lnTo>
                    <a:pt x="545" y="2025"/>
                  </a:lnTo>
                  <a:lnTo>
                    <a:pt x="544" y="2028"/>
                  </a:lnTo>
                  <a:lnTo>
                    <a:pt x="543" y="2029"/>
                  </a:lnTo>
                  <a:lnTo>
                    <a:pt x="542" y="2031"/>
                  </a:lnTo>
                  <a:lnTo>
                    <a:pt x="539" y="2032"/>
                  </a:lnTo>
                  <a:lnTo>
                    <a:pt x="516" y="2039"/>
                  </a:lnTo>
                  <a:lnTo>
                    <a:pt x="526" y="2044"/>
                  </a:lnTo>
                  <a:lnTo>
                    <a:pt x="536" y="2051"/>
                  </a:lnTo>
                  <a:lnTo>
                    <a:pt x="545" y="2058"/>
                  </a:lnTo>
                  <a:lnTo>
                    <a:pt x="553" y="2066"/>
                  </a:lnTo>
                  <a:lnTo>
                    <a:pt x="560" y="2074"/>
                  </a:lnTo>
                  <a:lnTo>
                    <a:pt x="565" y="2081"/>
                  </a:lnTo>
                  <a:lnTo>
                    <a:pt x="570" y="2090"/>
                  </a:lnTo>
                  <a:lnTo>
                    <a:pt x="573" y="2099"/>
                  </a:lnTo>
                  <a:lnTo>
                    <a:pt x="575" y="2109"/>
                  </a:lnTo>
                  <a:lnTo>
                    <a:pt x="576" y="2119"/>
                  </a:lnTo>
                  <a:lnTo>
                    <a:pt x="576" y="2129"/>
                  </a:lnTo>
                  <a:lnTo>
                    <a:pt x="575" y="2136"/>
                  </a:lnTo>
                  <a:lnTo>
                    <a:pt x="574" y="2145"/>
                  </a:lnTo>
                  <a:lnTo>
                    <a:pt x="571" y="2151"/>
                  </a:lnTo>
                  <a:lnTo>
                    <a:pt x="567" y="2159"/>
                  </a:lnTo>
                  <a:lnTo>
                    <a:pt x="563" y="2165"/>
                  </a:lnTo>
                  <a:lnTo>
                    <a:pt x="559" y="2171"/>
                  </a:lnTo>
                  <a:lnTo>
                    <a:pt x="552" y="2176"/>
                  </a:lnTo>
                  <a:lnTo>
                    <a:pt x="546" y="2182"/>
                  </a:lnTo>
                  <a:lnTo>
                    <a:pt x="539" y="2186"/>
                  </a:lnTo>
                  <a:lnTo>
                    <a:pt x="532" y="2189"/>
                  </a:lnTo>
                  <a:lnTo>
                    <a:pt x="523" y="2193"/>
                  </a:lnTo>
                  <a:lnTo>
                    <a:pt x="513" y="2197"/>
                  </a:lnTo>
                  <a:lnTo>
                    <a:pt x="503" y="2200"/>
                  </a:lnTo>
                  <a:lnTo>
                    <a:pt x="376" y="2236"/>
                  </a:lnTo>
                  <a:close/>
                  <a:moveTo>
                    <a:pt x="564" y="2438"/>
                  </a:moveTo>
                  <a:lnTo>
                    <a:pt x="559" y="2439"/>
                  </a:lnTo>
                  <a:lnTo>
                    <a:pt x="554" y="2440"/>
                  </a:lnTo>
                  <a:lnTo>
                    <a:pt x="550" y="2439"/>
                  </a:lnTo>
                  <a:lnTo>
                    <a:pt x="547" y="2439"/>
                  </a:lnTo>
                  <a:lnTo>
                    <a:pt x="544" y="2437"/>
                  </a:lnTo>
                  <a:lnTo>
                    <a:pt x="542" y="2434"/>
                  </a:lnTo>
                  <a:lnTo>
                    <a:pt x="539" y="2431"/>
                  </a:lnTo>
                  <a:lnTo>
                    <a:pt x="537" y="2427"/>
                  </a:lnTo>
                  <a:lnTo>
                    <a:pt x="495" y="2305"/>
                  </a:lnTo>
                  <a:lnTo>
                    <a:pt x="483" y="2310"/>
                  </a:lnTo>
                  <a:lnTo>
                    <a:pt x="473" y="2316"/>
                  </a:lnTo>
                  <a:lnTo>
                    <a:pt x="469" y="2319"/>
                  </a:lnTo>
                  <a:lnTo>
                    <a:pt x="465" y="2323"/>
                  </a:lnTo>
                  <a:lnTo>
                    <a:pt x="462" y="2327"/>
                  </a:lnTo>
                  <a:lnTo>
                    <a:pt x="459" y="2332"/>
                  </a:lnTo>
                  <a:lnTo>
                    <a:pt x="457" y="2336"/>
                  </a:lnTo>
                  <a:lnTo>
                    <a:pt x="455" y="2342"/>
                  </a:lnTo>
                  <a:lnTo>
                    <a:pt x="454" y="2347"/>
                  </a:lnTo>
                  <a:lnTo>
                    <a:pt x="454" y="2352"/>
                  </a:lnTo>
                  <a:lnTo>
                    <a:pt x="454" y="2359"/>
                  </a:lnTo>
                  <a:lnTo>
                    <a:pt x="455" y="2365"/>
                  </a:lnTo>
                  <a:lnTo>
                    <a:pt x="456" y="2372"/>
                  </a:lnTo>
                  <a:lnTo>
                    <a:pt x="458" y="2378"/>
                  </a:lnTo>
                  <a:lnTo>
                    <a:pt x="464" y="2392"/>
                  </a:lnTo>
                  <a:lnTo>
                    <a:pt x="469" y="2404"/>
                  </a:lnTo>
                  <a:lnTo>
                    <a:pt x="476" y="2414"/>
                  </a:lnTo>
                  <a:lnTo>
                    <a:pt x="481" y="2423"/>
                  </a:lnTo>
                  <a:lnTo>
                    <a:pt x="486" y="2429"/>
                  </a:lnTo>
                  <a:lnTo>
                    <a:pt x="491" y="2434"/>
                  </a:lnTo>
                  <a:lnTo>
                    <a:pt x="494" y="2439"/>
                  </a:lnTo>
                  <a:lnTo>
                    <a:pt x="496" y="2442"/>
                  </a:lnTo>
                  <a:lnTo>
                    <a:pt x="496" y="2444"/>
                  </a:lnTo>
                  <a:lnTo>
                    <a:pt x="496" y="2445"/>
                  </a:lnTo>
                  <a:lnTo>
                    <a:pt x="495" y="2447"/>
                  </a:lnTo>
                  <a:lnTo>
                    <a:pt x="494" y="2449"/>
                  </a:lnTo>
                  <a:lnTo>
                    <a:pt x="492" y="2451"/>
                  </a:lnTo>
                  <a:lnTo>
                    <a:pt x="489" y="2452"/>
                  </a:lnTo>
                  <a:lnTo>
                    <a:pt x="484" y="2454"/>
                  </a:lnTo>
                  <a:lnTo>
                    <a:pt x="480" y="2456"/>
                  </a:lnTo>
                  <a:lnTo>
                    <a:pt x="475" y="2457"/>
                  </a:lnTo>
                  <a:lnTo>
                    <a:pt x="471" y="2458"/>
                  </a:lnTo>
                  <a:lnTo>
                    <a:pt x="468" y="2459"/>
                  </a:lnTo>
                  <a:lnTo>
                    <a:pt x="465" y="2459"/>
                  </a:lnTo>
                  <a:lnTo>
                    <a:pt x="463" y="2460"/>
                  </a:lnTo>
                  <a:lnTo>
                    <a:pt x="460" y="2459"/>
                  </a:lnTo>
                  <a:lnTo>
                    <a:pt x="458" y="2459"/>
                  </a:lnTo>
                  <a:lnTo>
                    <a:pt x="456" y="2458"/>
                  </a:lnTo>
                  <a:lnTo>
                    <a:pt x="453" y="2456"/>
                  </a:lnTo>
                  <a:lnTo>
                    <a:pt x="449" y="2452"/>
                  </a:lnTo>
                  <a:lnTo>
                    <a:pt x="444" y="2445"/>
                  </a:lnTo>
                  <a:lnTo>
                    <a:pt x="438" y="2437"/>
                  </a:lnTo>
                  <a:lnTo>
                    <a:pt x="431" y="2427"/>
                  </a:lnTo>
                  <a:lnTo>
                    <a:pt x="425" y="2416"/>
                  </a:lnTo>
                  <a:lnTo>
                    <a:pt x="419" y="2403"/>
                  </a:lnTo>
                  <a:lnTo>
                    <a:pt x="414" y="2388"/>
                  </a:lnTo>
                  <a:lnTo>
                    <a:pt x="410" y="2375"/>
                  </a:lnTo>
                  <a:lnTo>
                    <a:pt x="406" y="2362"/>
                  </a:lnTo>
                  <a:lnTo>
                    <a:pt x="405" y="2350"/>
                  </a:lnTo>
                  <a:lnTo>
                    <a:pt x="404" y="2339"/>
                  </a:lnTo>
                  <a:lnTo>
                    <a:pt x="405" y="2329"/>
                  </a:lnTo>
                  <a:lnTo>
                    <a:pt x="406" y="2318"/>
                  </a:lnTo>
                  <a:lnTo>
                    <a:pt x="410" y="2308"/>
                  </a:lnTo>
                  <a:lnTo>
                    <a:pt x="413" y="2298"/>
                  </a:lnTo>
                  <a:lnTo>
                    <a:pt x="418" y="2290"/>
                  </a:lnTo>
                  <a:lnTo>
                    <a:pt x="425" y="2281"/>
                  </a:lnTo>
                  <a:lnTo>
                    <a:pt x="432" y="2273"/>
                  </a:lnTo>
                  <a:lnTo>
                    <a:pt x="441" y="2266"/>
                  </a:lnTo>
                  <a:lnTo>
                    <a:pt x="451" y="2259"/>
                  </a:lnTo>
                  <a:lnTo>
                    <a:pt x="463" y="2254"/>
                  </a:lnTo>
                  <a:lnTo>
                    <a:pt x="475" y="2248"/>
                  </a:lnTo>
                  <a:lnTo>
                    <a:pt x="489" y="2243"/>
                  </a:lnTo>
                  <a:lnTo>
                    <a:pt x="502" y="2239"/>
                  </a:lnTo>
                  <a:lnTo>
                    <a:pt x="515" y="2236"/>
                  </a:lnTo>
                  <a:lnTo>
                    <a:pt x="526" y="2233"/>
                  </a:lnTo>
                  <a:lnTo>
                    <a:pt x="538" y="2233"/>
                  </a:lnTo>
                  <a:lnTo>
                    <a:pt x="550" y="2233"/>
                  </a:lnTo>
                  <a:lnTo>
                    <a:pt x="562" y="2235"/>
                  </a:lnTo>
                  <a:lnTo>
                    <a:pt x="572" y="2238"/>
                  </a:lnTo>
                  <a:lnTo>
                    <a:pt x="583" y="2241"/>
                  </a:lnTo>
                  <a:lnTo>
                    <a:pt x="591" y="2245"/>
                  </a:lnTo>
                  <a:lnTo>
                    <a:pt x="601" y="2251"/>
                  </a:lnTo>
                  <a:lnTo>
                    <a:pt x="609" y="2258"/>
                  </a:lnTo>
                  <a:lnTo>
                    <a:pt x="616" y="2266"/>
                  </a:lnTo>
                  <a:lnTo>
                    <a:pt x="623" y="2275"/>
                  </a:lnTo>
                  <a:lnTo>
                    <a:pt x="629" y="2284"/>
                  </a:lnTo>
                  <a:lnTo>
                    <a:pt x="634" y="2294"/>
                  </a:lnTo>
                  <a:lnTo>
                    <a:pt x="639" y="2306"/>
                  </a:lnTo>
                  <a:lnTo>
                    <a:pt x="642" y="2318"/>
                  </a:lnTo>
                  <a:lnTo>
                    <a:pt x="645" y="2330"/>
                  </a:lnTo>
                  <a:lnTo>
                    <a:pt x="646" y="2342"/>
                  </a:lnTo>
                  <a:lnTo>
                    <a:pt x="646" y="2351"/>
                  </a:lnTo>
                  <a:lnTo>
                    <a:pt x="645" y="2362"/>
                  </a:lnTo>
                  <a:lnTo>
                    <a:pt x="643" y="2371"/>
                  </a:lnTo>
                  <a:lnTo>
                    <a:pt x="640" y="2379"/>
                  </a:lnTo>
                  <a:lnTo>
                    <a:pt x="636" y="2388"/>
                  </a:lnTo>
                  <a:lnTo>
                    <a:pt x="630" y="2396"/>
                  </a:lnTo>
                  <a:lnTo>
                    <a:pt x="625" y="2403"/>
                  </a:lnTo>
                  <a:lnTo>
                    <a:pt x="618" y="2410"/>
                  </a:lnTo>
                  <a:lnTo>
                    <a:pt x="610" y="2416"/>
                  </a:lnTo>
                  <a:lnTo>
                    <a:pt x="602" y="2421"/>
                  </a:lnTo>
                  <a:lnTo>
                    <a:pt x="592" y="2426"/>
                  </a:lnTo>
                  <a:lnTo>
                    <a:pt x="583" y="2430"/>
                  </a:lnTo>
                  <a:lnTo>
                    <a:pt x="573" y="2434"/>
                  </a:lnTo>
                  <a:lnTo>
                    <a:pt x="564" y="2438"/>
                  </a:lnTo>
                  <a:close/>
                  <a:moveTo>
                    <a:pt x="561" y="2377"/>
                  </a:moveTo>
                  <a:lnTo>
                    <a:pt x="572" y="2373"/>
                  </a:lnTo>
                  <a:lnTo>
                    <a:pt x="582" y="2367"/>
                  </a:lnTo>
                  <a:lnTo>
                    <a:pt x="589" y="2362"/>
                  </a:lnTo>
                  <a:lnTo>
                    <a:pt x="596" y="2354"/>
                  </a:lnTo>
                  <a:lnTo>
                    <a:pt x="598" y="2351"/>
                  </a:lnTo>
                  <a:lnTo>
                    <a:pt x="599" y="2347"/>
                  </a:lnTo>
                  <a:lnTo>
                    <a:pt x="601" y="2343"/>
                  </a:lnTo>
                  <a:lnTo>
                    <a:pt x="601" y="2338"/>
                  </a:lnTo>
                  <a:lnTo>
                    <a:pt x="601" y="2329"/>
                  </a:lnTo>
                  <a:lnTo>
                    <a:pt x="598" y="2318"/>
                  </a:lnTo>
                  <a:lnTo>
                    <a:pt x="596" y="2313"/>
                  </a:lnTo>
                  <a:lnTo>
                    <a:pt x="593" y="2308"/>
                  </a:lnTo>
                  <a:lnTo>
                    <a:pt x="591" y="2305"/>
                  </a:lnTo>
                  <a:lnTo>
                    <a:pt x="588" y="2300"/>
                  </a:lnTo>
                  <a:lnTo>
                    <a:pt x="580" y="2295"/>
                  </a:lnTo>
                  <a:lnTo>
                    <a:pt x="572" y="2291"/>
                  </a:lnTo>
                  <a:lnTo>
                    <a:pt x="563" y="2289"/>
                  </a:lnTo>
                  <a:lnTo>
                    <a:pt x="553" y="2289"/>
                  </a:lnTo>
                  <a:lnTo>
                    <a:pt x="543" y="2290"/>
                  </a:lnTo>
                  <a:lnTo>
                    <a:pt x="532" y="2292"/>
                  </a:lnTo>
                  <a:lnTo>
                    <a:pt x="561" y="2377"/>
                  </a:lnTo>
                  <a:close/>
                  <a:moveTo>
                    <a:pt x="579" y="2645"/>
                  </a:moveTo>
                  <a:lnTo>
                    <a:pt x="571" y="2647"/>
                  </a:lnTo>
                  <a:lnTo>
                    <a:pt x="562" y="2648"/>
                  </a:lnTo>
                  <a:lnTo>
                    <a:pt x="554" y="2650"/>
                  </a:lnTo>
                  <a:lnTo>
                    <a:pt x="547" y="2648"/>
                  </a:lnTo>
                  <a:lnTo>
                    <a:pt x="539" y="2647"/>
                  </a:lnTo>
                  <a:lnTo>
                    <a:pt x="532" y="2645"/>
                  </a:lnTo>
                  <a:lnTo>
                    <a:pt x="525" y="2642"/>
                  </a:lnTo>
                  <a:lnTo>
                    <a:pt x="519" y="2638"/>
                  </a:lnTo>
                  <a:lnTo>
                    <a:pt x="512" y="2633"/>
                  </a:lnTo>
                  <a:lnTo>
                    <a:pt x="507" y="2628"/>
                  </a:lnTo>
                  <a:lnTo>
                    <a:pt x="500" y="2621"/>
                  </a:lnTo>
                  <a:lnTo>
                    <a:pt x="496" y="2615"/>
                  </a:lnTo>
                  <a:lnTo>
                    <a:pt x="491" y="2607"/>
                  </a:lnTo>
                  <a:lnTo>
                    <a:pt x="486" y="2600"/>
                  </a:lnTo>
                  <a:lnTo>
                    <a:pt x="483" y="2591"/>
                  </a:lnTo>
                  <a:lnTo>
                    <a:pt x="480" y="2581"/>
                  </a:lnTo>
                  <a:lnTo>
                    <a:pt x="477" y="2571"/>
                  </a:lnTo>
                  <a:lnTo>
                    <a:pt x="473" y="2560"/>
                  </a:lnTo>
                  <a:lnTo>
                    <a:pt x="472" y="2549"/>
                  </a:lnTo>
                  <a:lnTo>
                    <a:pt x="472" y="2539"/>
                  </a:lnTo>
                  <a:lnTo>
                    <a:pt x="472" y="2532"/>
                  </a:lnTo>
                  <a:lnTo>
                    <a:pt x="472" y="2524"/>
                  </a:lnTo>
                  <a:lnTo>
                    <a:pt x="473" y="2519"/>
                  </a:lnTo>
                  <a:lnTo>
                    <a:pt x="476" y="2514"/>
                  </a:lnTo>
                  <a:lnTo>
                    <a:pt x="478" y="2511"/>
                  </a:lnTo>
                  <a:lnTo>
                    <a:pt x="481" y="2508"/>
                  </a:lnTo>
                  <a:lnTo>
                    <a:pt x="488" y="2505"/>
                  </a:lnTo>
                  <a:lnTo>
                    <a:pt x="496" y="2501"/>
                  </a:lnTo>
                  <a:lnTo>
                    <a:pt x="502" y="2500"/>
                  </a:lnTo>
                  <a:lnTo>
                    <a:pt x="506" y="2498"/>
                  </a:lnTo>
                  <a:lnTo>
                    <a:pt x="510" y="2498"/>
                  </a:lnTo>
                  <a:lnTo>
                    <a:pt x="513" y="2498"/>
                  </a:lnTo>
                  <a:lnTo>
                    <a:pt x="516" y="2498"/>
                  </a:lnTo>
                  <a:lnTo>
                    <a:pt x="517" y="2499"/>
                  </a:lnTo>
                  <a:lnTo>
                    <a:pt x="518" y="2500"/>
                  </a:lnTo>
                  <a:lnTo>
                    <a:pt x="519" y="2503"/>
                  </a:lnTo>
                  <a:lnTo>
                    <a:pt x="519" y="2506"/>
                  </a:lnTo>
                  <a:lnTo>
                    <a:pt x="519" y="2510"/>
                  </a:lnTo>
                  <a:lnTo>
                    <a:pt x="518" y="2517"/>
                  </a:lnTo>
                  <a:lnTo>
                    <a:pt x="517" y="2524"/>
                  </a:lnTo>
                  <a:lnTo>
                    <a:pt x="516" y="2534"/>
                  </a:lnTo>
                  <a:lnTo>
                    <a:pt x="516" y="2544"/>
                  </a:lnTo>
                  <a:lnTo>
                    <a:pt x="517" y="2554"/>
                  </a:lnTo>
                  <a:lnTo>
                    <a:pt x="520" y="2566"/>
                  </a:lnTo>
                  <a:lnTo>
                    <a:pt x="523" y="2574"/>
                  </a:lnTo>
                  <a:lnTo>
                    <a:pt x="526" y="2579"/>
                  </a:lnTo>
                  <a:lnTo>
                    <a:pt x="531" y="2585"/>
                  </a:lnTo>
                  <a:lnTo>
                    <a:pt x="535" y="2588"/>
                  </a:lnTo>
                  <a:lnTo>
                    <a:pt x="539" y="2591"/>
                  </a:lnTo>
                  <a:lnTo>
                    <a:pt x="545" y="2592"/>
                  </a:lnTo>
                  <a:lnTo>
                    <a:pt x="550" y="2592"/>
                  </a:lnTo>
                  <a:lnTo>
                    <a:pt x="556" y="2591"/>
                  </a:lnTo>
                  <a:lnTo>
                    <a:pt x="559" y="2590"/>
                  </a:lnTo>
                  <a:lnTo>
                    <a:pt x="561" y="2588"/>
                  </a:lnTo>
                  <a:lnTo>
                    <a:pt x="564" y="2586"/>
                  </a:lnTo>
                  <a:lnTo>
                    <a:pt x="565" y="2583"/>
                  </a:lnTo>
                  <a:lnTo>
                    <a:pt x="569" y="2576"/>
                  </a:lnTo>
                  <a:lnTo>
                    <a:pt x="571" y="2568"/>
                  </a:lnTo>
                  <a:lnTo>
                    <a:pt x="572" y="2561"/>
                  </a:lnTo>
                  <a:lnTo>
                    <a:pt x="572" y="2551"/>
                  </a:lnTo>
                  <a:lnTo>
                    <a:pt x="572" y="2541"/>
                  </a:lnTo>
                  <a:lnTo>
                    <a:pt x="573" y="2531"/>
                  </a:lnTo>
                  <a:lnTo>
                    <a:pt x="574" y="2520"/>
                  </a:lnTo>
                  <a:lnTo>
                    <a:pt x="575" y="2510"/>
                  </a:lnTo>
                  <a:lnTo>
                    <a:pt x="578" y="2499"/>
                  </a:lnTo>
                  <a:lnTo>
                    <a:pt x="583" y="2491"/>
                  </a:lnTo>
                  <a:lnTo>
                    <a:pt x="588" y="2481"/>
                  </a:lnTo>
                  <a:lnTo>
                    <a:pt x="596" y="2473"/>
                  </a:lnTo>
                  <a:lnTo>
                    <a:pt x="600" y="2469"/>
                  </a:lnTo>
                  <a:lnTo>
                    <a:pt x="605" y="2466"/>
                  </a:lnTo>
                  <a:lnTo>
                    <a:pt x="612" y="2464"/>
                  </a:lnTo>
                  <a:lnTo>
                    <a:pt x="618" y="2460"/>
                  </a:lnTo>
                  <a:lnTo>
                    <a:pt x="626" y="2458"/>
                  </a:lnTo>
                  <a:lnTo>
                    <a:pt x="633" y="2457"/>
                  </a:lnTo>
                  <a:lnTo>
                    <a:pt x="640" y="2457"/>
                  </a:lnTo>
                  <a:lnTo>
                    <a:pt x="647" y="2457"/>
                  </a:lnTo>
                  <a:lnTo>
                    <a:pt x="654" y="2458"/>
                  </a:lnTo>
                  <a:lnTo>
                    <a:pt x="660" y="2460"/>
                  </a:lnTo>
                  <a:lnTo>
                    <a:pt x="667" y="2463"/>
                  </a:lnTo>
                  <a:lnTo>
                    <a:pt x="673" y="2467"/>
                  </a:lnTo>
                  <a:lnTo>
                    <a:pt x="679" y="2471"/>
                  </a:lnTo>
                  <a:lnTo>
                    <a:pt x="685" y="2476"/>
                  </a:lnTo>
                  <a:lnTo>
                    <a:pt x="691" y="2481"/>
                  </a:lnTo>
                  <a:lnTo>
                    <a:pt x="695" y="2487"/>
                  </a:lnTo>
                  <a:lnTo>
                    <a:pt x="700" y="2495"/>
                  </a:lnTo>
                  <a:lnTo>
                    <a:pt x="705" y="2503"/>
                  </a:lnTo>
                  <a:lnTo>
                    <a:pt x="708" y="2511"/>
                  </a:lnTo>
                  <a:lnTo>
                    <a:pt x="712" y="2521"/>
                  </a:lnTo>
                  <a:lnTo>
                    <a:pt x="714" y="2530"/>
                  </a:lnTo>
                  <a:lnTo>
                    <a:pt x="717" y="2539"/>
                  </a:lnTo>
                  <a:lnTo>
                    <a:pt x="719" y="2548"/>
                  </a:lnTo>
                  <a:lnTo>
                    <a:pt x="719" y="2557"/>
                  </a:lnTo>
                  <a:lnTo>
                    <a:pt x="719" y="2564"/>
                  </a:lnTo>
                  <a:lnTo>
                    <a:pt x="719" y="2571"/>
                  </a:lnTo>
                  <a:lnTo>
                    <a:pt x="718" y="2575"/>
                  </a:lnTo>
                  <a:lnTo>
                    <a:pt x="718" y="2579"/>
                  </a:lnTo>
                  <a:lnTo>
                    <a:pt x="717" y="2581"/>
                  </a:lnTo>
                  <a:lnTo>
                    <a:pt x="714" y="2584"/>
                  </a:lnTo>
                  <a:lnTo>
                    <a:pt x="713" y="2585"/>
                  </a:lnTo>
                  <a:lnTo>
                    <a:pt x="711" y="2586"/>
                  </a:lnTo>
                  <a:lnTo>
                    <a:pt x="709" y="2587"/>
                  </a:lnTo>
                  <a:lnTo>
                    <a:pt x="706" y="2589"/>
                  </a:lnTo>
                  <a:lnTo>
                    <a:pt x="701" y="2590"/>
                  </a:lnTo>
                  <a:lnTo>
                    <a:pt x="697" y="2592"/>
                  </a:lnTo>
                  <a:lnTo>
                    <a:pt x="692" y="2594"/>
                  </a:lnTo>
                  <a:lnTo>
                    <a:pt x="687" y="2595"/>
                  </a:lnTo>
                  <a:lnTo>
                    <a:pt x="683" y="2595"/>
                  </a:lnTo>
                  <a:lnTo>
                    <a:pt x="681" y="2597"/>
                  </a:lnTo>
                  <a:lnTo>
                    <a:pt x="679" y="2595"/>
                  </a:lnTo>
                  <a:lnTo>
                    <a:pt x="677" y="2595"/>
                  </a:lnTo>
                  <a:lnTo>
                    <a:pt x="676" y="2593"/>
                  </a:lnTo>
                  <a:lnTo>
                    <a:pt x="676" y="2592"/>
                  </a:lnTo>
                  <a:lnTo>
                    <a:pt x="674" y="2589"/>
                  </a:lnTo>
                  <a:lnTo>
                    <a:pt x="676" y="2585"/>
                  </a:lnTo>
                  <a:lnTo>
                    <a:pt x="676" y="2579"/>
                  </a:lnTo>
                  <a:lnTo>
                    <a:pt x="677" y="2573"/>
                  </a:lnTo>
                  <a:lnTo>
                    <a:pt x="677" y="2564"/>
                  </a:lnTo>
                  <a:lnTo>
                    <a:pt x="677" y="2555"/>
                  </a:lnTo>
                  <a:lnTo>
                    <a:pt x="676" y="2546"/>
                  </a:lnTo>
                  <a:lnTo>
                    <a:pt x="672" y="2536"/>
                  </a:lnTo>
                  <a:lnTo>
                    <a:pt x="669" y="2528"/>
                  </a:lnTo>
                  <a:lnTo>
                    <a:pt x="666" y="2523"/>
                  </a:lnTo>
                  <a:lnTo>
                    <a:pt x="663" y="2519"/>
                  </a:lnTo>
                  <a:lnTo>
                    <a:pt x="658" y="2514"/>
                  </a:lnTo>
                  <a:lnTo>
                    <a:pt x="654" y="2513"/>
                  </a:lnTo>
                  <a:lnTo>
                    <a:pt x="650" y="2512"/>
                  </a:lnTo>
                  <a:lnTo>
                    <a:pt x="645" y="2512"/>
                  </a:lnTo>
                  <a:lnTo>
                    <a:pt x="641" y="2513"/>
                  </a:lnTo>
                  <a:lnTo>
                    <a:pt x="638" y="2514"/>
                  </a:lnTo>
                  <a:lnTo>
                    <a:pt x="634" y="2517"/>
                  </a:lnTo>
                  <a:lnTo>
                    <a:pt x="632" y="2519"/>
                  </a:lnTo>
                  <a:lnTo>
                    <a:pt x="630" y="2521"/>
                  </a:lnTo>
                  <a:lnTo>
                    <a:pt x="628" y="2527"/>
                  </a:lnTo>
                  <a:lnTo>
                    <a:pt x="626" y="2535"/>
                  </a:lnTo>
                  <a:lnTo>
                    <a:pt x="625" y="2544"/>
                  </a:lnTo>
                  <a:lnTo>
                    <a:pt x="625" y="2553"/>
                  </a:lnTo>
                  <a:lnTo>
                    <a:pt x="625" y="2564"/>
                  </a:lnTo>
                  <a:lnTo>
                    <a:pt x="624" y="2574"/>
                  </a:lnTo>
                  <a:lnTo>
                    <a:pt x="623" y="2585"/>
                  </a:lnTo>
                  <a:lnTo>
                    <a:pt x="621" y="2595"/>
                  </a:lnTo>
                  <a:lnTo>
                    <a:pt x="618" y="2605"/>
                  </a:lnTo>
                  <a:lnTo>
                    <a:pt x="615" y="2615"/>
                  </a:lnTo>
                  <a:lnTo>
                    <a:pt x="609" y="2625"/>
                  </a:lnTo>
                  <a:lnTo>
                    <a:pt x="601" y="2632"/>
                  </a:lnTo>
                  <a:lnTo>
                    <a:pt x="597" y="2637"/>
                  </a:lnTo>
                  <a:lnTo>
                    <a:pt x="591" y="2640"/>
                  </a:lnTo>
                  <a:lnTo>
                    <a:pt x="586" y="2642"/>
                  </a:lnTo>
                  <a:lnTo>
                    <a:pt x="579" y="2645"/>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1" name="Freeform 299">
              <a:extLst>
                <a:ext uri="{FF2B5EF4-FFF2-40B4-BE49-F238E27FC236}">
                  <a16:creationId xmlns:a16="http://schemas.microsoft.com/office/drawing/2014/main" xmlns="" id="{12275A29-A5AD-4130-80C6-971B64DE3B8D}"/>
                </a:ext>
              </a:extLst>
            </p:cNvPr>
            <p:cNvSpPr>
              <a:spLocks/>
            </p:cNvSpPr>
            <p:nvPr/>
          </p:nvSpPr>
          <p:spPr bwMode="auto">
            <a:xfrm rot="2668948">
              <a:off x="2337292" y="2258029"/>
              <a:ext cx="1121762" cy="1227719"/>
            </a:xfrm>
            <a:custGeom>
              <a:avLst/>
              <a:gdLst>
                <a:gd name="T0" fmla="*/ 1660 w 3896"/>
                <a:gd name="T1" fmla="*/ 108 h 4263"/>
                <a:gd name="T2" fmla="*/ 1459 w 3896"/>
                <a:gd name="T3" fmla="*/ 329 h 4263"/>
                <a:gd name="T4" fmla="*/ 1271 w 3896"/>
                <a:gd name="T5" fmla="*/ 559 h 4263"/>
                <a:gd name="T6" fmla="*/ 1095 w 3896"/>
                <a:gd name="T7" fmla="*/ 796 h 4263"/>
                <a:gd name="T8" fmla="*/ 931 w 3896"/>
                <a:gd name="T9" fmla="*/ 1043 h 4263"/>
                <a:gd name="T10" fmla="*/ 780 w 3896"/>
                <a:gd name="T11" fmla="*/ 1296 h 4263"/>
                <a:gd name="T12" fmla="*/ 641 w 3896"/>
                <a:gd name="T13" fmla="*/ 1555 h 4263"/>
                <a:gd name="T14" fmla="*/ 516 w 3896"/>
                <a:gd name="T15" fmla="*/ 1821 h 4263"/>
                <a:gd name="T16" fmla="*/ 404 w 3896"/>
                <a:gd name="T17" fmla="*/ 2093 h 4263"/>
                <a:gd name="T18" fmla="*/ 304 w 3896"/>
                <a:gd name="T19" fmla="*/ 2370 h 4263"/>
                <a:gd name="T20" fmla="*/ 219 w 3896"/>
                <a:gd name="T21" fmla="*/ 2651 h 4263"/>
                <a:gd name="T22" fmla="*/ 147 w 3896"/>
                <a:gd name="T23" fmla="*/ 2937 h 4263"/>
                <a:gd name="T24" fmla="*/ 89 w 3896"/>
                <a:gd name="T25" fmla="*/ 3227 h 4263"/>
                <a:gd name="T26" fmla="*/ 45 w 3896"/>
                <a:gd name="T27" fmla="*/ 3520 h 4263"/>
                <a:gd name="T28" fmla="*/ 16 w 3896"/>
                <a:gd name="T29" fmla="*/ 3816 h 4263"/>
                <a:gd name="T30" fmla="*/ 1 w 3896"/>
                <a:gd name="T31" fmla="*/ 4113 h 4263"/>
                <a:gd name="T32" fmla="*/ 3013 w 3896"/>
                <a:gd name="T33" fmla="*/ 4263 h 4263"/>
                <a:gd name="T34" fmla="*/ 3017 w 3896"/>
                <a:gd name="T35" fmla="*/ 4114 h 4263"/>
                <a:gd name="T36" fmla="*/ 3028 w 3896"/>
                <a:gd name="T37" fmla="*/ 3965 h 4263"/>
                <a:gd name="T38" fmla="*/ 3047 w 3896"/>
                <a:gd name="T39" fmla="*/ 3818 h 4263"/>
                <a:gd name="T40" fmla="*/ 3072 w 3896"/>
                <a:gd name="T41" fmla="*/ 3672 h 4263"/>
                <a:gd name="T42" fmla="*/ 3104 w 3896"/>
                <a:gd name="T43" fmla="*/ 3528 h 4263"/>
                <a:gd name="T44" fmla="*/ 3144 w 3896"/>
                <a:gd name="T45" fmla="*/ 3387 h 4263"/>
                <a:gd name="T46" fmla="*/ 3189 w 3896"/>
                <a:gd name="T47" fmla="*/ 3247 h 4263"/>
                <a:gd name="T48" fmla="*/ 3242 w 3896"/>
                <a:gd name="T49" fmla="*/ 3110 h 4263"/>
                <a:gd name="T50" fmla="*/ 3302 w 3896"/>
                <a:gd name="T51" fmla="*/ 2975 h 4263"/>
                <a:gd name="T52" fmla="*/ 3369 w 3896"/>
                <a:gd name="T53" fmla="*/ 2844 h 4263"/>
                <a:gd name="T54" fmla="*/ 3441 w 3896"/>
                <a:gd name="T55" fmla="*/ 2716 h 4263"/>
                <a:gd name="T56" fmla="*/ 3520 w 3896"/>
                <a:gd name="T57" fmla="*/ 2591 h 4263"/>
                <a:gd name="T58" fmla="*/ 3604 w 3896"/>
                <a:gd name="T59" fmla="*/ 2470 h 4263"/>
                <a:gd name="T60" fmla="*/ 3696 w 3896"/>
                <a:gd name="T61" fmla="*/ 2353 h 4263"/>
                <a:gd name="T62" fmla="*/ 3793 w 3896"/>
                <a:gd name="T63" fmla="*/ 2240 h 4263"/>
                <a:gd name="T64" fmla="*/ 3896 w 3896"/>
                <a:gd name="T65" fmla="*/ 2132 h 4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6" h="4263">
                  <a:moveTo>
                    <a:pt x="1765" y="0"/>
                  </a:moveTo>
                  <a:lnTo>
                    <a:pt x="1660" y="108"/>
                  </a:lnTo>
                  <a:lnTo>
                    <a:pt x="1559" y="217"/>
                  </a:lnTo>
                  <a:lnTo>
                    <a:pt x="1459" y="329"/>
                  </a:lnTo>
                  <a:lnTo>
                    <a:pt x="1364" y="443"/>
                  </a:lnTo>
                  <a:lnTo>
                    <a:pt x="1271" y="559"/>
                  </a:lnTo>
                  <a:lnTo>
                    <a:pt x="1182" y="676"/>
                  </a:lnTo>
                  <a:lnTo>
                    <a:pt x="1095" y="796"/>
                  </a:lnTo>
                  <a:lnTo>
                    <a:pt x="1012" y="919"/>
                  </a:lnTo>
                  <a:lnTo>
                    <a:pt x="931" y="1043"/>
                  </a:lnTo>
                  <a:lnTo>
                    <a:pt x="854" y="1168"/>
                  </a:lnTo>
                  <a:lnTo>
                    <a:pt x="780" y="1296"/>
                  </a:lnTo>
                  <a:lnTo>
                    <a:pt x="710" y="1424"/>
                  </a:lnTo>
                  <a:lnTo>
                    <a:pt x="641" y="1555"/>
                  </a:lnTo>
                  <a:lnTo>
                    <a:pt x="577" y="1687"/>
                  </a:lnTo>
                  <a:lnTo>
                    <a:pt x="516" y="1821"/>
                  </a:lnTo>
                  <a:lnTo>
                    <a:pt x="458" y="1956"/>
                  </a:lnTo>
                  <a:lnTo>
                    <a:pt x="404" y="2093"/>
                  </a:lnTo>
                  <a:lnTo>
                    <a:pt x="352" y="2230"/>
                  </a:lnTo>
                  <a:lnTo>
                    <a:pt x="304" y="2370"/>
                  </a:lnTo>
                  <a:lnTo>
                    <a:pt x="260" y="2510"/>
                  </a:lnTo>
                  <a:lnTo>
                    <a:pt x="219" y="2651"/>
                  </a:lnTo>
                  <a:lnTo>
                    <a:pt x="181" y="2794"/>
                  </a:lnTo>
                  <a:lnTo>
                    <a:pt x="147" y="2937"/>
                  </a:lnTo>
                  <a:lnTo>
                    <a:pt x="116" y="3082"/>
                  </a:lnTo>
                  <a:lnTo>
                    <a:pt x="89" y="3227"/>
                  </a:lnTo>
                  <a:lnTo>
                    <a:pt x="66" y="3373"/>
                  </a:lnTo>
                  <a:lnTo>
                    <a:pt x="45" y="3520"/>
                  </a:lnTo>
                  <a:lnTo>
                    <a:pt x="29" y="3668"/>
                  </a:lnTo>
                  <a:lnTo>
                    <a:pt x="16" y="3816"/>
                  </a:lnTo>
                  <a:lnTo>
                    <a:pt x="7" y="3964"/>
                  </a:lnTo>
                  <a:lnTo>
                    <a:pt x="1" y="4113"/>
                  </a:lnTo>
                  <a:lnTo>
                    <a:pt x="0" y="4263"/>
                  </a:lnTo>
                  <a:lnTo>
                    <a:pt x="3013" y="4263"/>
                  </a:lnTo>
                  <a:lnTo>
                    <a:pt x="3014" y="4189"/>
                  </a:lnTo>
                  <a:lnTo>
                    <a:pt x="3017" y="4114"/>
                  </a:lnTo>
                  <a:lnTo>
                    <a:pt x="3022" y="4040"/>
                  </a:lnTo>
                  <a:lnTo>
                    <a:pt x="3028" y="3965"/>
                  </a:lnTo>
                  <a:lnTo>
                    <a:pt x="3036" y="3891"/>
                  </a:lnTo>
                  <a:lnTo>
                    <a:pt x="3047" y="3818"/>
                  </a:lnTo>
                  <a:lnTo>
                    <a:pt x="3059" y="3746"/>
                  </a:lnTo>
                  <a:lnTo>
                    <a:pt x="3072" y="3672"/>
                  </a:lnTo>
                  <a:lnTo>
                    <a:pt x="3087" y="3601"/>
                  </a:lnTo>
                  <a:lnTo>
                    <a:pt x="3104" y="3528"/>
                  </a:lnTo>
                  <a:lnTo>
                    <a:pt x="3123" y="3457"/>
                  </a:lnTo>
                  <a:lnTo>
                    <a:pt x="3144" y="3387"/>
                  </a:lnTo>
                  <a:lnTo>
                    <a:pt x="3166" y="3317"/>
                  </a:lnTo>
                  <a:lnTo>
                    <a:pt x="3189" y="3247"/>
                  </a:lnTo>
                  <a:lnTo>
                    <a:pt x="3215" y="3178"/>
                  </a:lnTo>
                  <a:lnTo>
                    <a:pt x="3242" y="3110"/>
                  </a:lnTo>
                  <a:lnTo>
                    <a:pt x="3271" y="3042"/>
                  </a:lnTo>
                  <a:lnTo>
                    <a:pt x="3302" y="2975"/>
                  </a:lnTo>
                  <a:lnTo>
                    <a:pt x="3334" y="2909"/>
                  </a:lnTo>
                  <a:lnTo>
                    <a:pt x="3369" y="2844"/>
                  </a:lnTo>
                  <a:lnTo>
                    <a:pt x="3403" y="2779"/>
                  </a:lnTo>
                  <a:lnTo>
                    <a:pt x="3441" y="2716"/>
                  </a:lnTo>
                  <a:lnTo>
                    <a:pt x="3479" y="2653"/>
                  </a:lnTo>
                  <a:lnTo>
                    <a:pt x="3520" y="2591"/>
                  </a:lnTo>
                  <a:lnTo>
                    <a:pt x="3561" y="2530"/>
                  </a:lnTo>
                  <a:lnTo>
                    <a:pt x="3604" y="2470"/>
                  </a:lnTo>
                  <a:lnTo>
                    <a:pt x="3650" y="2411"/>
                  </a:lnTo>
                  <a:lnTo>
                    <a:pt x="3696" y="2353"/>
                  </a:lnTo>
                  <a:lnTo>
                    <a:pt x="3744" y="2296"/>
                  </a:lnTo>
                  <a:lnTo>
                    <a:pt x="3793" y="2240"/>
                  </a:lnTo>
                  <a:lnTo>
                    <a:pt x="3844" y="2185"/>
                  </a:lnTo>
                  <a:lnTo>
                    <a:pt x="3896" y="2132"/>
                  </a:lnTo>
                  <a:lnTo>
                    <a:pt x="1765" y="0"/>
                  </a:lnTo>
                  <a:close/>
                </a:path>
              </a:pathLst>
            </a:custGeom>
            <a:solidFill>
              <a:srgbClr val="5591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nvGrpSpPr>
            <p:cNvPr id="52" name="456 Grupo">
              <a:extLst>
                <a:ext uri="{FF2B5EF4-FFF2-40B4-BE49-F238E27FC236}">
                  <a16:creationId xmlns:a16="http://schemas.microsoft.com/office/drawing/2014/main" xmlns="" id="{4C198C33-CB54-41EC-B4DD-CE31C12EAE1E}"/>
                </a:ext>
              </a:extLst>
            </p:cNvPr>
            <p:cNvGrpSpPr/>
            <p:nvPr/>
          </p:nvGrpSpPr>
          <p:grpSpPr>
            <a:xfrm>
              <a:off x="2698111" y="2875609"/>
              <a:ext cx="321910" cy="375954"/>
              <a:chOff x="5265738" y="1681163"/>
              <a:chExt cx="434975" cy="508000"/>
            </a:xfrm>
          </p:grpSpPr>
          <p:sp>
            <p:nvSpPr>
              <p:cNvPr id="71" name="Freeform 352">
                <a:extLst>
                  <a:ext uri="{FF2B5EF4-FFF2-40B4-BE49-F238E27FC236}">
                    <a16:creationId xmlns:a16="http://schemas.microsoft.com/office/drawing/2014/main" xmlns="" id="{66A1510E-4FDD-48E6-9F81-DEF0489CD931}"/>
                  </a:ext>
                </a:extLst>
              </p:cNvPr>
              <p:cNvSpPr>
                <a:spLocks/>
              </p:cNvSpPr>
              <p:nvPr/>
            </p:nvSpPr>
            <p:spPr bwMode="auto">
              <a:xfrm>
                <a:off x="5265738" y="2036763"/>
                <a:ext cx="434975" cy="152400"/>
              </a:xfrm>
              <a:custGeom>
                <a:avLst/>
                <a:gdLst>
                  <a:gd name="T0" fmla="*/ 741 w 1099"/>
                  <a:gd name="T1" fmla="*/ 12 h 386"/>
                  <a:gd name="T2" fmla="*/ 739 w 1099"/>
                  <a:gd name="T3" fmla="*/ 35 h 386"/>
                  <a:gd name="T4" fmla="*/ 739 w 1099"/>
                  <a:gd name="T5" fmla="*/ 56 h 386"/>
                  <a:gd name="T6" fmla="*/ 743 w 1099"/>
                  <a:gd name="T7" fmla="*/ 75 h 386"/>
                  <a:gd name="T8" fmla="*/ 749 w 1099"/>
                  <a:gd name="T9" fmla="*/ 92 h 386"/>
                  <a:gd name="T10" fmla="*/ 756 w 1099"/>
                  <a:gd name="T11" fmla="*/ 105 h 386"/>
                  <a:gd name="T12" fmla="*/ 765 w 1099"/>
                  <a:gd name="T13" fmla="*/ 115 h 386"/>
                  <a:gd name="T14" fmla="*/ 774 w 1099"/>
                  <a:gd name="T15" fmla="*/ 120 h 386"/>
                  <a:gd name="T16" fmla="*/ 804 w 1099"/>
                  <a:gd name="T17" fmla="*/ 125 h 386"/>
                  <a:gd name="T18" fmla="*/ 852 w 1099"/>
                  <a:gd name="T19" fmla="*/ 136 h 386"/>
                  <a:gd name="T20" fmla="*/ 897 w 1099"/>
                  <a:gd name="T21" fmla="*/ 148 h 386"/>
                  <a:gd name="T22" fmla="*/ 938 w 1099"/>
                  <a:gd name="T23" fmla="*/ 163 h 386"/>
                  <a:gd name="T24" fmla="*/ 976 w 1099"/>
                  <a:gd name="T25" fmla="*/ 180 h 386"/>
                  <a:gd name="T26" fmla="*/ 1010 w 1099"/>
                  <a:gd name="T27" fmla="*/ 197 h 386"/>
                  <a:gd name="T28" fmla="*/ 1042 w 1099"/>
                  <a:gd name="T29" fmla="*/ 216 h 386"/>
                  <a:gd name="T30" fmla="*/ 1070 w 1099"/>
                  <a:gd name="T31" fmla="*/ 237 h 386"/>
                  <a:gd name="T32" fmla="*/ 1088 w 1099"/>
                  <a:gd name="T33" fmla="*/ 253 h 386"/>
                  <a:gd name="T34" fmla="*/ 1096 w 1099"/>
                  <a:gd name="T35" fmla="*/ 266 h 386"/>
                  <a:gd name="T36" fmla="*/ 1099 w 1099"/>
                  <a:gd name="T37" fmla="*/ 279 h 386"/>
                  <a:gd name="T38" fmla="*/ 1099 w 1099"/>
                  <a:gd name="T39" fmla="*/ 293 h 386"/>
                  <a:gd name="T40" fmla="*/ 1095 w 1099"/>
                  <a:gd name="T41" fmla="*/ 306 h 386"/>
                  <a:gd name="T42" fmla="*/ 1088 w 1099"/>
                  <a:gd name="T43" fmla="*/ 319 h 386"/>
                  <a:gd name="T44" fmla="*/ 1077 w 1099"/>
                  <a:gd name="T45" fmla="*/ 329 h 386"/>
                  <a:gd name="T46" fmla="*/ 1063 w 1099"/>
                  <a:gd name="T47" fmla="*/ 337 h 386"/>
                  <a:gd name="T48" fmla="*/ 1015 w 1099"/>
                  <a:gd name="T49" fmla="*/ 346 h 386"/>
                  <a:gd name="T50" fmla="*/ 912 w 1099"/>
                  <a:gd name="T51" fmla="*/ 361 h 386"/>
                  <a:gd name="T52" fmla="*/ 783 w 1099"/>
                  <a:gd name="T53" fmla="*/ 375 h 386"/>
                  <a:gd name="T54" fmla="*/ 672 w 1099"/>
                  <a:gd name="T55" fmla="*/ 383 h 386"/>
                  <a:gd name="T56" fmla="*/ 591 w 1099"/>
                  <a:gd name="T57" fmla="*/ 385 h 386"/>
                  <a:gd name="T58" fmla="*/ 505 w 1099"/>
                  <a:gd name="T59" fmla="*/ 385 h 386"/>
                  <a:gd name="T60" fmla="*/ 423 w 1099"/>
                  <a:gd name="T61" fmla="*/ 383 h 386"/>
                  <a:gd name="T62" fmla="*/ 310 w 1099"/>
                  <a:gd name="T63" fmla="*/ 375 h 386"/>
                  <a:gd name="T64" fmla="*/ 183 w 1099"/>
                  <a:gd name="T65" fmla="*/ 361 h 386"/>
                  <a:gd name="T66" fmla="*/ 82 w 1099"/>
                  <a:gd name="T67" fmla="*/ 346 h 386"/>
                  <a:gd name="T68" fmla="*/ 35 w 1099"/>
                  <a:gd name="T69" fmla="*/ 337 h 386"/>
                  <a:gd name="T70" fmla="*/ 22 w 1099"/>
                  <a:gd name="T71" fmla="*/ 329 h 386"/>
                  <a:gd name="T72" fmla="*/ 12 w 1099"/>
                  <a:gd name="T73" fmla="*/ 319 h 386"/>
                  <a:gd name="T74" fmla="*/ 4 w 1099"/>
                  <a:gd name="T75" fmla="*/ 306 h 386"/>
                  <a:gd name="T76" fmla="*/ 0 w 1099"/>
                  <a:gd name="T77" fmla="*/ 293 h 386"/>
                  <a:gd name="T78" fmla="*/ 0 w 1099"/>
                  <a:gd name="T79" fmla="*/ 279 h 386"/>
                  <a:gd name="T80" fmla="*/ 4 w 1099"/>
                  <a:gd name="T81" fmla="*/ 266 h 386"/>
                  <a:gd name="T82" fmla="*/ 13 w 1099"/>
                  <a:gd name="T83" fmla="*/ 253 h 386"/>
                  <a:gd name="T84" fmla="*/ 31 w 1099"/>
                  <a:gd name="T85" fmla="*/ 237 h 386"/>
                  <a:gd name="T86" fmla="*/ 59 w 1099"/>
                  <a:gd name="T87" fmla="*/ 216 h 386"/>
                  <a:gd name="T88" fmla="*/ 91 w 1099"/>
                  <a:gd name="T89" fmla="*/ 197 h 386"/>
                  <a:gd name="T90" fmla="*/ 124 w 1099"/>
                  <a:gd name="T91" fmla="*/ 180 h 386"/>
                  <a:gd name="T92" fmla="*/ 161 w 1099"/>
                  <a:gd name="T93" fmla="*/ 163 h 386"/>
                  <a:gd name="T94" fmla="*/ 201 w 1099"/>
                  <a:gd name="T95" fmla="*/ 148 h 386"/>
                  <a:gd name="T96" fmla="*/ 245 w 1099"/>
                  <a:gd name="T97" fmla="*/ 136 h 386"/>
                  <a:gd name="T98" fmla="*/ 293 w 1099"/>
                  <a:gd name="T99" fmla="*/ 125 h 386"/>
                  <a:gd name="T100" fmla="*/ 321 w 1099"/>
                  <a:gd name="T101" fmla="*/ 119 h 386"/>
                  <a:gd name="T102" fmla="*/ 329 w 1099"/>
                  <a:gd name="T103" fmla="*/ 113 h 386"/>
                  <a:gd name="T104" fmla="*/ 337 w 1099"/>
                  <a:gd name="T105" fmla="*/ 103 h 386"/>
                  <a:gd name="T106" fmla="*/ 345 w 1099"/>
                  <a:gd name="T107" fmla="*/ 90 h 386"/>
                  <a:gd name="T108" fmla="*/ 351 w 1099"/>
                  <a:gd name="T109" fmla="*/ 74 h 386"/>
                  <a:gd name="T110" fmla="*/ 356 w 1099"/>
                  <a:gd name="T111" fmla="*/ 54 h 386"/>
                  <a:gd name="T112" fmla="*/ 358 w 1099"/>
                  <a:gd name="T113" fmla="*/ 34 h 386"/>
                  <a:gd name="T114" fmla="*/ 356 w 1099"/>
                  <a:gd name="T115" fmla="*/ 11 h 386"/>
                  <a:gd name="T116" fmla="*/ 743 w 1099"/>
                  <a:gd name="T117"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9" h="386">
                    <a:moveTo>
                      <a:pt x="743" y="0"/>
                    </a:moveTo>
                    <a:lnTo>
                      <a:pt x="741" y="12"/>
                    </a:lnTo>
                    <a:lnTo>
                      <a:pt x="739" y="23"/>
                    </a:lnTo>
                    <a:lnTo>
                      <a:pt x="739" y="35"/>
                    </a:lnTo>
                    <a:lnTo>
                      <a:pt x="739" y="46"/>
                    </a:lnTo>
                    <a:lnTo>
                      <a:pt x="739" y="56"/>
                    </a:lnTo>
                    <a:lnTo>
                      <a:pt x="741" y="66"/>
                    </a:lnTo>
                    <a:lnTo>
                      <a:pt x="743" y="75"/>
                    </a:lnTo>
                    <a:lnTo>
                      <a:pt x="746" y="84"/>
                    </a:lnTo>
                    <a:lnTo>
                      <a:pt x="749" y="92"/>
                    </a:lnTo>
                    <a:lnTo>
                      <a:pt x="753" y="100"/>
                    </a:lnTo>
                    <a:lnTo>
                      <a:pt x="756" y="105"/>
                    </a:lnTo>
                    <a:lnTo>
                      <a:pt x="761" y="110"/>
                    </a:lnTo>
                    <a:lnTo>
                      <a:pt x="765" y="115"/>
                    </a:lnTo>
                    <a:lnTo>
                      <a:pt x="769" y="118"/>
                    </a:lnTo>
                    <a:lnTo>
                      <a:pt x="774" y="120"/>
                    </a:lnTo>
                    <a:lnTo>
                      <a:pt x="778" y="120"/>
                    </a:lnTo>
                    <a:lnTo>
                      <a:pt x="804" y="125"/>
                    </a:lnTo>
                    <a:lnTo>
                      <a:pt x="829" y="130"/>
                    </a:lnTo>
                    <a:lnTo>
                      <a:pt x="852" y="136"/>
                    </a:lnTo>
                    <a:lnTo>
                      <a:pt x="875" y="142"/>
                    </a:lnTo>
                    <a:lnTo>
                      <a:pt x="897" y="148"/>
                    </a:lnTo>
                    <a:lnTo>
                      <a:pt x="917" y="156"/>
                    </a:lnTo>
                    <a:lnTo>
                      <a:pt x="938" y="163"/>
                    </a:lnTo>
                    <a:lnTo>
                      <a:pt x="957" y="171"/>
                    </a:lnTo>
                    <a:lnTo>
                      <a:pt x="976" y="180"/>
                    </a:lnTo>
                    <a:lnTo>
                      <a:pt x="993" y="188"/>
                    </a:lnTo>
                    <a:lnTo>
                      <a:pt x="1010" y="197"/>
                    </a:lnTo>
                    <a:lnTo>
                      <a:pt x="1027" y="207"/>
                    </a:lnTo>
                    <a:lnTo>
                      <a:pt x="1042" y="216"/>
                    </a:lnTo>
                    <a:lnTo>
                      <a:pt x="1057" y="226"/>
                    </a:lnTo>
                    <a:lnTo>
                      <a:pt x="1070" y="237"/>
                    </a:lnTo>
                    <a:lnTo>
                      <a:pt x="1084" y="248"/>
                    </a:lnTo>
                    <a:lnTo>
                      <a:pt x="1088" y="253"/>
                    </a:lnTo>
                    <a:lnTo>
                      <a:pt x="1092" y="259"/>
                    </a:lnTo>
                    <a:lnTo>
                      <a:pt x="1096" y="266"/>
                    </a:lnTo>
                    <a:lnTo>
                      <a:pt x="1098" y="272"/>
                    </a:lnTo>
                    <a:lnTo>
                      <a:pt x="1099" y="279"/>
                    </a:lnTo>
                    <a:lnTo>
                      <a:pt x="1099" y="287"/>
                    </a:lnTo>
                    <a:lnTo>
                      <a:pt x="1099" y="293"/>
                    </a:lnTo>
                    <a:lnTo>
                      <a:pt x="1097" y="299"/>
                    </a:lnTo>
                    <a:lnTo>
                      <a:pt x="1095" y="306"/>
                    </a:lnTo>
                    <a:lnTo>
                      <a:pt x="1091" y="312"/>
                    </a:lnTo>
                    <a:lnTo>
                      <a:pt x="1088" y="319"/>
                    </a:lnTo>
                    <a:lnTo>
                      <a:pt x="1083" y="324"/>
                    </a:lnTo>
                    <a:lnTo>
                      <a:pt x="1077" y="329"/>
                    </a:lnTo>
                    <a:lnTo>
                      <a:pt x="1071" y="333"/>
                    </a:lnTo>
                    <a:lnTo>
                      <a:pt x="1063" y="337"/>
                    </a:lnTo>
                    <a:lnTo>
                      <a:pt x="1055" y="339"/>
                    </a:lnTo>
                    <a:lnTo>
                      <a:pt x="1015" y="346"/>
                    </a:lnTo>
                    <a:lnTo>
                      <a:pt x="967" y="354"/>
                    </a:lnTo>
                    <a:lnTo>
                      <a:pt x="912" y="361"/>
                    </a:lnTo>
                    <a:lnTo>
                      <a:pt x="852" y="369"/>
                    </a:lnTo>
                    <a:lnTo>
                      <a:pt x="783" y="375"/>
                    </a:lnTo>
                    <a:lnTo>
                      <a:pt x="711" y="381"/>
                    </a:lnTo>
                    <a:lnTo>
                      <a:pt x="672" y="383"/>
                    </a:lnTo>
                    <a:lnTo>
                      <a:pt x="632" y="384"/>
                    </a:lnTo>
                    <a:lnTo>
                      <a:pt x="591" y="385"/>
                    </a:lnTo>
                    <a:lnTo>
                      <a:pt x="548" y="386"/>
                    </a:lnTo>
                    <a:lnTo>
                      <a:pt x="505" y="385"/>
                    </a:lnTo>
                    <a:lnTo>
                      <a:pt x="463" y="384"/>
                    </a:lnTo>
                    <a:lnTo>
                      <a:pt x="423" y="383"/>
                    </a:lnTo>
                    <a:lnTo>
                      <a:pt x="384" y="381"/>
                    </a:lnTo>
                    <a:lnTo>
                      <a:pt x="310" y="375"/>
                    </a:lnTo>
                    <a:lnTo>
                      <a:pt x="243" y="369"/>
                    </a:lnTo>
                    <a:lnTo>
                      <a:pt x="183" y="361"/>
                    </a:lnTo>
                    <a:lnTo>
                      <a:pt x="129" y="354"/>
                    </a:lnTo>
                    <a:lnTo>
                      <a:pt x="82" y="346"/>
                    </a:lnTo>
                    <a:lnTo>
                      <a:pt x="41" y="339"/>
                    </a:lnTo>
                    <a:lnTo>
                      <a:pt x="35" y="337"/>
                    </a:lnTo>
                    <a:lnTo>
                      <a:pt x="27" y="333"/>
                    </a:lnTo>
                    <a:lnTo>
                      <a:pt x="22" y="329"/>
                    </a:lnTo>
                    <a:lnTo>
                      <a:pt x="16" y="324"/>
                    </a:lnTo>
                    <a:lnTo>
                      <a:pt x="12" y="319"/>
                    </a:lnTo>
                    <a:lnTo>
                      <a:pt x="8" y="312"/>
                    </a:lnTo>
                    <a:lnTo>
                      <a:pt x="4" y="306"/>
                    </a:lnTo>
                    <a:lnTo>
                      <a:pt x="2" y="299"/>
                    </a:lnTo>
                    <a:lnTo>
                      <a:pt x="0" y="293"/>
                    </a:lnTo>
                    <a:lnTo>
                      <a:pt x="0" y="287"/>
                    </a:lnTo>
                    <a:lnTo>
                      <a:pt x="0" y="279"/>
                    </a:lnTo>
                    <a:lnTo>
                      <a:pt x="2" y="272"/>
                    </a:lnTo>
                    <a:lnTo>
                      <a:pt x="4" y="266"/>
                    </a:lnTo>
                    <a:lnTo>
                      <a:pt x="8" y="259"/>
                    </a:lnTo>
                    <a:lnTo>
                      <a:pt x="13" y="253"/>
                    </a:lnTo>
                    <a:lnTo>
                      <a:pt x="18" y="248"/>
                    </a:lnTo>
                    <a:lnTo>
                      <a:pt x="31" y="237"/>
                    </a:lnTo>
                    <a:lnTo>
                      <a:pt x="45" y="226"/>
                    </a:lnTo>
                    <a:lnTo>
                      <a:pt x="59" y="216"/>
                    </a:lnTo>
                    <a:lnTo>
                      <a:pt x="75" y="207"/>
                    </a:lnTo>
                    <a:lnTo>
                      <a:pt x="91" y="197"/>
                    </a:lnTo>
                    <a:lnTo>
                      <a:pt x="107" y="188"/>
                    </a:lnTo>
                    <a:lnTo>
                      <a:pt x="124" y="180"/>
                    </a:lnTo>
                    <a:lnTo>
                      <a:pt x="143" y="171"/>
                    </a:lnTo>
                    <a:lnTo>
                      <a:pt x="161" y="163"/>
                    </a:lnTo>
                    <a:lnTo>
                      <a:pt x="181" y="156"/>
                    </a:lnTo>
                    <a:lnTo>
                      <a:pt x="201" y="148"/>
                    </a:lnTo>
                    <a:lnTo>
                      <a:pt x="223" y="142"/>
                    </a:lnTo>
                    <a:lnTo>
                      <a:pt x="245" y="136"/>
                    </a:lnTo>
                    <a:lnTo>
                      <a:pt x="268" y="130"/>
                    </a:lnTo>
                    <a:lnTo>
                      <a:pt x="293" y="125"/>
                    </a:lnTo>
                    <a:lnTo>
                      <a:pt x="318" y="120"/>
                    </a:lnTo>
                    <a:lnTo>
                      <a:pt x="321" y="119"/>
                    </a:lnTo>
                    <a:lnTo>
                      <a:pt x="325" y="117"/>
                    </a:lnTo>
                    <a:lnTo>
                      <a:pt x="329" y="113"/>
                    </a:lnTo>
                    <a:lnTo>
                      <a:pt x="333" y="108"/>
                    </a:lnTo>
                    <a:lnTo>
                      <a:pt x="337" y="103"/>
                    </a:lnTo>
                    <a:lnTo>
                      <a:pt x="342" y="96"/>
                    </a:lnTo>
                    <a:lnTo>
                      <a:pt x="345" y="90"/>
                    </a:lnTo>
                    <a:lnTo>
                      <a:pt x="348" y="82"/>
                    </a:lnTo>
                    <a:lnTo>
                      <a:pt x="351" y="74"/>
                    </a:lnTo>
                    <a:lnTo>
                      <a:pt x="353" y="64"/>
                    </a:lnTo>
                    <a:lnTo>
                      <a:pt x="356" y="54"/>
                    </a:lnTo>
                    <a:lnTo>
                      <a:pt x="357" y="44"/>
                    </a:lnTo>
                    <a:lnTo>
                      <a:pt x="358" y="34"/>
                    </a:lnTo>
                    <a:lnTo>
                      <a:pt x="357" y="23"/>
                    </a:lnTo>
                    <a:lnTo>
                      <a:pt x="356" y="11"/>
                    </a:lnTo>
                    <a:lnTo>
                      <a:pt x="352" y="0"/>
                    </a:lnTo>
                    <a:lnTo>
                      <a:pt x="743"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2" name="Freeform 353">
                <a:extLst>
                  <a:ext uri="{FF2B5EF4-FFF2-40B4-BE49-F238E27FC236}">
                    <a16:creationId xmlns:a16="http://schemas.microsoft.com/office/drawing/2014/main" xmlns="" id="{5D3435A3-65C6-4DE7-8D1E-C82A73F9E1E7}"/>
                  </a:ext>
                </a:extLst>
              </p:cNvPr>
              <p:cNvSpPr>
                <a:spLocks/>
              </p:cNvSpPr>
              <p:nvPr/>
            </p:nvSpPr>
            <p:spPr bwMode="auto">
              <a:xfrm>
                <a:off x="5346701" y="1681163"/>
                <a:ext cx="271463" cy="396875"/>
              </a:xfrm>
              <a:custGeom>
                <a:avLst/>
                <a:gdLst>
                  <a:gd name="T0" fmla="*/ 662 w 684"/>
                  <a:gd name="T1" fmla="*/ 457 h 999"/>
                  <a:gd name="T2" fmla="*/ 673 w 684"/>
                  <a:gd name="T3" fmla="*/ 433 h 999"/>
                  <a:gd name="T4" fmla="*/ 682 w 684"/>
                  <a:gd name="T5" fmla="*/ 389 h 999"/>
                  <a:gd name="T6" fmla="*/ 684 w 684"/>
                  <a:gd name="T7" fmla="*/ 353 h 999"/>
                  <a:gd name="T8" fmla="*/ 678 w 684"/>
                  <a:gd name="T9" fmla="*/ 295 h 999"/>
                  <a:gd name="T10" fmla="*/ 654 w 684"/>
                  <a:gd name="T11" fmla="*/ 235 h 999"/>
                  <a:gd name="T12" fmla="*/ 615 w 684"/>
                  <a:gd name="T13" fmla="*/ 184 h 999"/>
                  <a:gd name="T14" fmla="*/ 564 w 684"/>
                  <a:gd name="T15" fmla="*/ 145 h 999"/>
                  <a:gd name="T16" fmla="*/ 503 w 684"/>
                  <a:gd name="T17" fmla="*/ 118 h 999"/>
                  <a:gd name="T18" fmla="*/ 409 w 684"/>
                  <a:gd name="T19" fmla="*/ 91 h 999"/>
                  <a:gd name="T20" fmla="*/ 318 w 684"/>
                  <a:gd name="T21" fmla="*/ 63 h 999"/>
                  <a:gd name="T22" fmla="*/ 254 w 684"/>
                  <a:gd name="T23" fmla="*/ 36 h 999"/>
                  <a:gd name="T24" fmla="*/ 204 w 684"/>
                  <a:gd name="T25" fmla="*/ 3 h 999"/>
                  <a:gd name="T26" fmla="*/ 198 w 684"/>
                  <a:gd name="T27" fmla="*/ 0 h 999"/>
                  <a:gd name="T28" fmla="*/ 193 w 684"/>
                  <a:gd name="T29" fmla="*/ 11 h 999"/>
                  <a:gd name="T30" fmla="*/ 188 w 684"/>
                  <a:gd name="T31" fmla="*/ 75 h 999"/>
                  <a:gd name="T32" fmla="*/ 182 w 684"/>
                  <a:gd name="T33" fmla="*/ 115 h 999"/>
                  <a:gd name="T34" fmla="*/ 154 w 684"/>
                  <a:gd name="T35" fmla="*/ 134 h 999"/>
                  <a:gd name="T36" fmla="*/ 96 w 684"/>
                  <a:gd name="T37" fmla="*/ 170 h 999"/>
                  <a:gd name="T38" fmla="*/ 48 w 684"/>
                  <a:gd name="T39" fmla="*/ 214 h 999"/>
                  <a:gd name="T40" fmla="*/ 24 w 684"/>
                  <a:gd name="T41" fmla="*/ 249 h 999"/>
                  <a:gd name="T42" fmla="*/ 12 w 684"/>
                  <a:gd name="T43" fmla="*/ 277 h 999"/>
                  <a:gd name="T44" fmla="*/ 4 w 684"/>
                  <a:gd name="T45" fmla="*/ 308 h 999"/>
                  <a:gd name="T46" fmla="*/ 0 w 684"/>
                  <a:gd name="T47" fmla="*/ 343 h 999"/>
                  <a:gd name="T48" fmla="*/ 4 w 684"/>
                  <a:gd name="T49" fmla="*/ 380 h 999"/>
                  <a:gd name="T50" fmla="*/ 11 w 684"/>
                  <a:gd name="T51" fmla="*/ 414 h 999"/>
                  <a:gd name="T52" fmla="*/ 23 w 684"/>
                  <a:gd name="T53" fmla="*/ 431 h 999"/>
                  <a:gd name="T54" fmla="*/ 38 w 684"/>
                  <a:gd name="T55" fmla="*/ 456 h 999"/>
                  <a:gd name="T56" fmla="*/ 24 w 684"/>
                  <a:gd name="T57" fmla="*/ 492 h 999"/>
                  <a:gd name="T58" fmla="*/ 14 w 684"/>
                  <a:gd name="T59" fmla="*/ 517 h 999"/>
                  <a:gd name="T60" fmla="*/ 16 w 684"/>
                  <a:gd name="T61" fmla="*/ 563 h 999"/>
                  <a:gd name="T62" fmla="*/ 25 w 684"/>
                  <a:gd name="T63" fmla="*/ 616 h 999"/>
                  <a:gd name="T64" fmla="*/ 38 w 684"/>
                  <a:gd name="T65" fmla="*/ 644 h 999"/>
                  <a:gd name="T66" fmla="*/ 58 w 684"/>
                  <a:gd name="T67" fmla="*/ 666 h 999"/>
                  <a:gd name="T68" fmla="*/ 71 w 684"/>
                  <a:gd name="T69" fmla="*/ 706 h 999"/>
                  <a:gd name="T70" fmla="*/ 94 w 684"/>
                  <a:gd name="T71" fmla="*/ 780 h 999"/>
                  <a:gd name="T72" fmla="*/ 134 w 684"/>
                  <a:gd name="T73" fmla="*/ 872 h 999"/>
                  <a:gd name="T74" fmla="*/ 175 w 684"/>
                  <a:gd name="T75" fmla="*/ 920 h 999"/>
                  <a:gd name="T76" fmla="*/ 247 w 684"/>
                  <a:gd name="T77" fmla="*/ 974 h 999"/>
                  <a:gd name="T78" fmla="*/ 292 w 684"/>
                  <a:gd name="T79" fmla="*/ 996 h 999"/>
                  <a:gd name="T80" fmla="*/ 314 w 684"/>
                  <a:gd name="T81" fmla="*/ 999 h 999"/>
                  <a:gd name="T82" fmla="*/ 327 w 684"/>
                  <a:gd name="T83" fmla="*/ 991 h 999"/>
                  <a:gd name="T84" fmla="*/ 348 w 684"/>
                  <a:gd name="T85" fmla="*/ 988 h 999"/>
                  <a:gd name="T86" fmla="*/ 367 w 684"/>
                  <a:gd name="T87" fmla="*/ 991 h 999"/>
                  <a:gd name="T88" fmla="*/ 383 w 684"/>
                  <a:gd name="T89" fmla="*/ 999 h 999"/>
                  <a:gd name="T90" fmla="*/ 422 w 684"/>
                  <a:gd name="T91" fmla="*/ 982 h 999"/>
                  <a:gd name="T92" fmla="*/ 491 w 684"/>
                  <a:gd name="T93" fmla="*/ 936 h 999"/>
                  <a:gd name="T94" fmla="*/ 541 w 684"/>
                  <a:gd name="T95" fmla="*/ 890 h 999"/>
                  <a:gd name="T96" fmla="*/ 576 w 684"/>
                  <a:gd name="T97" fmla="*/ 816 h 999"/>
                  <a:gd name="T98" fmla="*/ 609 w 684"/>
                  <a:gd name="T99" fmla="*/ 724 h 999"/>
                  <a:gd name="T100" fmla="*/ 618 w 684"/>
                  <a:gd name="T101" fmla="*/ 671 h 999"/>
                  <a:gd name="T102" fmla="*/ 640 w 684"/>
                  <a:gd name="T103" fmla="*/ 651 h 999"/>
                  <a:gd name="T104" fmla="*/ 655 w 684"/>
                  <a:gd name="T105" fmla="*/ 624 h 999"/>
                  <a:gd name="T106" fmla="*/ 666 w 684"/>
                  <a:gd name="T107" fmla="*/ 583 h 999"/>
                  <a:gd name="T108" fmla="*/ 670 w 684"/>
                  <a:gd name="T109" fmla="*/ 528 h 999"/>
                  <a:gd name="T110" fmla="*/ 663 w 684"/>
                  <a:gd name="T111" fmla="*/ 500 h 999"/>
                  <a:gd name="T112" fmla="*/ 641 w 684"/>
                  <a:gd name="T113" fmla="*/ 469 h 999"/>
                  <a:gd name="T114" fmla="*/ 647 w 684"/>
                  <a:gd name="T115" fmla="*/ 465 h 999"/>
                  <a:gd name="T116" fmla="*/ 658 w 684"/>
                  <a:gd name="T117" fmla="*/ 46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999">
                    <a:moveTo>
                      <a:pt x="658" y="469"/>
                    </a:moveTo>
                    <a:lnTo>
                      <a:pt x="660" y="463"/>
                    </a:lnTo>
                    <a:lnTo>
                      <a:pt x="662" y="457"/>
                    </a:lnTo>
                    <a:lnTo>
                      <a:pt x="665" y="450"/>
                    </a:lnTo>
                    <a:lnTo>
                      <a:pt x="668" y="442"/>
                    </a:lnTo>
                    <a:lnTo>
                      <a:pt x="673" y="433"/>
                    </a:lnTo>
                    <a:lnTo>
                      <a:pt x="676" y="421"/>
                    </a:lnTo>
                    <a:lnTo>
                      <a:pt x="679" y="407"/>
                    </a:lnTo>
                    <a:lnTo>
                      <a:pt x="682" y="389"/>
                    </a:lnTo>
                    <a:lnTo>
                      <a:pt x="683" y="376"/>
                    </a:lnTo>
                    <a:lnTo>
                      <a:pt x="684" y="364"/>
                    </a:lnTo>
                    <a:lnTo>
                      <a:pt x="684" y="353"/>
                    </a:lnTo>
                    <a:lnTo>
                      <a:pt x="684" y="341"/>
                    </a:lnTo>
                    <a:lnTo>
                      <a:pt x="681" y="318"/>
                    </a:lnTo>
                    <a:lnTo>
                      <a:pt x="678" y="295"/>
                    </a:lnTo>
                    <a:lnTo>
                      <a:pt x="671" y="275"/>
                    </a:lnTo>
                    <a:lnTo>
                      <a:pt x="664" y="254"/>
                    </a:lnTo>
                    <a:lnTo>
                      <a:pt x="654" y="235"/>
                    </a:lnTo>
                    <a:lnTo>
                      <a:pt x="642" y="217"/>
                    </a:lnTo>
                    <a:lnTo>
                      <a:pt x="629" y="200"/>
                    </a:lnTo>
                    <a:lnTo>
                      <a:pt x="615" y="184"/>
                    </a:lnTo>
                    <a:lnTo>
                      <a:pt x="599" y="170"/>
                    </a:lnTo>
                    <a:lnTo>
                      <a:pt x="582" y="157"/>
                    </a:lnTo>
                    <a:lnTo>
                      <a:pt x="564" y="145"/>
                    </a:lnTo>
                    <a:lnTo>
                      <a:pt x="545" y="134"/>
                    </a:lnTo>
                    <a:lnTo>
                      <a:pt x="524" y="126"/>
                    </a:lnTo>
                    <a:lnTo>
                      <a:pt x="503" y="118"/>
                    </a:lnTo>
                    <a:lnTo>
                      <a:pt x="481" y="112"/>
                    </a:lnTo>
                    <a:lnTo>
                      <a:pt x="449" y="102"/>
                    </a:lnTo>
                    <a:lnTo>
                      <a:pt x="409" y="91"/>
                    </a:lnTo>
                    <a:lnTo>
                      <a:pt x="365" y="78"/>
                    </a:lnTo>
                    <a:lnTo>
                      <a:pt x="342" y="70"/>
                    </a:lnTo>
                    <a:lnTo>
                      <a:pt x="318" y="63"/>
                    </a:lnTo>
                    <a:lnTo>
                      <a:pt x="295" y="54"/>
                    </a:lnTo>
                    <a:lnTo>
                      <a:pt x="274" y="46"/>
                    </a:lnTo>
                    <a:lnTo>
                      <a:pt x="254" y="36"/>
                    </a:lnTo>
                    <a:lnTo>
                      <a:pt x="235" y="26"/>
                    </a:lnTo>
                    <a:lnTo>
                      <a:pt x="219" y="14"/>
                    </a:lnTo>
                    <a:lnTo>
                      <a:pt x="204" y="3"/>
                    </a:lnTo>
                    <a:lnTo>
                      <a:pt x="203" y="1"/>
                    </a:lnTo>
                    <a:lnTo>
                      <a:pt x="200" y="0"/>
                    </a:lnTo>
                    <a:lnTo>
                      <a:pt x="198" y="0"/>
                    </a:lnTo>
                    <a:lnTo>
                      <a:pt x="197" y="1"/>
                    </a:lnTo>
                    <a:lnTo>
                      <a:pt x="195" y="5"/>
                    </a:lnTo>
                    <a:lnTo>
                      <a:pt x="193" y="11"/>
                    </a:lnTo>
                    <a:lnTo>
                      <a:pt x="191" y="28"/>
                    </a:lnTo>
                    <a:lnTo>
                      <a:pt x="190" y="51"/>
                    </a:lnTo>
                    <a:lnTo>
                      <a:pt x="188" y="75"/>
                    </a:lnTo>
                    <a:lnTo>
                      <a:pt x="186" y="98"/>
                    </a:lnTo>
                    <a:lnTo>
                      <a:pt x="184" y="107"/>
                    </a:lnTo>
                    <a:lnTo>
                      <a:pt x="182" y="115"/>
                    </a:lnTo>
                    <a:lnTo>
                      <a:pt x="179" y="120"/>
                    </a:lnTo>
                    <a:lnTo>
                      <a:pt x="175" y="125"/>
                    </a:lnTo>
                    <a:lnTo>
                      <a:pt x="154" y="134"/>
                    </a:lnTo>
                    <a:lnTo>
                      <a:pt x="133" y="145"/>
                    </a:lnTo>
                    <a:lnTo>
                      <a:pt x="114" y="157"/>
                    </a:lnTo>
                    <a:lnTo>
                      <a:pt x="96" y="170"/>
                    </a:lnTo>
                    <a:lnTo>
                      <a:pt x="78" y="184"/>
                    </a:lnTo>
                    <a:lnTo>
                      <a:pt x="63" y="198"/>
                    </a:lnTo>
                    <a:lnTo>
                      <a:pt x="48" y="214"/>
                    </a:lnTo>
                    <a:lnTo>
                      <a:pt x="36" y="230"/>
                    </a:lnTo>
                    <a:lnTo>
                      <a:pt x="30" y="239"/>
                    </a:lnTo>
                    <a:lnTo>
                      <a:pt x="24" y="249"/>
                    </a:lnTo>
                    <a:lnTo>
                      <a:pt x="20" y="257"/>
                    </a:lnTo>
                    <a:lnTo>
                      <a:pt x="16" y="267"/>
                    </a:lnTo>
                    <a:lnTo>
                      <a:pt x="12" y="277"/>
                    </a:lnTo>
                    <a:lnTo>
                      <a:pt x="8" y="288"/>
                    </a:lnTo>
                    <a:lnTo>
                      <a:pt x="6" y="299"/>
                    </a:lnTo>
                    <a:lnTo>
                      <a:pt x="4" y="308"/>
                    </a:lnTo>
                    <a:lnTo>
                      <a:pt x="2" y="320"/>
                    </a:lnTo>
                    <a:lnTo>
                      <a:pt x="2" y="331"/>
                    </a:lnTo>
                    <a:lnTo>
                      <a:pt x="0" y="343"/>
                    </a:lnTo>
                    <a:lnTo>
                      <a:pt x="0" y="355"/>
                    </a:lnTo>
                    <a:lnTo>
                      <a:pt x="2" y="368"/>
                    </a:lnTo>
                    <a:lnTo>
                      <a:pt x="4" y="380"/>
                    </a:lnTo>
                    <a:lnTo>
                      <a:pt x="6" y="393"/>
                    </a:lnTo>
                    <a:lnTo>
                      <a:pt x="8" y="407"/>
                    </a:lnTo>
                    <a:lnTo>
                      <a:pt x="11" y="414"/>
                    </a:lnTo>
                    <a:lnTo>
                      <a:pt x="14" y="421"/>
                    </a:lnTo>
                    <a:lnTo>
                      <a:pt x="19" y="426"/>
                    </a:lnTo>
                    <a:lnTo>
                      <a:pt x="23" y="431"/>
                    </a:lnTo>
                    <a:lnTo>
                      <a:pt x="29" y="438"/>
                    </a:lnTo>
                    <a:lnTo>
                      <a:pt x="33" y="445"/>
                    </a:lnTo>
                    <a:lnTo>
                      <a:pt x="38" y="456"/>
                    </a:lnTo>
                    <a:lnTo>
                      <a:pt x="43" y="469"/>
                    </a:lnTo>
                    <a:lnTo>
                      <a:pt x="34" y="479"/>
                    </a:lnTo>
                    <a:lnTo>
                      <a:pt x="24" y="492"/>
                    </a:lnTo>
                    <a:lnTo>
                      <a:pt x="20" y="500"/>
                    </a:lnTo>
                    <a:lnTo>
                      <a:pt x="17" y="508"/>
                    </a:lnTo>
                    <a:lnTo>
                      <a:pt x="14" y="517"/>
                    </a:lnTo>
                    <a:lnTo>
                      <a:pt x="14" y="528"/>
                    </a:lnTo>
                    <a:lnTo>
                      <a:pt x="14" y="544"/>
                    </a:lnTo>
                    <a:lnTo>
                      <a:pt x="16" y="563"/>
                    </a:lnTo>
                    <a:lnTo>
                      <a:pt x="19" y="585"/>
                    </a:lnTo>
                    <a:lnTo>
                      <a:pt x="23" y="605"/>
                    </a:lnTo>
                    <a:lnTo>
                      <a:pt x="25" y="616"/>
                    </a:lnTo>
                    <a:lnTo>
                      <a:pt x="30" y="626"/>
                    </a:lnTo>
                    <a:lnTo>
                      <a:pt x="34" y="636"/>
                    </a:lnTo>
                    <a:lnTo>
                      <a:pt x="38" y="644"/>
                    </a:lnTo>
                    <a:lnTo>
                      <a:pt x="44" y="653"/>
                    </a:lnTo>
                    <a:lnTo>
                      <a:pt x="50" y="659"/>
                    </a:lnTo>
                    <a:lnTo>
                      <a:pt x="58" y="666"/>
                    </a:lnTo>
                    <a:lnTo>
                      <a:pt x="66" y="671"/>
                    </a:lnTo>
                    <a:lnTo>
                      <a:pt x="67" y="688"/>
                    </a:lnTo>
                    <a:lnTo>
                      <a:pt x="71" y="706"/>
                    </a:lnTo>
                    <a:lnTo>
                      <a:pt x="75" y="724"/>
                    </a:lnTo>
                    <a:lnTo>
                      <a:pt x="80" y="743"/>
                    </a:lnTo>
                    <a:lnTo>
                      <a:pt x="94" y="780"/>
                    </a:lnTo>
                    <a:lnTo>
                      <a:pt x="108" y="816"/>
                    </a:lnTo>
                    <a:lnTo>
                      <a:pt x="123" y="847"/>
                    </a:lnTo>
                    <a:lnTo>
                      <a:pt x="134" y="872"/>
                    </a:lnTo>
                    <a:lnTo>
                      <a:pt x="143" y="890"/>
                    </a:lnTo>
                    <a:lnTo>
                      <a:pt x="146" y="896"/>
                    </a:lnTo>
                    <a:lnTo>
                      <a:pt x="175" y="920"/>
                    </a:lnTo>
                    <a:lnTo>
                      <a:pt x="201" y="942"/>
                    </a:lnTo>
                    <a:lnTo>
                      <a:pt x="225" y="959"/>
                    </a:lnTo>
                    <a:lnTo>
                      <a:pt x="247" y="974"/>
                    </a:lnTo>
                    <a:lnTo>
                      <a:pt x="266" y="985"/>
                    </a:lnTo>
                    <a:lnTo>
                      <a:pt x="285" y="993"/>
                    </a:lnTo>
                    <a:lnTo>
                      <a:pt x="292" y="996"/>
                    </a:lnTo>
                    <a:lnTo>
                      <a:pt x="300" y="998"/>
                    </a:lnTo>
                    <a:lnTo>
                      <a:pt x="306" y="999"/>
                    </a:lnTo>
                    <a:lnTo>
                      <a:pt x="314" y="999"/>
                    </a:lnTo>
                    <a:lnTo>
                      <a:pt x="316" y="998"/>
                    </a:lnTo>
                    <a:lnTo>
                      <a:pt x="322" y="993"/>
                    </a:lnTo>
                    <a:lnTo>
                      <a:pt x="327" y="991"/>
                    </a:lnTo>
                    <a:lnTo>
                      <a:pt x="333" y="989"/>
                    </a:lnTo>
                    <a:lnTo>
                      <a:pt x="340" y="988"/>
                    </a:lnTo>
                    <a:lnTo>
                      <a:pt x="348" y="988"/>
                    </a:lnTo>
                    <a:lnTo>
                      <a:pt x="355" y="988"/>
                    </a:lnTo>
                    <a:lnTo>
                      <a:pt x="360" y="989"/>
                    </a:lnTo>
                    <a:lnTo>
                      <a:pt x="367" y="991"/>
                    </a:lnTo>
                    <a:lnTo>
                      <a:pt x="372" y="993"/>
                    </a:lnTo>
                    <a:lnTo>
                      <a:pt x="380" y="998"/>
                    </a:lnTo>
                    <a:lnTo>
                      <a:pt x="383" y="999"/>
                    </a:lnTo>
                    <a:lnTo>
                      <a:pt x="391" y="998"/>
                    </a:lnTo>
                    <a:lnTo>
                      <a:pt x="403" y="991"/>
                    </a:lnTo>
                    <a:lnTo>
                      <a:pt x="422" y="982"/>
                    </a:lnTo>
                    <a:lnTo>
                      <a:pt x="443" y="970"/>
                    </a:lnTo>
                    <a:lnTo>
                      <a:pt x="466" y="953"/>
                    </a:lnTo>
                    <a:lnTo>
                      <a:pt x="491" y="936"/>
                    </a:lnTo>
                    <a:lnTo>
                      <a:pt x="515" y="917"/>
                    </a:lnTo>
                    <a:lnTo>
                      <a:pt x="537" y="896"/>
                    </a:lnTo>
                    <a:lnTo>
                      <a:pt x="541" y="890"/>
                    </a:lnTo>
                    <a:lnTo>
                      <a:pt x="549" y="872"/>
                    </a:lnTo>
                    <a:lnTo>
                      <a:pt x="562" y="847"/>
                    </a:lnTo>
                    <a:lnTo>
                      <a:pt x="576" y="816"/>
                    </a:lnTo>
                    <a:lnTo>
                      <a:pt x="590" y="780"/>
                    </a:lnTo>
                    <a:lnTo>
                      <a:pt x="603" y="743"/>
                    </a:lnTo>
                    <a:lnTo>
                      <a:pt x="609" y="724"/>
                    </a:lnTo>
                    <a:lnTo>
                      <a:pt x="613" y="706"/>
                    </a:lnTo>
                    <a:lnTo>
                      <a:pt x="616" y="688"/>
                    </a:lnTo>
                    <a:lnTo>
                      <a:pt x="618" y="671"/>
                    </a:lnTo>
                    <a:lnTo>
                      <a:pt x="627" y="665"/>
                    </a:lnTo>
                    <a:lnTo>
                      <a:pt x="634" y="658"/>
                    </a:lnTo>
                    <a:lnTo>
                      <a:pt x="640" y="651"/>
                    </a:lnTo>
                    <a:lnTo>
                      <a:pt x="647" y="642"/>
                    </a:lnTo>
                    <a:lnTo>
                      <a:pt x="651" y="634"/>
                    </a:lnTo>
                    <a:lnTo>
                      <a:pt x="655" y="624"/>
                    </a:lnTo>
                    <a:lnTo>
                      <a:pt x="658" y="614"/>
                    </a:lnTo>
                    <a:lnTo>
                      <a:pt x="662" y="603"/>
                    </a:lnTo>
                    <a:lnTo>
                      <a:pt x="666" y="583"/>
                    </a:lnTo>
                    <a:lnTo>
                      <a:pt x="669" y="562"/>
                    </a:lnTo>
                    <a:lnTo>
                      <a:pt x="670" y="544"/>
                    </a:lnTo>
                    <a:lnTo>
                      <a:pt x="670" y="528"/>
                    </a:lnTo>
                    <a:lnTo>
                      <a:pt x="669" y="517"/>
                    </a:lnTo>
                    <a:lnTo>
                      <a:pt x="667" y="508"/>
                    </a:lnTo>
                    <a:lnTo>
                      <a:pt x="663" y="500"/>
                    </a:lnTo>
                    <a:lnTo>
                      <a:pt x="658" y="492"/>
                    </a:lnTo>
                    <a:lnTo>
                      <a:pt x="649" y="479"/>
                    </a:lnTo>
                    <a:lnTo>
                      <a:pt x="641" y="469"/>
                    </a:lnTo>
                    <a:lnTo>
                      <a:pt x="642" y="466"/>
                    </a:lnTo>
                    <a:lnTo>
                      <a:pt x="644" y="465"/>
                    </a:lnTo>
                    <a:lnTo>
                      <a:pt x="647" y="465"/>
                    </a:lnTo>
                    <a:lnTo>
                      <a:pt x="650" y="465"/>
                    </a:lnTo>
                    <a:lnTo>
                      <a:pt x="656" y="468"/>
                    </a:lnTo>
                    <a:lnTo>
                      <a:pt x="658" y="469"/>
                    </a:lnTo>
                    <a:lnTo>
                      <a:pt x="658" y="469"/>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3" name="Freeform 354">
                <a:extLst>
                  <a:ext uri="{FF2B5EF4-FFF2-40B4-BE49-F238E27FC236}">
                    <a16:creationId xmlns:a16="http://schemas.microsoft.com/office/drawing/2014/main" xmlns="" id="{BF184008-F81D-494D-BB44-38E3998751B4}"/>
                  </a:ext>
                </a:extLst>
              </p:cNvPr>
              <p:cNvSpPr>
                <a:spLocks/>
              </p:cNvSpPr>
              <p:nvPr/>
            </p:nvSpPr>
            <p:spPr bwMode="auto">
              <a:xfrm>
                <a:off x="5359401" y="1797050"/>
                <a:ext cx="250825" cy="61913"/>
              </a:xfrm>
              <a:custGeom>
                <a:avLst/>
                <a:gdLst>
                  <a:gd name="T0" fmla="*/ 0 w 634"/>
                  <a:gd name="T1" fmla="*/ 137 h 156"/>
                  <a:gd name="T2" fmla="*/ 1 w 634"/>
                  <a:gd name="T3" fmla="*/ 124 h 156"/>
                  <a:gd name="T4" fmla="*/ 6 w 634"/>
                  <a:gd name="T5" fmla="*/ 115 h 156"/>
                  <a:gd name="T6" fmla="*/ 14 w 634"/>
                  <a:gd name="T7" fmla="*/ 107 h 156"/>
                  <a:gd name="T8" fmla="*/ 46 w 634"/>
                  <a:gd name="T9" fmla="*/ 90 h 156"/>
                  <a:gd name="T10" fmla="*/ 117 w 634"/>
                  <a:gd name="T11" fmla="*/ 52 h 156"/>
                  <a:gd name="T12" fmla="*/ 169 w 634"/>
                  <a:gd name="T13" fmla="*/ 18 h 156"/>
                  <a:gd name="T14" fmla="*/ 197 w 634"/>
                  <a:gd name="T15" fmla="*/ 6 h 156"/>
                  <a:gd name="T16" fmla="*/ 219 w 634"/>
                  <a:gd name="T17" fmla="*/ 2 h 156"/>
                  <a:gd name="T18" fmla="*/ 221 w 634"/>
                  <a:gd name="T19" fmla="*/ 8 h 156"/>
                  <a:gd name="T20" fmla="*/ 207 w 634"/>
                  <a:gd name="T21" fmla="*/ 26 h 156"/>
                  <a:gd name="T22" fmla="*/ 197 w 634"/>
                  <a:gd name="T23" fmla="*/ 44 h 156"/>
                  <a:gd name="T24" fmla="*/ 192 w 634"/>
                  <a:gd name="T25" fmla="*/ 65 h 156"/>
                  <a:gd name="T26" fmla="*/ 191 w 634"/>
                  <a:gd name="T27" fmla="*/ 84 h 156"/>
                  <a:gd name="T28" fmla="*/ 192 w 634"/>
                  <a:gd name="T29" fmla="*/ 104 h 156"/>
                  <a:gd name="T30" fmla="*/ 196 w 634"/>
                  <a:gd name="T31" fmla="*/ 121 h 156"/>
                  <a:gd name="T32" fmla="*/ 204 w 634"/>
                  <a:gd name="T33" fmla="*/ 137 h 156"/>
                  <a:gd name="T34" fmla="*/ 221 w 634"/>
                  <a:gd name="T35" fmla="*/ 134 h 156"/>
                  <a:gd name="T36" fmla="*/ 247 w 634"/>
                  <a:gd name="T37" fmla="*/ 119 h 156"/>
                  <a:gd name="T38" fmla="*/ 272 w 634"/>
                  <a:gd name="T39" fmla="*/ 107 h 156"/>
                  <a:gd name="T40" fmla="*/ 296 w 634"/>
                  <a:gd name="T41" fmla="*/ 99 h 156"/>
                  <a:gd name="T42" fmla="*/ 320 w 634"/>
                  <a:gd name="T43" fmla="*/ 95 h 156"/>
                  <a:gd name="T44" fmla="*/ 342 w 634"/>
                  <a:gd name="T45" fmla="*/ 94 h 156"/>
                  <a:gd name="T46" fmla="*/ 376 w 634"/>
                  <a:gd name="T47" fmla="*/ 95 h 156"/>
                  <a:gd name="T48" fmla="*/ 439 w 634"/>
                  <a:gd name="T49" fmla="*/ 106 h 156"/>
                  <a:gd name="T50" fmla="*/ 501 w 634"/>
                  <a:gd name="T51" fmla="*/ 113 h 156"/>
                  <a:gd name="T52" fmla="*/ 532 w 634"/>
                  <a:gd name="T53" fmla="*/ 111 h 156"/>
                  <a:gd name="T54" fmla="*/ 554 w 634"/>
                  <a:gd name="T55" fmla="*/ 107 h 156"/>
                  <a:gd name="T56" fmla="*/ 570 w 634"/>
                  <a:gd name="T57" fmla="*/ 102 h 156"/>
                  <a:gd name="T58" fmla="*/ 582 w 634"/>
                  <a:gd name="T59" fmla="*/ 100 h 156"/>
                  <a:gd name="T60" fmla="*/ 594 w 634"/>
                  <a:gd name="T61" fmla="*/ 102 h 156"/>
                  <a:gd name="T62" fmla="*/ 607 w 634"/>
                  <a:gd name="T63" fmla="*/ 105 h 156"/>
                  <a:gd name="T64" fmla="*/ 617 w 634"/>
                  <a:gd name="T65" fmla="*/ 111 h 156"/>
                  <a:gd name="T66" fmla="*/ 626 w 634"/>
                  <a:gd name="T67" fmla="*/ 121 h 156"/>
                  <a:gd name="T68" fmla="*/ 632 w 634"/>
                  <a:gd name="T69" fmla="*/ 133 h 156"/>
                  <a:gd name="T70" fmla="*/ 634 w 634"/>
                  <a:gd name="T71" fmla="*/ 147 h 156"/>
                  <a:gd name="T72" fmla="*/ 1 w 634"/>
                  <a:gd name="T73"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4" h="156">
                    <a:moveTo>
                      <a:pt x="1" y="144"/>
                    </a:moveTo>
                    <a:lnTo>
                      <a:pt x="0" y="137"/>
                    </a:lnTo>
                    <a:lnTo>
                      <a:pt x="0" y="131"/>
                    </a:lnTo>
                    <a:lnTo>
                      <a:pt x="1" y="124"/>
                    </a:lnTo>
                    <a:lnTo>
                      <a:pt x="3" y="120"/>
                    </a:lnTo>
                    <a:lnTo>
                      <a:pt x="6" y="115"/>
                    </a:lnTo>
                    <a:lnTo>
                      <a:pt x="9" y="110"/>
                    </a:lnTo>
                    <a:lnTo>
                      <a:pt x="14" y="107"/>
                    </a:lnTo>
                    <a:lnTo>
                      <a:pt x="19" y="103"/>
                    </a:lnTo>
                    <a:lnTo>
                      <a:pt x="46" y="90"/>
                    </a:lnTo>
                    <a:lnTo>
                      <a:pt x="81" y="75"/>
                    </a:lnTo>
                    <a:lnTo>
                      <a:pt x="117" y="52"/>
                    </a:lnTo>
                    <a:lnTo>
                      <a:pt x="151" y="29"/>
                    </a:lnTo>
                    <a:lnTo>
                      <a:pt x="169" y="18"/>
                    </a:lnTo>
                    <a:lnTo>
                      <a:pt x="188" y="10"/>
                    </a:lnTo>
                    <a:lnTo>
                      <a:pt x="197" y="6"/>
                    </a:lnTo>
                    <a:lnTo>
                      <a:pt x="208" y="4"/>
                    </a:lnTo>
                    <a:lnTo>
                      <a:pt x="219" y="2"/>
                    </a:lnTo>
                    <a:lnTo>
                      <a:pt x="231" y="0"/>
                    </a:lnTo>
                    <a:lnTo>
                      <a:pt x="221" y="8"/>
                    </a:lnTo>
                    <a:lnTo>
                      <a:pt x="214" y="16"/>
                    </a:lnTo>
                    <a:lnTo>
                      <a:pt x="207" y="26"/>
                    </a:lnTo>
                    <a:lnTo>
                      <a:pt x="202" y="35"/>
                    </a:lnTo>
                    <a:lnTo>
                      <a:pt x="197" y="44"/>
                    </a:lnTo>
                    <a:lnTo>
                      <a:pt x="194" y="54"/>
                    </a:lnTo>
                    <a:lnTo>
                      <a:pt x="192" y="65"/>
                    </a:lnTo>
                    <a:lnTo>
                      <a:pt x="191" y="75"/>
                    </a:lnTo>
                    <a:lnTo>
                      <a:pt x="191" y="84"/>
                    </a:lnTo>
                    <a:lnTo>
                      <a:pt x="191" y="94"/>
                    </a:lnTo>
                    <a:lnTo>
                      <a:pt x="192" y="104"/>
                    </a:lnTo>
                    <a:lnTo>
                      <a:pt x="194" y="112"/>
                    </a:lnTo>
                    <a:lnTo>
                      <a:pt x="196" y="121"/>
                    </a:lnTo>
                    <a:lnTo>
                      <a:pt x="200" y="130"/>
                    </a:lnTo>
                    <a:lnTo>
                      <a:pt x="204" y="137"/>
                    </a:lnTo>
                    <a:lnTo>
                      <a:pt x="207" y="144"/>
                    </a:lnTo>
                    <a:lnTo>
                      <a:pt x="221" y="134"/>
                    </a:lnTo>
                    <a:lnTo>
                      <a:pt x="234" y="126"/>
                    </a:lnTo>
                    <a:lnTo>
                      <a:pt x="247" y="119"/>
                    </a:lnTo>
                    <a:lnTo>
                      <a:pt x="259" y="112"/>
                    </a:lnTo>
                    <a:lnTo>
                      <a:pt x="272" y="107"/>
                    </a:lnTo>
                    <a:lnTo>
                      <a:pt x="284" y="104"/>
                    </a:lnTo>
                    <a:lnTo>
                      <a:pt x="296" y="99"/>
                    </a:lnTo>
                    <a:lnTo>
                      <a:pt x="308" y="97"/>
                    </a:lnTo>
                    <a:lnTo>
                      <a:pt x="320" y="95"/>
                    </a:lnTo>
                    <a:lnTo>
                      <a:pt x="331" y="94"/>
                    </a:lnTo>
                    <a:lnTo>
                      <a:pt x="342" y="94"/>
                    </a:lnTo>
                    <a:lnTo>
                      <a:pt x="353" y="94"/>
                    </a:lnTo>
                    <a:lnTo>
                      <a:pt x="376" y="95"/>
                    </a:lnTo>
                    <a:lnTo>
                      <a:pt x="397" y="98"/>
                    </a:lnTo>
                    <a:lnTo>
                      <a:pt x="439" y="106"/>
                    </a:lnTo>
                    <a:lnTo>
                      <a:pt x="481" y="111"/>
                    </a:lnTo>
                    <a:lnTo>
                      <a:pt x="501" y="113"/>
                    </a:lnTo>
                    <a:lnTo>
                      <a:pt x="522" y="112"/>
                    </a:lnTo>
                    <a:lnTo>
                      <a:pt x="532" y="111"/>
                    </a:lnTo>
                    <a:lnTo>
                      <a:pt x="543" y="110"/>
                    </a:lnTo>
                    <a:lnTo>
                      <a:pt x="554" y="107"/>
                    </a:lnTo>
                    <a:lnTo>
                      <a:pt x="565" y="104"/>
                    </a:lnTo>
                    <a:lnTo>
                      <a:pt x="570" y="102"/>
                    </a:lnTo>
                    <a:lnTo>
                      <a:pt x="576" y="100"/>
                    </a:lnTo>
                    <a:lnTo>
                      <a:pt x="582" y="100"/>
                    </a:lnTo>
                    <a:lnTo>
                      <a:pt x="589" y="100"/>
                    </a:lnTo>
                    <a:lnTo>
                      <a:pt x="594" y="102"/>
                    </a:lnTo>
                    <a:lnTo>
                      <a:pt x="600" y="103"/>
                    </a:lnTo>
                    <a:lnTo>
                      <a:pt x="607" y="105"/>
                    </a:lnTo>
                    <a:lnTo>
                      <a:pt x="612" y="108"/>
                    </a:lnTo>
                    <a:lnTo>
                      <a:pt x="617" y="111"/>
                    </a:lnTo>
                    <a:lnTo>
                      <a:pt x="622" y="116"/>
                    </a:lnTo>
                    <a:lnTo>
                      <a:pt x="626" y="121"/>
                    </a:lnTo>
                    <a:lnTo>
                      <a:pt x="630" y="126"/>
                    </a:lnTo>
                    <a:lnTo>
                      <a:pt x="632" y="133"/>
                    </a:lnTo>
                    <a:lnTo>
                      <a:pt x="634" y="139"/>
                    </a:lnTo>
                    <a:lnTo>
                      <a:pt x="634" y="147"/>
                    </a:lnTo>
                    <a:lnTo>
                      <a:pt x="634" y="156"/>
                    </a:lnTo>
                    <a:lnTo>
                      <a:pt x="1" y="144"/>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4" name="Freeform 355">
                <a:extLst>
                  <a:ext uri="{FF2B5EF4-FFF2-40B4-BE49-F238E27FC236}">
                    <a16:creationId xmlns:a16="http://schemas.microsoft.com/office/drawing/2014/main" xmlns="" id="{3FC1A2F2-1BF1-477A-946B-FFAE4126A438}"/>
                  </a:ext>
                </a:extLst>
              </p:cNvPr>
              <p:cNvSpPr>
                <a:spLocks/>
              </p:cNvSpPr>
              <p:nvPr/>
            </p:nvSpPr>
            <p:spPr bwMode="auto">
              <a:xfrm>
                <a:off x="5394326" y="2084388"/>
                <a:ext cx="177800" cy="46038"/>
              </a:xfrm>
              <a:custGeom>
                <a:avLst/>
                <a:gdLst>
                  <a:gd name="T0" fmla="*/ 449 w 449"/>
                  <a:gd name="T1" fmla="*/ 0 h 116"/>
                  <a:gd name="T2" fmla="*/ 444 w 449"/>
                  <a:gd name="T3" fmla="*/ 8 h 116"/>
                  <a:gd name="T4" fmla="*/ 439 w 449"/>
                  <a:gd name="T5" fmla="*/ 15 h 116"/>
                  <a:gd name="T6" fmla="*/ 432 w 449"/>
                  <a:gd name="T7" fmla="*/ 24 h 116"/>
                  <a:gd name="T8" fmla="*/ 424 w 449"/>
                  <a:gd name="T9" fmla="*/ 34 h 116"/>
                  <a:gd name="T10" fmla="*/ 414 w 449"/>
                  <a:gd name="T11" fmla="*/ 42 h 116"/>
                  <a:gd name="T12" fmla="*/ 403 w 449"/>
                  <a:gd name="T13" fmla="*/ 52 h 116"/>
                  <a:gd name="T14" fmla="*/ 391 w 449"/>
                  <a:gd name="T15" fmla="*/ 62 h 116"/>
                  <a:gd name="T16" fmla="*/ 377 w 449"/>
                  <a:gd name="T17" fmla="*/ 71 h 116"/>
                  <a:gd name="T18" fmla="*/ 362 w 449"/>
                  <a:gd name="T19" fmla="*/ 80 h 116"/>
                  <a:gd name="T20" fmla="*/ 346 w 449"/>
                  <a:gd name="T21" fmla="*/ 89 h 116"/>
                  <a:gd name="T22" fmla="*/ 329 w 449"/>
                  <a:gd name="T23" fmla="*/ 96 h 116"/>
                  <a:gd name="T24" fmla="*/ 310 w 449"/>
                  <a:gd name="T25" fmla="*/ 103 h 116"/>
                  <a:gd name="T26" fmla="*/ 291 w 449"/>
                  <a:gd name="T27" fmla="*/ 108 h 116"/>
                  <a:gd name="T28" fmla="*/ 269 w 449"/>
                  <a:gd name="T29" fmla="*/ 112 h 116"/>
                  <a:gd name="T30" fmla="*/ 248 w 449"/>
                  <a:gd name="T31" fmla="*/ 115 h 116"/>
                  <a:gd name="T32" fmla="*/ 224 w 449"/>
                  <a:gd name="T33" fmla="*/ 116 h 116"/>
                  <a:gd name="T34" fmla="*/ 202 w 449"/>
                  <a:gd name="T35" fmla="*/ 115 h 116"/>
                  <a:gd name="T36" fmla="*/ 181 w 449"/>
                  <a:gd name="T37" fmla="*/ 112 h 116"/>
                  <a:gd name="T38" fmla="*/ 159 w 449"/>
                  <a:gd name="T39" fmla="*/ 108 h 116"/>
                  <a:gd name="T40" fmla="*/ 140 w 449"/>
                  <a:gd name="T41" fmla="*/ 103 h 116"/>
                  <a:gd name="T42" fmla="*/ 121 w 449"/>
                  <a:gd name="T43" fmla="*/ 96 h 116"/>
                  <a:gd name="T44" fmla="*/ 103 w 449"/>
                  <a:gd name="T45" fmla="*/ 89 h 116"/>
                  <a:gd name="T46" fmla="*/ 87 w 449"/>
                  <a:gd name="T47" fmla="*/ 80 h 116"/>
                  <a:gd name="T48" fmla="*/ 70 w 449"/>
                  <a:gd name="T49" fmla="*/ 71 h 116"/>
                  <a:gd name="T50" fmla="*/ 56 w 449"/>
                  <a:gd name="T51" fmla="*/ 62 h 116"/>
                  <a:gd name="T52" fmla="*/ 43 w 449"/>
                  <a:gd name="T53" fmla="*/ 52 h 116"/>
                  <a:gd name="T54" fmla="*/ 33 w 449"/>
                  <a:gd name="T55" fmla="*/ 42 h 116"/>
                  <a:gd name="T56" fmla="*/ 23 w 449"/>
                  <a:gd name="T57" fmla="*/ 34 h 116"/>
                  <a:gd name="T58" fmla="*/ 14 w 449"/>
                  <a:gd name="T59" fmla="*/ 24 h 116"/>
                  <a:gd name="T60" fmla="*/ 8 w 449"/>
                  <a:gd name="T61" fmla="*/ 15 h 116"/>
                  <a:gd name="T62" fmla="*/ 2 w 449"/>
                  <a:gd name="T63" fmla="*/ 8 h 116"/>
                  <a:gd name="T64" fmla="*/ 0 w 449"/>
                  <a:gd name="T65" fmla="*/ 0 h 116"/>
                  <a:gd name="T66" fmla="*/ 449 w 449"/>
                  <a:gd name="T6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116">
                    <a:moveTo>
                      <a:pt x="449" y="0"/>
                    </a:moveTo>
                    <a:lnTo>
                      <a:pt x="444" y="8"/>
                    </a:lnTo>
                    <a:lnTo>
                      <a:pt x="439" y="15"/>
                    </a:lnTo>
                    <a:lnTo>
                      <a:pt x="432" y="24"/>
                    </a:lnTo>
                    <a:lnTo>
                      <a:pt x="424" y="34"/>
                    </a:lnTo>
                    <a:lnTo>
                      <a:pt x="414" y="42"/>
                    </a:lnTo>
                    <a:lnTo>
                      <a:pt x="403" y="52"/>
                    </a:lnTo>
                    <a:lnTo>
                      <a:pt x="391" y="62"/>
                    </a:lnTo>
                    <a:lnTo>
                      <a:pt x="377" y="71"/>
                    </a:lnTo>
                    <a:lnTo>
                      <a:pt x="362" y="80"/>
                    </a:lnTo>
                    <a:lnTo>
                      <a:pt x="346" y="89"/>
                    </a:lnTo>
                    <a:lnTo>
                      <a:pt x="329" y="96"/>
                    </a:lnTo>
                    <a:lnTo>
                      <a:pt x="310" y="103"/>
                    </a:lnTo>
                    <a:lnTo>
                      <a:pt x="291" y="108"/>
                    </a:lnTo>
                    <a:lnTo>
                      <a:pt x="269" y="112"/>
                    </a:lnTo>
                    <a:lnTo>
                      <a:pt x="248" y="115"/>
                    </a:lnTo>
                    <a:lnTo>
                      <a:pt x="224" y="116"/>
                    </a:lnTo>
                    <a:lnTo>
                      <a:pt x="202" y="115"/>
                    </a:lnTo>
                    <a:lnTo>
                      <a:pt x="181" y="112"/>
                    </a:lnTo>
                    <a:lnTo>
                      <a:pt x="159" y="108"/>
                    </a:lnTo>
                    <a:lnTo>
                      <a:pt x="140" y="103"/>
                    </a:lnTo>
                    <a:lnTo>
                      <a:pt x="121" y="96"/>
                    </a:lnTo>
                    <a:lnTo>
                      <a:pt x="103" y="89"/>
                    </a:lnTo>
                    <a:lnTo>
                      <a:pt x="87" y="80"/>
                    </a:lnTo>
                    <a:lnTo>
                      <a:pt x="70" y="71"/>
                    </a:lnTo>
                    <a:lnTo>
                      <a:pt x="56" y="62"/>
                    </a:lnTo>
                    <a:lnTo>
                      <a:pt x="43" y="52"/>
                    </a:lnTo>
                    <a:lnTo>
                      <a:pt x="33" y="42"/>
                    </a:lnTo>
                    <a:lnTo>
                      <a:pt x="23" y="34"/>
                    </a:lnTo>
                    <a:lnTo>
                      <a:pt x="14" y="24"/>
                    </a:lnTo>
                    <a:lnTo>
                      <a:pt x="8" y="15"/>
                    </a:lnTo>
                    <a:lnTo>
                      <a:pt x="2" y="8"/>
                    </a:lnTo>
                    <a:lnTo>
                      <a:pt x="0" y="0"/>
                    </a:lnTo>
                    <a:lnTo>
                      <a:pt x="449" y="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5" name="Freeform 356">
                <a:extLst>
                  <a:ext uri="{FF2B5EF4-FFF2-40B4-BE49-F238E27FC236}">
                    <a16:creationId xmlns:a16="http://schemas.microsoft.com/office/drawing/2014/main" xmlns="" id="{A37617FF-CD15-44F9-8458-DB0A4BEBF846}"/>
                  </a:ext>
                </a:extLst>
              </p:cNvPr>
              <p:cNvSpPr>
                <a:spLocks/>
              </p:cNvSpPr>
              <p:nvPr/>
            </p:nvSpPr>
            <p:spPr bwMode="auto">
              <a:xfrm>
                <a:off x="5448301" y="2006600"/>
                <a:ext cx="71438" cy="6350"/>
              </a:xfrm>
              <a:custGeom>
                <a:avLst/>
                <a:gdLst>
                  <a:gd name="T0" fmla="*/ 177 w 177"/>
                  <a:gd name="T1" fmla="*/ 12 h 18"/>
                  <a:gd name="T2" fmla="*/ 167 w 177"/>
                  <a:gd name="T3" fmla="*/ 10 h 18"/>
                  <a:gd name="T4" fmla="*/ 142 w 177"/>
                  <a:gd name="T5" fmla="*/ 7 h 18"/>
                  <a:gd name="T6" fmla="*/ 112 w 177"/>
                  <a:gd name="T7" fmla="*/ 3 h 18"/>
                  <a:gd name="T8" fmla="*/ 85 w 177"/>
                  <a:gd name="T9" fmla="*/ 0 h 18"/>
                  <a:gd name="T10" fmla="*/ 73 w 177"/>
                  <a:gd name="T11" fmla="*/ 2 h 18"/>
                  <a:gd name="T12" fmla="*/ 60 w 177"/>
                  <a:gd name="T13" fmla="*/ 4 h 18"/>
                  <a:gd name="T14" fmla="*/ 45 w 177"/>
                  <a:gd name="T15" fmla="*/ 6 h 18"/>
                  <a:gd name="T16" fmla="*/ 31 w 177"/>
                  <a:gd name="T17" fmla="*/ 9 h 18"/>
                  <a:gd name="T18" fmla="*/ 8 w 177"/>
                  <a:gd name="T19" fmla="*/ 16 h 18"/>
                  <a:gd name="T20" fmla="*/ 0 w 177"/>
                  <a:gd name="T21" fmla="*/ 18 h 18"/>
                  <a:gd name="T22" fmla="*/ 177 w 177"/>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8">
                    <a:moveTo>
                      <a:pt x="177" y="12"/>
                    </a:moveTo>
                    <a:lnTo>
                      <a:pt x="167" y="10"/>
                    </a:lnTo>
                    <a:lnTo>
                      <a:pt x="142" y="7"/>
                    </a:lnTo>
                    <a:lnTo>
                      <a:pt x="112" y="3"/>
                    </a:lnTo>
                    <a:lnTo>
                      <a:pt x="85" y="0"/>
                    </a:lnTo>
                    <a:lnTo>
                      <a:pt x="73" y="2"/>
                    </a:lnTo>
                    <a:lnTo>
                      <a:pt x="60" y="4"/>
                    </a:lnTo>
                    <a:lnTo>
                      <a:pt x="45" y="6"/>
                    </a:lnTo>
                    <a:lnTo>
                      <a:pt x="31" y="9"/>
                    </a:lnTo>
                    <a:lnTo>
                      <a:pt x="8" y="16"/>
                    </a:lnTo>
                    <a:lnTo>
                      <a:pt x="0" y="18"/>
                    </a:lnTo>
                    <a:lnTo>
                      <a:pt x="177" y="12"/>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6" name="Freeform 357">
                <a:extLst>
                  <a:ext uri="{FF2B5EF4-FFF2-40B4-BE49-F238E27FC236}">
                    <a16:creationId xmlns:a16="http://schemas.microsoft.com/office/drawing/2014/main" xmlns="" id="{0A8757EC-601E-4093-8533-0C8ED90FB300}"/>
                  </a:ext>
                </a:extLst>
              </p:cNvPr>
              <p:cNvSpPr>
                <a:spLocks/>
              </p:cNvSpPr>
              <p:nvPr/>
            </p:nvSpPr>
            <p:spPr bwMode="auto">
              <a:xfrm>
                <a:off x="5353051" y="1879600"/>
                <a:ext cx="260350" cy="57150"/>
              </a:xfrm>
              <a:custGeom>
                <a:avLst/>
                <a:gdLst>
                  <a:gd name="T0" fmla="*/ 481 w 656"/>
                  <a:gd name="T1" fmla="*/ 144 h 144"/>
                  <a:gd name="T2" fmla="*/ 464 w 656"/>
                  <a:gd name="T3" fmla="*/ 143 h 144"/>
                  <a:gd name="T4" fmla="*/ 447 w 656"/>
                  <a:gd name="T5" fmla="*/ 141 h 144"/>
                  <a:gd name="T6" fmla="*/ 429 w 656"/>
                  <a:gd name="T7" fmla="*/ 137 h 144"/>
                  <a:gd name="T8" fmla="*/ 413 w 656"/>
                  <a:gd name="T9" fmla="*/ 130 h 144"/>
                  <a:gd name="T10" fmla="*/ 404 w 656"/>
                  <a:gd name="T11" fmla="*/ 126 h 144"/>
                  <a:gd name="T12" fmla="*/ 384 w 656"/>
                  <a:gd name="T13" fmla="*/ 119 h 144"/>
                  <a:gd name="T14" fmla="*/ 365 w 656"/>
                  <a:gd name="T15" fmla="*/ 114 h 144"/>
                  <a:gd name="T16" fmla="*/ 345 w 656"/>
                  <a:gd name="T17" fmla="*/ 111 h 144"/>
                  <a:gd name="T18" fmla="*/ 326 w 656"/>
                  <a:gd name="T19" fmla="*/ 110 h 144"/>
                  <a:gd name="T20" fmla="*/ 305 w 656"/>
                  <a:gd name="T21" fmla="*/ 111 h 144"/>
                  <a:gd name="T22" fmla="*/ 286 w 656"/>
                  <a:gd name="T23" fmla="*/ 114 h 144"/>
                  <a:gd name="T24" fmla="*/ 266 w 656"/>
                  <a:gd name="T25" fmla="*/ 119 h 144"/>
                  <a:gd name="T26" fmla="*/ 248 w 656"/>
                  <a:gd name="T27" fmla="*/ 126 h 144"/>
                  <a:gd name="T28" fmla="*/ 238 w 656"/>
                  <a:gd name="T29" fmla="*/ 130 h 144"/>
                  <a:gd name="T30" fmla="*/ 222 w 656"/>
                  <a:gd name="T31" fmla="*/ 137 h 144"/>
                  <a:gd name="T32" fmla="*/ 205 w 656"/>
                  <a:gd name="T33" fmla="*/ 141 h 144"/>
                  <a:gd name="T34" fmla="*/ 187 w 656"/>
                  <a:gd name="T35" fmla="*/ 143 h 144"/>
                  <a:gd name="T36" fmla="*/ 169 w 656"/>
                  <a:gd name="T37" fmla="*/ 144 h 144"/>
                  <a:gd name="T38" fmla="*/ 24 w 656"/>
                  <a:gd name="T39" fmla="*/ 144 h 144"/>
                  <a:gd name="T40" fmla="*/ 17 w 656"/>
                  <a:gd name="T41" fmla="*/ 131 h 144"/>
                  <a:gd name="T42" fmla="*/ 11 w 656"/>
                  <a:gd name="T43" fmla="*/ 116 h 144"/>
                  <a:gd name="T44" fmla="*/ 7 w 656"/>
                  <a:gd name="T45" fmla="*/ 100 h 144"/>
                  <a:gd name="T46" fmla="*/ 5 w 656"/>
                  <a:gd name="T47" fmla="*/ 84 h 144"/>
                  <a:gd name="T48" fmla="*/ 3 w 656"/>
                  <a:gd name="T49" fmla="*/ 69 h 144"/>
                  <a:gd name="T50" fmla="*/ 0 w 656"/>
                  <a:gd name="T51" fmla="*/ 54 h 144"/>
                  <a:gd name="T52" fmla="*/ 0 w 656"/>
                  <a:gd name="T53" fmla="*/ 40 h 144"/>
                  <a:gd name="T54" fmla="*/ 0 w 656"/>
                  <a:gd name="T55" fmla="*/ 28 h 144"/>
                  <a:gd name="T56" fmla="*/ 0 w 656"/>
                  <a:gd name="T57" fmla="*/ 20 h 144"/>
                  <a:gd name="T58" fmla="*/ 2 w 656"/>
                  <a:gd name="T59" fmla="*/ 12 h 144"/>
                  <a:gd name="T60" fmla="*/ 4 w 656"/>
                  <a:gd name="T61" fmla="*/ 6 h 144"/>
                  <a:gd name="T62" fmla="*/ 6 w 656"/>
                  <a:gd name="T63" fmla="*/ 0 h 144"/>
                  <a:gd name="T64" fmla="*/ 649 w 656"/>
                  <a:gd name="T65" fmla="*/ 0 h 144"/>
                  <a:gd name="T66" fmla="*/ 652 w 656"/>
                  <a:gd name="T67" fmla="*/ 6 h 144"/>
                  <a:gd name="T68" fmla="*/ 654 w 656"/>
                  <a:gd name="T69" fmla="*/ 12 h 144"/>
                  <a:gd name="T70" fmla="*/ 655 w 656"/>
                  <a:gd name="T71" fmla="*/ 20 h 144"/>
                  <a:gd name="T72" fmla="*/ 656 w 656"/>
                  <a:gd name="T73" fmla="*/ 28 h 144"/>
                  <a:gd name="T74" fmla="*/ 656 w 656"/>
                  <a:gd name="T75" fmla="*/ 40 h 144"/>
                  <a:gd name="T76" fmla="*/ 655 w 656"/>
                  <a:gd name="T77" fmla="*/ 54 h 144"/>
                  <a:gd name="T78" fmla="*/ 654 w 656"/>
                  <a:gd name="T79" fmla="*/ 69 h 144"/>
                  <a:gd name="T80" fmla="*/ 652 w 656"/>
                  <a:gd name="T81" fmla="*/ 84 h 144"/>
                  <a:gd name="T82" fmla="*/ 649 w 656"/>
                  <a:gd name="T83" fmla="*/ 100 h 144"/>
                  <a:gd name="T84" fmla="*/ 644 w 656"/>
                  <a:gd name="T85" fmla="*/ 115 h 144"/>
                  <a:gd name="T86" fmla="*/ 638 w 656"/>
                  <a:gd name="T87" fmla="*/ 130 h 144"/>
                  <a:gd name="T88" fmla="*/ 630 w 656"/>
                  <a:gd name="T89" fmla="*/ 144 h 144"/>
                  <a:gd name="T90" fmla="*/ 481 w 656"/>
                  <a:gd name="T9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6" h="144">
                    <a:moveTo>
                      <a:pt x="481" y="144"/>
                    </a:moveTo>
                    <a:lnTo>
                      <a:pt x="464" y="143"/>
                    </a:lnTo>
                    <a:lnTo>
                      <a:pt x="447" y="141"/>
                    </a:lnTo>
                    <a:lnTo>
                      <a:pt x="429" y="137"/>
                    </a:lnTo>
                    <a:lnTo>
                      <a:pt x="413" y="130"/>
                    </a:lnTo>
                    <a:lnTo>
                      <a:pt x="404" y="126"/>
                    </a:lnTo>
                    <a:lnTo>
                      <a:pt x="384" y="119"/>
                    </a:lnTo>
                    <a:lnTo>
                      <a:pt x="365" y="114"/>
                    </a:lnTo>
                    <a:lnTo>
                      <a:pt x="345" y="111"/>
                    </a:lnTo>
                    <a:lnTo>
                      <a:pt x="326" y="110"/>
                    </a:lnTo>
                    <a:lnTo>
                      <a:pt x="305" y="111"/>
                    </a:lnTo>
                    <a:lnTo>
                      <a:pt x="286" y="114"/>
                    </a:lnTo>
                    <a:lnTo>
                      <a:pt x="266" y="119"/>
                    </a:lnTo>
                    <a:lnTo>
                      <a:pt x="248" y="126"/>
                    </a:lnTo>
                    <a:lnTo>
                      <a:pt x="238" y="130"/>
                    </a:lnTo>
                    <a:lnTo>
                      <a:pt x="222" y="137"/>
                    </a:lnTo>
                    <a:lnTo>
                      <a:pt x="205" y="141"/>
                    </a:lnTo>
                    <a:lnTo>
                      <a:pt x="187" y="143"/>
                    </a:lnTo>
                    <a:lnTo>
                      <a:pt x="169" y="144"/>
                    </a:lnTo>
                    <a:lnTo>
                      <a:pt x="24" y="144"/>
                    </a:lnTo>
                    <a:lnTo>
                      <a:pt x="17" y="131"/>
                    </a:lnTo>
                    <a:lnTo>
                      <a:pt x="11" y="116"/>
                    </a:lnTo>
                    <a:lnTo>
                      <a:pt x="7" y="100"/>
                    </a:lnTo>
                    <a:lnTo>
                      <a:pt x="5" y="84"/>
                    </a:lnTo>
                    <a:lnTo>
                      <a:pt x="3" y="69"/>
                    </a:lnTo>
                    <a:lnTo>
                      <a:pt x="0" y="54"/>
                    </a:lnTo>
                    <a:lnTo>
                      <a:pt x="0" y="40"/>
                    </a:lnTo>
                    <a:lnTo>
                      <a:pt x="0" y="28"/>
                    </a:lnTo>
                    <a:lnTo>
                      <a:pt x="0" y="20"/>
                    </a:lnTo>
                    <a:lnTo>
                      <a:pt x="2" y="12"/>
                    </a:lnTo>
                    <a:lnTo>
                      <a:pt x="4" y="6"/>
                    </a:lnTo>
                    <a:lnTo>
                      <a:pt x="6" y="0"/>
                    </a:lnTo>
                    <a:lnTo>
                      <a:pt x="649" y="0"/>
                    </a:lnTo>
                    <a:lnTo>
                      <a:pt x="652" y="6"/>
                    </a:lnTo>
                    <a:lnTo>
                      <a:pt x="654" y="12"/>
                    </a:lnTo>
                    <a:lnTo>
                      <a:pt x="655" y="20"/>
                    </a:lnTo>
                    <a:lnTo>
                      <a:pt x="656" y="28"/>
                    </a:lnTo>
                    <a:lnTo>
                      <a:pt x="656" y="40"/>
                    </a:lnTo>
                    <a:lnTo>
                      <a:pt x="655" y="54"/>
                    </a:lnTo>
                    <a:lnTo>
                      <a:pt x="654" y="69"/>
                    </a:lnTo>
                    <a:lnTo>
                      <a:pt x="652" y="84"/>
                    </a:lnTo>
                    <a:lnTo>
                      <a:pt x="649" y="100"/>
                    </a:lnTo>
                    <a:lnTo>
                      <a:pt x="644" y="115"/>
                    </a:lnTo>
                    <a:lnTo>
                      <a:pt x="638" y="130"/>
                    </a:lnTo>
                    <a:lnTo>
                      <a:pt x="630" y="144"/>
                    </a:lnTo>
                    <a:lnTo>
                      <a:pt x="481" y="144"/>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7" name="Freeform 358">
                <a:extLst>
                  <a:ext uri="{FF2B5EF4-FFF2-40B4-BE49-F238E27FC236}">
                    <a16:creationId xmlns:a16="http://schemas.microsoft.com/office/drawing/2014/main" xmlns="" id="{E637D8F5-5ABA-4F31-83BB-147BA8EEF2F5}"/>
                  </a:ext>
                </a:extLst>
              </p:cNvPr>
              <p:cNvSpPr>
                <a:spLocks/>
              </p:cNvSpPr>
              <p:nvPr/>
            </p:nvSpPr>
            <p:spPr bwMode="auto">
              <a:xfrm>
                <a:off x="5516563" y="1900238"/>
                <a:ext cx="47625" cy="15875"/>
              </a:xfrm>
              <a:custGeom>
                <a:avLst/>
                <a:gdLst>
                  <a:gd name="T0" fmla="*/ 61 w 120"/>
                  <a:gd name="T1" fmla="*/ 40 h 40"/>
                  <a:gd name="T2" fmla="*/ 52 w 120"/>
                  <a:gd name="T3" fmla="*/ 40 h 40"/>
                  <a:gd name="T4" fmla="*/ 45 w 120"/>
                  <a:gd name="T5" fmla="*/ 39 h 40"/>
                  <a:gd name="T6" fmla="*/ 36 w 120"/>
                  <a:gd name="T7" fmla="*/ 37 h 40"/>
                  <a:gd name="T8" fmla="*/ 28 w 120"/>
                  <a:gd name="T9" fmla="*/ 35 h 40"/>
                  <a:gd name="T10" fmla="*/ 21 w 120"/>
                  <a:gd name="T11" fmla="*/ 33 h 40"/>
                  <a:gd name="T12" fmla="*/ 14 w 120"/>
                  <a:gd name="T13" fmla="*/ 28 h 40"/>
                  <a:gd name="T14" fmla="*/ 7 w 120"/>
                  <a:gd name="T15" fmla="*/ 25 h 40"/>
                  <a:gd name="T16" fmla="*/ 0 w 120"/>
                  <a:gd name="T17" fmla="*/ 20 h 40"/>
                  <a:gd name="T18" fmla="*/ 7 w 120"/>
                  <a:gd name="T19" fmla="*/ 15 h 40"/>
                  <a:gd name="T20" fmla="*/ 14 w 120"/>
                  <a:gd name="T21" fmla="*/ 11 h 40"/>
                  <a:gd name="T22" fmla="*/ 22 w 120"/>
                  <a:gd name="T23" fmla="*/ 8 h 40"/>
                  <a:gd name="T24" fmla="*/ 29 w 120"/>
                  <a:gd name="T25" fmla="*/ 5 h 40"/>
                  <a:gd name="T26" fmla="*/ 37 w 120"/>
                  <a:gd name="T27" fmla="*/ 2 h 40"/>
                  <a:gd name="T28" fmla="*/ 45 w 120"/>
                  <a:gd name="T29" fmla="*/ 1 h 40"/>
                  <a:gd name="T30" fmla="*/ 52 w 120"/>
                  <a:gd name="T31" fmla="*/ 0 h 40"/>
                  <a:gd name="T32" fmla="*/ 61 w 120"/>
                  <a:gd name="T33" fmla="*/ 0 h 40"/>
                  <a:gd name="T34" fmla="*/ 68 w 120"/>
                  <a:gd name="T35" fmla="*/ 0 h 40"/>
                  <a:gd name="T36" fmla="*/ 76 w 120"/>
                  <a:gd name="T37" fmla="*/ 1 h 40"/>
                  <a:gd name="T38" fmla="*/ 85 w 120"/>
                  <a:gd name="T39" fmla="*/ 2 h 40"/>
                  <a:gd name="T40" fmla="*/ 92 w 120"/>
                  <a:gd name="T41" fmla="*/ 5 h 40"/>
                  <a:gd name="T42" fmla="*/ 100 w 120"/>
                  <a:gd name="T43" fmla="*/ 8 h 40"/>
                  <a:gd name="T44" fmla="*/ 107 w 120"/>
                  <a:gd name="T45" fmla="*/ 11 h 40"/>
                  <a:gd name="T46" fmla="*/ 114 w 120"/>
                  <a:gd name="T47" fmla="*/ 15 h 40"/>
                  <a:gd name="T48" fmla="*/ 120 w 120"/>
                  <a:gd name="T49" fmla="*/ 20 h 40"/>
                  <a:gd name="T50" fmla="*/ 114 w 120"/>
                  <a:gd name="T51" fmla="*/ 25 h 40"/>
                  <a:gd name="T52" fmla="*/ 107 w 120"/>
                  <a:gd name="T53" fmla="*/ 28 h 40"/>
                  <a:gd name="T54" fmla="*/ 100 w 120"/>
                  <a:gd name="T55" fmla="*/ 33 h 40"/>
                  <a:gd name="T56" fmla="*/ 92 w 120"/>
                  <a:gd name="T57" fmla="*/ 35 h 40"/>
                  <a:gd name="T58" fmla="*/ 85 w 120"/>
                  <a:gd name="T59" fmla="*/ 37 h 40"/>
                  <a:gd name="T60" fmla="*/ 77 w 120"/>
                  <a:gd name="T61" fmla="*/ 39 h 40"/>
                  <a:gd name="T62" fmla="*/ 68 w 120"/>
                  <a:gd name="T63" fmla="*/ 40 h 40"/>
                  <a:gd name="T64" fmla="*/ 61 w 120"/>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40">
                    <a:moveTo>
                      <a:pt x="61" y="40"/>
                    </a:moveTo>
                    <a:lnTo>
                      <a:pt x="52" y="40"/>
                    </a:lnTo>
                    <a:lnTo>
                      <a:pt x="45" y="39"/>
                    </a:lnTo>
                    <a:lnTo>
                      <a:pt x="36" y="37"/>
                    </a:lnTo>
                    <a:lnTo>
                      <a:pt x="28" y="35"/>
                    </a:lnTo>
                    <a:lnTo>
                      <a:pt x="21" y="33"/>
                    </a:lnTo>
                    <a:lnTo>
                      <a:pt x="14" y="28"/>
                    </a:lnTo>
                    <a:lnTo>
                      <a:pt x="7" y="25"/>
                    </a:lnTo>
                    <a:lnTo>
                      <a:pt x="0" y="20"/>
                    </a:lnTo>
                    <a:lnTo>
                      <a:pt x="7" y="15"/>
                    </a:lnTo>
                    <a:lnTo>
                      <a:pt x="14" y="11"/>
                    </a:lnTo>
                    <a:lnTo>
                      <a:pt x="22" y="8"/>
                    </a:lnTo>
                    <a:lnTo>
                      <a:pt x="29" y="5"/>
                    </a:lnTo>
                    <a:lnTo>
                      <a:pt x="37" y="2"/>
                    </a:lnTo>
                    <a:lnTo>
                      <a:pt x="45" y="1"/>
                    </a:lnTo>
                    <a:lnTo>
                      <a:pt x="52" y="0"/>
                    </a:lnTo>
                    <a:lnTo>
                      <a:pt x="61" y="0"/>
                    </a:lnTo>
                    <a:lnTo>
                      <a:pt x="68" y="0"/>
                    </a:lnTo>
                    <a:lnTo>
                      <a:pt x="76" y="1"/>
                    </a:lnTo>
                    <a:lnTo>
                      <a:pt x="85" y="2"/>
                    </a:lnTo>
                    <a:lnTo>
                      <a:pt x="92" y="5"/>
                    </a:lnTo>
                    <a:lnTo>
                      <a:pt x="100" y="8"/>
                    </a:lnTo>
                    <a:lnTo>
                      <a:pt x="107" y="11"/>
                    </a:lnTo>
                    <a:lnTo>
                      <a:pt x="114" y="15"/>
                    </a:lnTo>
                    <a:lnTo>
                      <a:pt x="120" y="20"/>
                    </a:lnTo>
                    <a:lnTo>
                      <a:pt x="114" y="25"/>
                    </a:lnTo>
                    <a:lnTo>
                      <a:pt x="107" y="28"/>
                    </a:lnTo>
                    <a:lnTo>
                      <a:pt x="100" y="33"/>
                    </a:lnTo>
                    <a:lnTo>
                      <a:pt x="92" y="35"/>
                    </a:lnTo>
                    <a:lnTo>
                      <a:pt x="85" y="37"/>
                    </a:lnTo>
                    <a:lnTo>
                      <a:pt x="77" y="39"/>
                    </a:lnTo>
                    <a:lnTo>
                      <a:pt x="68" y="40"/>
                    </a:lnTo>
                    <a:lnTo>
                      <a:pt x="61" y="4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8" name="Freeform 359">
                <a:extLst>
                  <a:ext uri="{FF2B5EF4-FFF2-40B4-BE49-F238E27FC236}">
                    <a16:creationId xmlns:a16="http://schemas.microsoft.com/office/drawing/2014/main" xmlns="" id="{F38F838B-FD98-4853-BC56-9AF75BF153D0}"/>
                  </a:ext>
                </a:extLst>
              </p:cNvPr>
              <p:cNvSpPr>
                <a:spLocks/>
              </p:cNvSpPr>
              <p:nvPr/>
            </p:nvSpPr>
            <p:spPr bwMode="auto">
              <a:xfrm>
                <a:off x="5405438" y="1900238"/>
                <a:ext cx="47625" cy="15875"/>
              </a:xfrm>
              <a:custGeom>
                <a:avLst/>
                <a:gdLst>
                  <a:gd name="T0" fmla="*/ 0 w 120"/>
                  <a:gd name="T1" fmla="*/ 20 h 40"/>
                  <a:gd name="T2" fmla="*/ 7 w 120"/>
                  <a:gd name="T3" fmla="*/ 15 h 40"/>
                  <a:gd name="T4" fmla="*/ 14 w 120"/>
                  <a:gd name="T5" fmla="*/ 11 h 40"/>
                  <a:gd name="T6" fmla="*/ 21 w 120"/>
                  <a:gd name="T7" fmla="*/ 8 h 40"/>
                  <a:gd name="T8" fmla="*/ 28 w 120"/>
                  <a:gd name="T9" fmla="*/ 5 h 40"/>
                  <a:gd name="T10" fmla="*/ 36 w 120"/>
                  <a:gd name="T11" fmla="*/ 2 h 40"/>
                  <a:gd name="T12" fmla="*/ 45 w 120"/>
                  <a:gd name="T13" fmla="*/ 1 h 40"/>
                  <a:gd name="T14" fmla="*/ 52 w 120"/>
                  <a:gd name="T15" fmla="*/ 0 h 40"/>
                  <a:gd name="T16" fmla="*/ 60 w 120"/>
                  <a:gd name="T17" fmla="*/ 0 h 40"/>
                  <a:gd name="T18" fmla="*/ 68 w 120"/>
                  <a:gd name="T19" fmla="*/ 0 h 40"/>
                  <a:gd name="T20" fmla="*/ 76 w 120"/>
                  <a:gd name="T21" fmla="*/ 1 h 40"/>
                  <a:gd name="T22" fmla="*/ 84 w 120"/>
                  <a:gd name="T23" fmla="*/ 2 h 40"/>
                  <a:gd name="T24" fmla="*/ 91 w 120"/>
                  <a:gd name="T25" fmla="*/ 5 h 40"/>
                  <a:gd name="T26" fmla="*/ 99 w 120"/>
                  <a:gd name="T27" fmla="*/ 8 h 40"/>
                  <a:gd name="T28" fmla="*/ 106 w 120"/>
                  <a:gd name="T29" fmla="*/ 11 h 40"/>
                  <a:gd name="T30" fmla="*/ 114 w 120"/>
                  <a:gd name="T31" fmla="*/ 15 h 40"/>
                  <a:gd name="T32" fmla="*/ 120 w 120"/>
                  <a:gd name="T33" fmla="*/ 20 h 40"/>
                  <a:gd name="T34" fmla="*/ 114 w 120"/>
                  <a:gd name="T35" fmla="*/ 25 h 40"/>
                  <a:gd name="T36" fmla="*/ 106 w 120"/>
                  <a:gd name="T37" fmla="*/ 28 h 40"/>
                  <a:gd name="T38" fmla="*/ 99 w 120"/>
                  <a:gd name="T39" fmla="*/ 33 h 40"/>
                  <a:gd name="T40" fmla="*/ 91 w 120"/>
                  <a:gd name="T41" fmla="*/ 35 h 40"/>
                  <a:gd name="T42" fmla="*/ 84 w 120"/>
                  <a:gd name="T43" fmla="*/ 37 h 40"/>
                  <a:gd name="T44" fmla="*/ 76 w 120"/>
                  <a:gd name="T45" fmla="*/ 39 h 40"/>
                  <a:gd name="T46" fmla="*/ 68 w 120"/>
                  <a:gd name="T47" fmla="*/ 40 h 40"/>
                  <a:gd name="T48" fmla="*/ 60 w 120"/>
                  <a:gd name="T49" fmla="*/ 40 h 40"/>
                  <a:gd name="T50" fmla="*/ 52 w 120"/>
                  <a:gd name="T51" fmla="*/ 40 h 40"/>
                  <a:gd name="T52" fmla="*/ 45 w 120"/>
                  <a:gd name="T53" fmla="*/ 39 h 40"/>
                  <a:gd name="T54" fmla="*/ 36 w 120"/>
                  <a:gd name="T55" fmla="*/ 37 h 40"/>
                  <a:gd name="T56" fmla="*/ 28 w 120"/>
                  <a:gd name="T57" fmla="*/ 35 h 40"/>
                  <a:gd name="T58" fmla="*/ 21 w 120"/>
                  <a:gd name="T59" fmla="*/ 33 h 40"/>
                  <a:gd name="T60" fmla="*/ 14 w 120"/>
                  <a:gd name="T61" fmla="*/ 28 h 40"/>
                  <a:gd name="T62" fmla="*/ 7 w 120"/>
                  <a:gd name="T63" fmla="*/ 25 h 40"/>
                  <a:gd name="T64" fmla="*/ 0 w 120"/>
                  <a:gd name="T65"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40">
                    <a:moveTo>
                      <a:pt x="0" y="20"/>
                    </a:moveTo>
                    <a:lnTo>
                      <a:pt x="7" y="15"/>
                    </a:lnTo>
                    <a:lnTo>
                      <a:pt x="14" y="11"/>
                    </a:lnTo>
                    <a:lnTo>
                      <a:pt x="21" y="8"/>
                    </a:lnTo>
                    <a:lnTo>
                      <a:pt x="28" y="5"/>
                    </a:lnTo>
                    <a:lnTo>
                      <a:pt x="36" y="2"/>
                    </a:lnTo>
                    <a:lnTo>
                      <a:pt x="45" y="1"/>
                    </a:lnTo>
                    <a:lnTo>
                      <a:pt x="52" y="0"/>
                    </a:lnTo>
                    <a:lnTo>
                      <a:pt x="60" y="0"/>
                    </a:lnTo>
                    <a:lnTo>
                      <a:pt x="68" y="0"/>
                    </a:lnTo>
                    <a:lnTo>
                      <a:pt x="76" y="1"/>
                    </a:lnTo>
                    <a:lnTo>
                      <a:pt x="84" y="2"/>
                    </a:lnTo>
                    <a:lnTo>
                      <a:pt x="91" y="5"/>
                    </a:lnTo>
                    <a:lnTo>
                      <a:pt x="99" y="8"/>
                    </a:lnTo>
                    <a:lnTo>
                      <a:pt x="106" y="11"/>
                    </a:lnTo>
                    <a:lnTo>
                      <a:pt x="114" y="15"/>
                    </a:lnTo>
                    <a:lnTo>
                      <a:pt x="120" y="20"/>
                    </a:lnTo>
                    <a:lnTo>
                      <a:pt x="114" y="25"/>
                    </a:lnTo>
                    <a:lnTo>
                      <a:pt x="106" y="28"/>
                    </a:lnTo>
                    <a:lnTo>
                      <a:pt x="99" y="33"/>
                    </a:lnTo>
                    <a:lnTo>
                      <a:pt x="91" y="35"/>
                    </a:lnTo>
                    <a:lnTo>
                      <a:pt x="84" y="37"/>
                    </a:lnTo>
                    <a:lnTo>
                      <a:pt x="76" y="39"/>
                    </a:lnTo>
                    <a:lnTo>
                      <a:pt x="68" y="40"/>
                    </a:lnTo>
                    <a:lnTo>
                      <a:pt x="60" y="40"/>
                    </a:lnTo>
                    <a:lnTo>
                      <a:pt x="52" y="40"/>
                    </a:lnTo>
                    <a:lnTo>
                      <a:pt x="45" y="39"/>
                    </a:lnTo>
                    <a:lnTo>
                      <a:pt x="36" y="37"/>
                    </a:lnTo>
                    <a:lnTo>
                      <a:pt x="28" y="35"/>
                    </a:lnTo>
                    <a:lnTo>
                      <a:pt x="21" y="33"/>
                    </a:lnTo>
                    <a:lnTo>
                      <a:pt x="14" y="28"/>
                    </a:lnTo>
                    <a:lnTo>
                      <a:pt x="7" y="25"/>
                    </a:lnTo>
                    <a:lnTo>
                      <a:pt x="0" y="20"/>
                    </a:lnTo>
                    <a:close/>
                  </a:path>
                </a:pathLst>
              </a:custGeom>
              <a:noFill/>
              <a:ln w="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53" name="457 Grupo">
              <a:extLst>
                <a:ext uri="{FF2B5EF4-FFF2-40B4-BE49-F238E27FC236}">
                  <a16:creationId xmlns:a16="http://schemas.microsoft.com/office/drawing/2014/main" xmlns="" id="{6B4DA1F2-C9B0-49D9-9089-F95C76B2FAEF}"/>
                </a:ext>
              </a:extLst>
            </p:cNvPr>
            <p:cNvGrpSpPr/>
            <p:nvPr/>
          </p:nvGrpSpPr>
          <p:grpSpPr>
            <a:xfrm>
              <a:off x="2171775" y="2457361"/>
              <a:ext cx="1040923" cy="485215"/>
              <a:chOff x="4554538" y="1116013"/>
              <a:chExt cx="1406526" cy="655637"/>
            </a:xfrm>
          </p:grpSpPr>
          <p:sp>
            <p:nvSpPr>
              <p:cNvPr id="56" name="Freeform 428">
                <a:extLst>
                  <a:ext uri="{FF2B5EF4-FFF2-40B4-BE49-F238E27FC236}">
                    <a16:creationId xmlns:a16="http://schemas.microsoft.com/office/drawing/2014/main" xmlns="" id="{77CE8DD2-B814-4D9D-B071-759C7A35196F}"/>
                  </a:ext>
                </a:extLst>
              </p:cNvPr>
              <p:cNvSpPr>
                <a:spLocks/>
              </p:cNvSpPr>
              <p:nvPr/>
            </p:nvSpPr>
            <p:spPr bwMode="auto">
              <a:xfrm>
                <a:off x="4554538" y="1644650"/>
                <a:ext cx="90488" cy="127000"/>
              </a:xfrm>
              <a:custGeom>
                <a:avLst/>
                <a:gdLst>
                  <a:gd name="T0" fmla="*/ 137 w 225"/>
                  <a:gd name="T1" fmla="*/ 20 h 319"/>
                  <a:gd name="T2" fmla="*/ 142 w 225"/>
                  <a:gd name="T3" fmla="*/ 27 h 319"/>
                  <a:gd name="T4" fmla="*/ 143 w 225"/>
                  <a:gd name="T5" fmla="*/ 33 h 319"/>
                  <a:gd name="T6" fmla="*/ 143 w 225"/>
                  <a:gd name="T7" fmla="*/ 37 h 319"/>
                  <a:gd name="T8" fmla="*/ 70 w 225"/>
                  <a:gd name="T9" fmla="*/ 101 h 319"/>
                  <a:gd name="T10" fmla="*/ 189 w 225"/>
                  <a:gd name="T11" fmla="*/ 102 h 319"/>
                  <a:gd name="T12" fmla="*/ 192 w 225"/>
                  <a:gd name="T13" fmla="*/ 100 h 319"/>
                  <a:gd name="T14" fmla="*/ 196 w 225"/>
                  <a:gd name="T15" fmla="*/ 101 h 319"/>
                  <a:gd name="T16" fmla="*/ 203 w 225"/>
                  <a:gd name="T17" fmla="*/ 105 h 319"/>
                  <a:gd name="T18" fmla="*/ 210 w 225"/>
                  <a:gd name="T19" fmla="*/ 114 h 319"/>
                  <a:gd name="T20" fmla="*/ 217 w 225"/>
                  <a:gd name="T21" fmla="*/ 123 h 319"/>
                  <a:gd name="T22" fmla="*/ 221 w 225"/>
                  <a:gd name="T23" fmla="*/ 129 h 319"/>
                  <a:gd name="T24" fmla="*/ 221 w 225"/>
                  <a:gd name="T25" fmla="*/ 134 h 319"/>
                  <a:gd name="T26" fmla="*/ 219 w 225"/>
                  <a:gd name="T27" fmla="*/ 138 h 319"/>
                  <a:gd name="T28" fmla="*/ 222 w 225"/>
                  <a:gd name="T29" fmla="*/ 278 h 319"/>
                  <a:gd name="T30" fmla="*/ 225 w 225"/>
                  <a:gd name="T31" fmla="*/ 282 h 319"/>
                  <a:gd name="T32" fmla="*/ 222 w 225"/>
                  <a:gd name="T33" fmla="*/ 288 h 319"/>
                  <a:gd name="T34" fmla="*/ 217 w 225"/>
                  <a:gd name="T35" fmla="*/ 295 h 319"/>
                  <a:gd name="T36" fmla="*/ 206 w 225"/>
                  <a:gd name="T37" fmla="*/ 305 h 319"/>
                  <a:gd name="T38" fmla="*/ 195 w 225"/>
                  <a:gd name="T39" fmla="*/ 314 h 319"/>
                  <a:gd name="T40" fmla="*/ 187 w 225"/>
                  <a:gd name="T41" fmla="*/ 318 h 319"/>
                  <a:gd name="T42" fmla="*/ 181 w 225"/>
                  <a:gd name="T43" fmla="*/ 319 h 319"/>
                  <a:gd name="T44" fmla="*/ 178 w 225"/>
                  <a:gd name="T45" fmla="*/ 317 h 319"/>
                  <a:gd name="T46" fmla="*/ 3 w 225"/>
                  <a:gd name="T47" fmla="*/ 113 h 319"/>
                  <a:gd name="T48" fmla="*/ 0 w 225"/>
                  <a:gd name="T49" fmla="*/ 106 h 319"/>
                  <a:gd name="T50" fmla="*/ 1 w 225"/>
                  <a:gd name="T51" fmla="*/ 100 h 319"/>
                  <a:gd name="T52" fmla="*/ 4 w 225"/>
                  <a:gd name="T53" fmla="*/ 93 h 319"/>
                  <a:gd name="T54" fmla="*/ 111 w 225"/>
                  <a:gd name="T55" fmla="*/ 1 h 319"/>
                  <a:gd name="T56" fmla="*/ 114 w 225"/>
                  <a:gd name="T57" fmla="*/ 0 h 319"/>
                  <a:gd name="T58" fmla="*/ 119 w 225"/>
                  <a:gd name="T59" fmla="*/ 1 h 319"/>
                  <a:gd name="T60" fmla="*/ 125 w 225"/>
                  <a:gd name="T61" fmla="*/ 6 h 319"/>
                  <a:gd name="T62" fmla="*/ 133 w 225"/>
                  <a:gd name="T63" fmla="*/ 1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 h="319">
                    <a:moveTo>
                      <a:pt x="133" y="14"/>
                    </a:moveTo>
                    <a:lnTo>
                      <a:pt x="137" y="20"/>
                    </a:lnTo>
                    <a:lnTo>
                      <a:pt x="140" y="23"/>
                    </a:lnTo>
                    <a:lnTo>
                      <a:pt x="142" y="27"/>
                    </a:lnTo>
                    <a:lnTo>
                      <a:pt x="143" y="31"/>
                    </a:lnTo>
                    <a:lnTo>
                      <a:pt x="143" y="33"/>
                    </a:lnTo>
                    <a:lnTo>
                      <a:pt x="143" y="35"/>
                    </a:lnTo>
                    <a:lnTo>
                      <a:pt x="143" y="37"/>
                    </a:lnTo>
                    <a:lnTo>
                      <a:pt x="142" y="38"/>
                    </a:lnTo>
                    <a:lnTo>
                      <a:pt x="70" y="101"/>
                    </a:lnTo>
                    <a:lnTo>
                      <a:pt x="121" y="160"/>
                    </a:lnTo>
                    <a:lnTo>
                      <a:pt x="189" y="102"/>
                    </a:lnTo>
                    <a:lnTo>
                      <a:pt x="190" y="101"/>
                    </a:lnTo>
                    <a:lnTo>
                      <a:pt x="192" y="100"/>
                    </a:lnTo>
                    <a:lnTo>
                      <a:pt x="194" y="101"/>
                    </a:lnTo>
                    <a:lnTo>
                      <a:pt x="196" y="101"/>
                    </a:lnTo>
                    <a:lnTo>
                      <a:pt x="200" y="103"/>
                    </a:lnTo>
                    <a:lnTo>
                      <a:pt x="203" y="105"/>
                    </a:lnTo>
                    <a:lnTo>
                      <a:pt x="206" y="110"/>
                    </a:lnTo>
                    <a:lnTo>
                      <a:pt x="210" y="114"/>
                    </a:lnTo>
                    <a:lnTo>
                      <a:pt x="215" y="118"/>
                    </a:lnTo>
                    <a:lnTo>
                      <a:pt x="217" y="123"/>
                    </a:lnTo>
                    <a:lnTo>
                      <a:pt x="219" y="126"/>
                    </a:lnTo>
                    <a:lnTo>
                      <a:pt x="221" y="129"/>
                    </a:lnTo>
                    <a:lnTo>
                      <a:pt x="221" y="132"/>
                    </a:lnTo>
                    <a:lnTo>
                      <a:pt x="221" y="134"/>
                    </a:lnTo>
                    <a:lnTo>
                      <a:pt x="221" y="137"/>
                    </a:lnTo>
                    <a:lnTo>
                      <a:pt x="219" y="138"/>
                    </a:lnTo>
                    <a:lnTo>
                      <a:pt x="152" y="196"/>
                    </a:lnTo>
                    <a:lnTo>
                      <a:pt x="222" y="278"/>
                    </a:lnTo>
                    <a:lnTo>
                      <a:pt x="223" y="280"/>
                    </a:lnTo>
                    <a:lnTo>
                      <a:pt x="225" y="282"/>
                    </a:lnTo>
                    <a:lnTo>
                      <a:pt x="225" y="285"/>
                    </a:lnTo>
                    <a:lnTo>
                      <a:pt x="222" y="288"/>
                    </a:lnTo>
                    <a:lnTo>
                      <a:pt x="220" y="291"/>
                    </a:lnTo>
                    <a:lnTo>
                      <a:pt x="217" y="295"/>
                    </a:lnTo>
                    <a:lnTo>
                      <a:pt x="213" y="300"/>
                    </a:lnTo>
                    <a:lnTo>
                      <a:pt x="206" y="305"/>
                    </a:lnTo>
                    <a:lnTo>
                      <a:pt x="201" y="309"/>
                    </a:lnTo>
                    <a:lnTo>
                      <a:pt x="195" y="314"/>
                    </a:lnTo>
                    <a:lnTo>
                      <a:pt x="191" y="316"/>
                    </a:lnTo>
                    <a:lnTo>
                      <a:pt x="187" y="318"/>
                    </a:lnTo>
                    <a:lnTo>
                      <a:pt x="185" y="319"/>
                    </a:lnTo>
                    <a:lnTo>
                      <a:pt x="181" y="319"/>
                    </a:lnTo>
                    <a:lnTo>
                      <a:pt x="179" y="318"/>
                    </a:lnTo>
                    <a:lnTo>
                      <a:pt x="178" y="317"/>
                    </a:lnTo>
                    <a:lnTo>
                      <a:pt x="5" y="117"/>
                    </a:lnTo>
                    <a:lnTo>
                      <a:pt x="3" y="113"/>
                    </a:lnTo>
                    <a:lnTo>
                      <a:pt x="1" y="110"/>
                    </a:lnTo>
                    <a:lnTo>
                      <a:pt x="0" y="106"/>
                    </a:lnTo>
                    <a:lnTo>
                      <a:pt x="0" y="103"/>
                    </a:lnTo>
                    <a:lnTo>
                      <a:pt x="1" y="100"/>
                    </a:lnTo>
                    <a:lnTo>
                      <a:pt x="2" y="97"/>
                    </a:lnTo>
                    <a:lnTo>
                      <a:pt x="4" y="93"/>
                    </a:lnTo>
                    <a:lnTo>
                      <a:pt x="7" y="91"/>
                    </a:lnTo>
                    <a:lnTo>
                      <a:pt x="111" y="1"/>
                    </a:lnTo>
                    <a:lnTo>
                      <a:pt x="112" y="1"/>
                    </a:lnTo>
                    <a:lnTo>
                      <a:pt x="114" y="0"/>
                    </a:lnTo>
                    <a:lnTo>
                      <a:pt x="116" y="0"/>
                    </a:lnTo>
                    <a:lnTo>
                      <a:pt x="119" y="1"/>
                    </a:lnTo>
                    <a:lnTo>
                      <a:pt x="122" y="4"/>
                    </a:lnTo>
                    <a:lnTo>
                      <a:pt x="125" y="6"/>
                    </a:lnTo>
                    <a:lnTo>
                      <a:pt x="128" y="10"/>
                    </a:lnTo>
                    <a:lnTo>
                      <a:pt x="133" y="14"/>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7" name="Freeform 429">
                <a:extLst>
                  <a:ext uri="{FF2B5EF4-FFF2-40B4-BE49-F238E27FC236}">
                    <a16:creationId xmlns:a16="http://schemas.microsoft.com/office/drawing/2014/main" xmlns="" id="{FF92A345-BC13-4422-A13A-6AE621609AD6}"/>
                  </a:ext>
                </a:extLst>
              </p:cNvPr>
              <p:cNvSpPr>
                <a:spLocks/>
              </p:cNvSpPr>
              <p:nvPr/>
            </p:nvSpPr>
            <p:spPr bwMode="auto">
              <a:xfrm>
                <a:off x="4638676" y="1622425"/>
                <a:ext cx="68263" cy="95250"/>
              </a:xfrm>
              <a:custGeom>
                <a:avLst/>
                <a:gdLst>
                  <a:gd name="T0" fmla="*/ 118 w 171"/>
                  <a:gd name="T1" fmla="*/ 24 h 242"/>
                  <a:gd name="T2" fmla="*/ 124 w 171"/>
                  <a:gd name="T3" fmla="*/ 32 h 242"/>
                  <a:gd name="T4" fmla="*/ 126 w 171"/>
                  <a:gd name="T5" fmla="*/ 38 h 242"/>
                  <a:gd name="T6" fmla="*/ 125 w 171"/>
                  <a:gd name="T7" fmla="*/ 42 h 242"/>
                  <a:gd name="T8" fmla="*/ 123 w 171"/>
                  <a:gd name="T9" fmla="*/ 44 h 242"/>
                  <a:gd name="T10" fmla="*/ 118 w 171"/>
                  <a:gd name="T11" fmla="*/ 47 h 242"/>
                  <a:gd name="T12" fmla="*/ 113 w 171"/>
                  <a:gd name="T13" fmla="*/ 49 h 242"/>
                  <a:gd name="T14" fmla="*/ 107 w 171"/>
                  <a:gd name="T15" fmla="*/ 52 h 242"/>
                  <a:gd name="T16" fmla="*/ 100 w 171"/>
                  <a:gd name="T17" fmla="*/ 57 h 242"/>
                  <a:gd name="T18" fmla="*/ 95 w 171"/>
                  <a:gd name="T19" fmla="*/ 66 h 242"/>
                  <a:gd name="T20" fmla="*/ 91 w 171"/>
                  <a:gd name="T21" fmla="*/ 79 h 242"/>
                  <a:gd name="T22" fmla="*/ 91 w 171"/>
                  <a:gd name="T23" fmla="*/ 96 h 242"/>
                  <a:gd name="T24" fmla="*/ 169 w 171"/>
                  <a:gd name="T25" fmla="*/ 205 h 242"/>
                  <a:gd name="T26" fmla="*/ 171 w 171"/>
                  <a:gd name="T27" fmla="*/ 209 h 242"/>
                  <a:gd name="T28" fmla="*/ 169 w 171"/>
                  <a:gd name="T29" fmla="*/ 214 h 242"/>
                  <a:gd name="T30" fmla="*/ 164 w 171"/>
                  <a:gd name="T31" fmla="*/ 220 h 242"/>
                  <a:gd name="T32" fmla="*/ 153 w 171"/>
                  <a:gd name="T33" fmla="*/ 230 h 242"/>
                  <a:gd name="T34" fmla="*/ 142 w 171"/>
                  <a:gd name="T35" fmla="*/ 238 h 242"/>
                  <a:gd name="T36" fmla="*/ 135 w 171"/>
                  <a:gd name="T37" fmla="*/ 242 h 242"/>
                  <a:gd name="T38" fmla="*/ 129 w 171"/>
                  <a:gd name="T39" fmla="*/ 242 h 242"/>
                  <a:gd name="T40" fmla="*/ 125 w 171"/>
                  <a:gd name="T41" fmla="*/ 240 h 242"/>
                  <a:gd name="T42" fmla="*/ 1 w 171"/>
                  <a:gd name="T43" fmla="*/ 81 h 242"/>
                  <a:gd name="T44" fmla="*/ 0 w 171"/>
                  <a:gd name="T45" fmla="*/ 77 h 242"/>
                  <a:gd name="T46" fmla="*/ 3 w 171"/>
                  <a:gd name="T47" fmla="*/ 71 h 242"/>
                  <a:gd name="T48" fmla="*/ 9 w 171"/>
                  <a:gd name="T49" fmla="*/ 65 h 242"/>
                  <a:gd name="T50" fmla="*/ 20 w 171"/>
                  <a:gd name="T51" fmla="*/ 57 h 242"/>
                  <a:gd name="T52" fmla="*/ 28 w 171"/>
                  <a:gd name="T53" fmla="*/ 52 h 242"/>
                  <a:gd name="T54" fmla="*/ 34 w 171"/>
                  <a:gd name="T55" fmla="*/ 51 h 242"/>
                  <a:gd name="T56" fmla="*/ 37 w 171"/>
                  <a:gd name="T57" fmla="*/ 52 h 242"/>
                  <a:gd name="T58" fmla="*/ 55 w 171"/>
                  <a:gd name="T59" fmla="*/ 72 h 242"/>
                  <a:gd name="T60" fmla="*/ 55 w 171"/>
                  <a:gd name="T61" fmla="*/ 49 h 242"/>
                  <a:gd name="T62" fmla="*/ 58 w 171"/>
                  <a:gd name="T63" fmla="*/ 31 h 242"/>
                  <a:gd name="T64" fmla="*/ 64 w 171"/>
                  <a:gd name="T65" fmla="*/ 19 h 242"/>
                  <a:gd name="T66" fmla="*/ 73 w 171"/>
                  <a:gd name="T67" fmla="*/ 10 h 242"/>
                  <a:gd name="T68" fmla="*/ 78 w 171"/>
                  <a:gd name="T69" fmla="*/ 7 h 242"/>
                  <a:gd name="T70" fmla="*/ 84 w 171"/>
                  <a:gd name="T71" fmla="*/ 3 h 242"/>
                  <a:gd name="T72" fmla="*/ 90 w 171"/>
                  <a:gd name="T73" fmla="*/ 0 h 242"/>
                  <a:gd name="T74" fmla="*/ 95 w 171"/>
                  <a:gd name="T75" fmla="*/ 0 h 242"/>
                  <a:gd name="T76" fmla="*/ 98 w 171"/>
                  <a:gd name="T77" fmla="*/ 1 h 242"/>
                  <a:gd name="T78" fmla="*/ 101 w 171"/>
                  <a:gd name="T79" fmla="*/ 3 h 242"/>
                  <a:gd name="T80" fmla="*/ 105 w 171"/>
                  <a:gd name="T81" fmla="*/ 8 h 242"/>
                  <a:gd name="T82" fmla="*/ 114 w 171"/>
                  <a:gd name="T83" fmla="*/ 1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1" h="242">
                    <a:moveTo>
                      <a:pt x="114" y="18"/>
                    </a:moveTo>
                    <a:lnTo>
                      <a:pt x="118" y="24"/>
                    </a:lnTo>
                    <a:lnTo>
                      <a:pt x="122" y="28"/>
                    </a:lnTo>
                    <a:lnTo>
                      <a:pt x="124" y="32"/>
                    </a:lnTo>
                    <a:lnTo>
                      <a:pt x="126" y="36"/>
                    </a:lnTo>
                    <a:lnTo>
                      <a:pt x="126" y="38"/>
                    </a:lnTo>
                    <a:lnTo>
                      <a:pt x="126" y="40"/>
                    </a:lnTo>
                    <a:lnTo>
                      <a:pt x="125" y="42"/>
                    </a:lnTo>
                    <a:lnTo>
                      <a:pt x="124" y="43"/>
                    </a:lnTo>
                    <a:lnTo>
                      <a:pt x="123" y="44"/>
                    </a:lnTo>
                    <a:lnTo>
                      <a:pt x="121" y="45"/>
                    </a:lnTo>
                    <a:lnTo>
                      <a:pt x="118" y="47"/>
                    </a:lnTo>
                    <a:lnTo>
                      <a:pt x="115" y="48"/>
                    </a:lnTo>
                    <a:lnTo>
                      <a:pt x="113" y="49"/>
                    </a:lnTo>
                    <a:lnTo>
                      <a:pt x="110" y="50"/>
                    </a:lnTo>
                    <a:lnTo>
                      <a:pt x="107" y="52"/>
                    </a:lnTo>
                    <a:lnTo>
                      <a:pt x="103" y="54"/>
                    </a:lnTo>
                    <a:lnTo>
                      <a:pt x="100" y="57"/>
                    </a:lnTo>
                    <a:lnTo>
                      <a:pt x="97" y="62"/>
                    </a:lnTo>
                    <a:lnTo>
                      <a:pt x="95" y="66"/>
                    </a:lnTo>
                    <a:lnTo>
                      <a:pt x="92" y="71"/>
                    </a:lnTo>
                    <a:lnTo>
                      <a:pt x="91" y="79"/>
                    </a:lnTo>
                    <a:lnTo>
                      <a:pt x="91" y="86"/>
                    </a:lnTo>
                    <a:lnTo>
                      <a:pt x="91" y="96"/>
                    </a:lnTo>
                    <a:lnTo>
                      <a:pt x="92" y="107"/>
                    </a:lnTo>
                    <a:lnTo>
                      <a:pt x="169" y="205"/>
                    </a:lnTo>
                    <a:lnTo>
                      <a:pt x="170" y="208"/>
                    </a:lnTo>
                    <a:lnTo>
                      <a:pt x="171" y="209"/>
                    </a:lnTo>
                    <a:lnTo>
                      <a:pt x="170" y="212"/>
                    </a:lnTo>
                    <a:lnTo>
                      <a:pt x="169" y="214"/>
                    </a:lnTo>
                    <a:lnTo>
                      <a:pt x="167" y="217"/>
                    </a:lnTo>
                    <a:lnTo>
                      <a:pt x="164" y="220"/>
                    </a:lnTo>
                    <a:lnTo>
                      <a:pt x="158" y="225"/>
                    </a:lnTo>
                    <a:lnTo>
                      <a:pt x="153" y="230"/>
                    </a:lnTo>
                    <a:lnTo>
                      <a:pt x="146" y="235"/>
                    </a:lnTo>
                    <a:lnTo>
                      <a:pt x="142" y="238"/>
                    </a:lnTo>
                    <a:lnTo>
                      <a:pt x="138" y="240"/>
                    </a:lnTo>
                    <a:lnTo>
                      <a:pt x="135" y="242"/>
                    </a:lnTo>
                    <a:lnTo>
                      <a:pt x="131" y="242"/>
                    </a:lnTo>
                    <a:lnTo>
                      <a:pt x="129" y="242"/>
                    </a:lnTo>
                    <a:lnTo>
                      <a:pt x="127" y="242"/>
                    </a:lnTo>
                    <a:lnTo>
                      <a:pt x="125" y="240"/>
                    </a:lnTo>
                    <a:lnTo>
                      <a:pt x="2" y="83"/>
                    </a:lnTo>
                    <a:lnTo>
                      <a:pt x="1" y="81"/>
                    </a:lnTo>
                    <a:lnTo>
                      <a:pt x="0" y="79"/>
                    </a:lnTo>
                    <a:lnTo>
                      <a:pt x="0" y="77"/>
                    </a:lnTo>
                    <a:lnTo>
                      <a:pt x="1" y="75"/>
                    </a:lnTo>
                    <a:lnTo>
                      <a:pt x="3" y="71"/>
                    </a:lnTo>
                    <a:lnTo>
                      <a:pt x="6" y="68"/>
                    </a:lnTo>
                    <a:lnTo>
                      <a:pt x="9" y="65"/>
                    </a:lnTo>
                    <a:lnTo>
                      <a:pt x="15" y="61"/>
                    </a:lnTo>
                    <a:lnTo>
                      <a:pt x="20" y="57"/>
                    </a:lnTo>
                    <a:lnTo>
                      <a:pt x="24" y="54"/>
                    </a:lnTo>
                    <a:lnTo>
                      <a:pt x="28" y="52"/>
                    </a:lnTo>
                    <a:lnTo>
                      <a:pt x="31" y="51"/>
                    </a:lnTo>
                    <a:lnTo>
                      <a:pt x="34" y="51"/>
                    </a:lnTo>
                    <a:lnTo>
                      <a:pt x="36" y="51"/>
                    </a:lnTo>
                    <a:lnTo>
                      <a:pt x="37" y="52"/>
                    </a:lnTo>
                    <a:lnTo>
                      <a:pt x="40" y="53"/>
                    </a:lnTo>
                    <a:lnTo>
                      <a:pt x="55" y="72"/>
                    </a:lnTo>
                    <a:lnTo>
                      <a:pt x="55" y="59"/>
                    </a:lnTo>
                    <a:lnTo>
                      <a:pt x="55" y="49"/>
                    </a:lnTo>
                    <a:lnTo>
                      <a:pt x="56" y="40"/>
                    </a:lnTo>
                    <a:lnTo>
                      <a:pt x="58" y="31"/>
                    </a:lnTo>
                    <a:lnTo>
                      <a:pt x="61" y="25"/>
                    </a:lnTo>
                    <a:lnTo>
                      <a:pt x="64" y="19"/>
                    </a:lnTo>
                    <a:lnTo>
                      <a:pt x="69" y="14"/>
                    </a:lnTo>
                    <a:lnTo>
                      <a:pt x="73" y="10"/>
                    </a:lnTo>
                    <a:lnTo>
                      <a:pt x="75" y="9"/>
                    </a:lnTo>
                    <a:lnTo>
                      <a:pt x="78" y="7"/>
                    </a:lnTo>
                    <a:lnTo>
                      <a:pt x="81" y="4"/>
                    </a:lnTo>
                    <a:lnTo>
                      <a:pt x="84" y="3"/>
                    </a:lnTo>
                    <a:lnTo>
                      <a:pt x="87" y="1"/>
                    </a:lnTo>
                    <a:lnTo>
                      <a:pt x="90" y="0"/>
                    </a:lnTo>
                    <a:lnTo>
                      <a:pt x="92" y="0"/>
                    </a:lnTo>
                    <a:lnTo>
                      <a:pt x="95" y="0"/>
                    </a:lnTo>
                    <a:lnTo>
                      <a:pt x="97" y="0"/>
                    </a:lnTo>
                    <a:lnTo>
                      <a:pt x="98" y="1"/>
                    </a:lnTo>
                    <a:lnTo>
                      <a:pt x="99" y="1"/>
                    </a:lnTo>
                    <a:lnTo>
                      <a:pt x="101" y="3"/>
                    </a:lnTo>
                    <a:lnTo>
                      <a:pt x="103" y="5"/>
                    </a:lnTo>
                    <a:lnTo>
                      <a:pt x="105" y="8"/>
                    </a:lnTo>
                    <a:lnTo>
                      <a:pt x="110" y="12"/>
                    </a:lnTo>
                    <a:lnTo>
                      <a:pt x="114" y="1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8" name="Freeform 430">
                <a:extLst>
                  <a:ext uri="{FF2B5EF4-FFF2-40B4-BE49-F238E27FC236}">
                    <a16:creationId xmlns:a16="http://schemas.microsoft.com/office/drawing/2014/main" xmlns="" id="{4A613FC8-2380-40C6-9E11-C90FF4D2D637}"/>
                  </a:ext>
                </a:extLst>
              </p:cNvPr>
              <p:cNvSpPr>
                <a:spLocks noEditPoints="1"/>
              </p:cNvSpPr>
              <p:nvPr/>
            </p:nvSpPr>
            <p:spPr bwMode="auto">
              <a:xfrm>
                <a:off x="4691063" y="1581150"/>
                <a:ext cx="100013" cy="93663"/>
              </a:xfrm>
              <a:custGeom>
                <a:avLst/>
                <a:gdLst>
                  <a:gd name="T0" fmla="*/ 251 w 251"/>
                  <a:gd name="T1" fmla="*/ 145 h 237"/>
                  <a:gd name="T2" fmla="*/ 242 w 251"/>
                  <a:gd name="T3" fmla="*/ 156 h 237"/>
                  <a:gd name="T4" fmla="*/ 224 w 251"/>
                  <a:gd name="T5" fmla="*/ 170 h 237"/>
                  <a:gd name="T6" fmla="*/ 215 w 251"/>
                  <a:gd name="T7" fmla="*/ 171 h 237"/>
                  <a:gd name="T8" fmla="*/ 202 w 251"/>
                  <a:gd name="T9" fmla="*/ 166 h 237"/>
                  <a:gd name="T10" fmla="*/ 194 w 251"/>
                  <a:gd name="T11" fmla="*/ 191 h 237"/>
                  <a:gd name="T12" fmla="*/ 178 w 251"/>
                  <a:gd name="T13" fmla="*/ 212 h 237"/>
                  <a:gd name="T14" fmla="*/ 158 w 251"/>
                  <a:gd name="T15" fmla="*/ 226 h 237"/>
                  <a:gd name="T16" fmla="*/ 139 w 251"/>
                  <a:gd name="T17" fmla="*/ 235 h 237"/>
                  <a:gd name="T18" fmla="*/ 119 w 251"/>
                  <a:gd name="T19" fmla="*/ 237 h 237"/>
                  <a:gd name="T20" fmla="*/ 101 w 251"/>
                  <a:gd name="T21" fmla="*/ 234 h 237"/>
                  <a:gd name="T22" fmla="*/ 84 w 251"/>
                  <a:gd name="T23" fmla="*/ 223 h 237"/>
                  <a:gd name="T24" fmla="*/ 68 w 251"/>
                  <a:gd name="T25" fmla="*/ 205 h 237"/>
                  <a:gd name="T26" fmla="*/ 60 w 251"/>
                  <a:gd name="T27" fmla="*/ 184 h 237"/>
                  <a:gd name="T28" fmla="*/ 61 w 251"/>
                  <a:gd name="T29" fmla="*/ 163 h 237"/>
                  <a:gd name="T30" fmla="*/ 71 w 251"/>
                  <a:gd name="T31" fmla="*/ 140 h 237"/>
                  <a:gd name="T32" fmla="*/ 89 w 251"/>
                  <a:gd name="T33" fmla="*/ 116 h 237"/>
                  <a:gd name="T34" fmla="*/ 116 w 251"/>
                  <a:gd name="T35" fmla="*/ 91 h 237"/>
                  <a:gd name="T36" fmla="*/ 118 w 251"/>
                  <a:gd name="T37" fmla="*/ 63 h 237"/>
                  <a:gd name="T38" fmla="*/ 100 w 251"/>
                  <a:gd name="T39" fmla="*/ 53 h 237"/>
                  <a:gd name="T40" fmla="*/ 79 w 251"/>
                  <a:gd name="T41" fmla="*/ 59 h 237"/>
                  <a:gd name="T42" fmla="*/ 53 w 251"/>
                  <a:gd name="T43" fmla="*/ 83 h 237"/>
                  <a:gd name="T44" fmla="*/ 38 w 251"/>
                  <a:gd name="T45" fmla="*/ 107 h 237"/>
                  <a:gd name="T46" fmla="*/ 30 w 251"/>
                  <a:gd name="T47" fmla="*/ 123 h 237"/>
                  <a:gd name="T48" fmla="*/ 23 w 251"/>
                  <a:gd name="T49" fmla="*/ 124 h 237"/>
                  <a:gd name="T50" fmla="*/ 14 w 251"/>
                  <a:gd name="T51" fmla="*/ 118 h 237"/>
                  <a:gd name="T52" fmla="*/ 4 w 251"/>
                  <a:gd name="T53" fmla="*/ 105 h 237"/>
                  <a:gd name="T54" fmla="*/ 0 w 251"/>
                  <a:gd name="T55" fmla="*/ 93 h 237"/>
                  <a:gd name="T56" fmla="*/ 9 w 251"/>
                  <a:gd name="T57" fmla="*/ 73 h 237"/>
                  <a:gd name="T58" fmla="*/ 30 w 251"/>
                  <a:gd name="T59" fmla="*/ 45 h 237"/>
                  <a:gd name="T60" fmla="*/ 58 w 251"/>
                  <a:gd name="T61" fmla="*/ 21 h 237"/>
                  <a:gd name="T62" fmla="*/ 82 w 251"/>
                  <a:gd name="T63" fmla="*/ 6 h 237"/>
                  <a:gd name="T64" fmla="*/ 105 w 251"/>
                  <a:gd name="T65" fmla="*/ 0 h 237"/>
                  <a:gd name="T66" fmla="*/ 127 w 251"/>
                  <a:gd name="T67" fmla="*/ 3 h 237"/>
                  <a:gd name="T68" fmla="*/ 147 w 251"/>
                  <a:gd name="T69" fmla="*/ 14 h 237"/>
                  <a:gd name="T70" fmla="*/ 167 w 251"/>
                  <a:gd name="T71" fmla="*/ 35 h 237"/>
                  <a:gd name="T72" fmla="*/ 137 w 251"/>
                  <a:gd name="T73" fmla="*/ 120 h 237"/>
                  <a:gd name="T74" fmla="*/ 114 w 251"/>
                  <a:gd name="T75" fmla="*/ 144 h 237"/>
                  <a:gd name="T76" fmla="*/ 109 w 251"/>
                  <a:gd name="T77" fmla="*/ 165 h 237"/>
                  <a:gd name="T78" fmla="*/ 119 w 251"/>
                  <a:gd name="T79" fmla="*/ 181 h 237"/>
                  <a:gd name="T80" fmla="*/ 134 w 251"/>
                  <a:gd name="T81" fmla="*/ 187 h 237"/>
                  <a:gd name="T82" fmla="*/ 151 w 251"/>
                  <a:gd name="T83" fmla="*/ 183 h 237"/>
                  <a:gd name="T84" fmla="*/ 164 w 251"/>
                  <a:gd name="T85" fmla="*/ 171 h 237"/>
                  <a:gd name="T86" fmla="*/ 172 w 251"/>
                  <a:gd name="T87" fmla="*/ 14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 h="237">
                    <a:moveTo>
                      <a:pt x="250" y="141"/>
                    </a:moveTo>
                    <a:lnTo>
                      <a:pt x="251" y="143"/>
                    </a:lnTo>
                    <a:lnTo>
                      <a:pt x="251" y="145"/>
                    </a:lnTo>
                    <a:lnTo>
                      <a:pt x="250" y="149"/>
                    </a:lnTo>
                    <a:lnTo>
                      <a:pt x="247" y="152"/>
                    </a:lnTo>
                    <a:lnTo>
                      <a:pt x="242" y="156"/>
                    </a:lnTo>
                    <a:lnTo>
                      <a:pt x="237" y="161"/>
                    </a:lnTo>
                    <a:lnTo>
                      <a:pt x="229" y="167"/>
                    </a:lnTo>
                    <a:lnTo>
                      <a:pt x="224" y="170"/>
                    </a:lnTo>
                    <a:lnTo>
                      <a:pt x="221" y="171"/>
                    </a:lnTo>
                    <a:lnTo>
                      <a:pt x="218" y="172"/>
                    </a:lnTo>
                    <a:lnTo>
                      <a:pt x="215" y="171"/>
                    </a:lnTo>
                    <a:lnTo>
                      <a:pt x="213" y="169"/>
                    </a:lnTo>
                    <a:lnTo>
                      <a:pt x="203" y="157"/>
                    </a:lnTo>
                    <a:lnTo>
                      <a:pt x="202" y="166"/>
                    </a:lnTo>
                    <a:lnTo>
                      <a:pt x="200" y="174"/>
                    </a:lnTo>
                    <a:lnTo>
                      <a:pt x="197" y="182"/>
                    </a:lnTo>
                    <a:lnTo>
                      <a:pt x="194" y="191"/>
                    </a:lnTo>
                    <a:lnTo>
                      <a:pt x="189" y="198"/>
                    </a:lnTo>
                    <a:lnTo>
                      <a:pt x="184" y="205"/>
                    </a:lnTo>
                    <a:lnTo>
                      <a:pt x="178" y="212"/>
                    </a:lnTo>
                    <a:lnTo>
                      <a:pt x="171" y="218"/>
                    </a:lnTo>
                    <a:lnTo>
                      <a:pt x="165" y="223"/>
                    </a:lnTo>
                    <a:lnTo>
                      <a:pt x="158" y="226"/>
                    </a:lnTo>
                    <a:lnTo>
                      <a:pt x="152" y="231"/>
                    </a:lnTo>
                    <a:lnTo>
                      <a:pt x="145" y="233"/>
                    </a:lnTo>
                    <a:lnTo>
                      <a:pt x="139" y="235"/>
                    </a:lnTo>
                    <a:lnTo>
                      <a:pt x="132" y="236"/>
                    </a:lnTo>
                    <a:lnTo>
                      <a:pt x="126" y="237"/>
                    </a:lnTo>
                    <a:lnTo>
                      <a:pt x="119" y="237"/>
                    </a:lnTo>
                    <a:lnTo>
                      <a:pt x="114" y="237"/>
                    </a:lnTo>
                    <a:lnTo>
                      <a:pt x="107" y="236"/>
                    </a:lnTo>
                    <a:lnTo>
                      <a:pt x="101" y="234"/>
                    </a:lnTo>
                    <a:lnTo>
                      <a:pt x="95" y="231"/>
                    </a:lnTo>
                    <a:lnTo>
                      <a:pt x="89" y="227"/>
                    </a:lnTo>
                    <a:lnTo>
                      <a:pt x="84" y="223"/>
                    </a:lnTo>
                    <a:lnTo>
                      <a:pt x="78" y="218"/>
                    </a:lnTo>
                    <a:lnTo>
                      <a:pt x="74" y="212"/>
                    </a:lnTo>
                    <a:lnTo>
                      <a:pt x="68" y="205"/>
                    </a:lnTo>
                    <a:lnTo>
                      <a:pt x="64" y="198"/>
                    </a:lnTo>
                    <a:lnTo>
                      <a:pt x="62" y="191"/>
                    </a:lnTo>
                    <a:lnTo>
                      <a:pt x="60" y="184"/>
                    </a:lnTo>
                    <a:lnTo>
                      <a:pt x="59" y="177"/>
                    </a:lnTo>
                    <a:lnTo>
                      <a:pt x="60" y="169"/>
                    </a:lnTo>
                    <a:lnTo>
                      <a:pt x="61" y="163"/>
                    </a:lnTo>
                    <a:lnTo>
                      <a:pt x="63" y="155"/>
                    </a:lnTo>
                    <a:lnTo>
                      <a:pt x="66" y="147"/>
                    </a:lnTo>
                    <a:lnTo>
                      <a:pt x="71" y="140"/>
                    </a:lnTo>
                    <a:lnTo>
                      <a:pt x="75" y="131"/>
                    </a:lnTo>
                    <a:lnTo>
                      <a:pt x="81" y="124"/>
                    </a:lnTo>
                    <a:lnTo>
                      <a:pt x="89" y="116"/>
                    </a:lnTo>
                    <a:lnTo>
                      <a:pt x="97" y="107"/>
                    </a:lnTo>
                    <a:lnTo>
                      <a:pt x="106" y="100"/>
                    </a:lnTo>
                    <a:lnTo>
                      <a:pt x="116" y="91"/>
                    </a:lnTo>
                    <a:lnTo>
                      <a:pt x="131" y="79"/>
                    </a:lnTo>
                    <a:lnTo>
                      <a:pt x="124" y="70"/>
                    </a:lnTo>
                    <a:lnTo>
                      <a:pt x="118" y="63"/>
                    </a:lnTo>
                    <a:lnTo>
                      <a:pt x="112" y="58"/>
                    </a:lnTo>
                    <a:lnTo>
                      <a:pt x="106" y="54"/>
                    </a:lnTo>
                    <a:lnTo>
                      <a:pt x="100" y="53"/>
                    </a:lnTo>
                    <a:lnTo>
                      <a:pt x="93" y="52"/>
                    </a:lnTo>
                    <a:lnTo>
                      <a:pt x="87" y="54"/>
                    </a:lnTo>
                    <a:lnTo>
                      <a:pt x="79" y="59"/>
                    </a:lnTo>
                    <a:lnTo>
                      <a:pt x="71" y="64"/>
                    </a:lnTo>
                    <a:lnTo>
                      <a:pt x="61" y="73"/>
                    </a:lnTo>
                    <a:lnTo>
                      <a:pt x="53" y="83"/>
                    </a:lnTo>
                    <a:lnTo>
                      <a:pt x="47" y="91"/>
                    </a:lnTo>
                    <a:lnTo>
                      <a:pt x="41" y="100"/>
                    </a:lnTo>
                    <a:lnTo>
                      <a:pt x="38" y="107"/>
                    </a:lnTo>
                    <a:lnTo>
                      <a:pt x="35" y="114"/>
                    </a:lnTo>
                    <a:lnTo>
                      <a:pt x="33" y="119"/>
                    </a:lnTo>
                    <a:lnTo>
                      <a:pt x="30" y="123"/>
                    </a:lnTo>
                    <a:lnTo>
                      <a:pt x="27" y="124"/>
                    </a:lnTo>
                    <a:lnTo>
                      <a:pt x="25" y="124"/>
                    </a:lnTo>
                    <a:lnTo>
                      <a:pt x="23" y="124"/>
                    </a:lnTo>
                    <a:lnTo>
                      <a:pt x="20" y="123"/>
                    </a:lnTo>
                    <a:lnTo>
                      <a:pt x="17" y="120"/>
                    </a:lnTo>
                    <a:lnTo>
                      <a:pt x="14" y="118"/>
                    </a:lnTo>
                    <a:lnTo>
                      <a:pt x="11" y="115"/>
                    </a:lnTo>
                    <a:lnTo>
                      <a:pt x="8" y="111"/>
                    </a:lnTo>
                    <a:lnTo>
                      <a:pt x="4" y="105"/>
                    </a:lnTo>
                    <a:lnTo>
                      <a:pt x="1" y="101"/>
                    </a:lnTo>
                    <a:lnTo>
                      <a:pt x="0" y="98"/>
                    </a:lnTo>
                    <a:lnTo>
                      <a:pt x="0" y="93"/>
                    </a:lnTo>
                    <a:lnTo>
                      <a:pt x="1" y="88"/>
                    </a:lnTo>
                    <a:lnTo>
                      <a:pt x="5" y="80"/>
                    </a:lnTo>
                    <a:lnTo>
                      <a:pt x="9" y="73"/>
                    </a:lnTo>
                    <a:lnTo>
                      <a:pt x="14" y="63"/>
                    </a:lnTo>
                    <a:lnTo>
                      <a:pt x="21" y="54"/>
                    </a:lnTo>
                    <a:lnTo>
                      <a:pt x="30" y="45"/>
                    </a:lnTo>
                    <a:lnTo>
                      <a:pt x="38" y="36"/>
                    </a:lnTo>
                    <a:lnTo>
                      <a:pt x="48" y="27"/>
                    </a:lnTo>
                    <a:lnTo>
                      <a:pt x="58" y="21"/>
                    </a:lnTo>
                    <a:lnTo>
                      <a:pt x="66" y="14"/>
                    </a:lnTo>
                    <a:lnTo>
                      <a:pt x="75" y="10"/>
                    </a:lnTo>
                    <a:lnTo>
                      <a:pt x="82" y="6"/>
                    </a:lnTo>
                    <a:lnTo>
                      <a:pt x="90" y="3"/>
                    </a:lnTo>
                    <a:lnTo>
                      <a:pt x="98" y="2"/>
                    </a:lnTo>
                    <a:lnTo>
                      <a:pt x="105" y="0"/>
                    </a:lnTo>
                    <a:lnTo>
                      <a:pt x="113" y="0"/>
                    </a:lnTo>
                    <a:lnTo>
                      <a:pt x="120" y="0"/>
                    </a:lnTo>
                    <a:lnTo>
                      <a:pt x="127" y="3"/>
                    </a:lnTo>
                    <a:lnTo>
                      <a:pt x="134" y="6"/>
                    </a:lnTo>
                    <a:lnTo>
                      <a:pt x="141" y="10"/>
                    </a:lnTo>
                    <a:lnTo>
                      <a:pt x="147" y="14"/>
                    </a:lnTo>
                    <a:lnTo>
                      <a:pt x="154" y="20"/>
                    </a:lnTo>
                    <a:lnTo>
                      <a:pt x="160" y="27"/>
                    </a:lnTo>
                    <a:lnTo>
                      <a:pt x="167" y="35"/>
                    </a:lnTo>
                    <a:lnTo>
                      <a:pt x="250" y="141"/>
                    </a:lnTo>
                    <a:close/>
                    <a:moveTo>
                      <a:pt x="153" y="107"/>
                    </a:moveTo>
                    <a:lnTo>
                      <a:pt x="137" y="120"/>
                    </a:lnTo>
                    <a:lnTo>
                      <a:pt x="127" y="129"/>
                    </a:lnTo>
                    <a:lnTo>
                      <a:pt x="119" y="137"/>
                    </a:lnTo>
                    <a:lnTo>
                      <a:pt x="114" y="144"/>
                    </a:lnTo>
                    <a:lnTo>
                      <a:pt x="111" y="152"/>
                    </a:lnTo>
                    <a:lnTo>
                      <a:pt x="109" y="158"/>
                    </a:lnTo>
                    <a:lnTo>
                      <a:pt x="109" y="165"/>
                    </a:lnTo>
                    <a:lnTo>
                      <a:pt x="112" y="170"/>
                    </a:lnTo>
                    <a:lnTo>
                      <a:pt x="116" y="177"/>
                    </a:lnTo>
                    <a:lnTo>
                      <a:pt x="119" y="181"/>
                    </a:lnTo>
                    <a:lnTo>
                      <a:pt x="125" y="184"/>
                    </a:lnTo>
                    <a:lnTo>
                      <a:pt x="129" y="186"/>
                    </a:lnTo>
                    <a:lnTo>
                      <a:pt x="134" y="187"/>
                    </a:lnTo>
                    <a:lnTo>
                      <a:pt x="140" y="186"/>
                    </a:lnTo>
                    <a:lnTo>
                      <a:pt x="145" y="185"/>
                    </a:lnTo>
                    <a:lnTo>
                      <a:pt x="151" y="183"/>
                    </a:lnTo>
                    <a:lnTo>
                      <a:pt x="156" y="179"/>
                    </a:lnTo>
                    <a:lnTo>
                      <a:pt x="160" y="176"/>
                    </a:lnTo>
                    <a:lnTo>
                      <a:pt x="164" y="171"/>
                    </a:lnTo>
                    <a:lnTo>
                      <a:pt x="167" y="166"/>
                    </a:lnTo>
                    <a:lnTo>
                      <a:pt x="169" y="160"/>
                    </a:lnTo>
                    <a:lnTo>
                      <a:pt x="172" y="149"/>
                    </a:lnTo>
                    <a:lnTo>
                      <a:pt x="174" y="134"/>
                    </a:lnTo>
                    <a:lnTo>
                      <a:pt x="153" y="107"/>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9" name="Freeform 431">
                <a:extLst>
                  <a:ext uri="{FF2B5EF4-FFF2-40B4-BE49-F238E27FC236}">
                    <a16:creationId xmlns:a16="http://schemas.microsoft.com/office/drawing/2014/main" xmlns="" id="{39836F6A-E7BF-4435-8225-277228EACC49}"/>
                  </a:ext>
                </a:extLst>
              </p:cNvPr>
              <p:cNvSpPr>
                <a:spLocks/>
              </p:cNvSpPr>
              <p:nvPr/>
            </p:nvSpPr>
            <p:spPr bwMode="auto">
              <a:xfrm>
                <a:off x="4762501" y="1514475"/>
                <a:ext cx="109538" cy="103188"/>
              </a:xfrm>
              <a:custGeom>
                <a:avLst/>
                <a:gdLst>
                  <a:gd name="T0" fmla="*/ 274 w 274"/>
                  <a:gd name="T1" fmla="*/ 166 h 260"/>
                  <a:gd name="T2" fmla="*/ 274 w 274"/>
                  <a:gd name="T3" fmla="*/ 171 h 260"/>
                  <a:gd name="T4" fmla="*/ 271 w 274"/>
                  <a:gd name="T5" fmla="*/ 176 h 260"/>
                  <a:gd name="T6" fmla="*/ 263 w 274"/>
                  <a:gd name="T7" fmla="*/ 182 h 260"/>
                  <a:gd name="T8" fmla="*/ 254 w 274"/>
                  <a:gd name="T9" fmla="*/ 190 h 260"/>
                  <a:gd name="T10" fmla="*/ 245 w 274"/>
                  <a:gd name="T11" fmla="*/ 194 h 260"/>
                  <a:gd name="T12" fmla="*/ 240 w 274"/>
                  <a:gd name="T13" fmla="*/ 197 h 260"/>
                  <a:gd name="T14" fmla="*/ 235 w 274"/>
                  <a:gd name="T15" fmla="*/ 194 h 260"/>
                  <a:gd name="T16" fmla="*/ 220 w 274"/>
                  <a:gd name="T17" fmla="*/ 174 h 260"/>
                  <a:gd name="T18" fmla="*/ 216 w 274"/>
                  <a:gd name="T19" fmla="*/ 197 h 260"/>
                  <a:gd name="T20" fmla="*/ 208 w 274"/>
                  <a:gd name="T21" fmla="*/ 216 h 260"/>
                  <a:gd name="T22" fmla="*/ 198 w 274"/>
                  <a:gd name="T23" fmla="*/ 232 h 260"/>
                  <a:gd name="T24" fmla="*/ 184 w 274"/>
                  <a:gd name="T25" fmla="*/ 244 h 260"/>
                  <a:gd name="T26" fmla="*/ 168 w 274"/>
                  <a:gd name="T27" fmla="*/ 254 h 260"/>
                  <a:gd name="T28" fmla="*/ 153 w 274"/>
                  <a:gd name="T29" fmla="*/ 259 h 260"/>
                  <a:gd name="T30" fmla="*/ 138 w 274"/>
                  <a:gd name="T31" fmla="*/ 260 h 260"/>
                  <a:gd name="T32" fmla="*/ 124 w 274"/>
                  <a:gd name="T33" fmla="*/ 257 h 260"/>
                  <a:gd name="T34" fmla="*/ 110 w 274"/>
                  <a:gd name="T35" fmla="*/ 252 h 260"/>
                  <a:gd name="T36" fmla="*/ 98 w 274"/>
                  <a:gd name="T37" fmla="*/ 243 h 260"/>
                  <a:gd name="T38" fmla="*/ 85 w 274"/>
                  <a:gd name="T39" fmla="*/ 230 h 260"/>
                  <a:gd name="T40" fmla="*/ 72 w 274"/>
                  <a:gd name="T41" fmla="*/ 214 h 260"/>
                  <a:gd name="T42" fmla="*/ 0 w 274"/>
                  <a:gd name="T43" fmla="*/ 112 h 260"/>
                  <a:gd name="T44" fmla="*/ 0 w 274"/>
                  <a:gd name="T45" fmla="*/ 108 h 260"/>
                  <a:gd name="T46" fmla="*/ 4 w 274"/>
                  <a:gd name="T47" fmla="*/ 103 h 260"/>
                  <a:gd name="T48" fmla="*/ 12 w 274"/>
                  <a:gd name="T49" fmla="*/ 95 h 260"/>
                  <a:gd name="T50" fmla="*/ 24 w 274"/>
                  <a:gd name="T51" fmla="*/ 86 h 260"/>
                  <a:gd name="T52" fmla="*/ 34 w 274"/>
                  <a:gd name="T53" fmla="*/ 81 h 260"/>
                  <a:gd name="T54" fmla="*/ 41 w 274"/>
                  <a:gd name="T55" fmla="*/ 79 h 260"/>
                  <a:gd name="T56" fmla="*/ 45 w 274"/>
                  <a:gd name="T57" fmla="*/ 80 h 260"/>
                  <a:gd name="T58" fmla="*/ 112 w 274"/>
                  <a:gd name="T59" fmla="*/ 173 h 260"/>
                  <a:gd name="T60" fmla="*/ 128 w 274"/>
                  <a:gd name="T61" fmla="*/ 191 h 260"/>
                  <a:gd name="T62" fmla="*/ 141 w 274"/>
                  <a:gd name="T63" fmla="*/ 200 h 260"/>
                  <a:gd name="T64" fmla="*/ 155 w 274"/>
                  <a:gd name="T65" fmla="*/ 201 h 260"/>
                  <a:gd name="T66" fmla="*/ 169 w 274"/>
                  <a:gd name="T67" fmla="*/ 194 h 260"/>
                  <a:gd name="T68" fmla="*/ 177 w 274"/>
                  <a:gd name="T69" fmla="*/ 187 h 260"/>
                  <a:gd name="T70" fmla="*/ 182 w 274"/>
                  <a:gd name="T71" fmla="*/ 176 h 260"/>
                  <a:gd name="T72" fmla="*/ 188 w 274"/>
                  <a:gd name="T73" fmla="*/ 144 h 260"/>
                  <a:gd name="T74" fmla="*/ 109 w 274"/>
                  <a:gd name="T75" fmla="*/ 33 h 260"/>
                  <a:gd name="T76" fmla="*/ 109 w 274"/>
                  <a:gd name="T77" fmla="*/ 29 h 260"/>
                  <a:gd name="T78" fmla="*/ 113 w 274"/>
                  <a:gd name="T79" fmla="*/ 24 h 260"/>
                  <a:gd name="T80" fmla="*/ 122 w 274"/>
                  <a:gd name="T81" fmla="*/ 16 h 260"/>
                  <a:gd name="T82" fmla="*/ 134 w 274"/>
                  <a:gd name="T83" fmla="*/ 7 h 260"/>
                  <a:gd name="T84" fmla="*/ 143 w 274"/>
                  <a:gd name="T85" fmla="*/ 2 h 260"/>
                  <a:gd name="T86" fmla="*/ 150 w 274"/>
                  <a:gd name="T87" fmla="*/ 0 h 260"/>
                  <a:gd name="T88" fmla="*/ 154 w 274"/>
                  <a:gd name="T89" fmla="*/ 1 h 260"/>
                  <a:gd name="T90" fmla="*/ 273 w 274"/>
                  <a:gd name="T91" fmla="*/ 16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4" h="260">
                    <a:moveTo>
                      <a:pt x="273" y="165"/>
                    </a:moveTo>
                    <a:lnTo>
                      <a:pt x="274" y="166"/>
                    </a:lnTo>
                    <a:lnTo>
                      <a:pt x="274" y="168"/>
                    </a:lnTo>
                    <a:lnTo>
                      <a:pt x="274" y="171"/>
                    </a:lnTo>
                    <a:lnTo>
                      <a:pt x="273" y="174"/>
                    </a:lnTo>
                    <a:lnTo>
                      <a:pt x="271" y="176"/>
                    </a:lnTo>
                    <a:lnTo>
                      <a:pt x="268" y="179"/>
                    </a:lnTo>
                    <a:lnTo>
                      <a:pt x="263" y="182"/>
                    </a:lnTo>
                    <a:lnTo>
                      <a:pt x="259" y="186"/>
                    </a:lnTo>
                    <a:lnTo>
                      <a:pt x="254" y="190"/>
                    </a:lnTo>
                    <a:lnTo>
                      <a:pt x="248" y="193"/>
                    </a:lnTo>
                    <a:lnTo>
                      <a:pt x="245" y="194"/>
                    </a:lnTo>
                    <a:lnTo>
                      <a:pt x="242" y="195"/>
                    </a:lnTo>
                    <a:lnTo>
                      <a:pt x="240" y="197"/>
                    </a:lnTo>
                    <a:lnTo>
                      <a:pt x="237" y="195"/>
                    </a:lnTo>
                    <a:lnTo>
                      <a:pt x="235" y="194"/>
                    </a:lnTo>
                    <a:lnTo>
                      <a:pt x="234" y="193"/>
                    </a:lnTo>
                    <a:lnTo>
                      <a:pt x="220" y="174"/>
                    </a:lnTo>
                    <a:lnTo>
                      <a:pt x="218" y="186"/>
                    </a:lnTo>
                    <a:lnTo>
                      <a:pt x="216" y="197"/>
                    </a:lnTo>
                    <a:lnTo>
                      <a:pt x="213" y="207"/>
                    </a:lnTo>
                    <a:lnTo>
                      <a:pt x="208" y="216"/>
                    </a:lnTo>
                    <a:lnTo>
                      <a:pt x="204" y="225"/>
                    </a:lnTo>
                    <a:lnTo>
                      <a:pt x="198" y="232"/>
                    </a:lnTo>
                    <a:lnTo>
                      <a:pt x="192" y="239"/>
                    </a:lnTo>
                    <a:lnTo>
                      <a:pt x="184" y="244"/>
                    </a:lnTo>
                    <a:lnTo>
                      <a:pt x="177" y="250"/>
                    </a:lnTo>
                    <a:lnTo>
                      <a:pt x="168" y="254"/>
                    </a:lnTo>
                    <a:lnTo>
                      <a:pt x="161" y="257"/>
                    </a:lnTo>
                    <a:lnTo>
                      <a:pt x="153" y="259"/>
                    </a:lnTo>
                    <a:lnTo>
                      <a:pt x="146" y="260"/>
                    </a:lnTo>
                    <a:lnTo>
                      <a:pt x="138" y="260"/>
                    </a:lnTo>
                    <a:lnTo>
                      <a:pt x="130" y="259"/>
                    </a:lnTo>
                    <a:lnTo>
                      <a:pt x="124" y="257"/>
                    </a:lnTo>
                    <a:lnTo>
                      <a:pt x="116" y="255"/>
                    </a:lnTo>
                    <a:lnTo>
                      <a:pt x="110" y="252"/>
                    </a:lnTo>
                    <a:lnTo>
                      <a:pt x="103" y="247"/>
                    </a:lnTo>
                    <a:lnTo>
                      <a:pt x="98" y="243"/>
                    </a:lnTo>
                    <a:lnTo>
                      <a:pt x="91" y="237"/>
                    </a:lnTo>
                    <a:lnTo>
                      <a:pt x="85" y="230"/>
                    </a:lnTo>
                    <a:lnTo>
                      <a:pt x="79" y="222"/>
                    </a:lnTo>
                    <a:lnTo>
                      <a:pt x="72" y="214"/>
                    </a:lnTo>
                    <a:lnTo>
                      <a:pt x="1" y="114"/>
                    </a:lnTo>
                    <a:lnTo>
                      <a:pt x="0" y="112"/>
                    </a:lnTo>
                    <a:lnTo>
                      <a:pt x="0" y="110"/>
                    </a:lnTo>
                    <a:lnTo>
                      <a:pt x="0" y="108"/>
                    </a:lnTo>
                    <a:lnTo>
                      <a:pt x="1" y="106"/>
                    </a:lnTo>
                    <a:lnTo>
                      <a:pt x="4" y="103"/>
                    </a:lnTo>
                    <a:lnTo>
                      <a:pt x="7" y="99"/>
                    </a:lnTo>
                    <a:lnTo>
                      <a:pt x="12" y="95"/>
                    </a:lnTo>
                    <a:lnTo>
                      <a:pt x="18" y="91"/>
                    </a:lnTo>
                    <a:lnTo>
                      <a:pt x="24" y="86"/>
                    </a:lnTo>
                    <a:lnTo>
                      <a:pt x="30" y="83"/>
                    </a:lnTo>
                    <a:lnTo>
                      <a:pt x="34" y="81"/>
                    </a:lnTo>
                    <a:lnTo>
                      <a:pt x="37" y="79"/>
                    </a:lnTo>
                    <a:lnTo>
                      <a:pt x="41" y="79"/>
                    </a:lnTo>
                    <a:lnTo>
                      <a:pt x="43" y="79"/>
                    </a:lnTo>
                    <a:lnTo>
                      <a:pt x="45" y="80"/>
                    </a:lnTo>
                    <a:lnTo>
                      <a:pt x="46" y="81"/>
                    </a:lnTo>
                    <a:lnTo>
                      <a:pt x="112" y="173"/>
                    </a:lnTo>
                    <a:lnTo>
                      <a:pt x="121" y="184"/>
                    </a:lnTo>
                    <a:lnTo>
                      <a:pt x="128" y="191"/>
                    </a:lnTo>
                    <a:lnTo>
                      <a:pt x="135" y="197"/>
                    </a:lnTo>
                    <a:lnTo>
                      <a:pt x="141" y="200"/>
                    </a:lnTo>
                    <a:lnTo>
                      <a:pt x="149" y="201"/>
                    </a:lnTo>
                    <a:lnTo>
                      <a:pt x="155" y="201"/>
                    </a:lnTo>
                    <a:lnTo>
                      <a:pt x="163" y="199"/>
                    </a:lnTo>
                    <a:lnTo>
                      <a:pt x="169" y="194"/>
                    </a:lnTo>
                    <a:lnTo>
                      <a:pt x="174" y="191"/>
                    </a:lnTo>
                    <a:lnTo>
                      <a:pt x="177" y="187"/>
                    </a:lnTo>
                    <a:lnTo>
                      <a:pt x="180" y="181"/>
                    </a:lnTo>
                    <a:lnTo>
                      <a:pt x="182" y="176"/>
                    </a:lnTo>
                    <a:lnTo>
                      <a:pt x="185" y="161"/>
                    </a:lnTo>
                    <a:lnTo>
                      <a:pt x="188" y="144"/>
                    </a:lnTo>
                    <a:lnTo>
                      <a:pt x="110" y="36"/>
                    </a:lnTo>
                    <a:lnTo>
                      <a:pt x="109" y="33"/>
                    </a:lnTo>
                    <a:lnTo>
                      <a:pt x="109" y="31"/>
                    </a:lnTo>
                    <a:lnTo>
                      <a:pt x="109" y="29"/>
                    </a:lnTo>
                    <a:lnTo>
                      <a:pt x="111" y="27"/>
                    </a:lnTo>
                    <a:lnTo>
                      <a:pt x="113" y="24"/>
                    </a:lnTo>
                    <a:lnTo>
                      <a:pt x="116" y="20"/>
                    </a:lnTo>
                    <a:lnTo>
                      <a:pt x="122" y="16"/>
                    </a:lnTo>
                    <a:lnTo>
                      <a:pt x="127" y="12"/>
                    </a:lnTo>
                    <a:lnTo>
                      <a:pt x="134" y="7"/>
                    </a:lnTo>
                    <a:lnTo>
                      <a:pt x="139" y="4"/>
                    </a:lnTo>
                    <a:lnTo>
                      <a:pt x="143" y="2"/>
                    </a:lnTo>
                    <a:lnTo>
                      <a:pt x="147" y="0"/>
                    </a:lnTo>
                    <a:lnTo>
                      <a:pt x="150" y="0"/>
                    </a:lnTo>
                    <a:lnTo>
                      <a:pt x="152" y="0"/>
                    </a:lnTo>
                    <a:lnTo>
                      <a:pt x="154" y="1"/>
                    </a:lnTo>
                    <a:lnTo>
                      <a:pt x="155" y="2"/>
                    </a:lnTo>
                    <a:lnTo>
                      <a:pt x="273" y="165"/>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0" name="Freeform 432">
                <a:extLst>
                  <a:ext uri="{FF2B5EF4-FFF2-40B4-BE49-F238E27FC236}">
                    <a16:creationId xmlns:a16="http://schemas.microsoft.com/office/drawing/2014/main" xmlns="" id="{689F65F3-BB2E-4077-B260-27AA08886480}"/>
                  </a:ext>
                </a:extLst>
              </p:cNvPr>
              <p:cNvSpPr>
                <a:spLocks noEditPoints="1"/>
              </p:cNvSpPr>
              <p:nvPr/>
            </p:nvSpPr>
            <p:spPr bwMode="auto">
              <a:xfrm>
                <a:off x="4856163" y="1428750"/>
                <a:ext cx="100013" cy="134938"/>
              </a:xfrm>
              <a:custGeom>
                <a:avLst/>
                <a:gdLst>
                  <a:gd name="T0" fmla="*/ 250 w 251"/>
                  <a:gd name="T1" fmla="*/ 254 h 339"/>
                  <a:gd name="T2" fmla="*/ 250 w 251"/>
                  <a:gd name="T3" fmla="*/ 258 h 339"/>
                  <a:gd name="T4" fmla="*/ 247 w 251"/>
                  <a:gd name="T5" fmla="*/ 262 h 339"/>
                  <a:gd name="T6" fmla="*/ 239 w 251"/>
                  <a:gd name="T7" fmla="*/ 269 h 339"/>
                  <a:gd name="T8" fmla="*/ 228 w 251"/>
                  <a:gd name="T9" fmla="*/ 275 h 339"/>
                  <a:gd name="T10" fmla="*/ 221 w 251"/>
                  <a:gd name="T11" fmla="*/ 280 h 339"/>
                  <a:gd name="T12" fmla="*/ 214 w 251"/>
                  <a:gd name="T13" fmla="*/ 281 h 339"/>
                  <a:gd name="T14" fmla="*/ 210 w 251"/>
                  <a:gd name="T15" fmla="*/ 279 h 339"/>
                  <a:gd name="T16" fmla="*/ 197 w 251"/>
                  <a:gd name="T17" fmla="*/ 258 h 339"/>
                  <a:gd name="T18" fmla="*/ 192 w 251"/>
                  <a:gd name="T19" fmla="*/ 280 h 339"/>
                  <a:gd name="T20" fmla="*/ 183 w 251"/>
                  <a:gd name="T21" fmla="*/ 298 h 339"/>
                  <a:gd name="T22" fmla="*/ 172 w 251"/>
                  <a:gd name="T23" fmla="*/ 313 h 339"/>
                  <a:gd name="T24" fmla="*/ 156 w 251"/>
                  <a:gd name="T25" fmla="*/ 325 h 339"/>
                  <a:gd name="T26" fmla="*/ 138 w 251"/>
                  <a:gd name="T27" fmla="*/ 335 h 339"/>
                  <a:gd name="T28" fmla="*/ 119 w 251"/>
                  <a:gd name="T29" fmla="*/ 339 h 339"/>
                  <a:gd name="T30" fmla="*/ 101 w 251"/>
                  <a:gd name="T31" fmla="*/ 338 h 339"/>
                  <a:gd name="T32" fmla="*/ 85 w 251"/>
                  <a:gd name="T33" fmla="*/ 333 h 339"/>
                  <a:gd name="T34" fmla="*/ 68 w 251"/>
                  <a:gd name="T35" fmla="*/ 323 h 339"/>
                  <a:gd name="T36" fmla="*/ 53 w 251"/>
                  <a:gd name="T37" fmla="*/ 310 h 339"/>
                  <a:gd name="T38" fmla="*/ 39 w 251"/>
                  <a:gd name="T39" fmla="*/ 295 h 339"/>
                  <a:gd name="T40" fmla="*/ 27 w 251"/>
                  <a:gd name="T41" fmla="*/ 277 h 339"/>
                  <a:gd name="T42" fmla="*/ 14 w 251"/>
                  <a:gd name="T43" fmla="*/ 255 h 339"/>
                  <a:gd name="T44" fmla="*/ 6 w 251"/>
                  <a:gd name="T45" fmla="*/ 233 h 339"/>
                  <a:gd name="T46" fmla="*/ 1 w 251"/>
                  <a:gd name="T47" fmla="*/ 213 h 339"/>
                  <a:gd name="T48" fmla="*/ 0 w 251"/>
                  <a:gd name="T49" fmla="*/ 193 h 339"/>
                  <a:gd name="T50" fmla="*/ 5 w 251"/>
                  <a:gd name="T51" fmla="*/ 176 h 339"/>
                  <a:gd name="T52" fmla="*/ 11 w 251"/>
                  <a:gd name="T53" fmla="*/ 160 h 339"/>
                  <a:gd name="T54" fmla="*/ 23 w 251"/>
                  <a:gd name="T55" fmla="*/ 145 h 339"/>
                  <a:gd name="T56" fmla="*/ 39 w 251"/>
                  <a:gd name="T57" fmla="*/ 133 h 339"/>
                  <a:gd name="T58" fmla="*/ 53 w 251"/>
                  <a:gd name="T59" fmla="*/ 125 h 339"/>
                  <a:gd name="T60" fmla="*/ 68 w 251"/>
                  <a:gd name="T61" fmla="*/ 122 h 339"/>
                  <a:gd name="T62" fmla="*/ 85 w 251"/>
                  <a:gd name="T63" fmla="*/ 122 h 339"/>
                  <a:gd name="T64" fmla="*/ 103 w 251"/>
                  <a:gd name="T65" fmla="*/ 124 h 339"/>
                  <a:gd name="T66" fmla="*/ 44 w 251"/>
                  <a:gd name="T67" fmla="*/ 30 h 339"/>
                  <a:gd name="T68" fmla="*/ 44 w 251"/>
                  <a:gd name="T69" fmla="*/ 26 h 339"/>
                  <a:gd name="T70" fmla="*/ 48 w 251"/>
                  <a:gd name="T71" fmla="*/ 20 h 339"/>
                  <a:gd name="T72" fmla="*/ 57 w 251"/>
                  <a:gd name="T73" fmla="*/ 14 h 339"/>
                  <a:gd name="T74" fmla="*/ 70 w 251"/>
                  <a:gd name="T75" fmla="*/ 5 h 339"/>
                  <a:gd name="T76" fmla="*/ 79 w 251"/>
                  <a:gd name="T77" fmla="*/ 1 h 339"/>
                  <a:gd name="T78" fmla="*/ 87 w 251"/>
                  <a:gd name="T79" fmla="*/ 0 h 339"/>
                  <a:gd name="T80" fmla="*/ 90 w 251"/>
                  <a:gd name="T81" fmla="*/ 1 h 339"/>
                  <a:gd name="T82" fmla="*/ 249 w 251"/>
                  <a:gd name="T83" fmla="*/ 252 h 339"/>
                  <a:gd name="T84" fmla="*/ 121 w 251"/>
                  <a:gd name="T85" fmla="*/ 165 h 339"/>
                  <a:gd name="T86" fmla="*/ 105 w 251"/>
                  <a:gd name="T87" fmla="*/ 162 h 339"/>
                  <a:gd name="T88" fmla="*/ 91 w 251"/>
                  <a:gd name="T89" fmla="*/ 161 h 339"/>
                  <a:gd name="T90" fmla="*/ 79 w 251"/>
                  <a:gd name="T91" fmla="*/ 164 h 339"/>
                  <a:gd name="T92" fmla="*/ 70 w 251"/>
                  <a:gd name="T93" fmla="*/ 170 h 339"/>
                  <a:gd name="T94" fmla="*/ 63 w 251"/>
                  <a:gd name="T95" fmla="*/ 177 h 339"/>
                  <a:gd name="T96" fmla="*/ 60 w 251"/>
                  <a:gd name="T97" fmla="*/ 186 h 339"/>
                  <a:gd name="T98" fmla="*/ 58 w 251"/>
                  <a:gd name="T99" fmla="*/ 195 h 339"/>
                  <a:gd name="T100" fmla="*/ 60 w 251"/>
                  <a:gd name="T101" fmla="*/ 212 h 339"/>
                  <a:gd name="T102" fmla="*/ 67 w 251"/>
                  <a:gd name="T103" fmla="*/ 232 h 339"/>
                  <a:gd name="T104" fmla="*/ 80 w 251"/>
                  <a:gd name="T105" fmla="*/ 253 h 339"/>
                  <a:gd name="T106" fmla="*/ 97 w 251"/>
                  <a:gd name="T107" fmla="*/ 271 h 339"/>
                  <a:gd name="T108" fmla="*/ 109 w 251"/>
                  <a:gd name="T109" fmla="*/ 280 h 339"/>
                  <a:gd name="T110" fmla="*/ 119 w 251"/>
                  <a:gd name="T111" fmla="*/ 283 h 339"/>
                  <a:gd name="T112" fmla="*/ 128 w 251"/>
                  <a:gd name="T113" fmla="*/ 283 h 339"/>
                  <a:gd name="T114" fmla="*/ 138 w 251"/>
                  <a:gd name="T115" fmla="*/ 280 h 339"/>
                  <a:gd name="T116" fmla="*/ 147 w 251"/>
                  <a:gd name="T117" fmla="*/ 274 h 339"/>
                  <a:gd name="T118" fmla="*/ 155 w 251"/>
                  <a:gd name="T119" fmla="*/ 266 h 339"/>
                  <a:gd name="T120" fmla="*/ 160 w 251"/>
                  <a:gd name="T121" fmla="*/ 253 h 339"/>
                  <a:gd name="T122" fmla="*/ 165 w 251"/>
                  <a:gd name="T123" fmla="*/ 235 h 339"/>
                  <a:gd name="T124" fmla="*/ 130 w 251"/>
                  <a:gd name="T125" fmla="*/ 16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339">
                    <a:moveTo>
                      <a:pt x="249" y="252"/>
                    </a:moveTo>
                    <a:lnTo>
                      <a:pt x="250" y="254"/>
                    </a:lnTo>
                    <a:lnTo>
                      <a:pt x="251" y="256"/>
                    </a:lnTo>
                    <a:lnTo>
                      <a:pt x="250" y="258"/>
                    </a:lnTo>
                    <a:lnTo>
                      <a:pt x="249" y="260"/>
                    </a:lnTo>
                    <a:lnTo>
                      <a:pt x="247" y="262"/>
                    </a:lnTo>
                    <a:lnTo>
                      <a:pt x="243" y="266"/>
                    </a:lnTo>
                    <a:lnTo>
                      <a:pt x="239" y="269"/>
                    </a:lnTo>
                    <a:lnTo>
                      <a:pt x="234" y="272"/>
                    </a:lnTo>
                    <a:lnTo>
                      <a:pt x="228" y="275"/>
                    </a:lnTo>
                    <a:lnTo>
                      <a:pt x="224" y="278"/>
                    </a:lnTo>
                    <a:lnTo>
                      <a:pt x="221" y="280"/>
                    </a:lnTo>
                    <a:lnTo>
                      <a:pt x="218" y="281"/>
                    </a:lnTo>
                    <a:lnTo>
                      <a:pt x="214" y="281"/>
                    </a:lnTo>
                    <a:lnTo>
                      <a:pt x="212" y="280"/>
                    </a:lnTo>
                    <a:lnTo>
                      <a:pt x="210" y="279"/>
                    </a:lnTo>
                    <a:lnTo>
                      <a:pt x="209" y="278"/>
                    </a:lnTo>
                    <a:lnTo>
                      <a:pt x="197" y="258"/>
                    </a:lnTo>
                    <a:lnTo>
                      <a:pt x="195" y="269"/>
                    </a:lnTo>
                    <a:lnTo>
                      <a:pt x="192" y="280"/>
                    </a:lnTo>
                    <a:lnTo>
                      <a:pt x="187" y="288"/>
                    </a:lnTo>
                    <a:lnTo>
                      <a:pt x="183" y="298"/>
                    </a:lnTo>
                    <a:lnTo>
                      <a:pt x="178" y="306"/>
                    </a:lnTo>
                    <a:lnTo>
                      <a:pt x="172" y="313"/>
                    </a:lnTo>
                    <a:lnTo>
                      <a:pt x="165" y="320"/>
                    </a:lnTo>
                    <a:lnTo>
                      <a:pt x="156" y="325"/>
                    </a:lnTo>
                    <a:lnTo>
                      <a:pt x="147" y="331"/>
                    </a:lnTo>
                    <a:lnTo>
                      <a:pt x="138" y="335"/>
                    </a:lnTo>
                    <a:lnTo>
                      <a:pt x="128" y="338"/>
                    </a:lnTo>
                    <a:lnTo>
                      <a:pt x="119" y="339"/>
                    </a:lnTo>
                    <a:lnTo>
                      <a:pt x="109" y="339"/>
                    </a:lnTo>
                    <a:lnTo>
                      <a:pt x="101" y="338"/>
                    </a:lnTo>
                    <a:lnTo>
                      <a:pt x="92" y="336"/>
                    </a:lnTo>
                    <a:lnTo>
                      <a:pt x="85" y="333"/>
                    </a:lnTo>
                    <a:lnTo>
                      <a:pt x="76" y="328"/>
                    </a:lnTo>
                    <a:lnTo>
                      <a:pt x="68" y="323"/>
                    </a:lnTo>
                    <a:lnTo>
                      <a:pt x="61" y="318"/>
                    </a:lnTo>
                    <a:lnTo>
                      <a:pt x="53" y="310"/>
                    </a:lnTo>
                    <a:lnTo>
                      <a:pt x="46" y="302"/>
                    </a:lnTo>
                    <a:lnTo>
                      <a:pt x="39" y="295"/>
                    </a:lnTo>
                    <a:lnTo>
                      <a:pt x="33" y="286"/>
                    </a:lnTo>
                    <a:lnTo>
                      <a:pt x="27" y="277"/>
                    </a:lnTo>
                    <a:lnTo>
                      <a:pt x="20" y="266"/>
                    </a:lnTo>
                    <a:lnTo>
                      <a:pt x="14" y="255"/>
                    </a:lnTo>
                    <a:lnTo>
                      <a:pt x="10" y="244"/>
                    </a:lnTo>
                    <a:lnTo>
                      <a:pt x="6" y="233"/>
                    </a:lnTo>
                    <a:lnTo>
                      <a:pt x="4" y="223"/>
                    </a:lnTo>
                    <a:lnTo>
                      <a:pt x="1" y="213"/>
                    </a:lnTo>
                    <a:lnTo>
                      <a:pt x="0" y="203"/>
                    </a:lnTo>
                    <a:lnTo>
                      <a:pt x="0" y="193"/>
                    </a:lnTo>
                    <a:lnTo>
                      <a:pt x="1" y="185"/>
                    </a:lnTo>
                    <a:lnTo>
                      <a:pt x="5" y="176"/>
                    </a:lnTo>
                    <a:lnTo>
                      <a:pt x="7" y="167"/>
                    </a:lnTo>
                    <a:lnTo>
                      <a:pt x="11" y="160"/>
                    </a:lnTo>
                    <a:lnTo>
                      <a:pt x="17" y="152"/>
                    </a:lnTo>
                    <a:lnTo>
                      <a:pt x="23" y="145"/>
                    </a:lnTo>
                    <a:lnTo>
                      <a:pt x="31" y="138"/>
                    </a:lnTo>
                    <a:lnTo>
                      <a:pt x="39" y="133"/>
                    </a:lnTo>
                    <a:lnTo>
                      <a:pt x="47" y="128"/>
                    </a:lnTo>
                    <a:lnTo>
                      <a:pt x="53" y="125"/>
                    </a:lnTo>
                    <a:lnTo>
                      <a:pt x="61" y="123"/>
                    </a:lnTo>
                    <a:lnTo>
                      <a:pt x="68" y="122"/>
                    </a:lnTo>
                    <a:lnTo>
                      <a:pt x="77" y="121"/>
                    </a:lnTo>
                    <a:lnTo>
                      <a:pt x="85" y="122"/>
                    </a:lnTo>
                    <a:lnTo>
                      <a:pt x="93" y="123"/>
                    </a:lnTo>
                    <a:lnTo>
                      <a:pt x="103" y="124"/>
                    </a:lnTo>
                    <a:lnTo>
                      <a:pt x="45" y="32"/>
                    </a:lnTo>
                    <a:lnTo>
                      <a:pt x="44" y="30"/>
                    </a:lnTo>
                    <a:lnTo>
                      <a:pt x="44" y="28"/>
                    </a:lnTo>
                    <a:lnTo>
                      <a:pt x="44" y="26"/>
                    </a:lnTo>
                    <a:lnTo>
                      <a:pt x="46" y="24"/>
                    </a:lnTo>
                    <a:lnTo>
                      <a:pt x="48" y="20"/>
                    </a:lnTo>
                    <a:lnTo>
                      <a:pt x="52" y="17"/>
                    </a:lnTo>
                    <a:lnTo>
                      <a:pt x="57" y="14"/>
                    </a:lnTo>
                    <a:lnTo>
                      <a:pt x="63" y="10"/>
                    </a:lnTo>
                    <a:lnTo>
                      <a:pt x="70" y="5"/>
                    </a:lnTo>
                    <a:lnTo>
                      <a:pt x="75" y="3"/>
                    </a:lnTo>
                    <a:lnTo>
                      <a:pt x="79" y="1"/>
                    </a:lnTo>
                    <a:lnTo>
                      <a:pt x="84" y="0"/>
                    </a:lnTo>
                    <a:lnTo>
                      <a:pt x="87" y="0"/>
                    </a:lnTo>
                    <a:lnTo>
                      <a:pt x="89" y="0"/>
                    </a:lnTo>
                    <a:lnTo>
                      <a:pt x="90" y="1"/>
                    </a:lnTo>
                    <a:lnTo>
                      <a:pt x="92" y="2"/>
                    </a:lnTo>
                    <a:lnTo>
                      <a:pt x="249" y="252"/>
                    </a:lnTo>
                    <a:close/>
                    <a:moveTo>
                      <a:pt x="130" y="168"/>
                    </a:moveTo>
                    <a:lnTo>
                      <a:pt x="121" y="165"/>
                    </a:lnTo>
                    <a:lnTo>
                      <a:pt x="113" y="163"/>
                    </a:lnTo>
                    <a:lnTo>
                      <a:pt x="105" y="162"/>
                    </a:lnTo>
                    <a:lnTo>
                      <a:pt x="99" y="161"/>
                    </a:lnTo>
                    <a:lnTo>
                      <a:pt x="91" y="161"/>
                    </a:lnTo>
                    <a:lnTo>
                      <a:pt x="86" y="162"/>
                    </a:lnTo>
                    <a:lnTo>
                      <a:pt x="79" y="164"/>
                    </a:lnTo>
                    <a:lnTo>
                      <a:pt x="74" y="166"/>
                    </a:lnTo>
                    <a:lnTo>
                      <a:pt x="70" y="170"/>
                    </a:lnTo>
                    <a:lnTo>
                      <a:pt x="66" y="174"/>
                    </a:lnTo>
                    <a:lnTo>
                      <a:pt x="63" y="177"/>
                    </a:lnTo>
                    <a:lnTo>
                      <a:pt x="61" y="181"/>
                    </a:lnTo>
                    <a:lnTo>
                      <a:pt x="60" y="186"/>
                    </a:lnTo>
                    <a:lnTo>
                      <a:pt x="59" y="191"/>
                    </a:lnTo>
                    <a:lnTo>
                      <a:pt x="58" y="195"/>
                    </a:lnTo>
                    <a:lnTo>
                      <a:pt x="59" y="201"/>
                    </a:lnTo>
                    <a:lnTo>
                      <a:pt x="60" y="212"/>
                    </a:lnTo>
                    <a:lnTo>
                      <a:pt x="63" y="223"/>
                    </a:lnTo>
                    <a:lnTo>
                      <a:pt x="67" y="232"/>
                    </a:lnTo>
                    <a:lnTo>
                      <a:pt x="74" y="243"/>
                    </a:lnTo>
                    <a:lnTo>
                      <a:pt x="80" y="253"/>
                    </a:lnTo>
                    <a:lnTo>
                      <a:pt x="88" y="262"/>
                    </a:lnTo>
                    <a:lnTo>
                      <a:pt x="97" y="271"/>
                    </a:lnTo>
                    <a:lnTo>
                      <a:pt x="105" y="278"/>
                    </a:lnTo>
                    <a:lnTo>
                      <a:pt x="109" y="280"/>
                    </a:lnTo>
                    <a:lnTo>
                      <a:pt x="114" y="281"/>
                    </a:lnTo>
                    <a:lnTo>
                      <a:pt x="119" y="283"/>
                    </a:lnTo>
                    <a:lnTo>
                      <a:pt x="124" y="283"/>
                    </a:lnTo>
                    <a:lnTo>
                      <a:pt x="128" y="283"/>
                    </a:lnTo>
                    <a:lnTo>
                      <a:pt x="133" y="282"/>
                    </a:lnTo>
                    <a:lnTo>
                      <a:pt x="138" y="280"/>
                    </a:lnTo>
                    <a:lnTo>
                      <a:pt x="143" y="278"/>
                    </a:lnTo>
                    <a:lnTo>
                      <a:pt x="147" y="274"/>
                    </a:lnTo>
                    <a:lnTo>
                      <a:pt x="152" y="270"/>
                    </a:lnTo>
                    <a:lnTo>
                      <a:pt x="155" y="266"/>
                    </a:lnTo>
                    <a:lnTo>
                      <a:pt x="158" y="259"/>
                    </a:lnTo>
                    <a:lnTo>
                      <a:pt x="160" y="253"/>
                    </a:lnTo>
                    <a:lnTo>
                      <a:pt x="162" y="245"/>
                    </a:lnTo>
                    <a:lnTo>
                      <a:pt x="165" y="235"/>
                    </a:lnTo>
                    <a:lnTo>
                      <a:pt x="166" y="225"/>
                    </a:lnTo>
                    <a:lnTo>
                      <a:pt x="130" y="16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1" name="Freeform 433">
                <a:extLst>
                  <a:ext uri="{FF2B5EF4-FFF2-40B4-BE49-F238E27FC236}">
                    <a16:creationId xmlns:a16="http://schemas.microsoft.com/office/drawing/2014/main" xmlns="" id="{6620D0FC-10A1-4385-80DC-6F7424622F10}"/>
                  </a:ext>
                </a:extLst>
              </p:cNvPr>
              <p:cNvSpPr>
                <a:spLocks/>
              </p:cNvSpPr>
              <p:nvPr/>
            </p:nvSpPr>
            <p:spPr bwMode="auto">
              <a:xfrm>
                <a:off x="4962526" y="1336675"/>
                <a:ext cx="168275" cy="160338"/>
              </a:xfrm>
              <a:custGeom>
                <a:avLst/>
                <a:gdLst>
                  <a:gd name="T0" fmla="*/ 424 w 424"/>
                  <a:gd name="T1" fmla="*/ 247 h 403"/>
                  <a:gd name="T2" fmla="*/ 424 w 424"/>
                  <a:gd name="T3" fmla="*/ 251 h 403"/>
                  <a:gd name="T4" fmla="*/ 418 w 424"/>
                  <a:gd name="T5" fmla="*/ 255 h 403"/>
                  <a:gd name="T6" fmla="*/ 410 w 424"/>
                  <a:gd name="T7" fmla="*/ 262 h 403"/>
                  <a:gd name="T8" fmla="*/ 396 w 424"/>
                  <a:gd name="T9" fmla="*/ 268 h 403"/>
                  <a:gd name="T10" fmla="*/ 386 w 424"/>
                  <a:gd name="T11" fmla="*/ 273 h 403"/>
                  <a:gd name="T12" fmla="*/ 379 w 424"/>
                  <a:gd name="T13" fmla="*/ 274 h 403"/>
                  <a:gd name="T14" fmla="*/ 375 w 424"/>
                  <a:gd name="T15" fmla="*/ 272 h 403"/>
                  <a:gd name="T16" fmla="*/ 265 w 424"/>
                  <a:gd name="T17" fmla="*/ 60 h 403"/>
                  <a:gd name="T18" fmla="*/ 298 w 424"/>
                  <a:gd name="T19" fmla="*/ 308 h 403"/>
                  <a:gd name="T20" fmla="*/ 297 w 424"/>
                  <a:gd name="T21" fmla="*/ 314 h 403"/>
                  <a:gd name="T22" fmla="*/ 294 w 424"/>
                  <a:gd name="T23" fmla="*/ 319 h 403"/>
                  <a:gd name="T24" fmla="*/ 287 w 424"/>
                  <a:gd name="T25" fmla="*/ 325 h 403"/>
                  <a:gd name="T26" fmla="*/ 276 w 424"/>
                  <a:gd name="T27" fmla="*/ 331 h 403"/>
                  <a:gd name="T28" fmla="*/ 264 w 424"/>
                  <a:gd name="T29" fmla="*/ 336 h 403"/>
                  <a:gd name="T30" fmla="*/ 255 w 424"/>
                  <a:gd name="T31" fmla="*/ 339 h 403"/>
                  <a:gd name="T32" fmla="*/ 249 w 424"/>
                  <a:gd name="T33" fmla="*/ 339 h 403"/>
                  <a:gd name="T34" fmla="*/ 244 w 424"/>
                  <a:gd name="T35" fmla="*/ 336 h 403"/>
                  <a:gd name="T36" fmla="*/ 64 w 424"/>
                  <a:gd name="T37" fmla="*/ 164 h 403"/>
                  <a:gd name="T38" fmla="*/ 172 w 424"/>
                  <a:gd name="T39" fmla="*/ 375 h 403"/>
                  <a:gd name="T40" fmla="*/ 172 w 424"/>
                  <a:gd name="T41" fmla="*/ 380 h 403"/>
                  <a:gd name="T42" fmla="*/ 167 w 424"/>
                  <a:gd name="T43" fmla="*/ 385 h 403"/>
                  <a:gd name="T44" fmla="*/ 158 w 424"/>
                  <a:gd name="T45" fmla="*/ 392 h 403"/>
                  <a:gd name="T46" fmla="*/ 144 w 424"/>
                  <a:gd name="T47" fmla="*/ 398 h 403"/>
                  <a:gd name="T48" fmla="*/ 134 w 424"/>
                  <a:gd name="T49" fmla="*/ 402 h 403"/>
                  <a:gd name="T50" fmla="*/ 128 w 424"/>
                  <a:gd name="T51" fmla="*/ 403 h 403"/>
                  <a:gd name="T52" fmla="*/ 123 w 424"/>
                  <a:gd name="T53" fmla="*/ 401 h 403"/>
                  <a:gd name="T54" fmla="*/ 3 w 424"/>
                  <a:gd name="T55" fmla="*/ 169 h 403"/>
                  <a:gd name="T56" fmla="*/ 0 w 424"/>
                  <a:gd name="T57" fmla="*/ 159 h 403"/>
                  <a:gd name="T58" fmla="*/ 1 w 424"/>
                  <a:gd name="T59" fmla="*/ 151 h 403"/>
                  <a:gd name="T60" fmla="*/ 6 w 424"/>
                  <a:gd name="T61" fmla="*/ 143 h 403"/>
                  <a:gd name="T62" fmla="*/ 12 w 424"/>
                  <a:gd name="T63" fmla="*/ 138 h 403"/>
                  <a:gd name="T64" fmla="*/ 55 w 424"/>
                  <a:gd name="T65" fmla="*/ 116 h 403"/>
                  <a:gd name="T66" fmla="*/ 70 w 424"/>
                  <a:gd name="T67" fmla="*/ 113 h 403"/>
                  <a:gd name="T68" fmla="*/ 83 w 424"/>
                  <a:gd name="T69" fmla="*/ 115 h 403"/>
                  <a:gd name="T70" fmla="*/ 96 w 424"/>
                  <a:gd name="T71" fmla="*/ 123 h 403"/>
                  <a:gd name="T72" fmla="*/ 238 w 424"/>
                  <a:gd name="T73" fmla="*/ 254 h 403"/>
                  <a:gd name="T74" fmla="*/ 217 w 424"/>
                  <a:gd name="T75" fmla="*/ 71 h 403"/>
                  <a:gd name="T76" fmla="*/ 216 w 424"/>
                  <a:gd name="T77" fmla="*/ 53 h 403"/>
                  <a:gd name="T78" fmla="*/ 218 w 424"/>
                  <a:gd name="T79" fmla="*/ 40 h 403"/>
                  <a:gd name="T80" fmla="*/ 226 w 424"/>
                  <a:gd name="T81" fmla="*/ 31 h 403"/>
                  <a:gd name="T82" fmla="*/ 238 w 424"/>
                  <a:gd name="T83" fmla="*/ 22 h 403"/>
                  <a:gd name="T84" fmla="*/ 279 w 424"/>
                  <a:gd name="T85" fmla="*/ 1 h 403"/>
                  <a:gd name="T86" fmla="*/ 288 w 424"/>
                  <a:gd name="T87" fmla="*/ 0 h 403"/>
                  <a:gd name="T88" fmla="*/ 295 w 424"/>
                  <a:gd name="T89" fmla="*/ 3 h 403"/>
                  <a:gd name="T90" fmla="*/ 302 w 424"/>
                  <a:gd name="T91" fmla="*/ 9 h 403"/>
                  <a:gd name="T92" fmla="*/ 424 w 424"/>
                  <a:gd name="T93" fmla="*/ 24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4" h="403">
                    <a:moveTo>
                      <a:pt x="424" y="245"/>
                    </a:moveTo>
                    <a:lnTo>
                      <a:pt x="424" y="247"/>
                    </a:lnTo>
                    <a:lnTo>
                      <a:pt x="424" y="249"/>
                    </a:lnTo>
                    <a:lnTo>
                      <a:pt x="424" y="251"/>
                    </a:lnTo>
                    <a:lnTo>
                      <a:pt x="422" y="253"/>
                    </a:lnTo>
                    <a:lnTo>
                      <a:pt x="418" y="255"/>
                    </a:lnTo>
                    <a:lnTo>
                      <a:pt x="414" y="259"/>
                    </a:lnTo>
                    <a:lnTo>
                      <a:pt x="410" y="262"/>
                    </a:lnTo>
                    <a:lnTo>
                      <a:pt x="402" y="265"/>
                    </a:lnTo>
                    <a:lnTo>
                      <a:pt x="396" y="268"/>
                    </a:lnTo>
                    <a:lnTo>
                      <a:pt x="390" y="272"/>
                    </a:lnTo>
                    <a:lnTo>
                      <a:pt x="386" y="273"/>
                    </a:lnTo>
                    <a:lnTo>
                      <a:pt x="382" y="274"/>
                    </a:lnTo>
                    <a:lnTo>
                      <a:pt x="379" y="274"/>
                    </a:lnTo>
                    <a:lnTo>
                      <a:pt x="376" y="273"/>
                    </a:lnTo>
                    <a:lnTo>
                      <a:pt x="375" y="272"/>
                    </a:lnTo>
                    <a:lnTo>
                      <a:pt x="374" y="269"/>
                    </a:lnTo>
                    <a:lnTo>
                      <a:pt x="265" y="60"/>
                    </a:lnTo>
                    <a:lnTo>
                      <a:pt x="265" y="60"/>
                    </a:lnTo>
                    <a:lnTo>
                      <a:pt x="298" y="308"/>
                    </a:lnTo>
                    <a:lnTo>
                      <a:pt x="298" y="312"/>
                    </a:lnTo>
                    <a:lnTo>
                      <a:pt x="297" y="314"/>
                    </a:lnTo>
                    <a:lnTo>
                      <a:pt x="296" y="317"/>
                    </a:lnTo>
                    <a:lnTo>
                      <a:pt x="294" y="319"/>
                    </a:lnTo>
                    <a:lnTo>
                      <a:pt x="291" y="322"/>
                    </a:lnTo>
                    <a:lnTo>
                      <a:pt x="287" y="325"/>
                    </a:lnTo>
                    <a:lnTo>
                      <a:pt x="282" y="328"/>
                    </a:lnTo>
                    <a:lnTo>
                      <a:pt x="276" y="331"/>
                    </a:lnTo>
                    <a:lnTo>
                      <a:pt x="269" y="334"/>
                    </a:lnTo>
                    <a:lnTo>
                      <a:pt x="264" y="336"/>
                    </a:lnTo>
                    <a:lnTo>
                      <a:pt x="260" y="339"/>
                    </a:lnTo>
                    <a:lnTo>
                      <a:pt x="255" y="339"/>
                    </a:lnTo>
                    <a:lnTo>
                      <a:pt x="252" y="340"/>
                    </a:lnTo>
                    <a:lnTo>
                      <a:pt x="249" y="339"/>
                    </a:lnTo>
                    <a:lnTo>
                      <a:pt x="247" y="338"/>
                    </a:lnTo>
                    <a:lnTo>
                      <a:pt x="244" y="336"/>
                    </a:lnTo>
                    <a:lnTo>
                      <a:pt x="64" y="164"/>
                    </a:lnTo>
                    <a:lnTo>
                      <a:pt x="64" y="164"/>
                    </a:lnTo>
                    <a:lnTo>
                      <a:pt x="172" y="374"/>
                    </a:lnTo>
                    <a:lnTo>
                      <a:pt x="172" y="375"/>
                    </a:lnTo>
                    <a:lnTo>
                      <a:pt x="173" y="378"/>
                    </a:lnTo>
                    <a:lnTo>
                      <a:pt x="172" y="380"/>
                    </a:lnTo>
                    <a:lnTo>
                      <a:pt x="170" y="383"/>
                    </a:lnTo>
                    <a:lnTo>
                      <a:pt x="167" y="385"/>
                    </a:lnTo>
                    <a:lnTo>
                      <a:pt x="163" y="388"/>
                    </a:lnTo>
                    <a:lnTo>
                      <a:pt x="158" y="392"/>
                    </a:lnTo>
                    <a:lnTo>
                      <a:pt x="152" y="395"/>
                    </a:lnTo>
                    <a:lnTo>
                      <a:pt x="144" y="398"/>
                    </a:lnTo>
                    <a:lnTo>
                      <a:pt x="139" y="400"/>
                    </a:lnTo>
                    <a:lnTo>
                      <a:pt x="134" y="402"/>
                    </a:lnTo>
                    <a:lnTo>
                      <a:pt x="130" y="403"/>
                    </a:lnTo>
                    <a:lnTo>
                      <a:pt x="128" y="403"/>
                    </a:lnTo>
                    <a:lnTo>
                      <a:pt x="124" y="402"/>
                    </a:lnTo>
                    <a:lnTo>
                      <a:pt x="123" y="401"/>
                    </a:lnTo>
                    <a:lnTo>
                      <a:pt x="122" y="399"/>
                    </a:lnTo>
                    <a:lnTo>
                      <a:pt x="3" y="169"/>
                    </a:lnTo>
                    <a:lnTo>
                      <a:pt x="1" y="164"/>
                    </a:lnTo>
                    <a:lnTo>
                      <a:pt x="0" y="159"/>
                    </a:lnTo>
                    <a:lnTo>
                      <a:pt x="0" y="155"/>
                    </a:lnTo>
                    <a:lnTo>
                      <a:pt x="1" y="151"/>
                    </a:lnTo>
                    <a:lnTo>
                      <a:pt x="2" y="146"/>
                    </a:lnTo>
                    <a:lnTo>
                      <a:pt x="6" y="143"/>
                    </a:lnTo>
                    <a:lnTo>
                      <a:pt x="9" y="141"/>
                    </a:lnTo>
                    <a:lnTo>
                      <a:pt x="12" y="138"/>
                    </a:lnTo>
                    <a:lnTo>
                      <a:pt x="47" y="120"/>
                    </a:lnTo>
                    <a:lnTo>
                      <a:pt x="55" y="116"/>
                    </a:lnTo>
                    <a:lnTo>
                      <a:pt x="64" y="114"/>
                    </a:lnTo>
                    <a:lnTo>
                      <a:pt x="70" y="113"/>
                    </a:lnTo>
                    <a:lnTo>
                      <a:pt x="77" y="113"/>
                    </a:lnTo>
                    <a:lnTo>
                      <a:pt x="83" y="115"/>
                    </a:lnTo>
                    <a:lnTo>
                      <a:pt x="90" y="118"/>
                    </a:lnTo>
                    <a:lnTo>
                      <a:pt x="96" y="123"/>
                    </a:lnTo>
                    <a:lnTo>
                      <a:pt x="103" y="129"/>
                    </a:lnTo>
                    <a:lnTo>
                      <a:pt x="238" y="254"/>
                    </a:lnTo>
                    <a:lnTo>
                      <a:pt x="239" y="254"/>
                    </a:lnTo>
                    <a:lnTo>
                      <a:pt x="217" y="71"/>
                    </a:lnTo>
                    <a:lnTo>
                      <a:pt x="216" y="61"/>
                    </a:lnTo>
                    <a:lnTo>
                      <a:pt x="216" y="53"/>
                    </a:lnTo>
                    <a:lnTo>
                      <a:pt x="217" y="47"/>
                    </a:lnTo>
                    <a:lnTo>
                      <a:pt x="218" y="40"/>
                    </a:lnTo>
                    <a:lnTo>
                      <a:pt x="222" y="35"/>
                    </a:lnTo>
                    <a:lnTo>
                      <a:pt x="226" y="31"/>
                    </a:lnTo>
                    <a:lnTo>
                      <a:pt x="231" y="26"/>
                    </a:lnTo>
                    <a:lnTo>
                      <a:pt x="238" y="22"/>
                    </a:lnTo>
                    <a:lnTo>
                      <a:pt x="274" y="4"/>
                    </a:lnTo>
                    <a:lnTo>
                      <a:pt x="279" y="1"/>
                    </a:lnTo>
                    <a:lnTo>
                      <a:pt x="283" y="0"/>
                    </a:lnTo>
                    <a:lnTo>
                      <a:pt x="288" y="0"/>
                    </a:lnTo>
                    <a:lnTo>
                      <a:pt x="292" y="1"/>
                    </a:lnTo>
                    <a:lnTo>
                      <a:pt x="295" y="3"/>
                    </a:lnTo>
                    <a:lnTo>
                      <a:pt x="298" y="6"/>
                    </a:lnTo>
                    <a:lnTo>
                      <a:pt x="302" y="9"/>
                    </a:lnTo>
                    <a:lnTo>
                      <a:pt x="305" y="14"/>
                    </a:lnTo>
                    <a:lnTo>
                      <a:pt x="424" y="245"/>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2" name="Freeform 434">
                <a:extLst>
                  <a:ext uri="{FF2B5EF4-FFF2-40B4-BE49-F238E27FC236}">
                    <a16:creationId xmlns:a16="http://schemas.microsoft.com/office/drawing/2014/main" xmlns="" id="{200E0902-691A-4E97-A393-4A71F96E4B9D}"/>
                  </a:ext>
                </a:extLst>
              </p:cNvPr>
              <p:cNvSpPr>
                <a:spLocks noEditPoints="1"/>
              </p:cNvSpPr>
              <p:nvPr/>
            </p:nvSpPr>
            <p:spPr bwMode="auto">
              <a:xfrm>
                <a:off x="5121276" y="1328738"/>
                <a:ext cx="92075" cy="93663"/>
              </a:xfrm>
              <a:custGeom>
                <a:avLst/>
                <a:gdLst>
                  <a:gd name="T0" fmla="*/ 233 w 233"/>
                  <a:gd name="T1" fmla="*/ 177 h 238"/>
                  <a:gd name="T2" fmla="*/ 223 w 233"/>
                  <a:gd name="T3" fmla="*/ 185 h 238"/>
                  <a:gd name="T4" fmla="*/ 201 w 233"/>
                  <a:gd name="T5" fmla="*/ 194 h 238"/>
                  <a:gd name="T6" fmla="*/ 192 w 233"/>
                  <a:gd name="T7" fmla="*/ 193 h 238"/>
                  <a:gd name="T8" fmla="*/ 180 w 233"/>
                  <a:gd name="T9" fmla="*/ 185 h 238"/>
                  <a:gd name="T10" fmla="*/ 166 w 233"/>
                  <a:gd name="T11" fmla="*/ 206 h 238"/>
                  <a:gd name="T12" fmla="*/ 146 w 233"/>
                  <a:gd name="T13" fmla="*/ 224 h 238"/>
                  <a:gd name="T14" fmla="*/ 123 w 233"/>
                  <a:gd name="T15" fmla="*/ 233 h 238"/>
                  <a:gd name="T16" fmla="*/ 103 w 233"/>
                  <a:gd name="T17" fmla="*/ 238 h 238"/>
                  <a:gd name="T18" fmla="*/ 83 w 233"/>
                  <a:gd name="T19" fmla="*/ 236 h 238"/>
                  <a:gd name="T20" fmla="*/ 66 w 233"/>
                  <a:gd name="T21" fmla="*/ 227 h 238"/>
                  <a:gd name="T22" fmla="*/ 52 w 233"/>
                  <a:gd name="T23" fmla="*/ 213 h 238"/>
                  <a:gd name="T24" fmla="*/ 41 w 233"/>
                  <a:gd name="T25" fmla="*/ 191 h 238"/>
                  <a:gd name="T26" fmla="*/ 38 w 233"/>
                  <a:gd name="T27" fmla="*/ 169 h 238"/>
                  <a:gd name="T28" fmla="*/ 43 w 233"/>
                  <a:gd name="T29" fmla="*/ 148 h 238"/>
                  <a:gd name="T30" fmla="*/ 58 w 233"/>
                  <a:gd name="T31" fmla="*/ 127 h 238"/>
                  <a:gd name="T32" fmla="*/ 82 w 233"/>
                  <a:gd name="T33" fmla="*/ 109 h 238"/>
                  <a:gd name="T34" fmla="*/ 114 w 233"/>
                  <a:gd name="T35" fmla="*/ 92 h 238"/>
                  <a:gd name="T36" fmla="*/ 123 w 233"/>
                  <a:gd name="T37" fmla="*/ 65 h 238"/>
                  <a:gd name="T38" fmla="*/ 108 w 233"/>
                  <a:gd name="T39" fmla="*/ 51 h 238"/>
                  <a:gd name="T40" fmla="*/ 86 w 233"/>
                  <a:gd name="T41" fmla="*/ 51 h 238"/>
                  <a:gd name="T42" fmla="*/ 55 w 233"/>
                  <a:gd name="T43" fmla="*/ 68 h 238"/>
                  <a:gd name="T44" fmla="*/ 35 w 233"/>
                  <a:gd name="T45" fmla="*/ 90 h 238"/>
                  <a:gd name="T46" fmla="*/ 23 w 233"/>
                  <a:gd name="T47" fmla="*/ 102 h 238"/>
                  <a:gd name="T48" fmla="*/ 16 w 233"/>
                  <a:gd name="T49" fmla="*/ 102 h 238"/>
                  <a:gd name="T50" fmla="*/ 9 w 233"/>
                  <a:gd name="T51" fmla="*/ 94 h 238"/>
                  <a:gd name="T52" fmla="*/ 2 w 233"/>
                  <a:gd name="T53" fmla="*/ 80 h 238"/>
                  <a:gd name="T54" fmla="*/ 1 w 233"/>
                  <a:gd name="T55" fmla="*/ 67 h 238"/>
                  <a:gd name="T56" fmla="*/ 15 w 233"/>
                  <a:gd name="T57" fmla="*/ 49 h 238"/>
                  <a:gd name="T58" fmla="*/ 41 w 233"/>
                  <a:gd name="T59" fmla="*/ 27 h 238"/>
                  <a:gd name="T60" fmla="*/ 73 w 233"/>
                  <a:gd name="T61" fmla="*/ 10 h 238"/>
                  <a:gd name="T62" fmla="*/ 102 w 233"/>
                  <a:gd name="T63" fmla="*/ 1 h 238"/>
                  <a:gd name="T64" fmla="*/ 125 w 233"/>
                  <a:gd name="T65" fmla="*/ 1 h 238"/>
                  <a:gd name="T66" fmla="*/ 146 w 233"/>
                  <a:gd name="T67" fmla="*/ 9 h 238"/>
                  <a:gd name="T68" fmla="*/ 162 w 233"/>
                  <a:gd name="T69" fmla="*/ 25 h 238"/>
                  <a:gd name="T70" fmla="*/ 177 w 233"/>
                  <a:gd name="T71" fmla="*/ 49 h 238"/>
                  <a:gd name="T72" fmla="*/ 127 w 233"/>
                  <a:gd name="T73" fmla="*/ 125 h 238"/>
                  <a:gd name="T74" fmla="*/ 99 w 233"/>
                  <a:gd name="T75" fmla="*/ 143 h 238"/>
                  <a:gd name="T76" fmla="*/ 91 w 233"/>
                  <a:gd name="T77" fmla="*/ 162 h 238"/>
                  <a:gd name="T78" fmla="*/ 97 w 233"/>
                  <a:gd name="T79" fmla="*/ 180 h 238"/>
                  <a:gd name="T80" fmla="*/ 109 w 233"/>
                  <a:gd name="T81" fmla="*/ 189 h 238"/>
                  <a:gd name="T82" fmla="*/ 126 w 233"/>
                  <a:gd name="T83" fmla="*/ 189 h 238"/>
                  <a:gd name="T84" fmla="*/ 143 w 233"/>
                  <a:gd name="T85" fmla="*/ 180 h 238"/>
                  <a:gd name="T86" fmla="*/ 156 w 233"/>
                  <a:gd name="T87" fmla="*/ 16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3" h="238">
                    <a:moveTo>
                      <a:pt x="233" y="172"/>
                    </a:moveTo>
                    <a:lnTo>
                      <a:pt x="233" y="174"/>
                    </a:lnTo>
                    <a:lnTo>
                      <a:pt x="233" y="177"/>
                    </a:lnTo>
                    <a:lnTo>
                      <a:pt x="231" y="179"/>
                    </a:lnTo>
                    <a:lnTo>
                      <a:pt x="228" y="183"/>
                    </a:lnTo>
                    <a:lnTo>
                      <a:pt x="223" y="185"/>
                    </a:lnTo>
                    <a:lnTo>
                      <a:pt x="215" y="189"/>
                    </a:lnTo>
                    <a:lnTo>
                      <a:pt x="207" y="192"/>
                    </a:lnTo>
                    <a:lnTo>
                      <a:pt x="201" y="194"/>
                    </a:lnTo>
                    <a:lnTo>
                      <a:pt x="198" y="194"/>
                    </a:lnTo>
                    <a:lnTo>
                      <a:pt x="194" y="194"/>
                    </a:lnTo>
                    <a:lnTo>
                      <a:pt x="192" y="193"/>
                    </a:lnTo>
                    <a:lnTo>
                      <a:pt x="190" y="191"/>
                    </a:lnTo>
                    <a:lnTo>
                      <a:pt x="184" y="176"/>
                    </a:lnTo>
                    <a:lnTo>
                      <a:pt x="180" y="185"/>
                    </a:lnTo>
                    <a:lnTo>
                      <a:pt x="176" y="192"/>
                    </a:lnTo>
                    <a:lnTo>
                      <a:pt x="172" y="200"/>
                    </a:lnTo>
                    <a:lnTo>
                      <a:pt x="166" y="206"/>
                    </a:lnTo>
                    <a:lnTo>
                      <a:pt x="161" y="213"/>
                    </a:lnTo>
                    <a:lnTo>
                      <a:pt x="153" y="219"/>
                    </a:lnTo>
                    <a:lnTo>
                      <a:pt x="146" y="224"/>
                    </a:lnTo>
                    <a:lnTo>
                      <a:pt x="138" y="228"/>
                    </a:lnTo>
                    <a:lnTo>
                      <a:pt x="131" y="231"/>
                    </a:lnTo>
                    <a:lnTo>
                      <a:pt x="123" y="233"/>
                    </a:lnTo>
                    <a:lnTo>
                      <a:pt x="117" y="236"/>
                    </a:lnTo>
                    <a:lnTo>
                      <a:pt x="109" y="237"/>
                    </a:lnTo>
                    <a:lnTo>
                      <a:pt x="103" y="238"/>
                    </a:lnTo>
                    <a:lnTo>
                      <a:pt x="96" y="237"/>
                    </a:lnTo>
                    <a:lnTo>
                      <a:pt x="90" y="237"/>
                    </a:lnTo>
                    <a:lnTo>
                      <a:pt x="83" y="236"/>
                    </a:lnTo>
                    <a:lnTo>
                      <a:pt x="78" y="233"/>
                    </a:lnTo>
                    <a:lnTo>
                      <a:pt x="71" y="230"/>
                    </a:lnTo>
                    <a:lnTo>
                      <a:pt x="66" y="227"/>
                    </a:lnTo>
                    <a:lnTo>
                      <a:pt x="62" y="223"/>
                    </a:lnTo>
                    <a:lnTo>
                      <a:pt x="56" y="218"/>
                    </a:lnTo>
                    <a:lnTo>
                      <a:pt x="52" y="213"/>
                    </a:lnTo>
                    <a:lnTo>
                      <a:pt x="47" y="206"/>
                    </a:lnTo>
                    <a:lnTo>
                      <a:pt x="44" y="200"/>
                    </a:lnTo>
                    <a:lnTo>
                      <a:pt x="41" y="191"/>
                    </a:lnTo>
                    <a:lnTo>
                      <a:pt x="39" y="184"/>
                    </a:lnTo>
                    <a:lnTo>
                      <a:pt x="38" y="176"/>
                    </a:lnTo>
                    <a:lnTo>
                      <a:pt x="38" y="169"/>
                    </a:lnTo>
                    <a:lnTo>
                      <a:pt x="39" y="162"/>
                    </a:lnTo>
                    <a:lnTo>
                      <a:pt x="41" y="154"/>
                    </a:lnTo>
                    <a:lnTo>
                      <a:pt x="43" y="148"/>
                    </a:lnTo>
                    <a:lnTo>
                      <a:pt x="47" y="140"/>
                    </a:lnTo>
                    <a:lnTo>
                      <a:pt x="53" y="134"/>
                    </a:lnTo>
                    <a:lnTo>
                      <a:pt x="58" y="127"/>
                    </a:lnTo>
                    <a:lnTo>
                      <a:pt x="65" y="122"/>
                    </a:lnTo>
                    <a:lnTo>
                      <a:pt x="73" y="116"/>
                    </a:lnTo>
                    <a:lnTo>
                      <a:pt x="82" y="109"/>
                    </a:lnTo>
                    <a:lnTo>
                      <a:pt x="92" y="104"/>
                    </a:lnTo>
                    <a:lnTo>
                      <a:pt x="103" y="98"/>
                    </a:lnTo>
                    <a:lnTo>
                      <a:pt x="114" y="92"/>
                    </a:lnTo>
                    <a:lnTo>
                      <a:pt x="132" y="84"/>
                    </a:lnTo>
                    <a:lnTo>
                      <a:pt x="126" y="73"/>
                    </a:lnTo>
                    <a:lnTo>
                      <a:pt x="123" y="65"/>
                    </a:lnTo>
                    <a:lnTo>
                      <a:pt x="118" y="59"/>
                    </a:lnTo>
                    <a:lnTo>
                      <a:pt x="113" y="54"/>
                    </a:lnTo>
                    <a:lnTo>
                      <a:pt x="108" y="51"/>
                    </a:lnTo>
                    <a:lnTo>
                      <a:pt x="102" y="50"/>
                    </a:lnTo>
                    <a:lnTo>
                      <a:pt x="94" y="50"/>
                    </a:lnTo>
                    <a:lnTo>
                      <a:pt x="86" y="51"/>
                    </a:lnTo>
                    <a:lnTo>
                      <a:pt x="77" y="55"/>
                    </a:lnTo>
                    <a:lnTo>
                      <a:pt x="65" y="62"/>
                    </a:lnTo>
                    <a:lnTo>
                      <a:pt x="55" y="68"/>
                    </a:lnTo>
                    <a:lnTo>
                      <a:pt x="46" y="76"/>
                    </a:lnTo>
                    <a:lnTo>
                      <a:pt x="40" y="83"/>
                    </a:lnTo>
                    <a:lnTo>
                      <a:pt x="35" y="90"/>
                    </a:lnTo>
                    <a:lnTo>
                      <a:pt x="30" y="95"/>
                    </a:lnTo>
                    <a:lnTo>
                      <a:pt x="26" y="99"/>
                    </a:lnTo>
                    <a:lnTo>
                      <a:pt x="23" y="102"/>
                    </a:lnTo>
                    <a:lnTo>
                      <a:pt x="20" y="103"/>
                    </a:lnTo>
                    <a:lnTo>
                      <a:pt x="18" y="103"/>
                    </a:lnTo>
                    <a:lnTo>
                      <a:pt x="16" y="102"/>
                    </a:lnTo>
                    <a:lnTo>
                      <a:pt x="13" y="99"/>
                    </a:lnTo>
                    <a:lnTo>
                      <a:pt x="11" y="97"/>
                    </a:lnTo>
                    <a:lnTo>
                      <a:pt x="9" y="94"/>
                    </a:lnTo>
                    <a:lnTo>
                      <a:pt x="6" y="90"/>
                    </a:lnTo>
                    <a:lnTo>
                      <a:pt x="4" y="85"/>
                    </a:lnTo>
                    <a:lnTo>
                      <a:pt x="2" y="80"/>
                    </a:lnTo>
                    <a:lnTo>
                      <a:pt x="1" y="74"/>
                    </a:lnTo>
                    <a:lnTo>
                      <a:pt x="0" y="70"/>
                    </a:lnTo>
                    <a:lnTo>
                      <a:pt x="1" y="67"/>
                    </a:lnTo>
                    <a:lnTo>
                      <a:pt x="4" y="62"/>
                    </a:lnTo>
                    <a:lnTo>
                      <a:pt x="9" y="55"/>
                    </a:lnTo>
                    <a:lnTo>
                      <a:pt x="15" y="49"/>
                    </a:lnTo>
                    <a:lnTo>
                      <a:pt x="23" y="41"/>
                    </a:lnTo>
                    <a:lnTo>
                      <a:pt x="31" y="33"/>
                    </a:lnTo>
                    <a:lnTo>
                      <a:pt x="41" y="27"/>
                    </a:lnTo>
                    <a:lnTo>
                      <a:pt x="52" y="19"/>
                    </a:lnTo>
                    <a:lnTo>
                      <a:pt x="64" y="14"/>
                    </a:lnTo>
                    <a:lnTo>
                      <a:pt x="73" y="10"/>
                    </a:lnTo>
                    <a:lnTo>
                      <a:pt x="83" y="5"/>
                    </a:lnTo>
                    <a:lnTo>
                      <a:pt x="93" y="3"/>
                    </a:lnTo>
                    <a:lnTo>
                      <a:pt x="102" y="1"/>
                    </a:lnTo>
                    <a:lnTo>
                      <a:pt x="110" y="0"/>
                    </a:lnTo>
                    <a:lnTo>
                      <a:pt x="118" y="0"/>
                    </a:lnTo>
                    <a:lnTo>
                      <a:pt x="125" y="1"/>
                    </a:lnTo>
                    <a:lnTo>
                      <a:pt x="133" y="2"/>
                    </a:lnTo>
                    <a:lnTo>
                      <a:pt x="139" y="5"/>
                    </a:lnTo>
                    <a:lnTo>
                      <a:pt x="146" y="9"/>
                    </a:lnTo>
                    <a:lnTo>
                      <a:pt x="151" y="13"/>
                    </a:lnTo>
                    <a:lnTo>
                      <a:pt x="158" y="18"/>
                    </a:lnTo>
                    <a:lnTo>
                      <a:pt x="162" y="25"/>
                    </a:lnTo>
                    <a:lnTo>
                      <a:pt x="167" y="31"/>
                    </a:lnTo>
                    <a:lnTo>
                      <a:pt x="172" y="40"/>
                    </a:lnTo>
                    <a:lnTo>
                      <a:pt x="177" y="49"/>
                    </a:lnTo>
                    <a:lnTo>
                      <a:pt x="233" y="172"/>
                    </a:lnTo>
                    <a:close/>
                    <a:moveTo>
                      <a:pt x="147" y="117"/>
                    </a:moveTo>
                    <a:lnTo>
                      <a:pt x="127" y="125"/>
                    </a:lnTo>
                    <a:lnTo>
                      <a:pt x="116" y="131"/>
                    </a:lnTo>
                    <a:lnTo>
                      <a:pt x="107" y="137"/>
                    </a:lnTo>
                    <a:lnTo>
                      <a:pt x="99" y="143"/>
                    </a:lnTo>
                    <a:lnTo>
                      <a:pt x="95" y="149"/>
                    </a:lnTo>
                    <a:lnTo>
                      <a:pt x="92" y="156"/>
                    </a:lnTo>
                    <a:lnTo>
                      <a:pt x="91" y="162"/>
                    </a:lnTo>
                    <a:lnTo>
                      <a:pt x="92" y="169"/>
                    </a:lnTo>
                    <a:lnTo>
                      <a:pt x="94" y="175"/>
                    </a:lnTo>
                    <a:lnTo>
                      <a:pt x="97" y="180"/>
                    </a:lnTo>
                    <a:lnTo>
                      <a:pt x="100" y="184"/>
                    </a:lnTo>
                    <a:lnTo>
                      <a:pt x="105" y="187"/>
                    </a:lnTo>
                    <a:lnTo>
                      <a:pt x="109" y="189"/>
                    </a:lnTo>
                    <a:lnTo>
                      <a:pt x="114" y="190"/>
                    </a:lnTo>
                    <a:lnTo>
                      <a:pt x="120" y="190"/>
                    </a:lnTo>
                    <a:lnTo>
                      <a:pt x="126" y="189"/>
                    </a:lnTo>
                    <a:lnTo>
                      <a:pt x="133" y="187"/>
                    </a:lnTo>
                    <a:lnTo>
                      <a:pt x="137" y="184"/>
                    </a:lnTo>
                    <a:lnTo>
                      <a:pt x="143" y="180"/>
                    </a:lnTo>
                    <a:lnTo>
                      <a:pt x="146" y="176"/>
                    </a:lnTo>
                    <a:lnTo>
                      <a:pt x="150" y="172"/>
                    </a:lnTo>
                    <a:lnTo>
                      <a:pt x="156" y="161"/>
                    </a:lnTo>
                    <a:lnTo>
                      <a:pt x="161" y="147"/>
                    </a:lnTo>
                    <a:lnTo>
                      <a:pt x="147" y="117"/>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Freeform 435">
                <a:extLst>
                  <a:ext uri="{FF2B5EF4-FFF2-40B4-BE49-F238E27FC236}">
                    <a16:creationId xmlns:a16="http://schemas.microsoft.com/office/drawing/2014/main" xmlns="" id="{6DEA2EFB-D0CB-413F-80BA-B9DEF339F760}"/>
                  </a:ext>
                </a:extLst>
              </p:cNvPr>
              <p:cNvSpPr>
                <a:spLocks/>
              </p:cNvSpPr>
              <p:nvPr/>
            </p:nvSpPr>
            <p:spPr bwMode="auto">
              <a:xfrm>
                <a:off x="5205413" y="1289050"/>
                <a:ext cx="100013" cy="100013"/>
              </a:xfrm>
              <a:custGeom>
                <a:avLst/>
                <a:gdLst>
                  <a:gd name="T0" fmla="*/ 252 w 252"/>
                  <a:gd name="T1" fmla="*/ 181 h 252"/>
                  <a:gd name="T2" fmla="*/ 250 w 252"/>
                  <a:gd name="T3" fmla="*/ 185 h 252"/>
                  <a:gd name="T4" fmla="*/ 245 w 252"/>
                  <a:gd name="T5" fmla="*/ 190 h 252"/>
                  <a:gd name="T6" fmla="*/ 234 w 252"/>
                  <a:gd name="T7" fmla="*/ 195 h 252"/>
                  <a:gd name="T8" fmla="*/ 220 w 252"/>
                  <a:gd name="T9" fmla="*/ 200 h 252"/>
                  <a:gd name="T10" fmla="*/ 210 w 252"/>
                  <a:gd name="T11" fmla="*/ 203 h 252"/>
                  <a:gd name="T12" fmla="*/ 203 w 252"/>
                  <a:gd name="T13" fmla="*/ 204 h 252"/>
                  <a:gd name="T14" fmla="*/ 200 w 252"/>
                  <a:gd name="T15" fmla="*/ 201 h 252"/>
                  <a:gd name="T16" fmla="*/ 158 w 252"/>
                  <a:gd name="T17" fmla="*/ 92 h 252"/>
                  <a:gd name="T18" fmla="*/ 147 w 252"/>
                  <a:gd name="T19" fmla="*/ 72 h 252"/>
                  <a:gd name="T20" fmla="*/ 136 w 252"/>
                  <a:gd name="T21" fmla="*/ 61 h 252"/>
                  <a:gd name="T22" fmla="*/ 123 w 252"/>
                  <a:gd name="T23" fmla="*/ 56 h 252"/>
                  <a:gd name="T24" fmla="*/ 108 w 252"/>
                  <a:gd name="T25" fmla="*/ 58 h 252"/>
                  <a:gd name="T26" fmla="*/ 98 w 252"/>
                  <a:gd name="T27" fmla="*/ 64 h 252"/>
                  <a:gd name="T28" fmla="*/ 91 w 252"/>
                  <a:gd name="T29" fmla="*/ 74 h 252"/>
                  <a:gd name="T30" fmla="*/ 83 w 252"/>
                  <a:gd name="T31" fmla="*/ 87 h 252"/>
                  <a:gd name="T32" fmla="*/ 78 w 252"/>
                  <a:gd name="T33" fmla="*/ 103 h 252"/>
                  <a:gd name="T34" fmla="*/ 125 w 252"/>
                  <a:gd name="T35" fmla="*/ 230 h 252"/>
                  <a:gd name="T36" fmla="*/ 124 w 252"/>
                  <a:gd name="T37" fmla="*/ 234 h 252"/>
                  <a:gd name="T38" fmla="*/ 119 w 252"/>
                  <a:gd name="T39" fmla="*/ 238 h 252"/>
                  <a:gd name="T40" fmla="*/ 109 w 252"/>
                  <a:gd name="T41" fmla="*/ 243 h 252"/>
                  <a:gd name="T42" fmla="*/ 95 w 252"/>
                  <a:gd name="T43" fmla="*/ 249 h 252"/>
                  <a:gd name="T44" fmla="*/ 84 w 252"/>
                  <a:gd name="T45" fmla="*/ 251 h 252"/>
                  <a:gd name="T46" fmla="*/ 77 w 252"/>
                  <a:gd name="T47" fmla="*/ 251 h 252"/>
                  <a:gd name="T48" fmla="*/ 73 w 252"/>
                  <a:gd name="T49" fmla="*/ 249 h 252"/>
                  <a:gd name="T50" fmla="*/ 0 w 252"/>
                  <a:gd name="T51" fmla="*/ 61 h 252"/>
                  <a:gd name="T52" fmla="*/ 0 w 252"/>
                  <a:gd name="T53" fmla="*/ 57 h 252"/>
                  <a:gd name="T54" fmla="*/ 3 w 252"/>
                  <a:gd name="T55" fmla="*/ 52 h 252"/>
                  <a:gd name="T56" fmla="*/ 10 w 252"/>
                  <a:gd name="T57" fmla="*/ 48 h 252"/>
                  <a:gd name="T58" fmla="*/ 19 w 252"/>
                  <a:gd name="T59" fmla="*/ 44 h 252"/>
                  <a:gd name="T60" fmla="*/ 31 w 252"/>
                  <a:gd name="T61" fmla="*/ 39 h 252"/>
                  <a:gd name="T62" fmla="*/ 39 w 252"/>
                  <a:gd name="T63" fmla="*/ 38 h 252"/>
                  <a:gd name="T64" fmla="*/ 43 w 252"/>
                  <a:gd name="T65" fmla="*/ 40 h 252"/>
                  <a:gd name="T66" fmla="*/ 45 w 252"/>
                  <a:gd name="T67" fmla="*/ 44 h 252"/>
                  <a:gd name="T68" fmla="*/ 58 w 252"/>
                  <a:gd name="T69" fmla="*/ 54 h 252"/>
                  <a:gd name="T70" fmla="*/ 69 w 252"/>
                  <a:gd name="T71" fmla="*/ 35 h 252"/>
                  <a:gd name="T72" fmla="*/ 82 w 252"/>
                  <a:gd name="T73" fmla="*/ 21 h 252"/>
                  <a:gd name="T74" fmla="*/ 97 w 252"/>
                  <a:gd name="T75" fmla="*/ 10 h 252"/>
                  <a:gd name="T76" fmla="*/ 116 w 252"/>
                  <a:gd name="T77" fmla="*/ 4 h 252"/>
                  <a:gd name="T78" fmla="*/ 133 w 252"/>
                  <a:gd name="T79" fmla="*/ 0 h 252"/>
                  <a:gd name="T80" fmla="*/ 148 w 252"/>
                  <a:gd name="T81" fmla="*/ 2 h 252"/>
                  <a:gd name="T82" fmla="*/ 162 w 252"/>
                  <a:gd name="T83" fmla="*/ 6 h 252"/>
                  <a:gd name="T84" fmla="*/ 174 w 252"/>
                  <a:gd name="T85" fmla="*/ 13 h 252"/>
                  <a:gd name="T86" fmla="*/ 185 w 252"/>
                  <a:gd name="T87" fmla="*/ 24 h 252"/>
                  <a:gd name="T88" fmla="*/ 194 w 252"/>
                  <a:gd name="T89" fmla="*/ 37 h 252"/>
                  <a:gd name="T90" fmla="*/ 203 w 252"/>
                  <a:gd name="T91" fmla="*/ 53 h 252"/>
                  <a:gd name="T92" fmla="*/ 251 w 252"/>
                  <a:gd name="T93" fmla="*/ 17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2" h="252">
                    <a:moveTo>
                      <a:pt x="251" y="179"/>
                    </a:moveTo>
                    <a:lnTo>
                      <a:pt x="252" y="181"/>
                    </a:lnTo>
                    <a:lnTo>
                      <a:pt x="251" y="183"/>
                    </a:lnTo>
                    <a:lnTo>
                      <a:pt x="250" y="185"/>
                    </a:lnTo>
                    <a:lnTo>
                      <a:pt x="248" y="187"/>
                    </a:lnTo>
                    <a:lnTo>
                      <a:pt x="245" y="190"/>
                    </a:lnTo>
                    <a:lnTo>
                      <a:pt x="241" y="192"/>
                    </a:lnTo>
                    <a:lnTo>
                      <a:pt x="234" y="195"/>
                    </a:lnTo>
                    <a:lnTo>
                      <a:pt x="228" y="197"/>
                    </a:lnTo>
                    <a:lnTo>
                      <a:pt x="220" y="200"/>
                    </a:lnTo>
                    <a:lnTo>
                      <a:pt x="215" y="201"/>
                    </a:lnTo>
                    <a:lnTo>
                      <a:pt x="210" y="203"/>
                    </a:lnTo>
                    <a:lnTo>
                      <a:pt x="206" y="204"/>
                    </a:lnTo>
                    <a:lnTo>
                      <a:pt x="203" y="204"/>
                    </a:lnTo>
                    <a:lnTo>
                      <a:pt x="201" y="203"/>
                    </a:lnTo>
                    <a:lnTo>
                      <a:pt x="200" y="201"/>
                    </a:lnTo>
                    <a:lnTo>
                      <a:pt x="199" y="199"/>
                    </a:lnTo>
                    <a:lnTo>
                      <a:pt x="158" y="92"/>
                    </a:lnTo>
                    <a:lnTo>
                      <a:pt x="152" y="80"/>
                    </a:lnTo>
                    <a:lnTo>
                      <a:pt x="147" y="72"/>
                    </a:lnTo>
                    <a:lnTo>
                      <a:pt x="142" y="65"/>
                    </a:lnTo>
                    <a:lnTo>
                      <a:pt x="136" y="61"/>
                    </a:lnTo>
                    <a:lnTo>
                      <a:pt x="130" y="58"/>
                    </a:lnTo>
                    <a:lnTo>
                      <a:pt x="123" y="56"/>
                    </a:lnTo>
                    <a:lnTo>
                      <a:pt x="116" y="56"/>
                    </a:lnTo>
                    <a:lnTo>
                      <a:pt x="108" y="58"/>
                    </a:lnTo>
                    <a:lnTo>
                      <a:pt x="104" y="61"/>
                    </a:lnTo>
                    <a:lnTo>
                      <a:pt x="98" y="64"/>
                    </a:lnTo>
                    <a:lnTo>
                      <a:pt x="94" y="69"/>
                    </a:lnTo>
                    <a:lnTo>
                      <a:pt x="91" y="74"/>
                    </a:lnTo>
                    <a:lnTo>
                      <a:pt x="86" y="79"/>
                    </a:lnTo>
                    <a:lnTo>
                      <a:pt x="83" y="87"/>
                    </a:lnTo>
                    <a:lnTo>
                      <a:pt x="80" y="94"/>
                    </a:lnTo>
                    <a:lnTo>
                      <a:pt x="78" y="103"/>
                    </a:lnTo>
                    <a:lnTo>
                      <a:pt x="125" y="227"/>
                    </a:lnTo>
                    <a:lnTo>
                      <a:pt x="125" y="230"/>
                    </a:lnTo>
                    <a:lnTo>
                      <a:pt x="125" y="232"/>
                    </a:lnTo>
                    <a:lnTo>
                      <a:pt x="124" y="234"/>
                    </a:lnTo>
                    <a:lnTo>
                      <a:pt x="122" y="236"/>
                    </a:lnTo>
                    <a:lnTo>
                      <a:pt x="119" y="238"/>
                    </a:lnTo>
                    <a:lnTo>
                      <a:pt x="114" y="240"/>
                    </a:lnTo>
                    <a:lnTo>
                      <a:pt x="109" y="243"/>
                    </a:lnTo>
                    <a:lnTo>
                      <a:pt x="102" y="246"/>
                    </a:lnTo>
                    <a:lnTo>
                      <a:pt x="95" y="249"/>
                    </a:lnTo>
                    <a:lnTo>
                      <a:pt x="89" y="250"/>
                    </a:lnTo>
                    <a:lnTo>
                      <a:pt x="84" y="251"/>
                    </a:lnTo>
                    <a:lnTo>
                      <a:pt x="80" y="252"/>
                    </a:lnTo>
                    <a:lnTo>
                      <a:pt x="77" y="251"/>
                    </a:lnTo>
                    <a:lnTo>
                      <a:pt x="75" y="251"/>
                    </a:lnTo>
                    <a:lnTo>
                      <a:pt x="73" y="249"/>
                    </a:lnTo>
                    <a:lnTo>
                      <a:pt x="72" y="248"/>
                    </a:lnTo>
                    <a:lnTo>
                      <a:pt x="0" y="61"/>
                    </a:lnTo>
                    <a:lnTo>
                      <a:pt x="0" y="59"/>
                    </a:lnTo>
                    <a:lnTo>
                      <a:pt x="0" y="57"/>
                    </a:lnTo>
                    <a:lnTo>
                      <a:pt x="1" y="54"/>
                    </a:lnTo>
                    <a:lnTo>
                      <a:pt x="3" y="52"/>
                    </a:lnTo>
                    <a:lnTo>
                      <a:pt x="5" y="50"/>
                    </a:lnTo>
                    <a:lnTo>
                      <a:pt x="10" y="48"/>
                    </a:lnTo>
                    <a:lnTo>
                      <a:pt x="14" y="46"/>
                    </a:lnTo>
                    <a:lnTo>
                      <a:pt x="19" y="44"/>
                    </a:lnTo>
                    <a:lnTo>
                      <a:pt x="26" y="41"/>
                    </a:lnTo>
                    <a:lnTo>
                      <a:pt x="31" y="39"/>
                    </a:lnTo>
                    <a:lnTo>
                      <a:pt x="36" y="39"/>
                    </a:lnTo>
                    <a:lnTo>
                      <a:pt x="39" y="38"/>
                    </a:lnTo>
                    <a:lnTo>
                      <a:pt x="41" y="39"/>
                    </a:lnTo>
                    <a:lnTo>
                      <a:pt x="43" y="40"/>
                    </a:lnTo>
                    <a:lnTo>
                      <a:pt x="44" y="41"/>
                    </a:lnTo>
                    <a:lnTo>
                      <a:pt x="45" y="44"/>
                    </a:lnTo>
                    <a:lnTo>
                      <a:pt x="54" y="65"/>
                    </a:lnTo>
                    <a:lnTo>
                      <a:pt x="58" y="54"/>
                    </a:lnTo>
                    <a:lnTo>
                      <a:pt x="64" y="44"/>
                    </a:lnTo>
                    <a:lnTo>
                      <a:pt x="69" y="35"/>
                    </a:lnTo>
                    <a:lnTo>
                      <a:pt x="76" y="27"/>
                    </a:lnTo>
                    <a:lnTo>
                      <a:pt x="82" y="21"/>
                    </a:lnTo>
                    <a:lnTo>
                      <a:pt x="90" y="14"/>
                    </a:lnTo>
                    <a:lnTo>
                      <a:pt x="97" y="10"/>
                    </a:lnTo>
                    <a:lnTo>
                      <a:pt x="106" y="6"/>
                    </a:lnTo>
                    <a:lnTo>
                      <a:pt x="116" y="4"/>
                    </a:lnTo>
                    <a:lnTo>
                      <a:pt x="124" y="2"/>
                    </a:lnTo>
                    <a:lnTo>
                      <a:pt x="133" y="0"/>
                    </a:lnTo>
                    <a:lnTo>
                      <a:pt x="140" y="0"/>
                    </a:lnTo>
                    <a:lnTo>
                      <a:pt x="148" y="2"/>
                    </a:lnTo>
                    <a:lnTo>
                      <a:pt x="156" y="3"/>
                    </a:lnTo>
                    <a:lnTo>
                      <a:pt x="162" y="6"/>
                    </a:lnTo>
                    <a:lnTo>
                      <a:pt x="169" y="9"/>
                    </a:lnTo>
                    <a:lnTo>
                      <a:pt x="174" y="13"/>
                    </a:lnTo>
                    <a:lnTo>
                      <a:pt x="179" y="18"/>
                    </a:lnTo>
                    <a:lnTo>
                      <a:pt x="185" y="24"/>
                    </a:lnTo>
                    <a:lnTo>
                      <a:pt x="190" y="30"/>
                    </a:lnTo>
                    <a:lnTo>
                      <a:pt x="194" y="37"/>
                    </a:lnTo>
                    <a:lnTo>
                      <a:pt x="199" y="45"/>
                    </a:lnTo>
                    <a:lnTo>
                      <a:pt x="203" y="53"/>
                    </a:lnTo>
                    <a:lnTo>
                      <a:pt x="206" y="63"/>
                    </a:lnTo>
                    <a:lnTo>
                      <a:pt x="251" y="17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4" name="Freeform 436">
                <a:extLst>
                  <a:ext uri="{FF2B5EF4-FFF2-40B4-BE49-F238E27FC236}">
                    <a16:creationId xmlns:a16="http://schemas.microsoft.com/office/drawing/2014/main" xmlns="" id="{8EF57DDB-7405-4D48-B2D6-DBDBAC7D9DBB}"/>
                  </a:ext>
                </a:extLst>
              </p:cNvPr>
              <p:cNvSpPr>
                <a:spLocks noEditPoints="1"/>
              </p:cNvSpPr>
              <p:nvPr/>
            </p:nvSpPr>
            <p:spPr bwMode="auto">
              <a:xfrm>
                <a:off x="5303838" y="1257300"/>
                <a:ext cx="87313" cy="92075"/>
              </a:xfrm>
              <a:custGeom>
                <a:avLst/>
                <a:gdLst>
                  <a:gd name="T0" fmla="*/ 219 w 221"/>
                  <a:gd name="T1" fmla="*/ 190 h 235"/>
                  <a:gd name="T2" fmla="*/ 208 w 221"/>
                  <a:gd name="T3" fmla="*/ 196 h 235"/>
                  <a:gd name="T4" fmla="*/ 186 w 221"/>
                  <a:gd name="T5" fmla="*/ 203 h 235"/>
                  <a:gd name="T6" fmla="*/ 177 w 221"/>
                  <a:gd name="T7" fmla="*/ 201 h 235"/>
                  <a:gd name="T8" fmla="*/ 167 w 221"/>
                  <a:gd name="T9" fmla="*/ 192 h 235"/>
                  <a:gd name="T10" fmla="*/ 150 w 221"/>
                  <a:gd name="T11" fmla="*/ 212 h 235"/>
                  <a:gd name="T12" fmla="*/ 128 w 221"/>
                  <a:gd name="T13" fmla="*/ 226 h 235"/>
                  <a:gd name="T14" fmla="*/ 104 w 221"/>
                  <a:gd name="T15" fmla="*/ 234 h 235"/>
                  <a:gd name="T16" fmla="*/ 83 w 221"/>
                  <a:gd name="T17" fmla="*/ 235 h 235"/>
                  <a:gd name="T18" fmla="*/ 64 w 221"/>
                  <a:gd name="T19" fmla="*/ 231 h 235"/>
                  <a:gd name="T20" fmla="*/ 48 w 221"/>
                  <a:gd name="T21" fmla="*/ 221 h 235"/>
                  <a:gd name="T22" fmla="*/ 36 w 221"/>
                  <a:gd name="T23" fmla="*/ 205 h 235"/>
                  <a:gd name="T24" fmla="*/ 27 w 221"/>
                  <a:gd name="T25" fmla="*/ 183 h 235"/>
                  <a:gd name="T26" fmla="*/ 26 w 221"/>
                  <a:gd name="T27" fmla="*/ 160 h 235"/>
                  <a:gd name="T28" fmla="*/ 35 w 221"/>
                  <a:gd name="T29" fmla="*/ 140 h 235"/>
                  <a:gd name="T30" fmla="*/ 51 w 221"/>
                  <a:gd name="T31" fmla="*/ 121 h 235"/>
                  <a:gd name="T32" fmla="*/ 77 w 221"/>
                  <a:gd name="T33" fmla="*/ 105 h 235"/>
                  <a:gd name="T34" fmla="*/ 110 w 221"/>
                  <a:gd name="T35" fmla="*/ 92 h 235"/>
                  <a:gd name="T36" fmla="*/ 122 w 221"/>
                  <a:gd name="T37" fmla="*/ 66 h 235"/>
                  <a:gd name="T38" fmla="*/ 108 w 221"/>
                  <a:gd name="T39" fmla="*/ 50 h 235"/>
                  <a:gd name="T40" fmla="*/ 88 w 221"/>
                  <a:gd name="T41" fmla="*/ 48 h 235"/>
                  <a:gd name="T42" fmla="*/ 54 w 221"/>
                  <a:gd name="T43" fmla="*/ 62 h 235"/>
                  <a:gd name="T44" fmla="*/ 31 w 221"/>
                  <a:gd name="T45" fmla="*/ 80 h 235"/>
                  <a:gd name="T46" fmla="*/ 19 w 221"/>
                  <a:gd name="T47" fmla="*/ 91 h 235"/>
                  <a:gd name="T48" fmla="*/ 12 w 221"/>
                  <a:gd name="T49" fmla="*/ 90 h 235"/>
                  <a:gd name="T50" fmla="*/ 6 w 221"/>
                  <a:gd name="T51" fmla="*/ 82 h 235"/>
                  <a:gd name="T52" fmla="*/ 0 w 221"/>
                  <a:gd name="T53" fmla="*/ 67 h 235"/>
                  <a:gd name="T54" fmla="*/ 1 w 221"/>
                  <a:gd name="T55" fmla="*/ 54 h 235"/>
                  <a:gd name="T56" fmla="*/ 16 w 221"/>
                  <a:gd name="T57" fmla="*/ 37 h 235"/>
                  <a:gd name="T58" fmla="*/ 46 w 221"/>
                  <a:gd name="T59" fmla="*/ 19 h 235"/>
                  <a:gd name="T60" fmla="*/ 80 w 221"/>
                  <a:gd name="T61" fmla="*/ 5 h 235"/>
                  <a:gd name="T62" fmla="*/ 108 w 221"/>
                  <a:gd name="T63" fmla="*/ 0 h 235"/>
                  <a:gd name="T64" fmla="*/ 132 w 221"/>
                  <a:gd name="T65" fmla="*/ 3 h 235"/>
                  <a:gd name="T66" fmla="*/ 151 w 221"/>
                  <a:gd name="T67" fmla="*/ 12 h 235"/>
                  <a:gd name="T68" fmla="*/ 167 w 221"/>
                  <a:gd name="T69" fmla="*/ 31 h 235"/>
                  <a:gd name="T70" fmla="*/ 177 w 221"/>
                  <a:gd name="T71" fmla="*/ 56 h 235"/>
                  <a:gd name="T72" fmla="*/ 120 w 221"/>
                  <a:gd name="T73" fmla="*/ 127 h 235"/>
                  <a:gd name="T74" fmla="*/ 91 w 221"/>
                  <a:gd name="T75" fmla="*/ 141 h 235"/>
                  <a:gd name="T76" fmla="*/ 80 w 221"/>
                  <a:gd name="T77" fmla="*/ 158 h 235"/>
                  <a:gd name="T78" fmla="*/ 83 w 221"/>
                  <a:gd name="T79" fmla="*/ 178 h 235"/>
                  <a:gd name="T80" fmla="*/ 95 w 221"/>
                  <a:gd name="T81" fmla="*/ 188 h 235"/>
                  <a:gd name="T82" fmla="*/ 111 w 221"/>
                  <a:gd name="T83" fmla="*/ 190 h 235"/>
                  <a:gd name="T84" fmla="*/ 129 w 221"/>
                  <a:gd name="T85" fmla="*/ 183 h 235"/>
                  <a:gd name="T86" fmla="*/ 145 w 221"/>
                  <a:gd name="T87" fmla="*/ 16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1" h="235">
                    <a:moveTo>
                      <a:pt x="219" y="184"/>
                    </a:moveTo>
                    <a:lnTo>
                      <a:pt x="221" y="186"/>
                    </a:lnTo>
                    <a:lnTo>
                      <a:pt x="219" y="190"/>
                    </a:lnTo>
                    <a:lnTo>
                      <a:pt x="217" y="192"/>
                    </a:lnTo>
                    <a:lnTo>
                      <a:pt x="213" y="194"/>
                    </a:lnTo>
                    <a:lnTo>
                      <a:pt x="208" y="196"/>
                    </a:lnTo>
                    <a:lnTo>
                      <a:pt x="200" y="199"/>
                    </a:lnTo>
                    <a:lnTo>
                      <a:pt x="191" y="201"/>
                    </a:lnTo>
                    <a:lnTo>
                      <a:pt x="186" y="203"/>
                    </a:lnTo>
                    <a:lnTo>
                      <a:pt x="182" y="204"/>
                    </a:lnTo>
                    <a:lnTo>
                      <a:pt x="178" y="203"/>
                    </a:lnTo>
                    <a:lnTo>
                      <a:pt x="177" y="201"/>
                    </a:lnTo>
                    <a:lnTo>
                      <a:pt x="175" y="198"/>
                    </a:lnTo>
                    <a:lnTo>
                      <a:pt x="171" y="183"/>
                    </a:lnTo>
                    <a:lnTo>
                      <a:pt x="167" y="192"/>
                    </a:lnTo>
                    <a:lnTo>
                      <a:pt x="162" y="198"/>
                    </a:lnTo>
                    <a:lnTo>
                      <a:pt x="157" y="206"/>
                    </a:lnTo>
                    <a:lnTo>
                      <a:pt x="150" y="212"/>
                    </a:lnTo>
                    <a:lnTo>
                      <a:pt x="144" y="218"/>
                    </a:lnTo>
                    <a:lnTo>
                      <a:pt x="136" y="222"/>
                    </a:lnTo>
                    <a:lnTo>
                      <a:pt x="128" y="226"/>
                    </a:lnTo>
                    <a:lnTo>
                      <a:pt x="119" y="230"/>
                    </a:lnTo>
                    <a:lnTo>
                      <a:pt x="111" y="232"/>
                    </a:lnTo>
                    <a:lnTo>
                      <a:pt x="104" y="234"/>
                    </a:lnTo>
                    <a:lnTo>
                      <a:pt x="97" y="235"/>
                    </a:lnTo>
                    <a:lnTo>
                      <a:pt x="90" y="235"/>
                    </a:lnTo>
                    <a:lnTo>
                      <a:pt x="83" y="235"/>
                    </a:lnTo>
                    <a:lnTo>
                      <a:pt x="77" y="234"/>
                    </a:lnTo>
                    <a:lnTo>
                      <a:pt x="70" y="233"/>
                    </a:lnTo>
                    <a:lnTo>
                      <a:pt x="64" y="231"/>
                    </a:lnTo>
                    <a:lnTo>
                      <a:pt x="59" y="228"/>
                    </a:lnTo>
                    <a:lnTo>
                      <a:pt x="53" y="224"/>
                    </a:lnTo>
                    <a:lnTo>
                      <a:pt x="48" y="221"/>
                    </a:lnTo>
                    <a:lnTo>
                      <a:pt x="43" y="217"/>
                    </a:lnTo>
                    <a:lnTo>
                      <a:pt x="39" y="211"/>
                    </a:lnTo>
                    <a:lnTo>
                      <a:pt x="36" y="205"/>
                    </a:lnTo>
                    <a:lnTo>
                      <a:pt x="33" y="198"/>
                    </a:lnTo>
                    <a:lnTo>
                      <a:pt x="29" y="191"/>
                    </a:lnTo>
                    <a:lnTo>
                      <a:pt x="27" y="183"/>
                    </a:lnTo>
                    <a:lnTo>
                      <a:pt x="26" y="174"/>
                    </a:lnTo>
                    <a:lnTo>
                      <a:pt x="26" y="167"/>
                    </a:lnTo>
                    <a:lnTo>
                      <a:pt x="26" y="160"/>
                    </a:lnTo>
                    <a:lnTo>
                      <a:pt x="28" y="153"/>
                    </a:lnTo>
                    <a:lnTo>
                      <a:pt x="30" y="146"/>
                    </a:lnTo>
                    <a:lnTo>
                      <a:pt x="35" y="140"/>
                    </a:lnTo>
                    <a:lnTo>
                      <a:pt x="39" y="133"/>
                    </a:lnTo>
                    <a:lnTo>
                      <a:pt x="44" y="127"/>
                    </a:lnTo>
                    <a:lnTo>
                      <a:pt x="51" y="121"/>
                    </a:lnTo>
                    <a:lnTo>
                      <a:pt x="59" y="116"/>
                    </a:lnTo>
                    <a:lnTo>
                      <a:pt x="67" y="111"/>
                    </a:lnTo>
                    <a:lnTo>
                      <a:pt x="77" y="105"/>
                    </a:lnTo>
                    <a:lnTo>
                      <a:pt x="88" y="101"/>
                    </a:lnTo>
                    <a:lnTo>
                      <a:pt x="98" y="97"/>
                    </a:lnTo>
                    <a:lnTo>
                      <a:pt x="110" y="92"/>
                    </a:lnTo>
                    <a:lnTo>
                      <a:pt x="129" y="86"/>
                    </a:lnTo>
                    <a:lnTo>
                      <a:pt x="125" y="75"/>
                    </a:lnTo>
                    <a:lnTo>
                      <a:pt x="122" y="66"/>
                    </a:lnTo>
                    <a:lnTo>
                      <a:pt x="118" y="60"/>
                    </a:lnTo>
                    <a:lnTo>
                      <a:pt x="114" y="54"/>
                    </a:lnTo>
                    <a:lnTo>
                      <a:pt x="108" y="50"/>
                    </a:lnTo>
                    <a:lnTo>
                      <a:pt x="103" y="48"/>
                    </a:lnTo>
                    <a:lnTo>
                      <a:pt x="95" y="47"/>
                    </a:lnTo>
                    <a:lnTo>
                      <a:pt x="88" y="48"/>
                    </a:lnTo>
                    <a:lnTo>
                      <a:pt x="78" y="51"/>
                    </a:lnTo>
                    <a:lnTo>
                      <a:pt x="65" y="56"/>
                    </a:lnTo>
                    <a:lnTo>
                      <a:pt x="54" y="62"/>
                    </a:lnTo>
                    <a:lnTo>
                      <a:pt x="46" y="69"/>
                    </a:lnTo>
                    <a:lnTo>
                      <a:pt x="38" y="75"/>
                    </a:lnTo>
                    <a:lnTo>
                      <a:pt x="31" y="80"/>
                    </a:lnTo>
                    <a:lnTo>
                      <a:pt x="27" y="86"/>
                    </a:lnTo>
                    <a:lnTo>
                      <a:pt x="23" y="89"/>
                    </a:lnTo>
                    <a:lnTo>
                      <a:pt x="19" y="91"/>
                    </a:lnTo>
                    <a:lnTo>
                      <a:pt x="16" y="92"/>
                    </a:lnTo>
                    <a:lnTo>
                      <a:pt x="14" y="91"/>
                    </a:lnTo>
                    <a:lnTo>
                      <a:pt x="12" y="90"/>
                    </a:lnTo>
                    <a:lnTo>
                      <a:pt x="10" y="88"/>
                    </a:lnTo>
                    <a:lnTo>
                      <a:pt x="8" y="86"/>
                    </a:lnTo>
                    <a:lnTo>
                      <a:pt x="6" y="82"/>
                    </a:lnTo>
                    <a:lnTo>
                      <a:pt x="3" y="78"/>
                    </a:lnTo>
                    <a:lnTo>
                      <a:pt x="2" y="73"/>
                    </a:lnTo>
                    <a:lnTo>
                      <a:pt x="0" y="67"/>
                    </a:lnTo>
                    <a:lnTo>
                      <a:pt x="0" y="62"/>
                    </a:lnTo>
                    <a:lnTo>
                      <a:pt x="0" y="58"/>
                    </a:lnTo>
                    <a:lnTo>
                      <a:pt x="1" y="54"/>
                    </a:lnTo>
                    <a:lnTo>
                      <a:pt x="4" y="49"/>
                    </a:lnTo>
                    <a:lnTo>
                      <a:pt x="10" y="44"/>
                    </a:lnTo>
                    <a:lnTo>
                      <a:pt x="16" y="37"/>
                    </a:lnTo>
                    <a:lnTo>
                      <a:pt x="25" y="31"/>
                    </a:lnTo>
                    <a:lnTo>
                      <a:pt x="35" y="24"/>
                    </a:lnTo>
                    <a:lnTo>
                      <a:pt x="46" y="19"/>
                    </a:lnTo>
                    <a:lnTo>
                      <a:pt x="56" y="13"/>
                    </a:lnTo>
                    <a:lnTo>
                      <a:pt x="69" y="8"/>
                    </a:lnTo>
                    <a:lnTo>
                      <a:pt x="80" y="5"/>
                    </a:lnTo>
                    <a:lnTo>
                      <a:pt x="90" y="3"/>
                    </a:lnTo>
                    <a:lnTo>
                      <a:pt x="100" y="2"/>
                    </a:lnTo>
                    <a:lnTo>
                      <a:pt x="108" y="0"/>
                    </a:lnTo>
                    <a:lnTo>
                      <a:pt x="117" y="0"/>
                    </a:lnTo>
                    <a:lnTo>
                      <a:pt x="124" y="2"/>
                    </a:lnTo>
                    <a:lnTo>
                      <a:pt x="132" y="3"/>
                    </a:lnTo>
                    <a:lnTo>
                      <a:pt x="140" y="5"/>
                    </a:lnTo>
                    <a:lnTo>
                      <a:pt x="145" y="8"/>
                    </a:lnTo>
                    <a:lnTo>
                      <a:pt x="151" y="12"/>
                    </a:lnTo>
                    <a:lnTo>
                      <a:pt x="157" y="18"/>
                    </a:lnTo>
                    <a:lnTo>
                      <a:pt x="162" y="23"/>
                    </a:lnTo>
                    <a:lnTo>
                      <a:pt x="167" y="31"/>
                    </a:lnTo>
                    <a:lnTo>
                      <a:pt x="171" y="38"/>
                    </a:lnTo>
                    <a:lnTo>
                      <a:pt x="174" y="47"/>
                    </a:lnTo>
                    <a:lnTo>
                      <a:pt x="177" y="56"/>
                    </a:lnTo>
                    <a:lnTo>
                      <a:pt x="219" y="184"/>
                    </a:lnTo>
                    <a:close/>
                    <a:moveTo>
                      <a:pt x="141" y="119"/>
                    </a:moveTo>
                    <a:lnTo>
                      <a:pt x="120" y="127"/>
                    </a:lnTo>
                    <a:lnTo>
                      <a:pt x="108" y="131"/>
                    </a:lnTo>
                    <a:lnTo>
                      <a:pt x="98" y="136"/>
                    </a:lnTo>
                    <a:lnTo>
                      <a:pt x="91" y="141"/>
                    </a:lnTo>
                    <a:lnTo>
                      <a:pt x="86" y="146"/>
                    </a:lnTo>
                    <a:lnTo>
                      <a:pt x="81" y="153"/>
                    </a:lnTo>
                    <a:lnTo>
                      <a:pt x="80" y="158"/>
                    </a:lnTo>
                    <a:lnTo>
                      <a:pt x="80" y="165"/>
                    </a:lnTo>
                    <a:lnTo>
                      <a:pt x="81" y="172"/>
                    </a:lnTo>
                    <a:lnTo>
                      <a:pt x="83" y="178"/>
                    </a:lnTo>
                    <a:lnTo>
                      <a:pt x="87" y="182"/>
                    </a:lnTo>
                    <a:lnTo>
                      <a:pt x="91" y="185"/>
                    </a:lnTo>
                    <a:lnTo>
                      <a:pt x="95" y="188"/>
                    </a:lnTo>
                    <a:lnTo>
                      <a:pt x="101" y="190"/>
                    </a:lnTo>
                    <a:lnTo>
                      <a:pt x="106" y="191"/>
                    </a:lnTo>
                    <a:lnTo>
                      <a:pt x="111" y="190"/>
                    </a:lnTo>
                    <a:lnTo>
                      <a:pt x="119" y="188"/>
                    </a:lnTo>
                    <a:lnTo>
                      <a:pt x="124" y="186"/>
                    </a:lnTo>
                    <a:lnTo>
                      <a:pt x="129" y="183"/>
                    </a:lnTo>
                    <a:lnTo>
                      <a:pt x="133" y="180"/>
                    </a:lnTo>
                    <a:lnTo>
                      <a:pt x="137" y="176"/>
                    </a:lnTo>
                    <a:lnTo>
                      <a:pt x="145" y="165"/>
                    </a:lnTo>
                    <a:lnTo>
                      <a:pt x="151" y="152"/>
                    </a:lnTo>
                    <a:lnTo>
                      <a:pt x="141" y="11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a:ln>
                      <a:noFill/>
                    </a:ln>
                    <a:solidFill>
                      <a:sysClr val="windowText" lastClr="000000"/>
                    </a:solidFill>
                    <a:effectLst/>
                    <a:uLnTx/>
                    <a:uFillTx/>
                    <a:latin typeface="Calibri"/>
                    <a:ea typeface="+mn-ea"/>
                    <a:cs typeface="+mn-cs"/>
                  </a:rPr>
                  <a:t> </a:t>
                </a:r>
              </a:p>
            </p:txBody>
          </p:sp>
          <p:sp>
            <p:nvSpPr>
              <p:cNvPr id="65" name="Freeform 437">
                <a:extLst>
                  <a:ext uri="{FF2B5EF4-FFF2-40B4-BE49-F238E27FC236}">
                    <a16:creationId xmlns:a16="http://schemas.microsoft.com/office/drawing/2014/main" xmlns="" id="{F4CC50C3-66C9-46E1-B169-028B140379C1}"/>
                  </a:ext>
                </a:extLst>
              </p:cNvPr>
              <p:cNvSpPr>
                <a:spLocks noEditPoints="1"/>
              </p:cNvSpPr>
              <p:nvPr/>
            </p:nvSpPr>
            <p:spPr bwMode="auto">
              <a:xfrm>
                <a:off x="5391151" y="1222375"/>
                <a:ext cx="90488" cy="127000"/>
              </a:xfrm>
              <a:custGeom>
                <a:avLst/>
                <a:gdLst>
                  <a:gd name="T0" fmla="*/ 174 w 228"/>
                  <a:gd name="T1" fmla="*/ 37 h 321"/>
                  <a:gd name="T2" fmla="*/ 147 w 228"/>
                  <a:gd name="T3" fmla="*/ 47 h 321"/>
                  <a:gd name="T4" fmla="*/ 163 w 228"/>
                  <a:gd name="T5" fmla="*/ 70 h 321"/>
                  <a:gd name="T6" fmla="*/ 166 w 228"/>
                  <a:gd name="T7" fmla="*/ 102 h 321"/>
                  <a:gd name="T8" fmla="*/ 156 w 228"/>
                  <a:gd name="T9" fmla="*/ 129 h 321"/>
                  <a:gd name="T10" fmla="*/ 135 w 228"/>
                  <a:gd name="T11" fmla="*/ 149 h 321"/>
                  <a:gd name="T12" fmla="*/ 102 w 228"/>
                  <a:gd name="T13" fmla="*/ 163 h 321"/>
                  <a:gd name="T14" fmla="*/ 70 w 228"/>
                  <a:gd name="T15" fmla="*/ 164 h 321"/>
                  <a:gd name="T16" fmla="*/ 68 w 228"/>
                  <a:gd name="T17" fmla="*/ 181 h 321"/>
                  <a:gd name="T18" fmla="*/ 76 w 228"/>
                  <a:gd name="T19" fmla="*/ 190 h 321"/>
                  <a:gd name="T20" fmla="*/ 93 w 228"/>
                  <a:gd name="T21" fmla="*/ 190 h 321"/>
                  <a:gd name="T22" fmla="*/ 178 w 228"/>
                  <a:gd name="T23" fmla="*/ 176 h 321"/>
                  <a:gd name="T24" fmla="*/ 201 w 228"/>
                  <a:gd name="T25" fmla="*/ 183 h 321"/>
                  <a:gd name="T26" fmla="*/ 217 w 228"/>
                  <a:gd name="T27" fmla="*/ 199 h 321"/>
                  <a:gd name="T28" fmla="*/ 227 w 228"/>
                  <a:gd name="T29" fmla="*/ 223 h 321"/>
                  <a:gd name="T30" fmla="*/ 224 w 228"/>
                  <a:gd name="T31" fmla="*/ 252 h 321"/>
                  <a:gd name="T32" fmla="*/ 208 w 228"/>
                  <a:gd name="T33" fmla="*/ 278 h 321"/>
                  <a:gd name="T34" fmla="*/ 177 w 228"/>
                  <a:gd name="T35" fmla="*/ 300 h 321"/>
                  <a:gd name="T36" fmla="*/ 132 w 228"/>
                  <a:gd name="T37" fmla="*/ 317 h 321"/>
                  <a:gd name="T38" fmla="*/ 92 w 228"/>
                  <a:gd name="T39" fmla="*/ 321 h 321"/>
                  <a:gd name="T40" fmla="*/ 62 w 228"/>
                  <a:gd name="T41" fmla="*/ 317 h 321"/>
                  <a:gd name="T42" fmla="*/ 44 w 228"/>
                  <a:gd name="T43" fmla="*/ 301 h 321"/>
                  <a:gd name="T44" fmla="*/ 35 w 228"/>
                  <a:gd name="T45" fmla="*/ 280 h 321"/>
                  <a:gd name="T46" fmla="*/ 40 w 228"/>
                  <a:gd name="T47" fmla="*/ 252 h 321"/>
                  <a:gd name="T48" fmla="*/ 46 w 228"/>
                  <a:gd name="T49" fmla="*/ 229 h 321"/>
                  <a:gd name="T50" fmla="*/ 30 w 228"/>
                  <a:gd name="T51" fmla="*/ 218 h 321"/>
                  <a:gd name="T52" fmla="*/ 21 w 228"/>
                  <a:gd name="T53" fmla="*/ 198 h 321"/>
                  <a:gd name="T54" fmla="*/ 26 w 228"/>
                  <a:gd name="T55" fmla="*/ 167 h 321"/>
                  <a:gd name="T56" fmla="*/ 12 w 228"/>
                  <a:gd name="T57" fmla="*/ 136 h 321"/>
                  <a:gd name="T58" fmla="*/ 1 w 228"/>
                  <a:gd name="T59" fmla="*/ 108 h 321"/>
                  <a:gd name="T60" fmla="*/ 2 w 228"/>
                  <a:gd name="T61" fmla="*/ 77 h 321"/>
                  <a:gd name="T62" fmla="*/ 15 w 228"/>
                  <a:gd name="T63" fmla="*/ 52 h 321"/>
                  <a:gd name="T64" fmla="*/ 39 w 228"/>
                  <a:gd name="T65" fmla="*/ 31 h 321"/>
                  <a:gd name="T66" fmla="*/ 72 w 228"/>
                  <a:gd name="T67" fmla="*/ 19 h 321"/>
                  <a:gd name="T68" fmla="*/ 159 w 228"/>
                  <a:gd name="T69" fmla="*/ 0 h 321"/>
                  <a:gd name="T70" fmla="*/ 166 w 228"/>
                  <a:gd name="T71" fmla="*/ 3 h 321"/>
                  <a:gd name="T72" fmla="*/ 113 w 228"/>
                  <a:gd name="T73" fmla="*/ 77 h 321"/>
                  <a:gd name="T74" fmla="*/ 94 w 228"/>
                  <a:gd name="T75" fmla="*/ 59 h 321"/>
                  <a:gd name="T76" fmla="*/ 66 w 228"/>
                  <a:gd name="T77" fmla="*/ 63 h 321"/>
                  <a:gd name="T78" fmla="*/ 49 w 228"/>
                  <a:gd name="T79" fmla="*/ 83 h 321"/>
                  <a:gd name="T80" fmla="*/ 53 w 228"/>
                  <a:gd name="T81" fmla="*/ 109 h 321"/>
                  <a:gd name="T82" fmla="*/ 71 w 228"/>
                  <a:gd name="T83" fmla="*/ 126 h 321"/>
                  <a:gd name="T84" fmla="*/ 99 w 228"/>
                  <a:gd name="T85" fmla="*/ 122 h 321"/>
                  <a:gd name="T86" fmla="*/ 115 w 228"/>
                  <a:gd name="T87" fmla="*/ 103 h 321"/>
                  <a:gd name="T88" fmla="*/ 172 w 228"/>
                  <a:gd name="T89" fmla="*/ 234 h 321"/>
                  <a:gd name="T90" fmla="*/ 160 w 228"/>
                  <a:gd name="T91" fmla="*/ 221 h 321"/>
                  <a:gd name="T92" fmla="*/ 136 w 228"/>
                  <a:gd name="T93" fmla="*/ 221 h 321"/>
                  <a:gd name="T94" fmla="*/ 88 w 228"/>
                  <a:gd name="T95" fmla="*/ 246 h 321"/>
                  <a:gd name="T96" fmla="*/ 87 w 228"/>
                  <a:gd name="T97" fmla="*/ 261 h 321"/>
                  <a:gd name="T98" fmla="*/ 97 w 228"/>
                  <a:gd name="T99" fmla="*/ 277 h 321"/>
                  <a:gd name="T100" fmla="*/ 126 w 228"/>
                  <a:gd name="T101" fmla="*/ 278 h 321"/>
                  <a:gd name="T102" fmla="*/ 162 w 228"/>
                  <a:gd name="T103" fmla="*/ 261 h 321"/>
                  <a:gd name="T104" fmla="*/ 173 w 228"/>
                  <a:gd name="T105" fmla="*/ 24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321">
                    <a:moveTo>
                      <a:pt x="173" y="18"/>
                    </a:moveTo>
                    <a:lnTo>
                      <a:pt x="175" y="27"/>
                    </a:lnTo>
                    <a:lnTo>
                      <a:pt x="175" y="35"/>
                    </a:lnTo>
                    <a:lnTo>
                      <a:pt x="174" y="37"/>
                    </a:lnTo>
                    <a:lnTo>
                      <a:pt x="173" y="39"/>
                    </a:lnTo>
                    <a:lnTo>
                      <a:pt x="172" y="40"/>
                    </a:lnTo>
                    <a:lnTo>
                      <a:pt x="170" y="41"/>
                    </a:lnTo>
                    <a:lnTo>
                      <a:pt x="147" y="47"/>
                    </a:lnTo>
                    <a:lnTo>
                      <a:pt x="153" y="52"/>
                    </a:lnTo>
                    <a:lnTo>
                      <a:pt x="157" y="57"/>
                    </a:lnTo>
                    <a:lnTo>
                      <a:pt x="161" y="64"/>
                    </a:lnTo>
                    <a:lnTo>
                      <a:pt x="163" y="70"/>
                    </a:lnTo>
                    <a:lnTo>
                      <a:pt x="165" y="79"/>
                    </a:lnTo>
                    <a:lnTo>
                      <a:pt x="166" y="86"/>
                    </a:lnTo>
                    <a:lnTo>
                      <a:pt x="166" y="94"/>
                    </a:lnTo>
                    <a:lnTo>
                      <a:pt x="166" y="102"/>
                    </a:lnTo>
                    <a:lnTo>
                      <a:pt x="165" y="109"/>
                    </a:lnTo>
                    <a:lnTo>
                      <a:pt x="163" y="116"/>
                    </a:lnTo>
                    <a:lnTo>
                      <a:pt x="160" y="122"/>
                    </a:lnTo>
                    <a:lnTo>
                      <a:pt x="156" y="129"/>
                    </a:lnTo>
                    <a:lnTo>
                      <a:pt x="152" y="134"/>
                    </a:lnTo>
                    <a:lnTo>
                      <a:pt x="147" y="139"/>
                    </a:lnTo>
                    <a:lnTo>
                      <a:pt x="141" y="145"/>
                    </a:lnTo>
                    <a:lnTo>
                      <a:pt x="135" y="149"/>
                    </a:lnTo>
                    <a:lnTo>
                      <a:pt x="127" y="153"/>
                    </a:lnTo>
                    <a:lnTo>
                      <a:pt x="120" y="157"/>
                    </a:lnTo>
                    <a:lnTo>
                      <a:pt x="112" y="160"/>
                    </a:lnTo>
                    <a:lnTo>
                      <a:pt x="102" y="163"/>
                    </a:lnTo>
                    <a:lnTo>
                      <a:pt x="94" y="165"/>
                    </a:lnTo>
                    <a:lnTo>
                      <a:pt x="84" y="165"/>
                    </a:lnTo>
                    <a:lnTo>
                      <a:pt x="76" y="165"/>
                    </a:lnTo>
                    <a:lnTo>
                      <a:pt x="70" y="164"/>
                    </a:lnTo>
                    <a:lnTo>
                      <a:pt x="69" y="167"/>
                    </a:lnTo>
                    <a:lnTo>
                      <a:pt x="68" y="172"/>
                    </a:lnTo>
                    <a:lnTo>
                      <a:pt x="67" y="177"/>
                    </a:lnTo>
                    <a:lnTo>
                      <a:pt x="68" y="181"/>
                    </a:lnTo>
                    <a:lnTo>
                      <a:pt x="69" y="185"/>
                    </a:lnTo>
                    <a:lnTo>
                      <a:pt x="71" y="187"/>
                    </a:lnTo>
                    <a:lnTo>
                      <a:pt x="73" y="189"/>
                    </a:lnTo>
                    <a:lnTo>
                      <a:pt x="76" y="190"/>
                    </a:lnTo>
                    <a:lnTo>
                      <a:pt x="80" y="191"/>
                    </a:lnTo>
                    <a:lnTo>
                      <a:pt x="84" y="191"/>
                    </a:lnTo>
                    <a:lnTo>
                      <a:pt x="88" y="191"/>
                    </a:lnTo>
                    <a:lnTo>
                      <a:pt x="93" y="190"/>
                    </a:lnTo>
                    <a:lnTo>
                      <a:pt x="140" y="178"/>
                    </a:lnTo>
                    <a:lnTo>
                      <a:pt x="156" y="176"/>
                    </a:lnTo>
                    <a:lnTo>
                      <a:pt x="170" y="175"/>
                    </a:lnTo>
                    <a:lnTo>
                      <a:pt x="178" y="176"/>
                    </a:lnTo>
                    <a:lnTo>
                      <a:pt x="185" y="177"/>
                    </a:lnTo>
                    <a:lnTo>
                      <a:pt x="190" y="178"/>
                    </a:lnTo>
                    <a:lnTo>
                      <a:pt x="195" y="180"/>
                    </a:lnTo>
                    <a:lnTo>
                      <a:pt x="201" y="183"/>
                    </a:lnTo>
                    <a:lnTo>
                      <a:pt x="205" y="186"/>
                    </a:lnTo>
                    <a:lnTo>
                      <a:pt x="210" y="190"/>
                    </a:lnTo>
                    <a:lnTo>
                      <a:pt x="214" y="194"/>
                    </a:lnTo>
                    <a:lnTo>
                      <a:pt x="217" y="199"/>
                    </a:lnTo>
                    <a:lnTo>
                      <a:pt x="220" y="204"/>
                    </a:lnTo>
                    <a:lnTo>
                      <a:pt x="223" y="210"/>
                    </a:lnTo>
                    <a:lnTo>
                      <a:pt x="226" y="216"/>
                    </a:lnTo>
                    <a:lnTo>
                      <a:pt x="227" y="223"/>
                    </a:lnTo>
                    <a:lnTo>
                      <a:pt x="228" y="230"/>
                    </a:lnTo>
                    <a:lnTo>
                      <a:pt x="228" y="238"/>
                    </a:lnTo>
                    <a:lnTo>
                      <a:pt x="227" y="244"/>
                    </a:lnTo>
                    <a:lnTo>
                      <a:pt x="224" y="252"/>
                    </a:lnTo>
                    <a:lnTo>
                      <a:pt x="221" y="258"/>
                    </a:lnTo>
                    <a:lnTo>
                      <a:pt x="218" y="266"/>
                    </a:lnTo>
                    <a:lnTo>
                      <a:pt x="214" y="272"/>
                    </a:lnTo>
                    <a:lnTo>
                      <a:pt x="208" y="278"/>
                    </a:lnTo>
                    <a:lnTo>
                      <a:pt x="202" y="284"/>
                    </a:lnTo>
                    <a:lnTo>
                      <a:pt x="194" y="290"/>
                    </a:lnTo>
                    <a:lnTo>
                      <a:pt x="187" y="295"/>
                    </a:lnTo>
                    <a:lnTo>
                      <a:pt x="177" y="300"/>
                    </a:lnTo>
                    <a:lnTo>
                      <a:pt x="167" y="305"/>
                    </a:lnTo>
                    <a:lnTo>
                      <a:pt x="155" y="309"/>
                    </a:lnTo>
                    <a:lnTo>
                      <a:pt x="143" y="313"/>
                    </a:lnTo>
                    <a:lnTo>
                      <a:pt x="132" y="317"/>
                    </a:lnTo>
                    <a:lnTo>
                      <a:pt x="121" y="319"/>
                    </a:lnTo>
                    <a:lnTo>
                      <a:pt x="110" y="320"/>
                    </a:lnTo>
                    <a:lnTo>
                      <a:pt x="100" y="321"/>
                    </a:lnTo>
                    <a:lnTo>
                      <a:pt x="92" y="321"/>
                    </a:lnTo>
                    <a:lnTo>
                      <a:pt x="83" y="321"/>
                    </a:lnTo>
                    <a:lnTo>
                      <a:pt x="75" y="320"/>
                    </a:lnTo>
                    <a:lnTo>
                      <a:pt x="69" y="319"/>
                    </a:lnTo>
                    <a:lnTo>
                      <a:pt x="62" y="317"/>
                    </a:lnTo>
                    <a:lnTo>
                      <a:pt x="57" y="313"/>
                    </a:lnTo>
                    <a:lnTo>
                      <a:pt x="52" y="310"/>
                    </a:lnTo>
                    <a:lnTo>
                      <a:pt x="48" y="306"/>
                    </a:lnTo>
                    <a:lnTo>
                      <a:pt x="44" y="301"/>
                    </a:lnTo>
                    <a:lnTo>
                      <a:pt x="41" y="297"/>
                    </a:lnTo>
                    <a:lnTo>
                      <a:pt x="39" y="292"/>
                    </a:lnTo>
                    <a:lnTo>
                      <a:pt x="36" y="286"/>
                    </a:lnTo>
                    <a:lnTo>
                      <a:pt x="35" y="280"/>
                    </a:lnTo>
                    <a:lnTo>
                      <a:pt x="35" y="272"/>
                    </a:lnTo>
                    <a:lnTo>
                      <a:pt x="35" y="266"/>
                    </a:lnTo>
                    <a:lnTo>
                      <a:pt x="36" y="258"/>
                    </a:lnTo>
                    <a:lnTo>
                      <a:pt x="40" y="252"/>
                    </a:lnTo>
                    <a:lnTo>
                      <a:pt x="43" y="244"/>
                    </a:lnTo>
                    <a:lnTo>
                      <a:pt x="46" y="238"/>
                    </a:lnTo>
                    <a:lnTo>
                      <a:pt x="52" y="231"/>
                    </a:lnTo>
                    <a:lnTo>
                      <a:pt x="46" y="229"/>
                    </a:lnTo>
                    <a:lnTo>
                      <a:pt x="42" y="227"/>
                    </a:lnTo>
                    <a:lnTo>
                      <a:pt x="38" y="225"/>
                    </a:lnTo>
                    <a:lnTo>
                      <a:pt x="33" y="221"/>
                    </a:lnTo>
                    <a:lnTo>
                      <a:pt x="30" y="218"/>
                    </a:lnTo>
                    <a:lnTo>
                      <a:pt x="27" y="214"/>
                    </a:lnTo>
                    <a:lnTo>
                      <a:pt x="25" y="210"/>
                    </a:lnTo>
                    <a:lnTo>
                      <a:pt x="22" y="204"/>
                    </a:lnTo>
                    <a:lnTo>
                      <a:pt x="21" y="198"/>
                    </a:lnTo>
                    <a:lnTo>
                      <a:pt x="21" y="191"/>
                    </a:lnTo>
                    <a:lnTo>
                      <a:pt x="21" y="186"/>
                    </a:lnTo>
                    <a:lnTo>
                      <a:pt x="22" y="179"/>
                    </a:lnTo>
                    <a:lnTo>
                      <a:pt x="26" y="167"/>
                    </a:lnTo>
                    <a:lnTo>
                      <a:pt x="32" y="156"/>
                    </a:lnTo>
                    <a:lnTo>
                      <a:pt x="22" y="150"/>
                    </a:lnTo>
                    <a:lnTo>
                      <a:pt x="15" y="141"/>
                    </a:lnTo>
                    <a:lnTo>
                      <a:pt x="12" y="136"/>
                    </a:lnTo>
                    <a:lnTo>
                      <a:pt x="8" y="131"/>
                    </a:lnTo>
                    <a:lnTo>
                      <a:pt x="5" y="123"/>
                    </a:lnTo>
                    <a:lnTo>
                      <a:pt x="3" y="117"/>
                    </a:lnTo>
                    <a:lnTo>
                      <a:pt x="1" y="108"/>
                    </a:lnTo>
                    <a:lnTo>
                      <a:pt x="0" y="99"/>
                    </a:lnTo>
                    <a:lnTo>
                      <a:pt x="0" y="92"/>
                    </a:lnTo>
                    <a:lnTo>
                      <a:pt x="1" y="84"/>
                    </a:lnTo>
                    <a:lnTo>
                      <a:pt x="2" y="77"/>
                    </a:lnTo>
                    <a:lnTo>
                      <a:pt x="4" y="70"/>
                    </a:lnTo>
                    <a:lnTo>
                      <a:pt x="7" y="64"/>
                    </a:lnTo>
                    <a:lnTo>
                      <a:pt x="11" y="57"/>
                    </a:lnTo>
                    <a:lnTo>
                      <a:pt x="15" y="52"/>
                    </a:lnTo>
                    <a:lnTo>
                      <a:pt x="20" y="45"/>
                    </a:lnTo>
                    <a:lnTo>
                      <a:pt x="26" y="41"/>
                    </a:lnTo>
                    <a:lnTo>
                      <a:pt x="32" y="36"/>
                    </a:lnTo>
                    <a:lnTo>
                      <a:pt x="39" y="31"/>
                    </a:lnTo>
                    <a:lnTo>
                      <a:pt x="46" y="28"/>
                    </a:lnTo>
                    <a:lnTo>
                      <a:pt x="55" y="25"/>
                    </a:lnTo>
                    <a:lnTo>
                      <a:pt x="63" y="22"/>
                    </a:lnTo>
                    <a:lnTo>
                      <a:pt x="72" y="19"/>
                    </a:lnTo>
                    <a:lnTo>
                      <a:pt x="81" y="18"/>
                    </a:lnTo>
                    <a:lnTo>
                      <a:pt x="89" y="17"/>
                    </a:lnTo>
                    <a:lnTo>
                      <a:pt x="97" y="17"/>
                    </a:lnTo>
                    <a:lnTo>
                      <a:pt x="159" y="0"/>
                    </a:lnTo>
                    <a:lnTo>
                      <a:pt x="161" y="0"/>
                    </a:lnTo>
                    <a:lnTo>
                      <a:pt x="162" y="0"/>
                    </a:lnTo>
                    <a:lnTo>
                      <a:pt x="164" y="1"/>
                    </a:lnTo>
                    <a:lnTo>
                      <a:pt x="166" y="3"/>
                    </a:lnTo>
                    <a:lnTo>
                      <a:pt x="169" y="9"/>
                    </a:lnTo>
                    <a:lnTo>
                      <a:pt x="173" y="18"/>
                    </a:lnTo>
                    <a:close/>
                    <a:moveTo>
                      <a:pt x="115" y="83"/>
                    </a:moveTo>
                    <a:lnTo>
                      <a:pt x="113" y="77"/>
                    </a:lnTo>
                    <a:lnTo>
                      <a:pt x="109" y="70"/>
                    </a:lnTo>
                    <a:lnTo>
                      <a:pt x="105" y="66"/>
                    </a:lnTo>
                    <a:lnTo>
                      <a:pt x="100" y="62"/>
                    </a:lnTo>
                    <a:lnTo>
                      <a:pt x="94" y="59"/>
                    </a:lnTo>
                    <a:lnTo>
                      <a:pt x="87" y="58"/>
                    </a:lnTo>
                    <a:lnTo>
                      <a:pt x="81" y="58"/>
                    </a:lnTo>
                    <a:lnTo>
                      <a:pt x="73" y="59"/>
                    </a:lnTo>
                    <a:lnTo>
                      <a:pt x="66" y="63"/>
                    </a:lnTo>
                    <a:lnTo>
                      <a:pt x="60" y="67"/>
                    </a:lnTo>
                    <a:lnTo>
                      <a:pt x="55" y="71"/>
                    </a:lnTo>
                    <a:lnTo>
                      <a:pt x="52" y="77"/>
                    </a:lnTo>
                    <a:lnTo>
                      <a:pt x="49" y="83"/>
                    </a:lnTo>
                    <a:lnTo>
                      <a:pt x="48" y="90"/>
                    </a:lnTo>
                    <a:lnTo>
                      <a:pt x="49" y="96"/>
                    </a:lnTo>
                    <a:lnTo>
                      <a:pt x="51" y="103"/>
                    </a:lnTo>
                    <a:lnTo>
                      <a:pt x="53" y="109"/>
                    </a:lnTo>
                    <a:lnTo>
                      <a:pt x="56" y="116"/>
                    </a:lnTo>
                    <a:lnTo>
                      <a:pt x="60" y="120"/>
                    </a:lnTo>
                    <a:lnTo>
                      <a:pt x="66" y="123"/>
                    </a:lnTo>
                    <a:lnTo>
                      <a:pt x="71" y="126"/>
                    </a:lnTo>
                    <a:lnTo>
                      <a:pt x="78" y="127"/>
                    </a:lnTo>
                    <a:lnTo>
                      <a:pt x="85" y="126"/>
                    </a:lnTo>
                    <a:lnTo>
                      <a:pt x="92" y="125"/>
                    </a:lnTo>
                    <a:lnTo>
                      <a:pt x="99" y="122"/>
                    </a:lnTo>
                    <a:lnTo>
                      <a:pt x="106" y="119"/>
                    </a:lnTo>
                    <a:lnTo>
                      <a:pt x="110" y="114"/>
                    </a:lnTo>
                    <a:lnTo>
                      <a:pt x="113" y="109"/>
                    </a:lnTo>
                    <a:lnTo>
                      <a:pt x="115" y="103"/>
                    </a:lnTo>
                    <a:lnTo>
                      <a:pt x="116" y="96"/>
                    </a:lnTo>
                    <a:lnTo>
                      <a:pt x="116" y="90"/>
                    </a:lnTo>
                    <a:lnTo>
                      <a:pt x="115" y="83"/>
                    </a:lnTo>
                    <a:close/>
                    <a:moveTo>
                      <a:pt x="172" y="234"/>
                    </a:moveTo>
                    <a:lnTo>
                      <a:pt x="169" y="229"/>
                    </a:lnTo>
                    <a:lnTo>
                      <a:pt x="167" y="226"/>
                    </a:lnTo>
                    <a:lnTo>
                      <a:pt x="164" y="224"/>
                    </a:lnTo>
                    <a:lnTo>
                      <a:pt x="160" y="221"/>
                    </a:lnTo>
                    <a:lnTo>
                      <a:pt x="154" y="220"/>
                    </a:lnTo>
                    <a:lnTo>
                      <a:pt x="149" y="219"/>
                    </a:lnTo>
                    <a:lnTo>
                      <a:pt x="142" y="220"/>
                    </a:lnTo>
                    <a:lnTo>
                      <a:pt x="136" y="221"/>
                    </a:lnTo>
                    <a:lnTo>
                      <a:pt x="97" y="231"/>
                    </a:lnTo>
                    <a:lnTo>
                      <a:pt x="94" y="237"/>
                    </a:lnTo>
                    <a:lnTo>
                      <a:pt x="91" y="242"/>
                    </a:lnTo>
                    <a:lnTo>
                      <a:pt x="88" y="246"/>
                    </a:lnTo>
                    <a:lnTo>
                      <a:pt x="87" y="251"/>
                    </a:lnTo>
                    <a:lnTo>
                      <a:pt x="86" y="255"/>
                    </a:lnTo>
                    <a:lnTo>
                      <a:pt x="86" y="258"/>
                    </a:lnTo>
                    <a:lnTo>
                      <a:pt x="87" y="261"/>
                    </a:lnTo>
                    <a:lnTo>
                      <a:pt x="87" y="265"/>
                    </a:lnTo>
                    <a:lnTo>
                      <a:pt x="89" y="270"/>
                    </a:lnTo>
                    <a:lnTo>
                      <a:pt x="93" y="273"/>
                    </a:lnTo>
                    <a:lnTo>
                      <a:pt x="97" y="277"/>
                    </a:lnTo>
                    <a:lnTo>
                      <a:pt x="103" y="279"/>
                    </a:lnTo>
                    <a:lnTo>
                      <a:pt x="110" y="279"/>
                    </a:lnTo>
                    <a:lnTo>
                      <a:pt x="118" y="279"/>
                    </a:lnTo>
                    <a:lnTo>
                      <a:pt x="126" y="278"/>
                    </a:lnTo>
                    <a:lnTo>
                      <a:pt x="136" y="275"/>
                    </a:lnTo>
                    <a:lnTo>
                      <a:pt x="147" y="271"/>
                    </a:lnTo>
                    <a:lnTo>
                      <a:pt x="155" y="267"/>
                    </a:lnTo>
                    <a:lnTo>
                      <a:pt x="162" y="261"/>
                    </a:lnTo>
                    <a:lnTo>
                      <a:pt x="167" y="256"/>
                    </a:lnTo>
                    <a:lnTo>
                      <a:pt x="170" y="251"/>
                    </a:lnTo>
                    <a:lnTo>
                      <a:pt x="173" y="245"/>
                    </a:lnTo>
                    <a:lnTo>
                      <a:pt x="173" y="240"/>
                    </a:lnTo>
                    <a:lnTo>
                      <a:pt x="172" y="234"/>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6" name="Freeform 438">
                <a:extLst>
                  <a:ext uri="{FF2B5EF4-FFF2-40B4-BE49-F238E27FC236}">
                    <a16:creationId xmlns:a16="http://schemas.microsoft.com/office/drawing/2014/main" xmlns="" id="{96FB6AC6-06A5-4D6D-9799-4E8C30ED5462}"/>
                  </a:ext>
                </a:extLst>
              </p:cNvPr>
              <p:cNvSpPr>
                <a:spLocks noEditPoints="1"/>
              </p:cNvSpPr>
              <p:nvPr/>
            </p:nvSpPr>
            <p:spPr bwMode="auto">
              <a:xfrm>
                <a:off x="5475288" y="1203325"/>
                <a:ext cx="82550" cy="90488"/>
              </a:xfrm>
              <a:custGeom>
                <a:avLst/>
                <a:gdLst>
                  <a:gd name="T0" fmla="*/ 195 w 209"/>
                  <a:gd name="T1" fmla="*/ 88 h 227"/>
                  <a:gd name="T2" fmla="*/ 195 w 209"/>
                  <a:gd name="T3" fmla="*/ 95 h 227"/>
                  <a:gd name="T4" fmla="*/ 192 w 209"/>
                  <a:gd name="T5" fmla="*/ 101 h 227"/>
                  <a:gd name="T6" fmla="*/ 186 w 209"/>
                  <a:gd name="T7" fmla="*/ 105 h 227"/>
                  <a:gd name="T8" fmla="*/ 65 w 209"/>
                  <a:gd name="T9" fmla="*/ 140 h 227"/>
                  <a:gd name="T10" fmla="*/ 74 w 209"/>
                  <a:gd name="T11" fmla="*/ 161 h 227"/>
                  <a:gd name="T12" fmla="*/ 80 w 209"/>
                  <a:gd name="T13" fmla="*/ 170 h 227"/>
                  <a:gd name="T14" fmla="*/ 88 w 209"/>
                  <a:gd name="T15" fmla="*/ 175 h 227"/>
                  <a:gd name="T16" fmla="*/ 98 w 209"/>
                  <a:gd name="T17" fmla="*/ 180 h 227"/>
                  <a:gd name="T18" fmla="*/ 107 w 209"/>
                  <a:gd name="T19" fmla="*/ 182 h 227"/>
                  <a:gd name="T20" fmla="*/ 133 w 209"/>
                  <a:gd name="T21" fmla="*/ 179 h 227"/>
                  <a:gd name="T22" fmla="*/ 157 w 209"/>
                  <a:gd name="T23" fmla="*/ 170 h 227"/>
                  <a:gd name="T24" fmla="*/ 174 w 209"/>
                  <a:gd name="T25" fmla="*/ 160 h 227"/>
                  <a:gd name="T26" fmla="*/ 186 w 209"/>
                  <a:gd name="T27" fmla="*/ 152 h 227"/>
                  <a:gd name="T28" fmla="*/ 195 w 209"/>
                  <a:gd name="T29" fmla="*/ 147 h 227"/>
                  <a:gd name="T30" fmla="*/ 198 w 209"/>
                  <a:gd name="T31" fmla="*/ 147 h 227"/>
                  <a:gd name="T32" fmla="*/ 200 w 209"/>
                  <a:gd name="T33" fmla="*/ 150 h 227"/>
                  <a:gd name="T34" fmla="*/ 203 w 209"/>
                  <a:gd name="T35" fmla="*/ 155 h 227"/>
                  <a:gd name="T36" fmla="*/ 207 w 209"/>
                  <a:gd name="T37" fmla="*/ 164 h 227"/>
                  <a:gd name="T38" fmla="*/ 209 w 209"/>
                  <a:gd name="T39" fmla="*/ 171 h 227"/>
                  <a:gd name="T40" fmla="*/ 209 w 209"/>
                  <a:gd name="T41" fmla="*/ 178 h 227"/>
                  <a:gd name="T42" fmla="*/ 209 w 209"/>
                  <a:gd name="T43" fmla="*/ 182 h 227"/>
                  <a:gd name="T44" fmla="*/ 208 w 209"/>
                  <a:gd name="T45" fmla="*/ 185 h 227"/>
                  <a:gd name="T46" fmla="*/ 201 w 209"/>
                  <a:gd name="T47" fmla="*/ 192 h 227"/>
                  <a:gd name="T48" fmla="*/ 186 w 209"/>
                  <a:gd name="T49" fmla="*/ 201 h 227"/>
                  <a:gd name="T50" fmla="*/ 166 w 209"/>
                  <a:gd name="T51" fmla="*/ 212 h 227"/>
                  <a:gd name="T52" fmla="*/ 140 w 209"/>
                  <a:gd name="T53" fmla="*/ 221 h 227"/>
                  <a:gd name="T54" fmla="*/ 115 w 209"/>
                  <a:gd name="T55" fmla="*/ 226 h 227"/>
                  <a:gd name="T56" fmla="*/ 92 w 209"/>
                  <a:gd name="T57" fmla="*/ 227 h 227"/>
                  <a:gd name="T58" fmla="*/ 73 w 209"/>
                  <a:gd name="T59" fmla="*/ 224 h 227"/>
                  <a:gd name="T60" fmla="*/ 54 w 209"/>
                  <a:gd name="T61" fmla="*/ 217 h 227"/>
                  <a:gd name="T62" fmla="*/ 39 w 209"/>
                  <a:gd name="T63" fmla="*/ 205 h 227"/>
                  <a:gd name="T64" fmla="*/ 26 w 209"/>
                  <a:gd name="T65" fmla="*/ 188 h 227"/>
                  <a:gd name="T66" fmla="*/ 14 w 209"/>
                  <a:gd name="T67" fmla="*/ 168 h 227"/>
                  <a:gd name="T68" fmla="*/ 6 w 209"/>
                  <a:gd name="T69" fmla="*/ 143 h 227"/>
                  <a:gd name="T70" fmla="*/ 1 w 209"/>
                  <a:gd name="T71" fmla="*/ 118 h 227"/>
                  <a:gd name="T72" fmla="*/ 0 w 209"/>
                  <a:gd name="T73" fmla="*/ 95 h 227"/>
                  <a:gd name="T74" fmla="*/ 3 w 209"/>
                  <a:gd name="T75" fmla="*/ 74 h 227"/>
                  <a:gd name="T76" fmla="*/ 9 w 209"/>
                  <a:gd name="T77" fmla="*/ 54 h 227"/>
                  <a:gd name="T78" fmla="*/ 20 w 209"/>
                  <a:gd name="T79" fmla="*/ 38 h 227"/>
                  <a:gd name="T80" fmla="*/ 35 w 209"/>
                  <a:gd name="T81" fmla="*/ 24 h 227"/>
                  <a:gd name="T82" fmla="*/ 52 w 209"/>
                  <a:gd name="T83" fmla="*/ 13 h 227"/>
                  <a:gd name="T84" fmla="*/ 74 w 209"/>
                  <a:gd name="T85" fmla="*/ 5 h 227"/>
                  <a:gd name="T86" fmla="*/ 97 w 209"/>
                  <a:gd name="T87" fmla="*/ 0 h 227"/>
                  <a:gd name="T88" fmla="*/ 117 w 209"/>
                  <a:gd name="T89" fmla="*/ 0 h 227"/>
                  <a:gd name="T90" fmla="*/ 135 w 209"/>
                  <a:gd name="T91" fmla="*/ 5 h 227"/>
                  <a:gd name="T92" fmla="*/ 151 w 209"/>
                  <a:gd name="T93" fmla="*/ 12 h 227"/>
                  <a:gd name="T94" fmla="*/ 165 w 209"/>
                  <a:gd name="T95" fmla="*/ 23 h 227"/>
                  <a:gd name="T96" fmla="*/ 175 w 209"/>
                  <a:gd name="T97" fmla="*/ 38 h 227"/>
                  <a:gd name="T98" fmla="*/ 184 w 209"/>
                  <a:gd name="T99" fmla="*/ 54 h 227"/>
                  <a:gd name="T100" fmla="*/ 192 w 209"/>
                  <a:gd name="T101" fmla="*/ 74 h 227"/>
                  <a:gd name="T102" fmla="*/ 136 w 209"/>
                  <a:gd name="T103" fmla="*/ 81 h 227"/>
                  <a:gd name="T104" fmla="*/ 129 w 209"/>
                  <a:gd name="T105" fmla="*/ 62 h 227"/>
                  <a:gd name="T106" fmla="*/ 117 w 209"/>
                  <a:gd name="T107" fmla="*/ 48 h 227"/>
                  <a:gd name="T108" fmla="*/ 109 w 209"/>
                  <a:gd name="T109" fmla="*/ 45 h 227"/>
                  <a:gd name="T110" fmla="*/ 102 w 209"/>
                  <a:gd name="T111" fmla="*/ 43 h 227"/>
                  <a:gd name="T112" fmla="*/ 84 w 209"/>
                  <a:gd name="T113" fmla="*/ 44 h 227"/>
                  <a:gd name="T114" fmla="*/ 74 w 209"/>
                  <a:gd name="T115" fmla="*/ 48 h 227"/>
                  <a:gd name="T116" fmla="*/ 66 w 209"/>
                  <a:gd name="T117" fmla="*/ 52 h 227"/>
                  <a:gd name="T118" fmla="*/ 57 w 209"/>
                  <a:gd name="T119" fmla="*/ 67 h 227"/>
                  <a:gd name="T120" fmla="*/ 53 w 209"/>
                  <a:gd name="T121" fmla="*/ 85 h 227"/>
                  <a:gd name="T122" fmla="*/ 55 w 209"/>
                  <a:gd name="T123" fmla="*/ 10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27">
                    <a:moveTo>
                      <a:pt x="194" y="83"/>
                    </a:moveTo>
                    <a:lnTo>
                      <a:pt x="195" y="88"/>
                    </a:lnTo>
                    <a:lnTo>
                      <a:pt x="195" y="91"/>
                    </a:lnTo>
                    <a:lnTo>
                      <a:pt x="195" y="95"/>
                    </a:lnTo>
                    <a:lnTo>
                      <a:pt x="193" y="99"/>
                    </a:lnTo>
                    <a:lnTo>
                      <a:pt x="192" y="101"/>
                    </a:lnTo>
                    <a:lnTo>
                      <a:pt x="189" y="104"/>
                    </a:lnTo>
                    <a:lnTo>
                      <a:pt x="186" y="105"/>
                    </a:lnTo>
                    <a:lnTo>
                      <a:pt x="182" y="106"/>
                    </a:lnTo>
                    <a:lnTo>
                      <a:pt x="65" y="140"/>
                    </a:lnTo>
                    <a:lnTo>
                      <a:pt x="68" y="152"/>
                    </a:lnTo>
                    <a:lnTo>
                      <a:pt x="74" y="161"/>
                    </a:lnTo>
                    <a:lnTo>
                      <a:pt x="77" y="166"/>
                    </a:lnTo>
                    <a:lnTo>
                      <a:pt x="80" y="170"/>
                    </a:lnTo>
                    <a:lnTo>
                      <a:pt x="85" y="173"/>
                    </a:lnTo>
                    <a:lnTo>
                      <a:pt x="88" y="175"/>
                    </a:lnTo>
                    <a:lnTo>
                      <a:pt x="92" y="179"/>
                    </a:lnTo>
                    <a:lnTo>
                      <a:pt x="98" y="180"/>
                    </a:lnTo>
                    <a:lnTo>
                      <a:pt x="102" y="181"/>
                    </a:lnTo>
                    <a:lnTo>
                      <a:pt x="107" y="182"/>
                    </a:lnTo>
                    <a:lnTo>
                      <a:pt x="119" y="182"/>
                    </a:lnTo>
                    <a:lnTo>
                      <a:pt x="133" y="179"/>
                    </a:lnTo>
                    <a:lnTo>
                      <a:pt x="146" y="174"/>
                    </a:lnTo>
                    <a:lnTo>
                      <a:pt x="157" y="170"/>
                    </a:lnTo>
                    <a:lnTo>
                      <a:pt x="167" y="165"/>
                    </a:lnTo>
                    <a:lnTo>
                      <a:pt x="174" y="160"/>
                    </a:lnTo>
                    <a:lnTo>
                      <a:pt x="181" y="156"/>
                    </a:lnTo>
                    <a:lnTo>
                      <a:pt x="186" y="152"/>
                    </a:lnTo>
                    <a:lnTo>
                      <a:pt x="191" y="148"/>
                    </a:lnTo>
                    <a:lnTo>
                      <a:pt x="195" y="147"/>
                    </a:lnTo>
                    <a:lnTo>
                      <a:pt x="196" y="147"/>
                    </a:lnTo>
                    <a:lnTo>
                      <a:pt x="198" y="147"/>
                    </a:lnTo>
                    <a:lnTo>
                      <a:pt x="199" y="147"/>
                    </a:lnTo>
                    <a:lnTo>
                      <a:pt x="200" y="150"/>
                    </a:lnTo>
                    <a:lnTo>
                      <a:pt x="202" y="152"/>
                    </a:lnTo>
                    <a:lnTo>
                      <a:pt x="203" y="155"/>
                    </a:lnTo>
                    <a:lnTo>
                      <a:pt x="205" y="158"/>
                    </a:lnTo>
                    <a:lnTo>
                      <a:pt x="207" y="164"/>
                    </a:lnTo>
                    <a:lnTo>
                      <a:pt x="208" y="168"/>
                    </a:lnTo>
                    <a:lnTo>
                      <a:pt x="209" y="171"/>
                    </a:lnTo>
                    <a:lnTo>
                      <a:pt x="209" y="174"/>
                    </a:lnTo>
                    <a:lnTo>
                      <a:pt x="209" y="178"/>
                    </a:lnTo>
                    <a:lnTo>
                      <a:pt x="209" y="180"/>
                    </a:lnTo>
                    <a:lnTo>
                      <a:pt x="209" y="182"/>
                    </a:lnTo>
                    <a:lnTo>
                      <a:pt x="209" y="184"/>
                    </a:lnTo>
                    <a:lnTo>
                      <a:pt x="208" y="185"/>
                    </a:lnTo>
                    <a:lnTo>
                      <a:pt x="206" y="188"/>
                    </a:lnTo>
                    <a:lnTo>
                      <a:pt x="201" y="192"/>
                    </a:lnTo>
                    <a:lnTo>
                      <a:pt x="195" y="196"/>
                    </a:lnTo>
                    <a:lnTo>
                      <a:pt x="186" y="201"/>
                    </a:lnTo>
                    <a:lnTo>
                      <a:pt x="176" y="207"/>
                    </a:lnTo>
                    <a:lnTo>
                      <a:pt x="166" y="212"/>
                    </a:lnTo>
                    <a:lnTo>
                      <a:pt x="153" y="217"/>
                    </a:lnTo>
                    <a:lnTo>
                      <a:pt x="140" y="221"/>
                    </a:lnTo>
                    <a:lnTo>
                      <a:pt x="127" y="224"/>
                    </a:lnTo>
                    <a:lnTo>
                      <a:pt x="115" y="226"/>
                    </a:lnTo>
                    <a:lnTo>
                      <a:pt x="103" y="227"/>
                    </a:lnTo>
                    <a:lnTo>
                      <a:pt x="92" y="227"/>
                    </a:lnTo>
                    <a:lnTo>
                      <a:pt x="82" y="226"/>
                    </a:lnTo>
                    <a:lnTo>
                      <a:pt x="73" y="224"/>
                    </a:lnTo>
                    <a:lnTo>
                      <a:pt x="63" y="221"/>
                    </a:lnTo>
                    <a:lnTo>
                      <a:pt x="54" y="217"/>
                    </a:lnTo>
                    <a:lnTo>
                      <a:pt x="47" y="211"/>
                    </a:lnTo>
                    <a:lnTo>
                      <a:pt x="39" y="205"/>
                    </a:lnTo>
                    <a:lnTo>
                      <a:pt x="32" y="197"/>
                    </a:lnTo>
                    <a:lnTo>
                      <a:pt x="26" y="188"/>
                    </a:lnTo>
                    <a:lnTo>
                      <a:pt x="20" y="179"/>
                    </a:lnTo>
                    <a:lnTo>
                      <a:pt x="14" y="168"/>
                    </a:lnTo>
                    <a:lnTo>
                      <a:pt x="10" y="156"/>
                    </a:lnTo>
                    <a:lnTo>
                      <a:pt x="6" y="143"/>
                    </a:lnTo>
                    <a:lnTo>
                      <a:pt x="4" y="131"/>
                    </a:lnTo>
                    <a:lnTo>
                      <a:pt x="1" y="118"/>
                    </a:lnTo>
                    <a:lnTo>
                      <a:pt x="0" y="106"/>
                    </a:lnTo>
                    <a:lnTo>
                      <a:pt x="0" y="95"/>
                    </a:lnTo>
                    <a:lnTo>
                      <a:pt x="0" y="85"/>
                    </a:lnTo>
                    <a:lnTo>
                      <a:pt x="3" y="74"/>
                    </a:lnTo>
                    <a:lnTo>
                      <a:pt x="6" y="64"/>
                    </a:lnTo>
                    <a:lnTo>
                      <a:pt x="9" y="54"/>
                    </a:lnTo>
                    <a:lnTo>
                      <a:pt x="14" y="46"/>
                    </a:lnTo>
                    <a:lnTo>
                      <a:pt x="20" y="38"/>
                    </a:lnTo>
                    <a:lnTo>
                      <a:pt x="27" y="31"/>
                    </a:lnTo>
                    <a:lnTo>
                      <a:pt x="35" y="24"/>
                    </a:lnTo>
                    <a:lnTo>
                      <a:pt x="42" y="18"/>
                    </a:lnTo>
                    <a:lnTo>
                      <a:pt x="52" y="13"/>
                    </a:lnTo>
                    <a:lnTo>
                      <a:pt x="63" y="9"/>
                    </a:lnTo>
                    <a:lnTo>
                      <a:pt x="74" y="5"/>
                    </a:lnTo>
                    <a:lnTo>
                      <a:pt x="86" y="3"/>
                    </a:lnTo>
                    <a:lnTo>
                      <a:pt x="97" y="0"/>
                    </a:lnTo>
                    <a:lnTo>
                      <a:pt x="107" y="0"/>
                    </a:lnTo>
                    <a:lnTo>
                      <a:pt x="117" y="0"/>
                    </a:lnTo>
                    <a:lnTo>
                      <a:pt x="127" y="3"/>
                    </a:lnTo>
                    <a:lnTo>
                      <a:pt x="135" y="5"/>
                    </a:lnTo>
                    <a:lnTo>
                      <a:pt x="143" y="8"/>
                    </a:lnTo>
                    <a:lnTo>
                      <a:pt x="151" y="12"/>
                    </a:lnTo>
                    <a:lnTo>
                      <a:pt x="158" y="18"/>
                    </a:lnTo>
                    <a:lnTo>
                      <a:pt x="165" y="23"/>
                    </a:lnTo>
                    <a:lnTo>
                      <a:pt x="170" y="31"/>
                    </a:lnTo>
                    <a:lnTo>
                      <a:pt x="175" y="38"/>
                    </a:lnTo>
                    <a:lnTo>
                      <a:pt x="180" y="46"/>
                    </a:lnTo>
                    <a:lnTo>
                      <a:pt x="184" y="54"/>
                    </a:lnTo>
                    <a:lnTo>
                      <a:pt x="188" y="64"/>
                    </a:lnTo>
                    <a:lnTo>
                      <a:pt x="192" y="74"/>
                    </a:lnTo>
                    <a:lnTo>
                      <a:pt x="194" y="83"/>
                    </a:lnTo>
                    <a:close/>
                    <a:moveTo>
                      <a:pt x="136" y="81"/>
                    </a:moveTo>
                    <a:lnTo>
                      <a:pt x="133" y="71"/>
                    </a:lnTo>
                    <a:lnTo>
                      <a:pt x="129" y="62"/>
                    </a:lnTo>
                    <a:lnTo>
                      <a:pt x="124" y="54"/>
                    </a:lnTo>
                    <a:lnTo>
                      <a:pt x="117" y="48"/>
                    </a:lnTo>
                    <a:lnTo>
                      <a:pt x="114" y="46"/>
                    </a:lnTo>
                    <a:lnTo>
                      <a:pt x="109" y="45"/>
                    </a:lnTo>
                    <a:lnTo>
                      <a:pt x="106" y="43"/>
                    </a:lnTo>
                    <a:lnTo>
                      <a:pt x="102" y="43"/>
                    </a:lnTo>
                    <a:lnTo>
                      <a:pt x="93" y="43"/>
                    </a:lnTo>
                    <a:lnTo>
                      <a:pt x="84" y="44"/>
                    </a:lnTo>
                    <a:lnTo>
                      <a:pt x="78" y="46"/>
                    </a:lnTo>
                    <a:lnTo>
                      <a:pt x="74" y="48"/>
                    </a:lnTo>
                    <a:lnTo>
                      <a:pt x="70" y="50"/>
                    </a:lnTo>
                    <a:lnTo>
                      <a:pt x="66" y="52"/>
                    </a:lnTo>
                    <a:lnTo>
                      <a:pt x="60" y="60"/>
                    </a:lnTo>
                    <a:lnTo>
                      <a:pt x="57" y="67"/>
                    </a:lnTo>
                    <a:lnTo>
                      <a:pt x="53" y="75"/>
                    </a:lnTo>
                    <a:lnTo>
                      <a:pt x="53" y="85"/>
                    </a:lnTo>
                    <a:lnTo>
                      <a:pt x="53" y="94"/>
                    </a:lnTo>
                    <a:lnTo>
                      <a:pt x="55" y="105"/>
                    </a:lnTo>
                    <a:lnTo>
                      <a:pt x="136" y="8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7" name="Freeform 439">
                <a:extLst>
                  <a:ext uri="{FF2B5EF4-FFF2-40B4-BE49-F238E27FC236}">
                    <a16:creationId xmlns:a16="http://schemas.microsoft.com/office/drawing/2014/main" xmlns="" id="{23383619-AF8B-4189-8B35-173529D5E8C6}"/>
                  </a:ext>
                </a:extLst>
              </p:cNvPr>
              <p:cNvSpPr>
                <a:spLocks/>
              </p:cNvSpPr>
              <p:nvPr/>
            </p:nvSpPr>
            <p:spPr bwMode="auto">
              <a:xfrm>
                <a:off x="5564188" y="1168400"/>
                <a:ext cx="141288" cy="106363"/>
              </a:xfrm>
              <a:custGeom>
                <a:avLst/>
                <a:gdLst>
                  <a:gd name="T0" fmla="*/ 355 w 356"/>
                  <a:gd name="T1" fmla="*/ 199 h 271"/>
                  <a:gd name="T2" fmla="*/ 348 w 356"/>
                  <a:gd name="T3" fmla="*/ 204 h 271"/>
                  <a:gd name="T4" fmla="*/ 330 w 356"/>
                  <a:gd name="T5" fmla="*/ 209 h 271"/>
                  <a:gd name="T6" fmla="*/ 311 w 356"/>
                  <a:gd name="T7" fmla="*/ 211 h 271"/>
                  <a:gd name="T8" fmla="*/ 303 w 356"/>
                  <a:gd name="T9" fmla="*/ 210 h 271"/>
                  <a:gd name="T10" fmla="*/ 274 w 356"/>
                  <a:gd name="T11" fmla="*/ 90 h 271"/>
                  <a:gd name="T12" fmla="*/ 264 w 356"/>
                  <a:gd name="T13" fmla="*/ 67 h 271"/>
                  <a:gd name="T14" fmla="*/ 248 w 356"/>
                  <a:gd name="T15" fmla="*/ 54 h 271"/>
                  <a:gd name="T16" fmla="*/ 228 w 356"/>
                  <a:gd name="T17" fmla="*/ 56 h 271"/>
                  <a:gd name="T18" fmla="*/ 214 w 356"/>
                  <a:gd name="T19" fmla="*/ 66 h 271"/>
                  <a:gd name="T20" fmla="*/ 227 w 356"/>
                  <a:gd name="T21" fmla="*/ 223 h 271"/>
                  <a:gd name="T22" fmla="*/ 226 w 356"/>
                  <a:gd name="T23" fmla="*/ 230 h 271"/>
                  <a:gd name="T24" fmla="*/ 215 w 356"/>
                  <a:gd name="T25" fmla="*/ 235 h 271"/>
                  <a:gd name="T26" fmla="*/ 195 w 356"/>
                  <a:gd name="T27" fmla="*/ 240 h 271"/>
                  <a:gd name="T28" fmla="*/ 180 w 356"/>
                  <a:gd name="T29" fmla="*/ 241 h 271"/>
                  <a:gd name="T30" fmla="*/ 173 w 356"/>
                  <a:gd name="T31" fmla="*/ 237 h 271"/>
                  <a:gd name="T32" fmla="*/ 143 w 356"/>
                  <a:gd name="T33" fmla="*/ 111 h 271"/>
                  <a:gd name="T34" fmla="*/ 131 w 356"/>
                  <a:gd name="T35" fmla="*/ 89 h 271"/>
                  <a:gd name="T36" fmla="*/ 113 w 356"/>
                  <a:gd name="T37" fmla="*/ 82 h 271"/>
                  <a:gd name="T38" fmla="*/ 95 w 356"/>
                  <a:gd name="T39" fmla="*/ 87 h 271"/>
                  <a:gd name="T40" fmla="*/ 78 w 356"/>
                  <a:gd name="T41" fmla="*/ 108 h 271"/>
                  <a:gd name="T42" fmla="*/ 100 w 356"/>
                  <a:gd name="T43" fmla="*/ 255 h 271"/>
                  <a:gd name="T44" fmla="*/ 95 w 356"/>
                  <a:gd name="T45" fmla="*/ 260 h 271"/>
                  <a:gd name="T46" fmla="*/ 81 w 356"/>
                  <a:gd name="T47" fmla="*/ 266 h 271"/>
                  <a:gd name="T48" fmla="*/ 61 w 356"/>
                  <a:gd name="T49" fmla="*/ 270 h 271"/>
                  <a:gd name="T50" fmla="*/ 49 w 356"/>
                  <a:gd name="T51" fmla="*/ 270 h 271"/>
                  <a:gd name="T52" fmla="*/ 45 w 356"/>
                  <a:gd name="T53" fmla="*/ 266 h 271"/>
                  <a:gd name="T54" fmla="*/ 0 w 356"/>
                  <a:gd name="T55" fmla="*/ 66 h 271"/>
                  <a:gd name="T56" fmla="*/ 7 w 356"/>
                  <a:gd name="T57" fmla="*/ 60 h 271"/>
                  <a:gd name="T58" fmla="*/ 22 w 356"/>
                  <a:gd name="T59" fmla="*/ 56 h 271"/>
                  <a:gd name="T60" fmla="*/ 38 w 356"/>
                  <a:gd name="T61" fmla="*/ 54 h 271"/>
                  <a:gd name="T62" fmla="*/ 45 w 356"/>
                  <a:gd name="T63" fmla="*/ 56 h 271"/>
                  <a:gd name="T64" fmla="*/ 52 w 356"/>
                  <a:gd name="T65" fmla="*/ 82 h 271"/>
                  <a:gd name="T66" fmla="*/ 72 w 356"/>
                  <a:gd name="T67" fmla="*/ 55 h 271"/>
                  <a:gd name="T68" fmla="*/ 93 w 356"/>
                  <a:gd name="T69" fmla="*/ 38 h 271"/>
                  <a:gd name="T70" fmla="*/ 121 w 356"/>
                  <a:gd name="T71" fmla="*/ 30 h 271"/>
                  <a:gd name="T72" fmla="*/ 152 w 356"/>
                  <a:gd name="T73" fmla="*/ 32 h 271"/>
                  <a:gd name="T74" fmla="*/ 173 w 356"/>
                  <a:gd name="T75" fmla="*/ 46 h 271"/>
                  <a:gd name="T76" fmla="*/ 193 w 356"/>
                  <a:gd name="T77" fmla="*/ 33 h 271"/>
                  <a:gd name="T78" fmla="*/ 214 w 356"/>
                  <a:gd name="T79" fmla="*/ 13 h 271"/>
                  <a:gd name="T80" fmla="*/ 238 w 356"/>
                  <a:gd name="T81" fmla="*/ 2 h 271"/>
                  <a:gd name="T82" fmla="*/ 265 w 356"/>
                  <a:gd name="T83" fmla="*/ 0 h 271"/>
                  <a:gd name="T84" fmla="*/ 287 w 356"/>
                  <a:gd name="T85" fmla="*/ 6 h 271"/>
                  <a:gd name="T86" fmla="*/ 303 w 356"/>
                  <a:gd name="T87" fmla="*/ 19 h 271"/>
                  <a:gd name="T88" fmla="*/ 316 w 356"/>
                  <a:gd name="T89" fmla="*/ 38 h 271"/>
                  <a:gd name="T90" fmla="*/ 356 w 356"/>
                  <a:gd name="T91" fmla="*/ 19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6" h="271">
                    <a:moveTo>
                      <a:pt x="356" y="194"/>
                    </a:moveTo>
                    <a:lnTo>
                      <a:pt x="356" y="196"/>
                    </a:lnTo>
                    <a:lnTo>
                      <a:pt x="355" y="199"/>
                    </a:lnTo>
                    <a:lnTo>
                      <a:pt x="354" y="200"/>
                    </a:lnTo>
                    <a:lnTo>
                      <a:pt x="351" y="202"/>
                    </a:lnTo>
                    <a:lnTo>
                      <a:pt x="348" y="204"/>
                    </a:lnTo>
                    <a:lnTo>
                      <a:pt x="343" y="205"/>
                    </a:lnTo>
                    <a:lnTo>
                      <a:pt x="337" y="207"/>
                    </a:lnTo>
                    <a:lnTo>
                      <a:pt x="330" y="209"/>
                    </a:lnTo>
                    <a:lnTo>
                      <a:pt x="322" y="210"/>
                    </a:lnTo>
                    <a:lnTo>
                      <a:pt x="316" y="211"/>
                    </a:lnTo>
                    <a:lnTo>
                      <a:pt x="311" y="211"/>
                    </a:lnTo>
                    <a:lnTo>
                      <a:pt x="307" y="211"/>
                    </a:lnTo>
                    <a:lnTo>
                      <a:pt x="305" y="211"/>
                    </a:lnTo>
                    <a:lnTo>
                      <a:pt x="303" y="210"/>
                    </a:lnTo>
                    <a:lnTo>
                      <a:pt x="301" y="208"/>
                    </a:lnTo>
                    <a:lnTo>
                      <a:pt x="301" y="206"/>
                    </a:lnTo>
                    <a:lnTo>
                      <a:pt x="274" y="90"/>
                    </a:lnTo>
                    <a:lnTo>
                      <a:pt x="271" y="82"/>
                    </a:lnTo>
                    <a:lnTo>
                      <a:pt x="268" y="73"/>
                    </a:lnTo>
                    <a:lnTo>
                      <a:pt x="264" y="67"/>
                    </a:lnTo>
                    <a:lnTo>
                      <a:pt x="259" y="60"/>
                    </a:lnTo>
                    <a:lnTo>
                      <a:pt x="253" y="57"/>
                    </a:lnTo>
                    <a:lnTo>
                      <a:pt x="248" y="54"/>
                    </a:lnTo>
                    <a:lnTo>
                      <a:pt x="240" y="53"/>
                    </a:lnTo>
                    <a:lnTo>
                      <a:pt x="233" y="54"/>
                    </a:lnTo>
                    <a:lnTo>
                      <a:pt x="228" y="56"/>
                    </a:lnTo>
                    <a:lnTo>
                      <a:pt x="223" y="58"/>
                    </a:lnTo>
                    <a:lnTo>
                      <a:pt x="219" y="61"/>
                    </a:lnTo>
                    <a:lnTo>
                      <a:pt x="214" y="66"/>
                    </a:lnTo>
                    <a:lnTo>
                      <a:pt x="207" y="77"/>
                    </a:lnTo>
                    <a:lnTo>
                      <a:pt x="198" y="94"/>
                    </a:lnTo>
                    <a:lnTo>
                      <a:pt x="227" y="223"/>
                    </a:lnTo>
                    <a:lnTo>
                      <a:pt x="227" y="226"/>
                    </a:lnTo>
                    <a:lnTo>
                      <a:pt x="227" y="228"/>
                    </a:lnTo>
                    <a:lnTo>
                      <a:pt x="226" y="230"/>
                    </a:lnTo>
                    <a:lnTo>
                      <a:pt x="223" y="231"/>
                    </a:lnTo>
                    <a:lnTo>
                      <a:pt x="220" y="233"/>
                    </a:lnTo>
                    <a:lnTo>
                      <a:pt x="215" y="235"/>
                    </a:lnTo>
                    <a:lnTo>
                      <a:pt x="209" y="236"/>
                    </a:lnTo>
                    <a:lnTo>
                      <a:pt x="202" y="239"/>
                    </a:lnTo>
                    <a:lnTo>
                      <a:pt x="195" y="240"/>
                    </a:lnTo>
                    <a:lnTo>
                      <a:pt x="188" y="241"/>
                    </a:lnTo>
                    <a:lnTo>
                      <a:pt x="184" y="241"/>
                    </a:lnTo>
                    <a:lnTo>
                      <a:pt x="180" y="241"/>
                    </a:lnTo>
                    <a:lnTo>
                      <a:pt x="176" y="241"/>
                    </a:lnTo>
                    <a:lnTo>
                      <a:pt x="174" y="240"/>
                    </a:lnTo>
                    <a:lnTo>
                      <a:pt x="173" y="237"/>
                    </a:lnTo>
                    <a:lnTo>
                      <a:pt x="172" y="236"/>
                    </a:lnTo>
                    <a:lnTo>
                      <a:pt x="146" y="120"/>
                    </a:lnTo>
                    <a:lnTo>
                      <a:pt x="143" y="111"/>
                    </a:lnTo>
                    <a:lnTo>
                      <a:pt x="140" y="102"/>
                    </a:lnTo>
                    <a:lnTo>
                      <a:pt x="136" y="96"/>
                    </a:lnTo>
                    <a:lnTo>
                      <a:pt x="131" y="89"/>
                    </a:lnTo>
                    <a:lnTo>
                      <a:pt x="126" y="86"/>
                    </a:lnTo>
                    <a:lnTo>
                      <a:pt x="119" y="83"/>
                    </a:lnTo>
                    <a:lnTo>
                      <a:pt x="113" y="82"/>
                    </a:lnTo>
                    <a:lnTo>
                      <a:pt x="105" y="83"/>
                    </a:lnTo>
                    <a:lnTo>
                      <a:pt x="100" y="85"/>
                    </a:lnTo>
                    <a:lnTo>
                      <a:pt x="95" y="87"/>
                    </a:lnTo>
                    <a:lnTo>
                      <a:pt x="91" y="90"/>
                    </a:lnTo>
                    <a:lnTo>
                      <a:pt x="87" y="96"/>
                    </a:lnTo>
                    <a:lnTo>
                      <a:pt x="78" y="108"/>
                    </a:lnTo>
                    <a:lnTo>
                      <a:pt x="70" y="123"/>
                    </a:lnTo>
                    <a:lnTo>
                      <a:pt x="100" y="253"/>
                    </a:lnTo>
                    <a:lnTo>
                      <a:pt x="100" y="255"/>
                    </a:lnTo>
                    <a:lnTo>
                      <a:pt x="100" y="257"/>
                    </a:lnTo>
                    <a:lnTo>
                      <a:pt x="98" y="259"/>
                    </a:lnTo>
                    <a:lnTo>
                      <a:pt x="95" y="260"/>
                    </a:lnTo>
                    <a:lnTo>
                      <a:pt x="92" y="262"/>
                    </a:lnTo>
                    <a:lnTo>
                      <a:pt x="88" y="264"/>
                    </a:lnTo>
                    <a:lnTo>
                      <a:pt x="81" y="266"/>
                    </a:lnTo>
                    <a:lnTo>
                      <a:pt x="74" y="268"/>
                    </a:lnTo>
                    <a:lnTo>
                      <a:pt x="67" y="269"/>
                    </a:lnTo>
                    <a:lnTo>
                      <a:pt x="61" y="270"/>
                    </a:lnTo>
                    <a:lnTo>
                      <a:pt x="56" y="271"/>
                    </a:lnTo>
                    <a:lnTo>
                      <a:pt x="52" y="271"/>
                    </a:lnTo>
                    <a:lnTo>
                      <a:pt x="49" y="270"/>
                    </a:lnTo>
                    <a:lnTo>
                      <a:pt x="47" y="269"/>
                    </a:lnTo>
                    <a:lnTo>
                      <a:pt x="46" y="268"/>
                    </a:lnTo>
                    <a:lnTo>
                      <a:pt x="45" y="266"/>
                    </a:lnTo>
                    <a:lnTo>
                      <a:pt x="0" y="70"/>
                    </a:lnTo>
                    <a:lnTo>
                      <a:pt x="0" y="68"/>
                    </a:lnTo>
                    <a:lnTo>
                      <a:pt x="0" y="66"/>
                    </a:lnTo>
                    <a:lnTo>
                      <a:pt x="1" y="63"/>
                    </a:lnTo>
                    <a:lnTo>
                      <a:pt x="4" y="62"/>
                    </a:lnTo>
                    <a:lnTo>
                      <a:pt x="7" y="60"/>
                    </a:lnTo>
                    <a:lnTo>
                      <a:pt x="10" y="59"/>
                    </a:lnTo>
                    <a:lnTo>
                      <a:pt x="15" y="57"/>
                    </a:lnTo>
                    <a:lnTo>
                      <a:pt x="22" y="56"/>
                    </a:lnTo>
                    <a:lnTo>
                      <a:pt x="28" y="55"/>
                    </a:lnTo>
                    <a:lnTo>
                      <a:pt x="34" y="54"/>
                    </a:lnTo>
                    <a:lnTo>
                      <a:pt x="38" y="54"/>
                    </a:lnTo>
                    <a:lnTo>
                      <a:pt x="41" y="54"/>
                    </a:lnTo>
                    <a:lnTo>
                      <a:pt x="43" y="55"/>
                    </a:lnTo>
                    <a:lnTo>
                      <a:pt x="45" y="56"/>
                    </a:lnTo>
                    <a:lnTo>
                      <a:pt x="47" y="57"/>
                    </a:lnTo>
                    <a:lnTo>
                      <a:pt x="47" y="59"/>
                    </a:lnTo>
                    <a:lnTo>
                      <a:pt x="52" y="82"/>
                    </a:lnTo>
                    <a:lnTo>
                      <a:pt x="59" y="72"/>
                    </a:lnTo>
                    <a:lnTo>
                      <a:pt x="65" y="62"/>
                    </a:lnTo>
                    <a:lnTo>
                      <a:pt x="72" y="55"/>
                    </a:lnTo>
                    <a:lnTo>
                      <a:pt x="78" y="48"/>
                    </a:lnTo>
                    <a:lnTo>
                      <a:pt x="86" y="42"/>
                    </a:lnTo>
                    <a:lnTo>
                      <a:pt x="93" y="38"/>
                    </a:lnTo>
                    <a:lnTo>
                      <a:pt x="102" y="34"/>
                    </a:lnTo>
                    <a:lnTo>
                      <a:pt x="110" y="31"/>
                    </a:lnTo>
                    <a:lnTo>
                      <a:pt x="121" y="30"/>
                    </a:lnTo>
                    <a:lnTo>
                      <a:pt x="132" y="29"/>
                    </a:lnTo>
                    <a:lnTo>
                      <a:pt x="142" y="30"/>
                    </a:lnTo>
                    <a:lnTo>
                      <a:pt x="152" y="32"/>
                    </a:lnTo>
                    <a:lnTo>
                      <a:pt x="159" y="36"/>
                    </a:lnTo>
                    <a:lnTo>
                      <a:pt x="167" y="41"/>
                    </a:lnTo>
                    <a:lnTo>
                      <a:pt x="173" y="46"/>
                    </a:lnTo>
                    <a:lnTo>
                      <a:pt x="180" y="54"/>
                    </a:lnTo>
                    <a:lnTo>
                      <a:pt x="186" y="43"/>
                    </a:lnTo>
                    <a:lnTo>
                      <a:pt x="193" y="33"/>
                    </a:lnTo>
                    <a:lnTo>
                      <a:pt x="200" y="25"/>
                    </a:lnTo>
                    <a:lnTo>
                      <a:pt x="207" y="18"/>
                    </a:lnTo>
                    <a:lnTo>
                      <a:pt x="214" y="13"/>
                    </a:lnTo>
                    <a:lnTo>
                      <a:pt x="222" y="8"/>
                    </a:lnTo>
                    <a:lnTo>
                      <a:pt x="229" y="5"/>
                    </a:lnTo>
                    <a:lnTo>
                      <a:pt x="238" y="2"/>
                    </a:lnTo>
                    <a:lnTo>
                      <a:pt x="248" y="1"/>
                    </a:lnTo>
                    <a:lnTo>
                      <a:pt x="256" y="0"/>
                    </a:lnTo>
                    <a:lnTo>
                      <a:pt x="265" y="0"/>
                    </a:lnTo>
                    <a:lnTo>
                      <a:pt x="273" y="1"/>
                    </a:lnTo>
                    <a:lnTo>
                      <a:pt x="280" y="3"/>
                    </a:lnTo>
                    <a:lnTo>
                      <a:pt x="287" y="6"/>
                    </a:lnTo>
                    <a:lnTo>
                      <a:pt x="292" y="9"/>
                    </a:lnTo>
                    <a:lnTo>
                      <a:pt x="298" y="14"/>
                    </a:lnTo>
                    <a:lnTo>
                      <a:pt x="303" y="19"/>
                    </a:lnTo>
                    <a:lnTo>
                      <a:pt x="308" y="25"/>
                    </a:lnTo>
                    <a:lnTo>
                      <a:pt x="313" y="31"/>
                    </a:lnTo>
                    <a:lnTo>
                      <a:pt x="316" y="38"/>
                    </a:lnTo>
                    <a:lnTo>
                      <a:pt x="322" y="53"/>
                    </a:lnTo>
                    <a:lnTo>
                      <a:pt x="327" y="69"/>
                    </a:lnTo>
                    <a:lnTo>
                      <a:pt x="356" y="194"/>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8" name="Freeform 440">
                <a:extLst>
                  <a:ext uri="{FF2B5EF4-FFF2-40B4-BE49-F238E27FC236}">
                    <a16:creationId xmlns:a16="http://schemas.microsoft.com/office/drawing/2014/main" xmlns="" id="{B984B3E1-EDC5-4B19-B769-84AF3B748990}"/>
                  </a:ext>
                </a:extLst>
              </p:cNvPr>
              <p:cNvSpPr>
                <a:spLocks noEditPoints="1"/>
              </p:cNvSpPr>
              <p:nvPr/>
            </p:nvSpPr>
            <p:spPr bwMode="auto">
              <a:xfrm>
                <a:off x="5716588" y="1154113"/>
                <a:ext cx="79375" cy="88900"/>
              </a:xfrm>
              <a:custGeom>
                <a:avLst/>
                <a:gdLst>
                  <a:gd name="T0" fmla="*/ 197 w 198"/>
                  <a:gd name="T1" fmla="*/ 101 h 226"/>
                  <a:gd name="T2" fmla="*/ 195 w 198"/>
                  <a:gd name="T3" fmla="*/ 108 h 226"/>
                  <a:gd name="T4" fmla="*/ 191 w 198"/>
                  <a:gd name="T5" fmla="*/ 114 h 226"/>
                  <a:gd name="T6" fmla="*/ 185 w 198"/>
                  <a:gd name="T7" fmla="*/ 117 h 226"/>
                  <a:gd name="T8" fmla="*/ 60 w 198"/>
                  <a:gd name="T9" fmla="*/ 133 h 226"/>
                  <a:gd name="T10" fmla="*/ 67 w 198"/>
                  <a:gd name="T11" fmla="*/ 156 h 226"/>
                  <a:gd name="T12" fmla="*/ 71 w 198"/>
                  <a:gd name="T13" fmla="*/ 165 h 226"/>
                  <a:gd name="T14" fmla="*/ 79 w 198"/>
                  <a:gd name="T15" fmla="*/ 172 h 226"/>
                  <a:gd name="T16" fmla="*/ 86 w 198"/>
                  <a:gd name="T17" fmla="*/ 177 h 226"/>
                  <a:gd name="T18" fmla="*/ 97 w 198"/>
                  <a:gd name="T19" fmla="*/ 182 h 226"/>
                  <a:gd name="T20" fmla="*/ 108 w 198"/>
                  <a:gd name="T21" fmla="*/ 183 h 226"/>
                  <a:gd name="T22" fmla="*/ 122 w 198"/>
                  <a:gd name="T23" fmla="*/ 182 h 226"/>
                  <a:gd name="T24" fmla="*/ 148 w 198"/>
                  <a:gd name="T25" fmla="*/ 176 h 226"/>
                  <a:gd name="T26" fmla="*/ 166 w 198"/>
                  <a:gd name="T27" fmla="*/ 169 h 226"/>
                  <a:gd name="T28" fmla="*/ 179 w 198"/>
                  <a:gd name="T29" fmla="*/ 162 h 226"/>
                  <a:gd name="T30" fmla="*/ 188 w 198"/>
                  <a:gd name="T31" fmla="*/ 159 h 226"/>
                  <a:gd name="T32" fmla="*/ 191 w 198"/>
                  <a:gd name="T33" fmla="*/ 160 h 226"/>
                  <a:gd name="T34" fmla="*/ 193 w 198"/>
                  <a:gd name="T35" fmla="*/ 162 h 226"/>
                  <a:gd name="T36" fmla="*/ 195 w 198"/>
                  <a:gd name="T37" fmla="*/ 168 h 226"/>
                  <a:gd name="T38" fmla="*/ 198 w 198"/>
                  <a:gd name="T39" fmla="*/ 177 h 226"/>
                  <a:gd name="T40" fmla="*/ 198 w 198"/>
                  <a:gd name="T41" fmla="*/ 185 h 226"/>
                  <a:gd name="T42" fmla="*/ 198 w 198"/>
                  <a:gd name="T43" fmla="*/ 191 h 226"/>
                  <a:gd name="T44" fmla="*/ 198 w 198"/>
                  <a:gd name="T45" fmla="*/ 196 h 226"/>
                  <a:gd name="T46" fmla="*/ 195 w 198"/>
                  <a:gd name="T47" fmla="*/ 199 h 226"/>
                  <a:gd name="T48" fmla="*/ 188 w 198"/>
                  <a:gd name="T49" fmla="*/ 204 h 226"/>
                  <a:gd name="T50" fmla="*/ 172 w 198"/>
                  <a:gd name="T51" fmla="*/ 212 h 226"/>
                  <a:gd name="T52" fmla="*/ 150 w 198"/>
                  <a:gd name="T53" fmla="*/ 219 h 226"/>
                  <a:gd name="T54" fmla="*/ 122 w 198"/>
                  <a:gd name="T55" fmla="*/ 225 h 226"/>
                  <a:gd name="T56" fmla="*/ 97 w 198"/>
                  <a:gd name="T57" fmla="*/ 226 h 226"/>
                  <a:gd name="T58" fmla="*/ 76 w 198"/>
                  <a:gd name="T59" fmla="*/ 224 h 226"/>
                  <a:gd name="T60" fmla="*/ 56 w 198"/>
                  <a:gd name="T61" fmla="*/ 218 h 226"/>
                  <a:gd name="T62" fmla="*/ 39 w 198"/>
                  <a:gd name="T63" fmla="*/ 209 h 226"/>
                  <a:gd name="T64" fmla="*/ 26 w 198"/>
                  <a:gd name="T65" fmla="*/ 195 h 226"/>
                  <a:gd name="T66" fmla="*/ 15 w 198"/>
                  <a:gd name="T67" fmla="*/ 176 h 226"/>
                  <a:gd name="T68" fmla="*/ 6 w 198"/>
                  <a:gd name="T69" fmla="*/ 155 h 226"/>
                  <a:gd name="T70" fmla="*/ 2 w 198"/>
                  <a:gd name="T71" fmla="*/ 129 h 226"/>
                  <a:gd name="T72" fmla="*/ 0 w 198"/>
                  <a:gd name="T73" fmla="*/ 104 h 226"/>
                  <a:gd name="T74" fmla="*/ 2 w 198"/>
                  <a:gd name="T75" fmla="*/ 80 h 226"/>
                  <a:gd name="T76" fmla="*/ 9 w 198"/>
                  <a:gd name="T77" fmla="*/ 60 h 226"/>
                  <a:gd name="T78" fmla="*/ 18 w 198"/>
                  <a:gd name="T79" fmla="*/ 41 h 226"/>
                  <a:gd name="T80" fmla="*/ 30 w 198"/>
                  <a:gd name="T81" fmla="*/ 26 h 226"/>
                  <a:gd name="T82" fmla="*/ 46 w 198"/>
                  <a:gd name="T83" fmla="*/ 14 h 226"/>
                  <a:gd name="T84" fmla="*/ 66 w 198"/>
                  <a:gd name="T85" fmla="*/ 7 h 226"/>
                  <a:gd name="T86" fmla="*/ 89 w 198"/>
                  <a:gd name="T87" fmla="*/ 1 h 226"/>
                  <a:gd name="T88" fmla="*/ 111 w 198"/>
                  <a:gd name="T89" fmla="*/ 0 h 226"/>
                  <a:gd name="T90" fmla="*/ 132 w 198"/>
                  <a:gd name="T91" fmla="*/ 3 h 226"/>
                  <a:gd name="T92" fmla="*/ 149 w 198"/>
                  <a:gd name="T93" fmla="*/ 10 h 226"/>
                  <a:gd name="T94" fmla="*/ 164 w 198"/>
                  <a:gd name="T95" fmla="*/ 20 h 226"/>
                  <a:gd name="T96" fmla="*/ 175 w 198"/>
                  <a:gd name="T97" fmla="*/ 33 h 226"/>
                  <a:gd name="T98" fmla="*/ 185 w 198"/>
                  <a:gd name="T99" fmla="*/ 49 h 226"/>
                  <a:gd name="T100" fmla="*/ 191 w 198"/>
                  <a:gd name="T101" fmla="*/ 66 h 226"/>
                  <a:gd name="T102" fmla="*/ 194 w 198"/>
                  <a:gd name="T103" fmla="*/ 87 h 226"/>
                  <a:gd name="T104" fmla="*/ 139 w 198"/>
                  <a:gd name="T105" fmla="*/ 87 h 226"/>
                  <a:gd name="T106" fmla="*/ 135 w 198"/>
                  <a:gd name="T107" fmla="*/ 66 h 226"/>
                  <a:gd name="T108" fmla="*/ 125 w 198"/>
                  <a:gd name="T109" fmla="*/ 51 h 226"/>
                  <a:gd name="T110" fmla="*/ 119 w 198"/>
                  <a:gd name="T111" fmla="*/ 45 h 226"/>
                  <a:gd name="T112" fmla="*/ 111 w 198"/>
                  <a:gd name="T113" fmla="*/ 42 h 226"/>
                  <a:gd name="T114" fmla="*/ 92 w 198"/>
                  <a:gd name="T115" fmla="*/ 41 h 226"/>
                  <a:gd name="T116" fmla="*/ 82 w 198"/>
                  <a:gd name="T117" fmla="*/ 43 h 226"/>
                  <a:gd name="T118" fmla="*/ 74 w 198"/>
                  <a:gd name="T119" fmla="*/ 48 h 226"/>
                  <a:gd name="T120" fmla="*/ 63 w 198"/>
                  <a:gd name="T121" fmla="*/ 60 h 226"/>
                  <a:gd name="T122" fmla="*/ 56 w 198"/>
                  <a:gd name="T123" fmla="*/ 77 h 226"/>
                  <a:gd name="T124" fmla="*/ 56 w 198"/>
                  <a:gd name="T125" fmla="*/ 9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8" h="226">
                    <a:moveTo>
                      <a:pt x="195" y="95"/>
                    </a:moveTo>
                    <a:lnTo>
                      <a:pt x="197" y="101"/>
                    </a:lnTo>
                    <a:lnTo>
                      <a:pt x="195" y="104"/>
                    </a:lnTo>
                    <a:lnTo>
                      <a:pt x="195" y="108"/>
                    </a:lnTo>
                    <a:lnTo>
                      <a:pt x="193" y="111"/>
                    </a:lnTo>
                    <a:lnTo>
                      <a:pt x="191" y="114"/>
                    </a:lnTo>
                    <a:lnTo>
                      <a:pt x="188" y="116"/>
                    </a:lnTo>
                    <a:lnTo>
                      <a:pt x="185" y="117"/>
                    </a:lnTo>
                    <a:lnTo>
                      <a:pt x="181" y="118"/>
                    </a:lnTo>
                    <a:lnTo>
                      <a:pt x="60" y="133"/>
                    </a:lnTo>
                    <a:lnTo>
                      <a:pt x="63" y="145"/>
                    </a:lnTo>
                    <a:lnTo>
                      <a:pt x="67" y="156"/>
                    </a:lnTo>
                    <a:lnTo>
                      <a:pt x="69" y="161"/>
                    </a:lnTo>
                    <a:lnTo>
                      <a:pt x="71" y="165"/>
                    </a:lnTo>
                    <a:lnTo>
                      <a:pt x="74" y="169"/>
                    </a:lnTo>
                    <a:lnTo>
                      <a:pt x="79" y="172"/>
                    </a:lnTo>
                    <a:lnTo>
                      <a:pt x="82" y="175"/>
                    </a:lnTo>
                    <a:lnTo>
                      <a:pt x="86" y="177"/>
                    </a:lnTo>
                    <a:lnTo>
                      <a:pt x="92" y="179"/>
                    </a:lnTo>
                    <a:lnTo>
                      <a:pt x="97" y="182"/>
                    </a:lnTo>
                    <a:lnTo>
                      <a:pt x="103" y="182"/>
                    </a:lnTo>
                    <a:lnTo>
                      <a:pt x="108" y="183"/>
                    </a:lnTo>
                    <a:lnTo>
                      <a:pt x="116" y="183"/>
                    </a:lnTo>
                    <a:lnTo>
                      <a:pt x="122" y="182"/>
                    </a:lnTo>
                    <a:lnTo>
                      <a:pt x="136" y="179"/>
                    </a:lnTo>
                    <a:lnTo>
                      <a:pt x="148" y="176"/>
                    </a:lnTo>
                    <a:lnTo>
                      <a:pt x="158" y="173"/>
                    </a:lnTo>
                    <a:lnTo>
                      <a:pt x="166" y="169"/>
                    </a:lnTo>
                    <a:lnTo>
                      <a:pt x="174" y="165"/>
                    </a:lnTo>
                    <a:lnTo>
                      <a:pt x="179" y="162"/>
                    </a:lnTo>
                    <a:lnTo>
                      <a:pt x="184" y="160"/>
                    </a:lnTo>
                    <a:lnTo>
                      <a:pt x="188" y="159"/>
                    </a:lnTo>
                    <a:lnTo>
                      <a:pt x="189" y="159"/>
                    </a:lnTo>
                    <a:lnTo>
                      <a:pt x="191" y="160"/>
                    </a:lnTo>
                    <a:lnTo>
                      <a:pt x="192" y="161"/>
                    </a:lnTo>
                    <a:lnTo>
                      <a:pt x="193" y="162"/>
                    </a:lnTo>
                    <a:lnTo>
                      <a:pt x="194" y="164"/>
                    </a:lnTo>
                    <a:lnTo>
                      <a:pt x="195" y="168"/>
                    </a:lnTo>
                    <a:lnTo>
                      <a:pt x="197" y="172"/>
                    </a:lnTo>
                    <a:lnTo>
                      <a:pt x="198" y="177"/>
                    </a:lnTo>
                    <a:lnTo>
                      <a:pt x="198" y="182"/>
                    </a:lnTo>
                    <a:lnTo>
                      <a:pt x="198" y="185"/>
                    </a:lnTo>
                    <a:lnTo>
                      <a:pt x="198" y="188"/>
                    </a:lnTo>
                    <a:lnTo>
                      <a:pt x="198" y="191"/>
                    </a:lnTo>
                    <a:lnTo>
                      <a:pt x="198" y="194"/>
                    </a:lnTo>
                    <a:lnTo>
                      <a:pt x="198" y="196"/>
                    </a:lnTo>
                    <a:lnTo>
                      <a:pt x="197" y="198"/>
                    </a:lnTo>
                    <a:lnTo>
                      <a:pt x="195" y="199"/>
                    </a:lnTo>
                    <a:lnTo>
                      <a:pt x="193" y="201"/>
                    </a:lnTo>
                    <a:lnTo>
                      <a:pt x="188" y="204"/>
                    </a:lnTo>
                    <a:lnTo>
                      <a:pt x="181" y="208"/>
                    </a:lnTo>
                    <a:lnTo>
                      <a:pt x="172" y="212"/>
                    </a:lnTo>
                    <a:lnTo>
                      <a:pt x="162" y="215"/>
                    </a:lnTo>
                    <a:lnTo>
                      <a:pt x="150" y="219"/>
                    </a:lnTo>
                    <a:lnTo>
                      <a:pt x="137" y="223"/>
                    </a:lnTo>
                    <a:lnTo>
                      <a:pt x="122" y="225"/>
                    </a:lnTo>
                    <a:lnTo>
                      <a:pt x="109" y="226"/>
                    </a:lnTo>
                    <a:lnTo>
                      <a:pt x="97" y="226"/>
                    </a:lnTo>
                    <a:lnTo>
                      <a:pt x="86" y="226"/>
                    </a:lnTo>
                    <a:lnTo>
                      <a:pt x="76" y="224"/>
                    </a:lnTo>
                    <a:lnTo>
                      <a:pt x="65" y="222"/>
                    </a:lnTo>
                    <a:lnTo>
                      <a:pt x="56" y="218"/>
                    </a:lnTo>
                    <a:lnTo>
                      <a:pt x="47" y="214"/>
                    </a:lnTo>
                    <a:lnTo>
                      <a:pt x="39" y="209"/>
                    </a:lnTo>
                    <a:lnTo>
                      <a:pt x="32" y="202"/>
                    </a:lnTo>
                    <a:lnTo>
                      <a:pt x="26" y="195"/>
                    </a:lnTo>
                    <a:lnTo>
                      <a:pt x="19" y="186"/>
                    </a:lnTo>
                    <a:lnTo>
                      <a:pt x="15" y="176"/>
                    </a:lnTo>
                    <a:lnTo>
                      <a:pt x="11" y="167"/>
                    </a:lnTo>
                    <a:lnTo>
                      <a:pt x="6" y="155"/>
                    </a:lnTo>
                    <a:lnTo>
                      <a:pt x="4" y="142"/>
                    </a:lnTo>
                    <a:lnTo>
                      <a:pt x="2" y="129"/>
                    </a:lnTo>
                    <a:lnTo>
                      <a:pt x="1" y="116"/>
                    </a:lnTo>
                    <a:lnTo>
                      <a:pt x="0" y="104"/>
                    </a:lnTo>
                    <a:lnTo>
                      <a:pt x="1" y="92"/>
                    </a:lnTo>
                    <a:lnTo>
                      <a:pt x="2" y="80"/>
                    </a:lnTo>
                    <a:lnTo>
                      <a:pt x="5" y="69"/>
                    </a:lnTo>
                    <a:lnTo>
                      <a:pt x="9" y="60"/>
                    </a:lnTo>
                    <a:lnTo>
                      <a:pt x="13" y="50"/>
                    </a:lnTo>
                    <a:lnTo>
                      <a:pt x="18" y="41"/>
                    </a:lnTo>
                    <a:lnTo>
                      <a:pt x="24" y="34"/>
                    </a:lnTo>
                    <a:lnTo>
                      <a:pt x="30" y="26"/>
                    </a:lnTo>
                    <a:lnTo>
                      <a:pt x="39" y="20"/>
                    </a:lnTo>
                    <a:lnTo>
                      <a:pt x="46" y="14"/>
                    </a:lnTo>
                    <a:lnTo>
                      <a:pt x="56" y="10"/>
                    </a:lnTo>
                    <a:lnTo>
                      <a:pt x="66" y="7"/>
                    </a:lnTo>
                    <a:lnTo>
                      <a:pt x="77" y="3"/>
                    </a:lnTo>
                    <a:lnTo>
                      <a:pt x="89" y="1"/>
                    </a:lnTo>
                    <a:lnTo>
                      <a:pt x="100" y="0"/>
                    </a:lnTo>
                    <a:lnTo>
                      <a:pt x="111" y="0"/>
                    </a:lnTo>
                    <a:lnTo>
                      <a:pt x="122" y="1"/>
                    </a:lnTo>
                    <a:lnTo>
                      <a:pt x="132" y="3"/>
                    </a:lnTo>
                    <a:lnTo>
                      <a:pt x="140" y="6"/>
                    </a:lnTo>
                    <a:lnTo>
                      <a:pt x="149" y="10"/>
                    </a:lnTo>
                    <a:lnTo>
                      <a:pt x="157" y="14"/>
                    </a:lnTo>
                    <a:lnTo>
                      <a:pt x="164" y="20"/>
                    </a:lnTo>
                    <a:lnTo>
                      <a:pt x="170" y="26"/>
                    </a:lnTo>
                    <a:lnTo>
                      <a:pt x="175" y="33"/>
                    </a:lnTo>
                    <a:lnTo>
                      <a:pt x="180" y="40"/>
                    </a:lnTo>
                    <a:lnTo>
                      <a:pt x="185" y="49"/>
                    </a:lnTo>
                    <a:lnTo>
                      <a:pt x="188" y="57"/>
                    </a:lnTo>
                    <a:lnTo>
                      <a:pt x="191" y="66"/>
                    </a:lnTo>
                    <a:lnTo>
                      <a:pt x="193" y="76"/>
                    </a:lnTo>
                    <a:lnTo>
                      <a:pt x="194" y="87"/>
                    </a:lnTo>
                    <a:lnTo>
                      <a:pt x="195" y="95"/>
                    </a:lnTo>
                    <a:close/>
                    <a:moveTo>
                      <a:pt x="139" y="87"/>
                    </a:moveTo>
                    <a:lnTo>
                      <a:pt x="138" y="75"/>
                    </a:lnTo>
                    <a:lnTo>
                      <a:pt x="135" y="66"/>
                    </a:lnTo>
                    <a:lnTo>
                      <a:pt x="131" y="57"/>
                    </a:lnTo>
                    <a:lnTo>
                      <a:pt x="125" y="51"/>
                    </a:lnTo>
                    <a:lnTo>
                      <a:pt x="122" y="48"/>
                    </a:lnTo>
                    <a:lnTo>
                      <a:pt x="119" y="45"/>
                    </a:lnTo>
                    <a:lnTo>
                      <a:pt x="114" y="43"/>
                    </a:lnTo>
                    <a:lnTo>
                      <a:pt x="111" y="42"/>
                    </a:lnTo>
                    <a:lnTo>
                      <a:pt x="103" y="40"/>
                    </a:lnTo>
                    <a:lnTo>
                      <a:pt x="92" y="41"/>
                    </a:lnTo>
                    <a:lnTo>
                      <a:pt x="87" y="42"/>
                    </a:lnTo>
                    <a:lnTo>
                      <a:pt x="82" y="43"/>
                    </a:lnTo>
                    <a:lnTo>
                      <a:pt x="78" y="45"/>
                    </a:lnTo>
                    <a:lnTo>
                      <a:pt x="74" y="48"/>
                    </a:lnTo>
                    <a:lnTo>
                      <a:pt x="67" y="53"/>
                    </a:lnTo>
                    <a:lnTo>
                      <a:pt x="63" y="60"/>
                    </a:lnTo>
                    <a:lnTo>
                      <a:pt x="58" y="68"/>
                    </a:lnTo>
                    <a:lnTo>
                      <a:pt x="56" y="77"/>
                    </a:lnTo>
                    <a:lnTo>
                      <a:pt x="55" y="87"/>
                    </a:lnTo>
                    <a:lnTo>
                      <a:pt x="56" y="97"/>
                    </a:lnTo>
                    <a:lnTo>
                      <a:pt x="139" y="87"/>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9" name="Freeform 441">
                <a:extLst>
                  <a:ext uri="{FF2B5EF4-FFF2-40B4-BE49-F238E27FC236}">
                    <a16:creationId xmlns:a16="http://schemas.microsoft.com/office/drawing/2014/main" xmlns="" id="{ACF24C69-94D0-4F5C-A6CF-64B3C374983D}"/>
                  </a:ext>
                </a:extLst>
              </p:cNvPr>
              <p:cNvSpPr>
                <a:spLocks/>
              </p:cNvSpPr>
              <p:nvPr/>
            </p:nvSpPr>
            <p:spPr bwMode="auto">
              <a:xfrm>
                <a:off x="5807076" y="1141413"/>
                <a:ext cx="85725" cy="93663"/>
              </a:xfrm>
              <a:custGeom>
                <a:avLst/>
                <a:gdLst>
                  <a:gd name="T0" fmla="*/ 216 w 216"/>
                  <a:gd name="T1" fmla="*/ 205 h 234"/>
                  <a:gd name="T2" fmla="*/ 214 w 216"/>
                  <a:gd name="T3" fmla="*/ 208 h 234"/>
                  <a:gd name="T4" fmla="*/ 207 w 216"/>
                  <a:gd name="T5" fmla="*/ 212 h 234"/>
                  <a:gd name="T6" fmla="*/ 196 w 216"/>
                  <a:gd name="T7" fmla="*/ 215 h 234"/>
                  <a:gd name="T8" fmla="*/ 181 w 216"/>
                  <a:gd name="T9" fmla="*/ 216 h 234"/>
                  <a:gd name="T10" fmla="*/ 171 w 216"/>
                  <a:gd name="T11" fmla="*/ 217 h 234"/>
                  <a:gd name="T12" fmla="*/ 164 w 216"/>
                  <a:gd name="T13" fmla="*/ 215 h 234"/>
                  <a:gd name="T14" fmla="*/ 161 w 216"/>
                  <a:gd name="T15" fmla="*/ 213 h 234"/>
                  <a:gd name="T16" fmla="*/ 146 w 216"/>
                  <a:gd name="T17" fmla="*/ 97 h 234"/>
                  <a:gd name="T18" fmla="*/ 140 w 216"/>
                  <a:gd name="T19" fmla="*/ 74 h 234"/>
                  <a:gd name="T20" fmla="*/ 133 w 216"/>
                  <a:gd name="T21" fmla="*/ 61 h 234"/>
                  <a:gd name="T22" fmla="*/ 121 w 216"/>
                  <a:gd name="T23" fmla="*/ 54 h 234"/>
                  <a:gd name="T24" fmla="*/ 106 w 216"/>
                  <a:gd name="T25" fmla="*/ 52 h 234"/>
                  <a:gd name="T26" fmla="*/ 95 w 216"/>
                  <a:gd name="T27" fmla="*/ 55 h 234"/>
                  <a:gd name="T28" fmla="*/ 85 w 216"/>
                  <a:gd name="T29" fmla="*/ 62 h 234"/>
                  <a:gd name="T30" fmla="*/ 75 w 216"/>
                  <a:gd name="T31" fmla="*/ 73 h 234"/>
                  <a:gd name="T32" fmla="*/ 65 w 216"/>
                  <a:gd name="T33" fmla="*/ 88 h 234"/>
                  <a:gd name="T34" fmla="*/ 82 w 216"/>
                  <a:gd name="T35" fmla="*/ 222 h 234"/>
                  <a:gd name="T36" fmla="*/ 80 w 216"/>
                  <a:gd name="T37" fmla="*/ 227 h 234"/>
                  <a:gd name="T38" fmla="*/ 73 w 216"/>
                  <a:gd name="T39" fmla="*/ 229 h 234"/>
                  <a:gd name="T40" fmla="*/ 62 w 216"/>
                  <a:gd name="T41" fmla="*/ 232 h 234"/>
                  <a:gd name="T42" fmla="*/ 48 w 216"/>
                  <a:gd name="T43" fmla="*/ 234 h 234"/>
                  <a:gd name="T44" fmla="*/ 37 w 216"/>
                  <a:gd name="T45" fmla="*/ 234 h 234"/>
                  <a:gd name="T46" fmla="*/ 30 w 216"/>
                  <a:gd name="T47" fmla="*/ 233 h 234"/>
                  <a:gd name="T48" fmla="*/ 27 w 216"/>
                  <a:gd name="T49" fmla="*/ 230 h 234"/>
                  <a:gd name="T50" fmla="*/ 0 w 216"/>
                  <a:gd name="T51" fmla="*/ 29 h 234"/>
                  <a:gd name="T52" fmla="*/ 1 w 216"/>
                  <a:gd name="T53" fmla="*/ 25 h 234"/>
                  <a:gd name="T54" fmla="*/ 4 w 216"/>
                  <a:gd name="T55" fmla="*/ 21 h 234"/>
                  <a:gd name="T56" fmla="*/ 12 w 216"/>
                  <a:gd name="T57" fmla="*/ 19 h 234"/>
                  <a:gd name="T58" fmla="*/ 24 w 216"/>
                  <a:gd name="T59" fmla="*/ 17 h 234"/>
                  <a:gd name="T60" fmla="*/ 35 w 216"/>
                  <a:gd name="T61" fmla="*/ 16 h 234"/>
                  <a:gd name="T62" fmla="*/ 43 w 216"/>
                  <a:gd name="T63" fmla="*/ 17 h 234"/>
                  <a:gd name="T64" fmla="*/ 46 w 216"/>
                  <a:gd name="T65" fmla="*/ 19 h 234"/>
                  <a:gd name="T66" fmla="*/ 48 w 216"/>
                  <a:gd name="T67" fmla="*/ 22 h 234"/>
                  <a:gd name="T68" fmla="*/ 58 w 216"/>
                  <a:gd name="T69" fmla="*/ 37 h 234"/>
                  <a:gd name="T70" fmla="*/ 73 w 216"/>
                  <a:gd name="T71" fmla="*/ 20 h 234"/>
                  <a:gd name="T72" fmla="*/ 90 w 216"/>
                  <a:gd name="T73" fmla="*/ 9 h 234"/>
                  <a:gd name="T74" fmla="*/ 107 w 216"/>
                  <a:gd name="T75" fmla="*/ 3 h 234"/>
                  <a:gd name="T76" fmla="*/ 125 w 216"/>
                  <a:gd name="T77" fmla="*/ 0 h 234"/>
                  <a:gd name="T78" fmla="*/ 142 w 216"/>
                  <a:gd name="T79" fmla="*/ 1 h 234"/>
                  <a:gd name="T80" fmla="*/ 158 w 216"/>
                  <a:gd name="T81" fmla="*/ 6 h 234"/>
                  <a:gd name="T82" fmla="*/ 171 w 216"/>
                  <a:gd name="T83" fmla="*/ 14 h 234"/>
                  <a:gd name="T84" fmla="*/ 180 w 216"/>
                  <a:gd name="T85" fmla="*/ 24 h 234"/>
                  <a:gd name="T86" fmla="*/ 188 w 216"/>
                  <a:gd name="T87" fmla="*/ 37 h 234"/>
                  <a:gd name="T88" fmla="*/ 194 w 216"/>
                  <a:gd name="T89" fmla="*/ 52 h 234"/>
                  <a:gd name="T90" fmla="*/ 199 w 216"/>
                  <a:gd name="T91" fmla="*/ 70 h 234"/>
                  <a:gd name="T92" fmla="*/ 216 w 216"/>
                  <a:gd name="T93"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34">
                    <a:moveTo>
                      <a:pt x="216" y="203"/>
                    </a:moveTo>
                    <a:lnTo>
                      <a:pt x="216" y="205"/>
                    </a:lnTo>
                    <a:lnTo>
                      <a:pt x="215" y="207"/>
                    </a:lnTo>
                    <a:lnTo>
                      <a:pt x="214" y="208"/>
                    </a:lnTo>
                    <a:lnTo>
                      <a:pt x="212" y="210"/>
                    </a:lnTo>
                    <a:lnTo>
                      <a:pt x="207" y="212"/>
                    </a:lnTo>
                    <a:lnTo>
                      <a:pt x="203" y="214"/>
                    </a:lnTo>
                    <a:lnTo>
                      <a:pt x="196" y="215"/>
                    </a:lnTo>
                    <a:lnTo>
                      <a:pt x="189" y="216"/>
                    </a:lnTo>
                    <a:lnTo>
                      <a:pt x="181" y="216"/>
                    </a:lnTo>
                    <a:lnTo>
                      <a:pt x="176" y="217"/>
                    </a:lnTo>
                    <a:lnTo>
                      <a:pt x="171" y="217"/>
                    </a:lnTo>
                    <a:lnTo>
                      <a:pt x="167" y="216"/>
                    </a:lnTo>
                    <a:lnTo>
                      <a:pt x="164" y="215"/>
                    </a:lnTo>
                    <a:lnTo>
                      <a:pt x="162" y="214"/>
                    </a:lnTo>
                    <a:lnTo>
                      <a:pt x="161" y="213"/>
                    </a:lnTo>
                    <a:lnTo>
                      <a:pt x="160" y="210"/>
                    </a:lnTo>
                    <a:lnTo>
                      <a:pt x="146" y="97"/>
                    </a:lnTo>
                    <a:lnTo>
                      <a:pt x="144" y="84"/>
                    </a:lnTo>
                    <a:lnTo>
                      <a:pt x="140" y="74"/>
                    </a:lnTo>
                    <a:lnTo>
                      <a:pt x="137" y="67"/>
                    </a:lnTo>
                    <a:lnTo>
                      <a:pt x="133" y="61"/>
                    </a:lnTo>
                    <a:lnTo>
                      <a:pt x="127" y="56"/>
                    </a:lnTo>
                    <a:lnTo>
                      <a:pt x="121" y="54"/>
                    </a:lnTo>
                    <a:lnTo>
                      <a:pt x="113" y="52"/>
                    </a:lnTo>
                    <a:lnTo>
                      <a:pt x="106" y="52"/>
                    </a:lnTo>
                    <a:lnTo>
                      <a:pt x="100" y="53"/>
                    </a:lnTo>
                    <a:lnTo>
                      <a:pt x="95" y="55"/>
                    </a:lnTo>
                    <a:lnTo>
                      <a:pt x="90" y="58"/>
                    </a:lnTo>
                    <a:lnTo>
                      <a:pt x="85" y="62"/>
                    </a:lnTo>
                    <a:lnTo>
                      <a:pt x="80" y="68"/>
                    </a:lnTo>
                    <a:lnTo>
                      <a:pt x="75" y="73"/>
                    </a:lnTo>
                    <a:lnTo>
                      <a:pt x="70" y="81"/>
                    </a:lnTo>
                    <a:lnTo>
                      <a:pt x="65" y="88"/>
                    </a:lnTo>
                    <a:lnTo>
                      <a:pt x="82" y="220"/>
                    </a:lnTo>
                    <a:lnTo>
                      <a:pt x="82" y="222"/>
                    </a:lnTo>
                    <a:lnTo>
                      <a:pt x="82" y="225"/>
                    </a:lnTo>
                    <a:lnTo>
                      <a:pt x="80" y="227"/>
                    </a:lnTo>
                    <a:lnTo>
                      <a:pt x="78" y="228"/>
                    </a:lnTo>
                    <a:lnTo>
                      <a:pt x="73" y="229"/>
                    </a:lnTo>
                    <a:lnTo>
                      <a:pt x="69" y="231"/>
                    </a:lnTo>
                    <a:lnTo>
                      <a:pt x="62" y="232"/>
                    </a:lnTo>
                    <a:lnTo>
                      <a:pt x="56" y="233"/>
                    </a:lnTo>
                    <a:lnTo>
                      <a:pt x="48" y="234"/>
                    </a:lnTo>
                    <a:lnTo>
                      <a:pt x="42" y="234"/>
                    </a:lnTo>
                    <a:lnTo>
                      <a:pt x="37" y="234"/>
                    </a:lnTo>
                    <a:lnTo>
                      <a:pt x="33" y="233"/>
                    </a:lnTo>
                    <a:lnTo>
                      <a:pt x="30" y="233"/>
                    </a:lnTo>
                    <a:lnTo>
                      <a:pt x="28" y="231"/>
                    </a:lnTo>
                    <a:lnTo>
                      <a:pt x="27" y="230"/>
                    </a:lnTo>
                    <a:lnTo>
                      <a:pt x="26" y="228"/>
                    </a:lnTo>
                    <a:lnTo>
                      <a:pt x="0" y="29"/>
                    </a:lnTo>
                    <a:lnTo>
                      <a:pt x="0" y="27"/>
                    </a:lnTo>
                    <a:lnTo>
                      <a:pt x="1" y="25"/>
                    </a:lnTo>
                    <a:lnTo>
                      <a:pt x="2" y="24"/>
                    </a:lnTo>
                    <a:lnTo>
                      <a:pt x="4" y="21"/>
                    </a:lnTo>
                    <a:lnTo>
                      <a:pt x="7" y="20"/>
                    </a:lnTo>
                    <a:lnTo>
                      <a:pt x="12" y="19"/>
                    </a:lnTo>
                    <a:lnTo>
                      <a:pt x="17" y="18"/>
                    </a:lnTo>
                    <a:lnTo>
                      <a:pt x="24" y="17"/>
                    </a:lnTo>
                    <a:lnTo>
                      <a:pt x="30" y="16"/>
                    </a:lnTo>
                    <a:lnTo>
                      <a:pt x="35" y="16"/>
                    </a:lnTo>
                    <a:lnTo>
                      <a:pt x="40" y="16"/>
                    </a:lnTo>
                    <a:lnTo>
                      <a:pt x="43" y="17"/>
                    </a:lnTo>
                    <a:lnTo>
                      <a:pt x="45" y="18"/>
                    </a:lnTo>
                    <a:lnTo>
                      <a:pt x="46" y="19"/>
                    </a:lnTo>
                    <a:lnTo>
                      <a:pt x="47" y="20"/>
                    </a:lnTo>
                    <a:lnTo>
                      <a:pt x="48" y="22"/>
                    </a:lnTo>
                    <a:lnTo>
                      <a:pt x="52" y="46"/>
                    </a:lnTo>
                    <a:lnTo>
                      <a:pt x="58" y="37"/>
                    </a:lnTo>
                    <a:lnTo>
                      <a:pt x="66" y="28"/>
                    </a:lnTo>
                    <a:lnTo>
                      <a:pt x="73" y="20"/>
                    </a:lnTo>
                    <a:lnTo>
                      <a:pt x="81" y="15"/>
                    </a:lnTo>
                    <a:lnTo>
                      <a:pt x="90" y="9"/>
                    </a:lnTo>
                    <a:lnTo>
                      <a:pt x="98" y="5"/>
                    </a:lnTo>
                    <a:lnTo>
                      <a:pt x="107" y="3"/>
                    </a:lnTo>
                    <a:lnTo>
                      <a:pt x="115" y="1"/>
                    </a:lnTo>
                    <a:lnTo>
                      <a:pt x="125" y="0"/>
                    </a:lnTo>
                    <a:lnTo>
                      <a:pt x="135" y="0"/>
                    </a:lnTo>
                    <a:lnTo>
                      <a:pt x="142" y="1"/>
                    </a:lnTo>
                    <a:lnTo>
                      <a:pt x="151" y="3"/>
                    </a:lnTo>
                    <a:lnTo>
                      <a:pt x="158" y="6"/>
                    </a:lnTo>
                    <a:lnTo>
                      <a:pt x="164" y="9"/>
                    </a:lnTo>
                    <a:lnTo>
                      <a:pt x="171" y="14"/>
                    </a:lnTo>
                    <a:lnTo>
                      <a:pt x="176" y="18"/>
                    </a:lnTo>
                    <a:lnTo>
                      <a:pt x="180" y="24"/>
                    </a:lnTo>
                    <a:lnTo>
                      <a:pt x="185" y="30"/>
                    </a:lnTo>
                    <a:lnTo>
                      <a:pt x="188" y="37"/>
                    </a:lnTo>
                    <a:lnTo>
                      <a:pt x="191" y="44"/>
                    </a:lnTo>
                    <a:lnTo>
                      <a:pt x="194" y="52"/>
                    </a:lnTo>
                    <a:lnTo>
                      <a:pt x="196" y="60"/>
                    </a:lnTo>
                    <a:lnTo>
                      <a:pt x="199" y="70"/>
                    </a:lnTo>
                    <a:lnTo>
                      <a:pt x="200" y="80"/>
                    </a:lnTo>
                    <a:lnTo>
                      <a:pt x="216" y="2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0" name="Freeform 442">
                <a:extLst>
                  <a:ext uri="{FF2B5EF4-FFF2-40B4-BE49-F238E27FC236}">
                    <a16:creationId xmlns:a16="http://schemas.microsoft.com/office/drawing/2014/main" xmlns="" id="{4A59A850-7311-4BE2-B61D-B5A66F99D72E}"/>
                  </a:ext>
                </a:extLst>
              </p:cNvPr>
              <p:cNvSpPr>
                <a:spLocks/>
              </p:cNvSpPr>
              <p:nvPr/>
            </p:nvSpPr>
            <p:spPr bwMode="auto">
              <a:xfrm>
                <a:off x="5899151" y="1116013"/>
                <a:ext cx="61913" cy="107950"/>
              </a:xfrm>
              <a:custGeom>
                <a:avLst/>
                <a:gdLst>
                  <a:gd name="T0" fmla="*/ 156 w 156"/>
                  <a:gd name="T1" fmla="*/ 245 h 272"/>
                  <a:gd name="T2" fmla="*/ 155 w 156"/>
                  <a:gd name="T3" fmla="*/ 256 h 272"/>
                  <a:gd name="T4" fmla="*/ 150 w 156"/>
                  <a:gd name="T5" fmla="*/ 262 h 272"/>
                  <a:gd name="T6" fmla="*/ 143 w 156"/>
                  <a:gd name="T7" fmla="*/ 265 h 272"/>
                  <a:gd name="T8" fmla="*/ 133 w 156"/>
                  <a:gd name="T9" fmla="*/ 269 h 272"/>
                  <a:gd name="T10" fmla="*/ 120 w 156"/>
                  <a:gd name="T11" fmla="*/ 271 h 272"/>
                  <a:gd name="T12" fmla="*/ 106 w 156"/>
                  <a:gd name="T13" fmla="*/ 272 h 272"/>
                  <a:gd name="T14" fmla="*/ 92 w 156"/>
                  <a:gd name="T15" fmla="*/ 271 h 272"/>
                  <a:gd name="T16" fmla="*/ 79 w 156"/>
                  <a:gd name="T17" fmla="*/ 268 h 272"/>
                  <a:gd name="T18" fmla="*/ 68 w 156"/>
                  <a:gd name="T19" fmla="*/ 262 h 272"/>
                  <a:gd name="T20" fmla="*/ 59 w 156"/>
                  <a:gd name="T21" fmla="*/ 254 h 272"/>
                  <a:gd name="T22" fmla="*/ 52 w 156"/>
                  <a:gd name="T23" fmla="*/ 243 h 272"/>
                  <a:gd name="T24" fmla="*/ 48 w 156"/>
                  <a:gd name="T25" fmla="*/ 230 h 272"/>
                  <a:gd name="T26" fmla="*/ 44 w 156"/>
                  <a:gd name="T27" fmla="*/ 214 h 272"/>
                  <a:gd name="T28" fmla="*/ 35 w 156"/>
                  <a:gd name="T29" fmla="*/ 103 h 272"/>
                  <a:gd name="T30" fmla="*/ 9 w 156"/>
                  <a:gd name="T31" fmla="*/ 105 h 272"/>
                  <a:gd name="T32" fmla="*/ 5 w 156"/>
                  <a:gd name="T33" fmla="*/ 103 h 272"/>
                  <a:gd name="T34" fmla="*/ 2 w 156"/>
                  <a:gd name="T35" fmla="*/ 93 h 272"/>
                  <a:gd name="T36" fmla="*/ 0 w 156"/>
                  <a:gd name="T37" fmla="*/ 77 h 272"/>
                  <a:gd name="T38" fmla="*/ 0 w 156"/>
                  <a:gd name="T39" fmla="*/ 68 h 272"/>
                  <a:gd name="T40" fmla="*/ 2 w 156"/>
                  <a:gd name="T41" fmla="*/ 63 h 272"/>
                  <a:gd name="T42" fmla="*/ 5 w 156"/>
                  <a:gd name="T43" fmla="*/ 59 h 272"/>
                  <a:gd name="T44" fmla="*/ 31 w 156"/>
                  <a:gd name="T45" fmla="*/ 57 h 272"/>
                  <a:gd name="T46" fmla="*/ 28 w 156"/>
                  <a:gd name="T47" fmla="*/ 11 h 272"/>
                  <a:gd name="T48" fmla="*/ 30 w 156"/>
                  <a:gd name="T49" fmla="*/ 6 h 272"/>
                  <a:gd name="T50" fmla="*/ 37 w 156"/>
                  <a:gd name="T51" fmla="*/ 4 h 272"/>
                  <a:gd name="T52" fmla="*/ 48 w 156"/>
                  <a:gd name="T53" fmla="*/ 2 h 272"/>
                  <a:gd name="T54" fmla="*/ 63 w 156"/>
                  <a:gd name="T55" fmla="*/ 1 h 272"/>
                  <a:gd name="T56" fmla="*/ 74 w 156"/>
                  <a:gd name="T57" fmla="*/ 1 h 272"/>
                  <a:gd name="T58" fmla="*/ 80 w 156"/>
                  <a:gd name="T59" fmla="*/ 3 h 272"/>
                  <a:gd name="T60" fmla="*/ 83 w 156"/>
                  <a:gd name="T61" fmla="*/ 6 h 272"/>
                  <a:gd name="T62" fmla="*/ 88 w 156"/>
                  <a:gd name="T63" fmla="*/ 53 h 272"/>
                  <a:gd name="T64" fmla="*/ 133 w 156"/>
                  <a:gd name="T65" fmla="*/ 50 h 272"/>
                  <a:gd name="T66" fmla="*/ 136 w 156"/>
                  <a:gd name="T67" fmla="*/ 52 h 272"/>
                  <a:gd name="T68" fmla="*/ 139 w 156"/>
                  <a:gd name="T69" fmla="*/ 56 h 272"/>
                  <a:gd name="T70" fmla="*/ 142 w 156"/>
                  <a:gd name="T71" fmla="*/ 65 h 272"/>
                  <a:gd name="T72" fmla="*/ 142 w 156"/>
                  <a:gd name="T73" fmla="*/ 82 h 272"/>
                  <a:gd name="T74" fmla="*/ 139 w 156"/>
                  <a:gd name="T75" fmla="*/ 92 h 272"/>
                  <a:gd name="T76" fmla="*/ 137 w 156"/>
                  <a:gd name="T77" fmla="*/ 94 h 272"/>
                  <a:gd name="T78" fmla="*/ 91 w 156"/>
                  <a:gd name="T79" fmla="*/ 98 h 272"/>
                  <a:gd name="T80" fmla="*/ 99 w 156"/>
                  <a:gd name="T81" fmla="*/ 200 h 272"/>
                  <a:gd name="T82" fmla="*/ 104 w 156"/>
                  <a:gd name="T83" fmla="*/ 212 h 272"/>
                  <a:gd name="T84" fmla="*/ 109 w 156"/>
                  <a:gd name="T85" fmla="*/ 219 h 272"/>
                  <a:gd name="T86" fmla="*/ 119 w 156"/>
                  <a:gd name="T87" fmla="*/ 223 h 272"/>
                  <a:gd name="T88" fmla="*/ 130 w 156"/>
                  <a:gd name="T89" fmla="*/ 223 h 272"/>
                  <a:gd name="T90" fmla="*/ 136 w 156"/>
                  <a:gd name="T91" fmla="*/ 220 h 272"/>
                  <a:gd name="T92" fmla="*/ 142 w 156"/>
                  <a:gd name="T93" fmla="*/ 218 h 272"/>
                  <a:gd name="T94" fmla="*/ 146 w 156"/>
                  <a:gd name="T95" fmla="*/ 216 h 272"/>
                  <a:gd name="T96" fmla="*/ 148 w 156"/>
                  <a:gd name="T97" fmla="*/ 216 h 272"/>
                  <a:gd name="T98" fmla="*/ 151 w 156"/>
                  <a:gd name="T99" fmla="*/ 217 h 272"/>
                  <a:gd name="T100" fmla="*/ 152 w 156"/>
                  <a:gd name="T101" fmla="*/ 223 h 272"/>
                  <a:gd name="T102" fmla="*/ 155 w 156"/>
                  <a:gd name="T103" fmla="*/ 23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72">
                    <a:moveTo>
                      <a:pt x="155" y="237"/>
                    </a:moveTo>
                    <a:lnTo>
                      <a:pt x="156" y="245"/>
                    </a:lnTo>
                    <a:lnTo>
                      <a:pt x="155" y="252"/>
                    </a:lnTo>
                    <a:lnTo>
                      <a:pt x="155" y="256"/>
                    </a:lnTo>
                    <a:lnTo>
                      <a:pt x="152" y="259"/>
                    </a:lnTo>
                    <a:lnTo>
                      <a:pt x="150" y="262"/>
                    </a:lnTo>
                    <a:lnTo>
                      <a:pt x="147" y="264"/>
                    </a:lnTo>
                    <a:lnTo>
                      <a:pt x="143" y="265"/>
                    </a:lnTo>
                    <a:lnTo>
                      <a:pt x="138" y="267"/>
                    </a:lnTo>
                    <a:lnTo>
                      <a:pt x="133" y="269"/>
                    </a:lnTo>
                    <a:lnTo>
                      <a:pt x="126" y="270"/>
                    </a:lnTo>
                    <a:lnTo>
                      <a:pt x="120" y="271"/>
                    </a:lnTo>
                    <a:lnTo>
                      <a:pt x="115" y="271"/>
                    </a:lnTo>
                    <a:lnTo>
                      <a:pt x="106" y="272"/>
                    </a:lnTo>
                    <a:lnTo>
                      <a:pt x="98" y="271"/>
                    </a:lnTo>
                    <a:lnTo>
                      <a:pt x="92" y="271"/>
                    </a:lnTo>
                    <a:lnTo>
                      <a:pt x="84" y="269"/>
                    </a:lnTo>
                    <a:lnTo>
                      <a:pt x="79" y="268"/>
                    </a:lnTo>
                    <a:lnTo>
                      <a:pt x="74" y="265"/>
                    </a:lnTo>
                    <a:lnTo>
                      <a:pt x="68" y="262"/>
                    </a:lnTo>
                    <a:lnTo>
                      <a:pt x="64" y="258"/>
                    </a:lnTo>
                    <a:lnTo>
                      <a:pt x="59" y="254"/>
                    </a:lnTo>
                    <a:lnTo>
                      <a:pt x="55" y="249"/>
                    </a:lnTo>
                    <a:lnTo>
                      <a:pt x="52" y="243"/>
                    </a:lnTo>
                    <a:lnTo>
                      <a:pt x="50" y="237"/>
                    </a:lnTo>
                    <a:lnTo>
                      <a:pt x="48" y="230"/>
                    </a:lnTo>
                    <a:lnTo>
                      <a:pt x="45" y="223"/>
                    </a:lnTo>
                    <a:lnTo>
                      <a:pt x="44" y="214"/>
                    </a:lnTo>
                    <a:lnTo>
                      <a:pt x="43" y="205"/>
                    </a:lnTo>
                    <a:lnTo>
                      <a:pt x="35" y="103"/>
                    </a:lnTo>
                    <a:lnTo>
                      <a:pt x="11" y="105"/>
                    </a:lnTo>
                    <a:lnTo>
                      <a:pt x="9" y="105"/>
                    </a:lnTo>
                    <a:lnTo>
                      <a:pt x="8" y="104"/>
                    </a:lnTo>
                    <a:lnTo>
                      <a:pt x="5" y="103"/>
                    </a:lnTo>
                    <a:lnTo>
                      <a:pt x="4" y="101"/>
                    </a:lnTo>
                    <a:lnTo>
                      <a:pt x="2" y="93"/>
                    </a:lnTo>
                    <a:lnTo>
                      <a:pt x="0" y="83"/>
                    </a:lnTo>
                    <a:lnTo>
                      <a:pt x="0" y="77"/>
                    </a:lnTo>
                    <a:lnTo>
                      <a:pt x="0" y="71"/>
                    </a:lnTo>
                    <a:lnTo>
                      <a:pt x="0" y="68"/>
                    </a:lnTo>
                    <a:lnTo>
                      <a:pt x="1" y="65"/>
                    </a:lnTo>
                    <a:lnTo>
                      <a:pt x="2" y="63"/>
                    </a:lnTo>
                    <a:lnTo>
                      <a:pt x="3" y="61"/>
                    </a:lnTo>
                    <a:lnTo>
                      <a:pt x="5" y="59"/>
                    </a:lnTo>
                    <a:lnTo>
                      <a:pt x="8" y="59"/>
                    </a:lnTo>
                    <a:lnTo>
                      <a:pt x="31" y="57"/>
                    </a:lnTo>
                    <a:lnTo>
                      <a:pt x="28" y="13"/>
                    </a:lnTo>
                    <a:lnTo>
                      <a:pt x="28" y="11"/>
                    </a:lnTo>
                    <a:lnTo>
                      <a:pt x="28" y="9"/>
                    </a:lnTo>
                    <a:lnTo>
                      <a:pt x="30" y="6"/>
                    </a:lnTo>
                    <a:lnTo>
                      <a:pt x="32" y="5"/>
                    </a:lnTo>
                    <a:lnTo>
                      <a:pt x="37" y="4"/>
                    </a:lnTo>
                    <a:lnTo>
                      <a:pt x="41" y="3"/>
                    </a:lnTo>
                    <a:lnTo>
                      <a:pt x="48" y="2"/>
                    </a:lnTo>
                    <a:lnTo>
                      <a:pt x="55" y="1"/>
                    </a:lnTo>
                    <a:lnTo>
                      <a:pt x="63" y="1"/>
                    </a:lnTo>
                    <a:lnTo>
                      <a:pt x="68" y="0"/>
                    </a:lnTo>
                    <a:lnTo>
                      <a:pt x="74" y="1"/>
                    </a:lnTo>
                    <a:lnTo>
                      <a:pt x="78" y="1"/>
                    </a:lnTo>
                    <a:lnTo>
                      <a:pt x="80" y="3"/>
                    </a:lnTo>
                    <a:lnTo>
                      <a:pt x="82" y="4"/>
                    </a:lnTo>
                    <a:lnTo>
                      <a:pt x="83" y="6"/>
                    </a:lnTo>
                    <a:lnTo>
                      <a:pt x="84" y="9"/>
                    </a:lnTo>
                    <a:lnTo>
                      <a:pt x="88" y="53"/>
                    </a:lnTo>
                    <a:lnTo>
                      <a:pt x="131" y="50"/>
                    </a:lnTo>
                    <a:lnTo>
                      <a:pt x="133" y="50"/>
                    </a:lnTo>
                    <a:lnTo>
                      <a:pt x="135" y="50"/>
                    </a:lnTo>
                    <a:lnTo>
                      <a:pt x="136" y="52"/>
                    </a:lnTo>
                    <a:lnTo>
                      <a:pt x="138" y="53"/>
                    </a:lnTo>
                    <a:lnTo>
                      <a:pt x="139" y="56"/>
                    </a:lnTo>
                    <a:lnTo>
                      <a:pt x="141" y="61"/>
                    </a:lnTo>
                    <a:lnTo>
                      <a:pt x="142" y="65"/>
                    </a:lnTo>
                    <a:lnTo>
                      <a:pt x="142" y="71"/>
                    </a:lnTo>
                    <a:lnTo>
                      <a:pt x="142" y="82"/>
                    </a:lnTo>
                    <a:lnTo>
                      <a:pt x="141" y="89"/>
                    </a:lnTo>
                    <a:lnTo>
                      <a:pt x="139" y="92"/>
                    </a:lnTo>
                    <a:lnTo>
                      <a:pt x="138" y="93"/>
                    </a:lnTo>
                    <a:lnTo>
                      <a:pt x="137" y="94"/>
                    </a:lnTo>
                    <a:lnTo>
                      <a:pt x="135" y="95"/>
                    </a:lnTo>
                    <a:lnTo>
                      <a:pt x="91" y="98"/>
                    </a:lnTo>
                    <a:lnTo>
                      <a:pt x="98" y="192"/>
                    </a:lnTo>
                    <a:lnTo>
                      <a:pt x="99" y="200"/>
                    </a:lnTo>
                    <a:lnTo>
                      <a:pt x="102" y="206"/>
                    </a:lnTo>
                    <a:lnTo>
                      <a:pt x="104" y="212"/>
                    </a:lnTo>
                    <a:lnTo>
                      <a:pt x="106" y="216"/>
                    </a:lnTo>
                    <a:lnTo>
                      <a:pt x="109" y="219"/>
                    </a:lnTo>
                    <a:lnTo>
                      <a:pt x="114" y="222"/>
                    </a:lnTo>
                    <a:lnTo>
                      <a:pt x="119" y="223"/>
                    </a:lnTo>
                    <a:lnTo>
                      <a:pt x="125" y="223"/>
                    </a:lnTo>
                    <a:lnTo>
                      <a:pt x="130" y="223"/>
                    </a:lnTo>
                    <a:lnTo>
                      <a:pt x="133" y="222"/>
                    </a:lnTo>
                    <a:lnTo>
                      <a:pt x="136" y="220"/>
                    </a:lnTo>
                    <a:lnTo>
                      <a:pt x="139" y="219"/>
                    </a:lnTo>
                    <a:lnTo>
                      <a:pt x="142" y="218"/>
                    </a:lnTo>
                    <a:lnTo>
                      <a:pt x="144" y="217"/>
                    </a:lnTo>
                    <a:lnTo>
                      <a:pt x="146" y="216"/>
                    </a:lnTo>
                    <a:lnTo>
                      <a:pt x="147" y="216"/>
                    </a:lnTo>
                    <a:lnTo>
                      <a:pt x="148" y="216"/>
                    </a:lnTo>
                    <a:lnTo>
                      <a:pt x="150" y="216"/>
                    </a:lnTo>
                    <a:lnTo>
                      <a:pt x="151" y="217"/>
                    </a:lnTo>
                    <a:lnTo>
                      <a:pt x="152" y="219"/>
                    </a:lnTo>
                    <a:lnTo>
                      <a:pt x="152" y="223"/>
                    </a:lnTo>
                    <a:lnTo>
                      <a:pt x="153" y="226"/>
                    </a:lnTo>
                    <a:lnTo>
                      <a:pt x="155" y="230"/>
                    </a:lnTo>
                    <a:lnTo>
                      <a:pt x="155" y="237"/>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54" name="Freeform 451">
              <a:extLst>
                <a:ext uri="{FF2B5EF4-FFF2-40B4-BE49-F238E27FC236}">
                  <a16:creationId xmlns:a16="http://schemas.microsoft.com/office/drawing/2014/main" xmlns="" id="{D73236E2-A508-441D-91C5-6E28BD492439}"/>
                </a:ext>
              </a:extLst>
            </p:cNvPr>
            <p:cNvSpPr>
              <a:spLocks noEditPoints="1"/>
            </p:cNvSpPr>
            <p:nvPr/>
          </p:nvSpPr>
          <p:spPr bwMode="auto">
            <a:xfrm>
              <a:off x="1221316" y="2330475"/>
              <a:ext cx="569804" cy="639120"/>
            </a:xfrm>
            <a:custGeom>
              <a:avLst/>
              <a:gdLst>
                <a:gd name="T0" fmla="*/ 264 w 1939"/>
                <a:gd name="T1" fmla="*/ 2143 h 2176"/>
                <a:gd name="T2" fmla="*/ 9 w 1939"/>
                <a:gd name="T3" fmla="*/ 2061 h 2176"/>
                <a:gd name="T4" fmla="*/ 92 w 1939"/>
                <a:gd name="T5" fmla="*/ 1885 h 2176"/>
                <a:gd name="T6" fmla="*/ 82 w 1939"/>
                <a:gd name="T7" fmla="*/ 1946 h 2176"/>
                <a:gd name="T8" fmla="*/ 131 w 1939"/>
                <a:gd name="T9" fmla="*/ 2092 h 2176"/>
                <a:gd name="T10" fmla="*/ 264 w 1939"/>
                <a:gd name="T11" fmla="*/ 2033 h 2176"/>
                <a:gd name="T12" fmla="*/ 419 w 1939"/>
                <a:gd name="T13" fmla="*/ 1799 h 2176"/>
                <a:gd name="T14" fmla="*/ 321 w 1939"/>
                <a:gd name="T15" fmla="*/ 1970 h 2176"/>
                <a:gd name="T16" fmla="*/ 196 w 1939"/>
                <a:gd name="T17" fmla="*/ 1808 h 2176"/>
                <a:gd name="T18" fmla="*/ 324 w 1939"/>
                <a:gd name="T19" fmla="*/ 1796 h 2176"/>
                <a:gd name="T20" fmla="*/ 242 w 1939"/>
                <a:gd name="T21" fmla="*/ 1849 h 2176"/>
                <a:gd name="T22" fmla="*/ 375 w 1939"/>
                <a:gd name="T23" fmla="*/ 1879 h 2176"/>
                <a:gd name="T24" fmla="*/ 607 w 1939"/>
                <a:gd name="T25" fmla="*/ 1621 h 2176"/>
                <a:gd name="T26" fmla="*/ 409 w 1939"/>
                <a:gd name="T27" fmla="*/ 1586 h 2176"/>
                <a:gd name="T28" fmla="*/ 502 w 1939"/>
                <a:gd name="T29" fmla="*/ 1768 h 2176"/>
                <a:gd name="T30" fmla="*/ 345 w 1939"/>
                <a:gd name="T31" fmla="*/ 1603 h 2176"/>
                <a:gd name="T32" fmla="*/ 451 w 1939"/>
                <a:gd name="T33" fmla="*/ 1503 h 2176"/>
                <a:gd name="T34" fmla="*/ 742 w 1939"/>
                <a:gd name="T35" fmla="*/ 1441 h 2176"/>
                <a:gd name="T36" fmla="*/ 568 w 1939"/>
                <a:gd name="T37" fmla="*/ 1410 h 2176"/>
                <a:gd name="T38" fmla="*/ 475 w 1939"/>
                <a:gd name="T39" fmla="*/ 1421 h 2176"/>
                <a:gd name="T40" fmla="*/ 527 w 1939"/>
                <a:gd name="T41" fmla="*/ 1351 h 2176"/>
                <a:gd name="T42" fmla="*/ 666 w 1939"/>
                <a:gd name="T43" fmla="*/ 1314 h 2176"/>
                <a:gd name="T44" fmla="*/ 822 w 1939"/>
                <a:gd name="T45" fmla="*/ 1266 h 2176"/>
                <a:gd name="T46" fmla="*/ 895 w 1939"/>
                <a:gd name="T47" fmla="*/ 1183 h 2176"/>
                <a:gd name="T48" fmla="*/ 851 w 1939"/>
                <a:gd name="T49" fmla="*/ 1305 h 2176"/>
                <a:gd name="T50" fmla="*/ 666 w 1939"/>
                <a:gd name="T51" fmla="*/ 1226 h 2176"/>
                <a:gd name="T52" fmla="*/ 786 w 1939"/>
                <a:gd name="T53" fmla="*/ 1094 h 2176"/>
                <a:gd name="T54" fmla="*/ 712 w 1939"/>
                <a:gd name="T55" fmla="*/ 1174 h 2176"/>
                <a:gd name="T56" fmla="*/ 1053 w 1939"/>
                <a:gd name="T57" fmla="*/ 1056 h 2176"/>
                <a:gd name="T58" fmla="*/ 886 w 1939"/>
                <a:gd name="T59" fmla="*/ 1111 h 2176"/>
                <a:gd name="T60" fmla="*/ 872 w 1939"/>
                <a:gd name="T61" fmla="*/ 921 h 2176"/>
                <a:gd name="T62" fmla="*/ 939 w 1939"/>
                <a:gd name="T63" fmla="*/ 945 h 2176"/>
                <a:gd name="T64" fmla="*/ 901 w 1939"/>
                <a:gd name="T65" fmla="*/ 1041 h 2176"/>
                <a:gd name="T66" fmla="*/ 1013 w 1939"/>
                <a:gd name="T67" fmla="*/ 1018 h 2176"/>
                <a:gd name="T68" fmla="*/ 1171 w 1939"/>
                <a:gd name="T69" fmla="*/ 930 h 2176"/>
                <a:gd name="T70" fmla="*/ 1053 w 1939"/>
                <a:gd name="T71" fmla="*/ 955 h 2176"/>
                <a:gd name="T72" fmla="*/ 894 w 1939"/>
                <a:gd name="T73" fmla="*/ 818 h 2176"/>
                <a:gd name="T74" fmla="*/ 1011 w 1939"/>
                <a:gd name="T75" fmla="*/ 769 h 2176"/>
                <a:gd name="T76" fmla="*/ 1128 w 1939"/>
                <a:gd name="T77" fmla="*/ 906 h 2176"/>
                <a:gd name="T78" fmla="*/ 1293 w 1939"/>
                <a:gd name="T79" fmla="*/ 677 h 2176"/>
                <a:gd name="T80" fmla="*/ 1210 w 1939"/>
                <a:gd name="T81" fmla="*/ 858 h 2176"/>
                <a:gd name="T82" fmla="*/ 1074 w 1939"/>
                <a:gd name="T83" fmla="*/ 706 h 2176"/>
                <a:gd name="T84" fmla="*/ 1256 w 1939"/>
                <a:gd name="T85" fmla="*/ 639 h 2176"/>
                <a:gd name="T86" fmla="*/ 1127 w 1939"/>
                <a:gd name="T87" fmla="*/ 706 h 2176"/>
                <a:gd name="T88" fmla="*/ 1235 w 1939"/>
                <a:gd name="T89" fmla="*/ 792 h 2176"/>
                <a:gd name="T90" fmla="*/ 1356 w 1939"/>
                <a:gd name="T91" fmla="*/ 465 h 2176"/>
                <a:gd name="T92" fmla="*/ 1328 w 1939"/>
                <a:gd name="T93" fmla="*/ 536 h 2176"/>
                <a:gd name="T94" fmla="*/ 1230 w 1939"/>
                <a:gd name="T95" fmla="*/ 529 h 2176"/>
                <a:gd name="T96" fmla="*/ 1285 w 1939"/>
                <a:gd name="T97" fmla="*/ 471 h 2176"/>
                <a:gd name="T98" fmla="*/ 1344 w 1939"/>
                <a:gd name="T99" fmla="*/ 450 h 2176"/>
                <a:gd name="T100" fmla="*/ 1628 w 1939"/>
                <a:gd name="T101" fmla="*/ 447 h 2176"/>
                <a:gd name="T102" fmla="*/ 1365 w 1939"/>
                <a:gd name="T103" fmla="*/ 252 h 2176"/>
                <a:gd name="T104" fmla="*/ 1533 w 1939"/>
                <a:gd name="T105" fmla="*/ 229 h 2176"/>
                <a:gd name="T106" fmla="*/ 1725 w 1939"/>
                <a:gd name="T107" fmla="*/ 350 h 2176"/>
                <a:gd name="T108" fmla="*/ 1615 w 1939"/>
                <a:gd name="T109" fmla="*/ 165 h 2176"/>
                <a:gd name="T110" fmla="*/ 1629 w 1939"/>
                <a:gd name="T111" fmla="*/ 95 h 2176"/>
                <a:gd name="T112" fmla="*/ 1572 w 1939"/>
                <a:gd name="T113" fmla="*/ 71 h 2176"/>
                <a:gd name="T114" fmla="*/ 1920 w 1939"/>
                <a:gd name="T115" fmla="*/ 203 h 2176"/>
                <a:gd name="T116" fmla="*/ 1720 w 1939"/>
                <a:gd name="T117" fmla="*/ 131 h 2176"/>
                <a:gd name="T118" fmla="*/ 1680 w 1939"/>
                <a:gd name="T119" fmla="*/ 28 h 2176"/>
                <a:gd name="T120" fmla="*/ 1808 w 1939"/>
                <a:gd name="T121" fmla="*/ 15 h 2176"/>
                <a:gd name="T122" fmla="*/ 1901 w 1939"/>
                <a:gd name="T123" fmla="*/ 150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39" h="2176">
                  <a:moveTo>
                    <a:pt x="295" y="2004"/>
                  </a:moveTo>
                  <a:lnTo>
                    <a:pt x="299" y="2007"/>
                  </a:lnTo>
                  <a:lnTo>
                    <a:pt x="303" y="2010"/>
                  </a:lnTo>
                  <a:lnTo>
                    <a:pt x="305" y="2012"/>
                  </a:lnTo>
                  <a:lnTo>
                    <a:pt x="309" y="2014"/>
                  </a:lnTo>
                  <a:lnTo>
                    <a:pt x="311" y="2016"/>
                  </a:lnTo>
                  <a:lnTo>
                    <a:pt x="312" y="2018"/>
                  </a:lnTo>
                  <a:lnTo>
                    <a:pt x="313" y="2022"/>
                  </a:lnTo>
                  <a:lnTo>
                    <a:pt x="314" y="2025"/>
                  </a:lnTo>
                  <a:lnTo>
                    <a:pt x="314" y="2029"/>
                  </a:lnTo>
                  <a:lnTo>
                    <a:pt x="315" y="2037"/>
                  </a:lnTo>
                  <a:lnTo>
                    <a:pt x="314" y="2046"/>
                  </a:lnTo>
                  <a:lnTo>
                    <a:pt x="312" y="2057"/>
                  </a:lnTo>
                  <a:lnTo>
                    <a:pt x="309" y="2068"/>
                  </a:lnTo>
                  <a:lnTo>
                    <a:pt x="304" y="2081"/>
                  </a:lnTo>
                  <a:lnTo>
                    <a:pt x="299" y="2095"/>
                  </a:lnTo>
                  <a:lnTo>
                    <a:pt x="291" y="2108"/>
                  </a:lnTo>
                  <a:lnTo>
                    <a:pt x="283" y="2121"/>
                  </a:lnTo>
                  <a:lnTo>
                    <a:pt x="274" y="2133"/>
                  </a:lnTo>
                  <a:lnTo>
                    <a:pt x="264" y="2143"/>
                  </a:lnTo>
                  <a:lnTo>
                    <a:pt x="254" y="2152"/>
                  </a:lnTo>
                  <a:lnTo>
                    <a:pt x="243" y="2160"/>
                  </a:lnTo>
                  <a:lnTo>
                    <a:pt x="231" y="2166"/>
                  </a:lnTo>
                  <a:lnTo>
                    <a:pt x="219" y="2171"/>
                  </a:lnTo>
                  <a:lnTo>
                    <a:pt x="206" y="2174"/>
                  </a:lnTo>
                  <a:lnTo>
                    <a:pt x="193" y="2176"/>
                  </a:lnTo>
                  <a:lnTo>
                    <a:pt x="179" y="2176"/>
                  </a:lnTo>
                  <a:lnTo>
                    <a:pt x="165" y="2175"/>
                  </a:lnTo>
                  <a:lnTo>
                    <a:pt x="150" y="2173"/>
                  </a:lnTo>
                  <a:lnTo>
                    <a:pt x="136" y="2168"/>
                  </a:lnTo>
                  <a:lnTo>
                    <a:pt x="120" y="2162"/>
                  </a:lnTo>
                  <a:lnTo>
                    <a:pt x="103" y="2154"/>
                  </a:lnTo>
                  <a:lnTo>
                    <a:pt x="87" y="2146"/>
                  </a:lnTo>
                  <a:lnTo>
                    <a:pt x="72" y="2135"/>
                  </a:lnTo>
                  <a:lnTo>
                    <a:pt x="57" y="2124"/>
                  </a:lnTo>
                  <a:lnTo>
                    <a:pt x="45" y="2112"/>
                  </a:lnTo>
                  <a:lnTo>
                    <a:pt x="33" y="2100"/>
                  </a:lnTo>
                  <a:lnTo>
                    <a:pt x="23" y="2087"/>
                  </a:lnTo>
                  <a:lnTo>
                    <a:pt x="16" y="2074"/>
                  </a:lnTo>
                  <a:lnTo>
                    <a:pt x="9" y="2061"/>
                  </a:lnTo>
                  <a:lnTo>
                    <a:pt x="5" y="2049"/>
                  </a:lnTo>
                  <a:lnTo>
                    <a:pt x="2" y="2036"/>
                  </a:lnTo>
                  <a:lnTo>
                    <a:pt x="0" y="2022"/>
                  </a:lnTo>
                  <a:lnTo>
                    <a:pt x="0" y="2007"/>
                  </a:lnTo>
                  <a:lnTo>
                    <a:pt x="2" y="1993"/>
                  </a:lnTo>
                  <a:lnTo>
                    <a:pt x="4" y="1979"/>
                  </a:lnTo>
                  <a:lnTo>
                    <a:pt x="8" y="1966"/>
                  </a:lnTo>
                  <a:lnTo>
                    <a:pt x="15" y="1952"/>
                  </a:lnTo>
                  <a:lnTo>
                    <a:pt x="22" y="1938"/>
                  </a:lnTo>
                  <a:lnTo>
                    <a:pt x="29" y="1929"/>
                  </a:lnTo>
                  <a:lnTo>
                    <a:pt x="36" y="1919"/>
                  </a:lnTo>
                  <a:lnTo>
                    <a:pt x="45" y="1910"/>
                  </a:lnTo>
                  <a:lnTo>
                    <a:pt x="53" y="1903"/>
                  </a:lnTo>
                  <a:lnTo>
                    <a:pt x="61" y="1896"/>
                  </a:lnTo>
                  <a:lnTo>
                    <a:pt x="70" y="1891"/>
                  </a:lnTo>
                  <a:lnTo>
                    <a:pt x="76" y="1888"/>
                  </a:lnTo>
                  <a:lnTo>
                    <a:pt x="82" y="1885"/>
                  </a:lnTo>
                  <a:lnTo>
                    <a:pt x="86" y="1885"/>
                  </a:lnTo>
                  <a:lnTo>
                    <a:pt x="88" y="1884"/>
                  </a:lnTo>
                  <a:lnTo>
                    <a:pt x="92" y="1885"/>
                  </a:lnTo>
                  <a:lnTo>
                    <a:pt x="95" y="1886"/>
                  </a:lnTo>
                  <a:lnTo>
                    <a:pt x="98" y="1888"/>
                  </a:lnTo>
                  <a:lnTo>
                    <a:pt x="101" y="1889"/>
                  </a:lnTo>
                  <a:lnTo>
                    <a:pt x="107" y="1892"/>
                  </a:lnTo>
                  <a:lnTo>
                    <a:pt x="111" y="1894"/>
                  </a:lnTo>
                  <a:lnTo>
                    <a:pt x="117" y="1898"/>
                  </a:lnTo>
                  <a:lnTo>
                    <a:pt x="122" y="1902"/>
                  </a:lnTo>
                  <a:lnTo>
                    <a:pt x="125" y="1904"/>
                  </a:lnTo>
                  <a:lnTo>
                    <a:pt x="127" y="1907"/>
                  </a:lnTo>
                  <a:lnTo>
                    <a:pt x="129" y="1909"/>
                  </a:lnTo>
                  <a:lnTo>
                    <a:pt x="130" y="1911"/>
                  </a:lnTo>
                  <a:lnTo>
                    <a:pt x="130" y="1913"/>
                  </a:lnTo>
                  <a:lnTo>
                    <a:pt x="129" y="1916"/>
                  </a:lnTo>
                  <a:lnTo>
                    <a:pt x="126" y="1919"/>
                  </a:lnTo>
                  <a:lnTo>
                    <a:pt x="121" y="1921"/>
                  </a:lnTo>
                  <a:lnTo>
                    <a:pt x="114" y="1924"/>
                  </a:lnTo>
                  <a:lnTo>
                    <a:pt x="106" y="1929"/>
                  </a:lnTo>
                  <a:lnTo>
                    <a:pt x="97" y="1934"/>
                  </a:lnTo>
                  <a:lnTo>
                    <a:pt x="87" y="1942"/>
                  </a:lnTo>
                  <a:lnTo>
                    <a:pt x="82" y="1946"/>
                  </a:lnTo>
                  <a:lnTo>
                    <a:pt x="77" y="1951"/>
                  </a:lnTo>
                  <a:lnTo>
                    <a:pt x="73" y="1957"/>
                  </a:lnTo>
                  <a:lnTo>
                    <a:pt x="69" y="1963"/>
                  </a:lnTo>
                  <a:lnTo>
                    <a:pt x="64" y="1972"/>
                  </a:lnTo>
                  <a:lnTo>
                    <a:pt x="61" y="1979"/>
                  </a:lnTo>
                  <a:lnTo>
                    <a:pt x="59" y="1987"/>
                  </a:lnTo>
                  <a:lnTo>
                    <a:pt x="58" y="1996"/>
                  </a:lnTo>
                  <a:lnTo>
                    <a:pt x="58" y="2003"/>
                  </a:lnTo>
                  <a:lnTo>
                    <a:pt x="59" y="2012"/>
                  </a:lnTo>
                  <a:lnTo>
                    <a:pt x="61" y="2019"/>
                  </a:lnTo>
                  <a:lnTo>
                    <a:pt x="63" y="2028"/>
                  </a:lnTo>
                  <a:lnTo>
                    <a:pt x="68" y="2036"/>
                  </a:lnTo>
                  <a:lnTo>
                    <a:pt x="72" y="2043"/>
                  </a:lnTo>
                  <a:lnTo>
                    <a:pt x="77" y="2051"/>
                  </a:lnTo>
                  <a:lnTo>
                    <a:pt x="85" y="2058"/>
                  </a:lnTo>
                  <a:lnTo>
                    <a:pt x="93" y="2066"/>
                  </a:lnTo>
                  <a:lnTo>
                    <a:pt x="100" y="2072"/>
                  </a:lnTo>
                  <a:lnTo>
                    <a:pt x="110" y="2079"/>
                  </a:lnTo>
                  <a:lnTo>
                    <a:pt x="120" y="2085"/>
                  </a:lnTo>
                  <a:lnTo>
                    <a:pt x="131" y="2092"/>
                  </a:lnTo>
                  <a:lnTo>
                    <a:pt x="142" y="2097"/>
                  </a:lnTo>
                  <a:lnTo>
                    <a:pt x="153" y="2101"/>
                  </a:lnTo>
                  <a:lnTo>
                    <a:pt x="163" y="2105"/>
                  </a:lnTo>
                  <a:lnTo>
                    <a:pt x="173" y="2108"/>
                  </a:lnTo>
                  <a:lnTo>
                    <a:pt x="182" y="2109"/>
                  </a:lnTo>
                  <a:lnTo>
                    <a:pt x="191" y="2109"/>
                  </a:lnTo>
                  <a:lnTo>
                    <a:pt x="200" y="2109"/>
                  </a:lnTo>
                  <a:lnTo>
                    <a:pt x="207" y="2107"/>
                  </a:lnTo>
                  <a:lnTo>
                    <a:pt x="215" y="2105"/>
                  </a:lnTo>
                  <a:lnTo>
                    <a:pt x="222" y="2101"/>
                  </a:lnTo>
                  <a:lnTo>
                    <a:pt x="229" y="2097"/>
                  </a:lnTo>
                  <a:lnTo>
                    <a:pt x="235" y="2092"/>
                  </a:lnTo>
                  <a:lnTo>
                    <a:pt x="241" y="2086"/>
                  </a:lnTo>
                  <a:lnTo>
                    <a:pt x="246" y="2080"/>
                  </a:lnTo>
                  <a:lnTo>
                    <a:pt x="251" y="2072"/>
                  </a:lnTo>
                  <a:lnTo>
                    <a:pt x="255" y="2065"/>
                  </a:lnTo>
                  <a:lnTo>
                    <a:pt x="258" y="2058"/>
                  </a:lnTo>
                  <a:lnTo>
                    <a:pt x="261" y="2052"/>
                  </a:lnTo>
                  <a:lnTo>
                    <a:pt x="262" y="2045"/>
                  </a:lnTo>
                  <a:lnTo>
                    <a:pt x="264" y="2033"/>
                  </a:lnTo>
                  <a:lnTo>
                    <a:pt x="265" y="2024"/>
                  </a:lnTo>
                  <a:lnTo>
                    <a:pt x="267" y="2014"/>
                  </a:lnTo>
                  <a:lnTo>
                    <a:pt x="267" y="2006"/>
                  </a:lnTo>
                  <a:lnTo>
                    <a:pt x="267" y="2001"/>
                  </a:lnTo>
                  <a:lnTo>
                    <a:pt x="268" y="1998"/>
                  </a:lnTo>
                  <a:lnTo>
                    <a:pt x="269" y="1996"/>
                  </a:lnTo>
                  <a:lnTo>
                    <a:pt x="270" y="1994"/>
                  </a:lnTo>
                  <a:lnTo>
                    <a:pt x="272" y="1994"/>
                  </a:lnTo>
                  <a:lnTo>
                    <a:pt x="274" y="1994"/>
                  </a:lnTo>
                  <a:lnTo>
                    <a:pt x="278" y="1996"/>
                  </a:lnTo>
                  <a:lnTo>
                    <a:pt x="282" y="1998"/>
                  </a:lnTo>
                  <a:lnTo>
                    <a:pt x="287" y="2000"/>
                  </a:lnTo>
                  <a:lnTo>
                    <a:pt x="295" y="2004"/>
                  </a:lnTo>
                  <a:close/>
                  <a:moveTo>
                    <a:pt x="367" y="1749"/>
                  </a:moveTo>
                  <a:lnTo>
                    <a:pt x="379" y="1756"/>
                  </a:lnTo>
                  <a:lnTo>
                    <a:pt x="389" y="1763"/>
                  </a:lnTo>
                  <a:lnTo>
                    <a:pt x="397" y="1772"/>
                  </a:lnTo>
                  <a:lnTo>
                    <a:pt x="406" y="1781"/>
                  </a:lnTo>
                  <a:lnTo>
                    <a:pt x="413" y="1789"/>
                  </a:lnTo>
                  <a:lnTo>
                    <a:pt x="419" y="1799"/>
                  </a:lnTo>
                  <a:lnTo>
                    <a:pt x="424" y="1809"/>
                  </a:lnTo>
                  <a:lnTo>
                    <a:pt x="428" y="1819"/>
                  </a:lnTo>
                  <a:lnTo>
                    <a:pt x="430" y="1829"/>
                  </a:lnTo>
                  <a:lnTo>
                    <a:pt x="432" y="1841"/>
                  </a:lnTo>
                  <a:lnTo>
                    <a:pt x="432" y="1852"/>
                  </a:lnTo>
                  <a:lnTo>
                    <a:pt x="430" y="1864"/>
                  </a:lnTo>
                  <a:lnTo>
                    <a:pt x="428" y="1875"/>
                  </a:lnTo>
                  <a:lnTo>
                    <a:pt x="423" y="1888"/>
                  </a:lnTo>
                  <a:lnTo>
                    <a:pt x="418" y="1899"/>
                  </a:lnTo>
                  <a:lnTo>
                    <a:pt x="411" y="1911"/>
                  </a:lnTo>
                  <a:lnTo>
                    <a:pt x="404" y="1923"/>
                  </a:lnTo>
                  <a:lnTo>
                    <a:pt x="396" y="1933"/>
                  </a:lnTo>
                  <a:lnTo>
                    <a:pt x="388" y="1943"/>
                  </a:lnTo>
                  <a:lnTo>
                    <a:pt x="379" y="1950"/>
                  </a:lnTo>
                  <a:lnTo>
                    <a:pt x="370" y="1956"/>
                  </a:lnTo>
                  <a:lnTo>
                    <a:pt x="361" y="1961"/>
                  </a:lnTo>
                  <a:lnTo>
                    <a:pt x="351" y="1965"/>
                  </a:lnTo>
                  <a:lnTo>
                    <a:pt x="341" y="1967"/>
                  </a:lnTo>
                  <a:lnTo>
                    <a:pt x="331" y="1969"/>
                  </a:lnTo>
                  <a:lnTo>
                    <a:pt x="321" y="1970"/>
                  </a:lnTo>
                  <a:lnTo>
                    <a:pt x="310" y="1969"/>
                  </a:lnTo>
                  <a:lnTo>
                    <a:pt x="299" y="1966"/>
                  </a:lnTo>
                  <a:lnTo>
                    <a:pt x="288" y="1963"/>
                  </a:lnTo>
                  <a:lnTo>
                    <a:pt x="276" y="1958"/>
                  </a:lnTo>
                  <a:lnTo>
                    <a:pt x="264" y="1952"/>
                  </a:lnTo>
                  <a:lnTo>
                    <a:pt x="253" y="1946"/>
                  </a:lnTo>
                  <a:lnTo>
                    <a:pt x="242" y="1938"/>
                  </a:lnTo>
                  <a:lnTo>
                    <a:pt x="232" y="1931"/>
                  </a:lnTo>
                  <a:lnTo>
                    <a:pt x="222" y="1922"/>
                  </a:lnTo>
                  <a:lnTo>
                    <a:pt x="215" y="1913"/>
                  </a:lnTo>
                  <a:lnTo>
                    <a:pt x="207" y="1905"/>
                  </a:lnTo>
                  <a:lnTo>
                    <a:pt x="201" y="1895"/>
                  </a:lnTo>
                  <a:lnTo>
                    <a:pt x="196" y="1885"/>
                  </a:lnTo>
                  <a:lnTo>
                    <a:pt x="192" y="1876"/>
                  </a:lnTo>
                  <a:lnTo>
                    <a:pt x="190" y="1865"/>
                  </a:lnTo>
                  <a:lnTo>
                    <a:pt x="189" y="1854"/>
                  </a:lnTo>
                  <a:lnTo>
                    <a:pt x="189" y="1842"/>
                  </a:lnTo>
                  <a:lnTo>
                    <a:pt x="190" y="1831"/>
                  </a:lnTo>
                  <a:lnTo>
                    <a:pt x="193" y="1819"/>
                  </a:lnTo>
                  <a:lnTo>
                    <a:pt x="196" y="1808"/>
                  </a:lnTo>
                  <a:lnTo>
                    <a:pt x="202" y="1796"/>
                  </a:lnTo>
                  <a:lnTo>
                    <a:pt x="209" y="1783"/>
                  </a:lnTo>
                  <a:lnTo>
                    <a:pt x="217" y="1772"/>
                  </a:lnTo>
                  <a:lnTo>
                    <a:pt x="224" y="1761"/>
                  </a:lnTo>
                  <a:lnTo>
                    <a:pt x="233" y="1752"/>
                  </a:lnTo>
                  <a:lnTo>
                    <a:pt x="242" y="1745"/>
                  </a:lnTo>
                  <a:lnTo>
                    <a:pt x="250" y="1738"/>
                  </a:lnTo>
                  <a:lnTo>
                    <a:pt x="259" y="1733"/>
                  </a:lnTo>
                  <a:lnTo>
                    <a:pt x="269" y="1730"/>
                  </a:lnTo>
                  <a:lnTo>
                    <a:pt x="278" y="1726"/>
                  </a:lnTo>
                  <a:lnTo>
                    <a:pt x="289" y="1725"/>
                  </a:lnTo>
                  <a:lnTo>
                    <a:pt x="299" y="1725"/>
                  </a:lnTo>
                  <a:lnTo>
                    <a:pt x="310" y="1726"/>
                  </a:lnTo>
                  <a:lnTo>
                    <a:pt x="321" y="1729"/>
                  </a:lnTo>
                  <a:lnTo>
                    <a:pt x="332" y="1732"/>
                  </a:lnTo>
                  <a:lnTo>
                    <a:pt x="343" y="1736"/>
                  </a:lnTo>
                  <a:lnTo>
                    <a:pt x="355" y="1742"/>
                  </a:lnTo>
                  <a:lnTo>
                    <a:pt x="367" y="1749"/>
                  </a:lnTo>
                  <a:close/>
                  <a:moveTo>
                    <a:pt x="338" y="1802"/>
                  </a:moveTo>
                  <a:lnTo>
                    <a:pt x="324" y="1796"/>
                  </a:lnTo>
                  <a:lnTo>
                    <a:pt x="312" y="1789"/>
                  </a:lnTo>
                  <a:lnTo>
                    <a:pt x="305" y="1788"/>
                  </a:lnTo>
                  <a:lnTo>
                    <a:pt x="299" y="1786"/>
                  </a:lnTo>
                  <a:lnTo>
                    <a:pt x="294" y="1785"/>
                  </a:lnTo>
                  <a:lnTo>
                    <a:pt x="287" y="1785"/>
                  </a:lnTo>
                  <a:lnTo>
                    <a:pt x="282" y="1786"/>
                  </a:lnTo>
                  <a:lnTo>
                    <a:pt x="276" y="1787"/>
                  </a:lnTo>
                  <a:lnTo>
                    <a:pt x="271" y="1788"/>
                  </a:lnTo>
                  <a:lnTo>
                    <a:pt x="267" y="1790"/>
                  </a:lnTo>
                  <a:lnTo>
                    <a:pt x="261" y="1793"/>
                  </a:lnTo>
                  <a:lnTo>
                    <a:pt x="257" y="1798"/>
                  </a:lnTo>
                  <a:lnTo>
                    <a:pt x="253" y="1803"/>
                  </a:lnTo>
                  <a:lnTo>
                    <a:pt x="248" y="1810"/>
                  </a:lnTo>
                  <a:lnTo>
                    <a:pt x="245" y="1815"/>
                  </a:lnTo>
                  <a:lnTo>
                    <a:pt x="243" y="1821"/>
                  </a:lnTo>
                  <a:lnTo>
                    <a:pt x="242" y="1826"/>
                  </a:lnTo>
                  <a:lnTo>
                    <a:pt x="241" y="1832"/>
                  </a:lnTo>
                  <a:lnTo>
                    <a:pt x="241" y="1838"/>
                  </a:lnTo>
                  <a:lnTo>
                    <a:pt x="241" y="1843"/>
                  </a:lnTo>
                  <a:lnTo>
                    <a:pt x="242" y="1849"/>
                  </a:lnTo>
                  <a:lnTo>
                    <a:pt x="244" y="1853"/>
                  </a:lnTo>
                  <a:lnTo>
                    <a:pt x="247" y="1858"/>
                  </a:lnTo>
                  <a:lnTo>
                    <a:pt x="250" y="1864"/>
                  </a:lnTo>
                  <a:lnTo>
                    <a:pt x="254" y="1869"/>
                  </a:lnTo>
                  <a:lnTo>
                    <a:pt x="258" y="1873"/>
                  </a:lnTo>
                  <a:lnTo>
                    <a:pt x="269" y="1883"/>
                  </a:lnTo>
                  <a:lnTo>
                    <a:pt x="283" y="1892"/>
                  </a:lnTo>
                  <a:lnTo>
                    <a:pt x="296" y="1899"/>
                  </a:lnTo>
                  <a:lnTo>
                    <a:pt x="309" y="1905"/>
                  </a:lnTo>
                  <a:lnTo>
                    <a:pt x="321" y="1908"/>
                  </a:lnTo>
                  <a:lnTo>
                    <a:pt x="332" y="1909"/>
                  </a:lnTo>
                  <a:lnTo>
                    <a:pt x="338" y="1909"/>
                  </a:lnTo>
                  <a:lnTo>
                    <a:pt x="343" y="1908"/>
                  </a:lnTo>
                  <a:lnTo>
                    <a:pt x="349" y="1906"/>
                  </a:lnTo>
                  <a:lnTo>
                    <a:pt x="354" y="1904"/>
                  </a:lnTo>
                  <a:lnTo>
                    <a:pt x="358" y="1900"/>
                  </a:lnTo>
                  <a:lnTo>
                    <a:pt x="363" y="1896"/>
                  </a:lnTo>
                  <a:lnTo>
                    <a:pt x="367" y="1891"/>
                  </a:lnTo>
                  <a:lnTo>
                    <a:pt x="371" y="1885"/>
                  </a:lnTo>
                  <a:lnTo>
                    <a:pt x="375" y="1879"/>
                  </a:lnTo>
                  <a:lnTo>
                    <a:pt x="377" y="1873"/>
                  </a:lnTo>
                  <a:lnTo>
                    <a:pt x="379" y="1868"/>
                  </a:lnTo>
                  <a:lnTo>
                    <a:pt x="380" y="1863"/>
                  </a:lnTo>
                  <a:lnTo>
                    <a:pt x="380" y="1856"/>
                  </a:lnTo>
                  <a:lnTo>
                    <a:pt x="379" y="1851"/>
                  </a:lnTo>
                  <a:lnTo>
                    <a:pt x="378" y="1846"/>
                  </a:lnTo>
                  <a:lnTo>
                    <a:pt x="376" y="1841"/>
                  </a:lnTo>
                  <a:lnTo>
                    <a:pt x="374" y="1836"/>
                  </a:lnTo>
                  <a:lnTo>
                    <a:pt x="370" y="1830"/>
                  </a:lnTo>
                  <a:lnTo>
                    <a:pt x="366" y="1826"/>
                  </a:lnTo>
                  <a:lnTo>
                    <a:pt x="362" y="1821"/>
                  </a:lnTo>
                  <a:lnTo>
                    <a:pt x="351" y="1812"/>
                  </a:lnTo>
                  <a:lnTo>
                    <a:pt x="338" y="1802"/>
                  </a:lnTo>
                  <a:close/>
                  <a:moveTo>
                    <a:pt x="609" y="1602"/>
                  </a:moveTo>
                  <a:lnTo>
                    <a:pt x="610" y="1604"/>
                  </a:lnTo>
                  <a:lnTo>
                    <a:pt x="611" y="1605"/>
                  </a:lnTo>
                  <a:lnTo>
                    <a:pt x="612" y="1609"/>
                  </a:lnTo>
                  <a:lnTo>
                    <a:pt x="611" y="1612"/>
                  </a:lnTo>
                  <a:lnTo>
                    <a:pt x="610" y="1615"/>
                  </a:lnTo>
                  <a:lnTo>
                    <a:pt x="607" y="1621"/>
                  </a:lnTo>
                  <a:lnTo>
                    <a:pt x="604" y="1626"/>
                  </a:lnTo>
                  <a:lnTo>
                    <a:pt x="599" y="1632"/>
                  </a:lnTo>
                  <a:lnTo>
                    <a:pt x="595" y="1639"/>
                  </a:lnTo>
                  <a:lnTo>
                    <a:pt x="591" y="1644"/>
                  </a:lnTo>
                  <a:lnTo>
                    <a:pt x="587" y="1648"/>
                  </a:lnTo>
                  <a:lnTo>
                    <a:pt x="584" y="1651"/>
                  </a:lnTo>
                  <a:lnTo>
                    <a:pt x="581" y="1652"/>
                  </a:lnTo>
                  <a:lnTo>
                    <a:pt x="579" y="1653"/>
                  </a:lnTo>
                  <a:lnTo>
                    <a:pt x="577" y="1652"/>
                  </a:lnTo>
                  <a:lnTo>
                    <a:pt x="574" y="1652"/>
                  </a:lnTo>
                  <a:lnTo>
                    <a:pt x="475" y="1582"/>
                  </a:lnTo>
                  <a:lnTo>
                    <a:pt x="463" y="1574"/>
                  </a:lnTo>
                  <a:lnTo>
                    <a:pt x="455" y="1570"/>
                  </a:lnTo>
                  <a:lnTo>
                    <a:pt x="446" y="1568"/>
                  </a:lnTo>
                  <a:lnTo>
                    <a:pt x="438" y="1567"/>
                  </a:lnTo>
                  <a:lnTo>
                    <a:pt x="431" y="1567"/>
                  </a:lnTo>
                  <a:lnTo>
                    <a:pt x="423" y="1570"/>
                  </a:lnTo>
                  <a:lnTo>
                    <a:pt x="417" y="1574"/>
                  </a:lnTo>
                  <a:lnTo>
                    <a:pt x="411" y="1581"/>
                  </a:lnTo>
                  <a:lnTo>
                    <a:pt x="409" y="1586"/>
                  </a:lnTo>
                  <a:lnTo>
                    <a:pt x="407" y="1591"/>
                  </a:lnTo>
                  <a:lnTo>
                    <a:pt x="406" y="1598"/>
                  </a:lnTo>
                  <a:lnTo>
                    <a:pt x="405" y="1604"/>
                  </a:lnTo>
                  <a:lnTo>
                    <a:pt x="406" y="1612"/>
                  </a:lnTo>
                  <a:lnTo>
                    <a:pt x="407" y="1619"/>
                  </a:lnTo>
                  <a:lnTo>
                    <a:pt x="409" y="1629"/>
                  </a:lnTo>
                  <a:lnTo>
                    <a:pt x="411" y="1638"/>
                  </a:lnTo>
                  <a:lnTo>
                    <a:pt x="527" y="1719"/>
                  </a:lnTo>
                  <a:lnTo>
                    <a:pt x="528" y="1721"/>
                  </a:lnTo>
                  <a:lnTo>
                    <a:pt x="529" y="1723"/>
                  </a:lnTo>
                  <a:lnTo>
                    <a:pt x="529" y="1725"/>
                  </a:lnTo>
                  <a:lnTo>
                    <a:pt x="529" y="1729"/>
                  </a:lnTo>
                  <a:lnTo>
                    <a:pt x="528" y="1733"/>
                  </a:lnTo>
                  <a:lnTo>
                    <a:pt x="525" y="1737"/>
                  </a:lnTo>
                  <a:lnTo>
                    <a:pt x="522" y="1743"/>
                  </a:lnTo>
                  <a:lnTo>
                    <a:pt x="517" y="1749"/>
                  </a:lnTo>
                  <a:lnTo>
                    <a:pt x="513" y="1756"/>
                  </a:lnTo>
                  <a:lnTo>
                    <a:pt x="509" y="1761"/>
                  </a:lnTo>
                  <a:lnTo>
                    <a:pt x="505" y="1764"/>
                  </a:lnTo>
                  <a:lnTo>
                    <a:pt x="502" y="1768"/>
                  </a:lnTo>
                  <a:lnTo>
                    <a:pt x="499" y="1769"/>
                  </a:lnTo>
                  <a:lnTo>
                    <a:pt x="497" y="1770"/>
                  </a:lnTo>
                  <a:lnTo>
                    <a:pt x="495" y="1770"/>
                  </a:lnTo>
                  <a:lnTo>
                    <a:pt x="492" y="1769"/>
                  </a:lnTo>
                  <a:lnTo>
                    <a:pt x="318" y="1647"/>
                  </a:lnTo>
                  <a:lnTo>
                    <a:pt x="316" y="1644"/>
                  </a:lnTo>
                  <a:lnTo>
                    <a:pt x="315" y="1643"/>
                  </a:lnTo>
                  <a:lnTo>
                    <a:pt x="315" y="1640"/>
                  </a:lnTo>
                  <a:lnTo>
                    <a:pt x="315" y="1638"/>
                  </a:lnTo>
                  <a:lnTo>
                    <a:pt x="316" y="1634"/>
                  </a:lnTo>
                  <a:lnTo>
                    <a:pt x="318" y="1630"/>
                  </a:lnTo>
                  <a:lnTo>
                    <a:pt x="322" y="1625"/>
                  </a:lnTo>
                  <a:lnTo>
                    <a:pt x="325" y="1619"/>
                  </a:lnTo>
                  <a:lnTo>
                    <a:pt x="329" y="1614"/>
                  </a:lnTo>
                  <a:lnTo>
                    <a:pt x="332" y="1610"/>
                  </a:lnTo>
                  <a:lnTo>
                    <a:pt x="336" y="1607"/>
                  </a:lnTo>
                  <a:lnTo>
                    <a:pt x="339" y="1604"/>
                  </a:lnTo>
                  <a:lnTo>
                    <a:pt x="341" y="1603"/>
                  </a:lnTo>
                  <a:lnTo>
                    <a:pt x="343" y="1603"/>
                  </a:lnTo>
                  <a:lnTo>
                    <a:pt x="345" y="1603"/>
                  </a:lnTo>
                  <a:lnTo>
                    <a:pt x="348" y="1604"/>
                  </a:lnTo>
                  <a:lnTo>
                    <a:pt x="368" y="1618"/>
                  </a:lnTo>
                  <a:lnTo>
                    <a:pt x="366" y="1605"/>
                  </a:lnTo>
                  <a:lnTo>
                    <a:pt x="365" y="1595"/>
                  </a:lnTo>
                  <a:lnTo>
                    <a:pt x="364" y="1583"/>
                  </a:lnTo>
                  <a:lnTo>
                    <a:pt x="365" y="1573"/>
                  </a:lnTo>
                  <a:lnTo>
                    <a:pt x="367" y="1562"/>
                  </a:lnTo>
                  <a:lnTo>
                    <a:pt x="370" y="1554"/>
                  </a:lnTo>
                  <a:lnTo>
                    <a:pt x="374" y="1545"/>
                  </a:lnTo>
                  <a:lnTo>
                    <a:pt x="379" y="1536"/>
                  </a:lnTo>
                  <a:lnTo>
                    <a:pt x="385" y="1528"/>
                  </a:lnTo>
                  <a:lnTo>
                    <a:pt x="392" y="1521"/>
                  </a:lnTo>
                  <a:lnTo>
                    <a:pt x="399" y="1515"/>
                  </a:lnTo>
                  <a:lnTo>
                    <a:pt x="406" y="1510"/>
                  </a:lnTo>
                  <a:lnTo>
                    <a:pt x="413" y="1507"/>
                  </a:lnTo>
                  <a:lnTo>
                    <a:pt x="421" y="1504"/>
                  </a:lnTo>
                  <a:lnTo>
                    <a:pt x="429" y="1503"/>
                  </a:lnTo>
                  <a:lnTo>
                    <a:pt x="436" y="1502"/>
                  </a:lnTo>
                  <a:lnTo>
                    <a:pt x="444" y="1502"/>
                  </a:lnTo>
                  <a:lnTo>
                    <a:pt x="451" y="1503"/>
                  </a:lnTo>
                  <a:lnTo>
                    <a:pt x="459" y="1505"/>
                  </a:lnTo>
                  <a:lnTo>
                    <a:pt x="466" y="1507"/>
                  </a:lnTo>
                  <a:lnTo>
                    <a:pt x="475" y="1511"/>
                  </a:lnTo>
                  <a:lnTo>
                    <a:pt x="484" y="1516"/>
                  </a:lnTo>
                  <a:lnTo>
                    <a:pt x="492" y="1521"/>
                  </a:lnTo>
                  <a:lnTo>
                    <a:pt x="501" y="1527"/>
                  </a:lnTo>
                  <a:lnTo>
                    <a:pt x="609" y="1602"/>
                  </a:lnTo>
                  <a:close/>
                  <a:moveTo>
                    <a:pt x="769" y="1395"/>
                  </a:moveTo>
                  <a:lnTo>
                    <a:pt x="771" y="1397"/>
                  </a:lnTo>
                  <a:lnTo>
                    <a:pt x="771" y="1398"/>
                  </a:lnTo>
                  <a:lnTo>
                    <a:pt x="771" y="1401"/>
                  </a:lnTo>
                  <a:lnTo>
                    <a:pt x="771" y="1404"/>
                  </a:lnTo>
                  <a:lnTo>
                    <a:pt x="769" y="1408"/>
                  </a:lnTo>
                  <a:lnTo>
                    <a:pt x="767" y="1412"/>
                  </a:lnTo>
                  <a:lnTo>
                    <a:pt x="762" y="1417"/>
                  </a:lnTo>
                  <a:lnTo>
                    <a:pt x="758" y="1424"/>
                  </a:lnTo>
                  <a:lnTo>
                    <a:pt x="753" y="1430"/>
                  </a:lnTo>
                  <a:lnTo>
                    <a:pt x="748" y="1436"/>
                  </a:lnTo>
                  <a:lnTo>
                    <a:pt x="745" y="1439"/>
                  </a:lnTo>
                  <a:lnTo>
                    <a:pt x="742" y="1441"/>
                  </a:lnTo>
                  <a:lnTo>
                    <a:pt x="739" y="1443"/>
                  </a:lnTo>
                  <a:lnTo>
                    <a:pt x="737" y="1443"/>
                  </a:lnTo>
                  <a:lnTo>
                    <a:pt x="734" y="1443"/>
                  </a:lnTo>
                  <a:lnTo>
                    <a:pt x="732" y="1442"/>
                  </a:lnTo>
                  <a:lnTo>
                    <a:pt x="637" y="1367"/>
                  </a:lnTo>
                  <a:lnTo>
                    <a:pt x="625" y="1359"/>
                  </a:lnTo>
                  <a:lnTo>
                    <a:pt x="617" y="1354"/>
                  </a:lnTo>
                  <a:lnTo>
                    <a:pt x="608" y="1350"/>
                  </a:lnTo>
                  <a:lnTo>
                    <a:pt x="600" y="1349"/>
                  </a:lnTo>
                  <a:lnTo>
                    <a:pt x="593" y="1349"/>
                  </a:lnTo>
                  <a:lnTo>
                    <a:pt x="585" y="1351"/>
                  </a:lnTo>
                  <a:lnTo>
                    <a:pt x="579" y="1356"/>
                  </a:lnTo>
                  <a:lnTo>
                    <a:pt x="573" y="1362"/>
                  </a:lnTo>
                  <a:lnTo>
                    <a:pt x="570" y="1367"/>
                  </a:lnTo>
                  <a:lnTo>
                    <a:pt x="568" y="1372"/>
                  </a:lnTo>
                  <a:lnTo>
                    <a:pt x="566" y="1379"/>
                  </a:lnTo>
                  <a:lnTo>
                    <a:pt x="566" y="1385"/>
                  </a:lnTo>
                  <a:lnTo>
                    <a:pt x="566" y="1393"/>
                  </a:lnTo>
                  <a:lnTo>
                    <a:pt x="566" y="1401"/>
                  </a:lnTo>
                  <a:lnTo>
                    <a:pt x="568" y="1410"/>
                  </a:lnTo>
                  <a:lnTo>
                    <a:pt x="570" y="1420"/>
                  </a:lnTo>
                  <a:lnTo>
                    <a:pt x="680" y="1507"/>
                  </a:lnTo>
                  <a:lnTo>
                    <a:pt x="683" y="1508"/>
                  </a:lnTo>
                  <a:lnTo>
                    <a:pt x="683" y="1510"/>
                  </a:lnTo>
                  <a:lnTo>
                    <a:pt x="684" y="1514"/>
                  </a:lnTo>
                  <a:lnTo>
                    <a:pt x="683" y="1517"/>
                  </a:lnTo>
                  <a:lnTo>
                    <a:pt x="680" y="1520"/>
                  </a:lnTo>
                  <a:lnTo>
                    <a:pt x="678" y="1524"/>
                  </a:lnTo>
                  <a:lnTo>
                    <a:pt x="674" y="1530"/>
                  </a:lnTo>
                  <a:lnTo>
                    <a:pt x="670" y="1536"/>
                  </a:lnTo>
                  <a:lnTo>
                    <a:pt x="664" y="1543"/>
                  </a:lnTo>
                  <a:lnTo>
                    <a:pt x="660" y="1547"/>
                  </a:lnTo>
                  <a:lnTo>
                    <a:pt x="657" y="1551"/>
                  </a:lnTo>
                  <a:lnTo>
                    <a:pt x="653" y="1554"/>
                  </a:lnTo>
                  <a:lnTo>
                    <a:pt x="650" y="1555"/>
                  </a:lnTo>
                  <a:lnTo>
                    <a:pt x="648" y="1556"/>
                  </a:lnTo>
                  <a:lnTo>
                    <a:pt x="646" y="1556"/>
                  </a:lnTo>
                  <a:lnTo>
                    <a:pt x="644" y="1555"/>
                  </a:lnTo>
                  <a:lnTo>
                    <a:pt x="476" y="1423"/>
                  </a:lnTo>
                  <a:lnTo>
                    <a:pt x="475" y="1421"/>
                  </a:lnTo>
                  <a:lnTo>
                    <a:pt x="474" y="1418"/>
                  </a:lnTo>
                  <a:lnTo>
                    <a:pt x="474" y="1416"/>
                  </a:lnTo>
                  <a:lnTo>
                    <a:pt x="474" y="1414"/>
                  </a:lnTo>
                  <a:lnTo>
                    <a:pt x="476" y="1410"/>
                  </a:lnTo>
                  <a:lnTo>
                    <a:pt x="477" y="1407"/>
                  </a:lnTo>
                  <a:lnTo>
                    <a:pt x="480" y="1401"/>
                  </a:lnTo>
                  <a:lnTo>
                    <a:pt x="485" y="1397"/>
                  </a:lnTo>
                  <a:lnTo>
                    <a:pt x="489" y="1391"/>
                  </a:lnTo>
                  <a:lnTo>
                    <a:pt x="493" y="1387"/>
                  </a:lnTo>
                  <a:lnTo>
                    <a:pt x="497" y="1384"/>
                  </a:lnTo>
                  <a:lnTo>
                    <a:pt x="500" y="1382"/>
                  </a:lnTo>
                  <a:lnTo>
                    <a:pt x="502" y="1381"/>
                  </a:lnTo>
                  <a:lnTo>
                    <a:pt x="504" y="1381"/>
                  </a:lnTo>
                  <a:lnTo>
                    <a:pt x="506" y="1381"/>
                  </a:lnTo>
                  <a:lnTo>
                    <a:pt x="509" y="1382"/>
                  </a:lnTo>
                  <a:lnTo>
                    <a:pt x="527" y="1397"/>
                  </a:lnTo>
                  <a:lnTo>
                    <a:pt x="526" y="1385"/>
                  </a:lnTo>
                  <a:lnTo>
                    <a:pt x="526" y="1373"/>
                  </a:lnTo>
                  <a:lnTo>
                    <a:pt x="526" y="1362"/>
                  </a:lnTo>
                  <a:lnTo>
                    <a:pt x="527" y="1351"/>
                  </a:lnTo>
                  <a:lnTo>
                    <a:pt x="530" y="1342"/>
                  </a:lnTo>
                  <a:lnTo>
                    <a:pt x="533" y="1333"/>
                  </a:lnTo>
                  <a:lnTo>
                    <a:pt x="538" y="1324"/>
                  </a:lnTo>
                  <a:lnTo>
                    <a:pt x="543" y="1316"/>
                  </a:lnTo>
                  <a:lnTo>
                    <a:pt x="550" y="1308"/>
                  </a:lnTo>
                  <a:lnTo>
                    <a:pt x="557" y="1302"/>
                  </a:lnTo>
                  <a:lnTo>
                    <a:pt x="565" y="1295"/>
                  </a:lnTo>
                  <a:lnTo>
                    <a:pt x="571" y="1292"/>
                  </a:lnTo>
                  <a:lnTo>
                    <a:pt x="579" y="1289"/>
                  </a:lnTo>
                  <a:lnTo>
                    <a:pt x="586" y="1287"/>
                  </a:lnTo>
                  <a:lnTo>
                    <a:pt x="594" y="1284"/>
                  </a:lnTo>
                  <a:lnTo>
                    <a:pt x="602" y="1284"/>
                  </a:lnTo>
                  <a:lnTo>
                    <a:pt x="609" y="1286"/>
                  </a:lnTo>
                  <a:lnTo>
                    <a:pt x="617" y="1287"/>
                  </a:lnTo>
                  <a:lnTo>
                    <a:pt x="625" y="1289"/>
                  </a:lnTo>
                  <a:lnTo>
                    <a:pt x="633" y="1292"/>
                  </a:lnTo>
                  <a:lnTo>
                    <a:pt x="640" y="1296"/>
                  </a:lnTo>
                  <a:lnTo>
                    <a:pt x="649" y="1301"/>
                  </a:lnTo>
                  <a:lnTo>
                    <a:pt x="658" y="1307"/>
                  </a:lnTo>
                  <a:lnTo>
                    <a:pt x="666" y="1314"/>
                  </a:lnTo>
                  <a:lnTo>
                    <a:pt x="769" y="1395"/>
                  </a:lnTo>
                  <a:close/>
                  <a:moveTo>
                    <a:pt x="839" y="1125"/>
                  </a:moveTo>
                  <a:lnTo>
                    <a:pt x="842" y="1128"/>
                  </a:lnTo>
                  <a:lnTo>
                    <a:pt x="846" y="1132"/>
                  </a:lnTo>
                  <a:lnTo>
                    <a:pt x="848" y="1135"/>
                  </a:lnTo>
                  <a:lnTo>
                    <a:pt x="849" y="1139"/>
                  </a:lnTo>
                  <a:lnTo>
                    <a:pt x="849" y="1142"/>
                  </a:lnTo>
                  <a:lnTo>
                    <a:pt x="848" y="1146"/>
                  </a:lnTo>
                  <a:lnTo>
                    <a:pt x="847" y="1149"/>
                  </a:lnTo>
                  <a:lnTo>
                    <a:pt x="845" y="1153"/>
                  </a:lnTo>
                  <a:lnTo>
                    <a:pt x="764" y="1254"/>
                  </a:lnTo>
                  <a:lnTo>
                    <a:pt x="774" y="1262"/>
                  </a:lnTo>
                  <a:lnTo>
                    <a:pt x="785" y="1267"/>
                  </a:lnTo>
                  <a:lnTo>
                    <a:pt x="791" y="1268"/>
                  </a:lnTo>
                  <a:lnTo>
                    <a:pt x="796" y="1270"/>
                  </a:lnTo>
                  <a:lnTo>
                    <a:pt x="801" y="1270"/>
                  </a:lnTo>
                  <a:lnTo>
                    <a:pt x="807" y="1270"/>
                  </a:lnTo>
                  <a:lnTo>
                    <a:pt x="811" y="1269"/>
                  </a:lnTo>
                  <a:lnTo>
                    <a:pt x="817" y="1268"/>
                  </a:lnTo>
                  <a:lnTo>
                    <a:pt x="822" y="1266"/>
                  </a:lnTo>
                  <a:lnTo>
                    <a:pt x="827" y="1264"/>
                  </a:lnTo>
                  <a:lnTo>
                    <a:pt x="832" y="1260"/>
                  </a:lnTo>
                  <a:lnTo>
                    <a:pt x="837" y="1255"/>
                  </a:lnTo>
                  <a:lnTo>
                    <a:pt x="841" y="1251"/>
                  </a:lnTo>
                  <a:lnTo>
                    <a:pt x="847" y="1246"/>
                  </a:lnTo>
                  <a:lnTo>
                    <a:pt x="855" y="1234"/>
                  </a:lnTo>
                  <a:lnTo>
                    <a:pt x="862" y="1222"/>
                  </a:lnTo>
                  <a:lnTo>
                    <a:pt x="866" y="1212"/>
                  </a:lnTo>
                  <a:lnTo>
                    <a:pt x="871" y="1202"/>
                  </a:lnTo>
                  <a:lnTo>
                    <a:pt x="874" y="1195"/>
                  </a:lnTo>
                  <a:lnTo>
                    <a:pt x="876" y="1188"/>
                  </a:lnTo>
                  <a:lnTo>
                    <a:pt x="877" y="1183"/>
                  </a:lnTo>
                  <a:lnTo>
                    <a:pt x="879" y="1180"/>
                  </a:lnTo>
                  <a:lnTo>
                    <a:pt x="880" y="1179"/>
                  </a:lnTo>
                  <a:lnTo>
                    <a:pt x="882" y="1178"/>
                  </a:lnTo>
                  <a:lnTo>
                    <a:pt x="884" y="1178"/>
                  </a:lnTo>
                  <a:lnTo>
                    <a:pt x="886" y="1178"/>
                  </a:lnTo>
                  <a:lnTo>
                    <a:pt x="889" y="1179"/>
                  </a:lnTo>
                  <a:lnTo>
                    <a:pt x="892" y="1180"/>
                  </a:lnTo>
                  <a:lnTo>
                    <a:pt x="895" y="1183"/>
                  </a:lnTo>
                  <a:lnTo>
                    <a:pt x="900" y="1186"/>
                  </a:lnTo>
                  <a:lnTo>
                    <a:pt x="903" y="1189"/>
                  </a:lnTo>
                  <a:lnTo>
                    <a:pt x="906" y="1192"/>
                  </a:lnTo>
                  <a:lnTo>
                    <a:pt x="909" y="1194"/>
                  </a:lnTo>
                  <a:lnTo>
                    <a:pt x="911" y="1196"/>
                  </a:lnTo>
                  <a:lnTo>
                    <a:pt x="913" y="1198"/>
                  </a:lnTo>
                  <a:lnTo>
                    <a:pt x="914" y="1200"/>
                  </a:lnTo>
                  <a:lnTo>
                    <a:pt x="914" y="1202"/>
                  </a:lnTo>
                  <a:lnTo>
                    <a:pt x="915" y="1205"/>
                  </a:lnTo>
                  <a:lnTo>
                    <a:pt x="915" y="1208"/>
                  </a:lnTo>
                  <a:lnTo>
                    <a:pt x="913" y="1213"/>
                  </a:lnTo>
                  <a:lnTo>
                    <a:pt x="911" y="1222"/>
                  </a:lnTo>
                  <a:lnTo>
                    <a:pt x="906" y="1230"/>
                  </a:lnTo>
                  <a:lnTo>
                    <a:pt x="902" y="1241"/>
                  </a:lnTo>
                  <a:lnTo>
                    <a:pt x="895" y="1253"/>
                  </a:lnTo>
                  <a:lnTo>
                    <a:pt x="888" y="1265"/>
                  </a:lnTo>
                  <a:lnTo>
                    <a:pt x="879" y="1278"/>
                  </a:lnTo>
                  <a:lnTo>
                    <a:pt x="869" y="1288"/>
                  </a:lnTo>
                  <a:lnTo>
                    <a:pt x="861" y="1297"/>
                  </a:lnTo>
                  <a:lnTo>
                    <a:pt x="851" y="1305"/>
                  </a:lnTo>
                  <a:lnTo>
                    <a:pt x="842" y="1313"/>
                  </a:lnTo>
                  <a:lnTo>
                    <a:pt x="833" y="1318"/>
                  </a:lnTo>
                  <a:lnTo>
                    <a:pt x="823" y="1322"/>
                  </a:lnTo>
                  <a:lnTo>
                    <a:pt x="813" y="1324"/>
                  </a:lnTo>
                  <a:lnTo>
                    <a:pt x="804" y="1327"/>
                  </a:lnTo>
                  <a:lnTo>
                    <a:pt x="793" y="1328"/>
                  </a:lnTo>
                  <a:lnTo>
                    <a:pt x="783" y="1327"/>
                  </a:lnTo>
                  <a:lnTo>
                    <a:pt x="772" y="1324"/>
                  </a:lnTo>
                  <a:lnTo>
                    <a:pt x="761" y="1321"/>
                  </a:lnTo>
                  <a:lnTo>
                    <a:pt x="751" y="1316"/>
                  </a:lnTo>
                  <a:lnTo>
                    <a:pt x="739" y="1310"/>
                  </a:lnTo>
                  <a:lnTo>
                    <a:pt x="728" y="1303"/>
                  </a:lnTo>
                  <a:lnTo>
                    <a:pt x="716" y="1294"/>
                  </a:lnTo>
                  <a:lnTo>
                    <a:pt x="705" y="1286"/>
                  </a:lnTo>
                  <a:lnTo>
                    <a:pt x="697" y="1276"/>
                  </a:lnTo>
                  <a:lnTo>
                    <a:pt x="688" y="1266"/>
                  </a:lnTo>
                  <a:lnTo>
                    <a:pt x="680" y="1256"/>
                  </a:lnTo>
                  <a:lnTo>
                    <a:pt x="675" y="1247"/>
                  </a:lnTo>
                  <a:lnTo>
                    <a:pt x="670" y="1237"/>
                  </a:lnTo>
                  <a:lnTo>
                    <a:pt x="666" y="1226"/>
                  </a:lnTo>
                  <a:lnTo>
                    <a:pt x="663" y="1216"/>
                  </a:lnTo>
                  <a:lnTo>
                    <a:pt x="662" y="1206"/>
                  </a:lnTo>
                  <a:lnTo>
                    <a:pt x="662" y="1195"/>
                  </a:lnTo>
                  <a:lnTo>
                    <a:pt x="663" y="1185"/>
                  </a:lnTo>
                  <a:lnTo>
                    <a:pt x="666" y="1174"/>
                  </a:lnTo>
                  <a:lnTo>
                    <a:pt x="670" y="1163"/>
                  </a:lnTo>
                  <a:lnTo>
                    <a:pt x="674" y="1154"/>
                  </a:lnTo>
                  <a:lnTo>
                    <a:pt x="680" y="1143"/>
                  </a:lnTo>
                  <a:lnTo>
                    <a:pt x="687" y="1133"/>
                  </a:lnTo>
                  <a:lnTo>
                    <a:pt x="696" y="1123"/>
                  </a:lnTo>
                  <a:lnTo>
                    <a:pt x="704" y="1115"/>
                  </a:lnTo>
                  <a:lnTo>
                    <a:pt x="713" y="1108"/>
                  </a:lnTo>
                  <a:lnTo>
                    <a:pt x="721" y="1102"/>
                  </a:lnTo>
                  <a:lnTo>
                    <a:pt x="731" y="1098"/>
                  </a:lnTo>
                  <a:lnTo>
                    <a:pt x="740" y="1094"/>
                  </a:lnTo>
                  <a:lnTo>
                    <a:pt x="750" y="1092"/>
                  </a:lnTo>
                  <a:lnTo>
                    <a:pt x="758" y="1091"/>
                  </a:lnTo>
                  <a:lnTo>
                    <a:pt x="768" y="1091"/>
                  </a:lnTo>
                  <a:lnTo>
                    <a:pt x="777" y="1092"/>
                  </a:lnTo>
                  <a:lnTo>
                    <a:pt x="786" y="1094"/>
                  </a:lnTo>
                  <a:lnTo>
                    <a:pt x="795" y="1098"/>
                  </a:lnTo>
                  <a:lnTo>
                    <a:pt x="805" y="1102"/>
                  </a:lnTo>
                  <a:lnTo>
                    <a:pt x="813" y="1106"/>
                  </a:lnTo>
                  <a:lnTo>
                    <a:pt x="822" y="1113"/>
                  </a:lnTo>
                  <a:lnTo>
                    <a:pt x="832" y="1119"/>
                  </a:lnTo>
                  <a:lnTo>
                    <a:pt x="839" y="1125"/>
                  </a:lnTo>
                  <a:close/>
                  <a:moveTo>
                    <a:pt x="790" y="1160"/>
                  </a:moveTo>
                  <a:lnTo>
                    <a:pt x="780" y="1153"/>
                  </a:lnTo>
                  <a:lnTo>
                    <a:pt x="770" y="1147"/>
                  </a:lnTo>
                  <a:lnTo>
                    <a:pt x="761" y="1144"/>
                  </a:lnTo>
                  <a:lnTo>
                    <a:pt x="752" y="1143"/>
                  </a:lnTo>
                  <a:lnTo>
                    <a:pt x="747" y="1144"/>
                  </a:lnTo>
                  <a:lnTo>
                    <a:pt x="743" y="1144"/>
                  </a:lnTo>
                  <a:lnTo>
                    <a:pt x="739" y="1145"/>
                  </a:lnTo>
                  <a:lnTo>
                    <a:pt x="734" y="1147"/>
                  </a:lnTo>
                  <a:lnTo>
                    <a:pt x="727" y="1153"/>
                  </a:lnTo>
                  <a:lnTo>
                    <a:pt x="720" y="1160"/>
                  </a:lnTo>
                  <a:lnTo>
                    <a:pt x="717" y="1166"/>
                  </a:lnTo>
                  <a:lnTo>
                    <a:pt x="714" y="1170"/>
                  </a:lnTo>
                  <a:lnTo>
                    <a:pt x="712" y="1174"/>
                  </a:lnTo>
                  <a:lnTo>
                    <a:pt x="711" y="1179"/>
                  </a:lnTo>
                  <a:lnTo>
                    <a:pt x="710" y="1188"/>
                  </a:lnTo>
                  <a:lnTo>
                    <a:pt x="712" y="1197"/>
                  </a:lnTo>
                  <a:lnTo>
                    <a:pt x="714" y="1206"/>
                  </a:lnTo>
                  <a:lnTo>
                    <a:pt x="719" y="1214"/>
                  </a:lnTo>
                  <a:lnTo>
                    <a:pt x="726" y="1223"/>
                  </a:lnTo>
                  <a:lnTo>
                    <a:pt x="733" y="1230"/>
                  </a:lnTo>
                  <a:lnTo>
                    <a:pt x="790" y="1160"/>
                  </a:lnTo>
                  <a:close/>
                  <a:moveTo>
                    <a:pt x="1040" y="1014"/>
                  </a:moveTo>
                  <a:lnTo>
                    <a:pt x="1045" y="1019"/>
                  </a:lnTo>
                  <a:lnTo>
                    <a:pt x="1048" y="1022"/>
                  </a:lnTo>
                  <a:lnTo>
                    <a:pt x="1051" y="1024"/>
                  </a:lnTo>
                  <a:lnTo>
                    <a:pt x="1053" y="1027"/>
                  </a:lnTo>
                  <a:lnTo>
                    <a:pt x="1054" y="1029"/>
                  </a:lnTo>
                  <a:lnTo>
                    <a:pt x="1055" y="1031"/>
                  </a:lnTo>
                  <a:lnTo>
                    <a:pt x="1056" y="1034"/>
                  </a:lnTo>
                  <a:lnTo>
                    <a:pt x="1056" y="1037"/>
                  </a:lnTo>
                  <a:lnTo>
                    <a:pt x="1056" y="1041"/>
                  </a:lnTo>
                  <a:lnTo>
                    <a:pt x="1055" y="1049"/>
                  </a:lnTo>
                  <a:lnTo>
                    <a:pt x="1053" y="1056"/>
                  </a:lnTo>
                  <a:lnTo>
                    <a:pt x="1050" y="1065"/>
                  </a:lnTo>
                  <a:lnTo>
                    <a:pt x="1047" y="1074"/>
                  </a:lnTo>
                  <a:lnTo>
                    <a:pt x="1041" y="1082"/>
                  </a:lnTo>
                  <a:lnTo>
                    <a:pt x="1036" y="1092"/>
                  </a:lnTo>
                  <a:lnTo>
                    <a:pt x="1029" y="1101"/>
                  </a:lnTo>
                  <a:lnTo>
                    <a:pt x="1022" y="1109"/>
                  </a:lnTo>
                  <a:lnTo>
                    <a:pt x="1013" y="1117"/>
                  </a:lnTo>
                  <a:lnTo>
                    <a:pt x="1005" y="1123"/>
                  </a:lnTo>
                  <a:lnTo>
                    <a:pt x="996" y="1129"/>
                  </a:lnTo>
                  <a:lnTo>
                    <a:pt x="986" y="1133"/>
                  </a:lnTo>
                  <a:lnTo>
                    <a:pt x="976" y="1135"/>
                  </a:lnTo>
                  <a:lnTo>
                    <a:pt x="968" y="1138"/>
                  </a:lnTo>
                  <a:lnTo>
                    <a:pt x="957" y="1139"/>
                  </a:lnTo>
                  <a:lnTo>
                    <a:pt x="947" y="1138"/>
                  </a:lnTo>
                  <a:lnTo>
                    <a:pt x="938" y="1135"/>
                  </a:lnTo>
                  <a:lnTo>
                    <a:pt x="928" y="1133"/>
                  </a:lnTo>
                  <a:lnTo>
                    <a:pt x="917" y="1129"/>
                  </a:lnTo>
                  <a:lnTo>
                    <a:pt x="907" y="1125"/>
                  </a:lnTo>
                  <a:lnTo>
                    <a:pt x="896" y="1118"/>
                  </a:lnTo>
                  <a:lnTo>
                    <a:pt x="886" y="1111"/>
                  </a:lnTo>
                  <a:lnTo>
                    <a:pt x="876" y="1102"/>
                  </a:lnTo>
                  <a:lnTo>
                    <a:pt x="864" y="1092"/>
                  </a:lnTo>
                  <a:lnTo>
                    <a:pt x="854" y="1081"/>
                  </a:lnTo>
                  <a:lnTo>
                    <a:pt x="846" y="1071"/>
                  </a:lnTo>
                  <a:lnTo>
                    <a:pt x="839" y="1061"/>
                  </a:lnTo>
                  <a:lnTo>
                    <a:pt x="833" y="1050"/>
                  </a:lnTo>
                  <a:lnTo>
                    <a:pt x="828" y="1039"/>
                  </a:lnTo>
                  <a:lnTo>
                    <a:pt x="826" y="1028"/>
                  </a:lnTo>
                  <a:lnTo>
                    <a:pt x="824" y="1019"/>
                  </a:lnTo>
                  <a:lnTo>
                    <a:pt x="823" y="1008"/>
                  </a:lnTo>
                  <a:lnTo>
                    <a:pt x="824" y="998"/>
                  </a:lnTo>
                  <a:lnTo>
                    <a:pt x="826" y="987"/>
                  </a:lnTo>
                  <a:lnTo>
                    <a:pt x="828" y="978"/>
                  </a:lnTo>
                  <a:lnTo>
                    <a:pt x="833" y="968"/>
                  </a:lnTo>
                  <a:lnTo>
                    <a:pt x="838" y="959"/>
                  </a:lnTo>
                  <a:lnTo>
                    <a:pt x="844" y="949"/>
                  </a:lnTo>
                  <a:lnTo>
                    <a:pt x="851" y="941"/>
                  </a:lnTo>
                  <a:lnTo>
                    <a:pt x="858" y="933"/>
                  </a:lnTo>
                  <a:lnTo>
                    <a:pt x="864" y="927"/>
                  </a:lnTo>
                  <a:lnTo>
                    <a:pt x="872" y="921"/>
                  </a:lnTo>
                  <a:lnTo>
                    <a:pt x="879" y="917"/>
                  </a:lnTo>
                  <a:lnTo>
                    <a:pt x="886" y="914"/>
                  </a:lnTo>
                  <a:lnTo>
                    <a:pt x="893" y="911"/>
                  </a:lnTo>
                  <a:lnTo>
                    <a:pt x="900" y="908"/>
                  </a:lnTo>
                  <a:lnTo>
                    <a:pt x="904" y="907"/>
                  </a:lnTo>
                  <a:lnTo>
                    <a:pt x="907" y="907"/>
                  </a:lnTo>
                  <a:lnTo>
                    <a:pt x="909" y="907"/>
                  </a:lnTo>
                  <a:lnTo>
                    <a:pt x="912" y="908"/>
                  </a:lnTo>
                  <a:lnTo>
                    <a:pt x="914" y="909"/>
                  </a:lnTo>
                  <a:lnTo>
                    <a:pt x="917" y="912"/>
                  </a:lnTo>
                  <a:lnTo>
                    <a:pt x="920" y="914"/>
                  </a:lnTo>
                  <a:lnTo>
                    <a:pt x="923" y="916"/>
                  </a:lnTo>
                  <a:lnTo>
                    <a:pt x="928" y="920"/>
                  </a:lnTo>
                  <a:lnTo>
                    <a:pt x="936" y="928"/>
                  </a:lnTo>
                  <a:lnTo>
                    <a:pt x="941" y="934"/>
                  </a:lnTo>
                  <a:lnTo>
                    <a:pt x="942" y="937"/>
                  </a:lnTo>
                  <a:lnTo>
                    <a:pt x="943" y="939"/>
                  </a:lnTo>
                  <a:lnTo>
                    <a:pt x="943" y="941"/>
                  </a:lnTo>
                  <a:lnTo>
                    <a:pt x="942" y="943"/>
                  </a:lnTo>
                  <a:lnTo>
                    <a:pt x="939" y="945"/>
                  </a:lnTo>
                  <a:lnTo>
                    <a:pt x="933" y="947"/>
                  </a:lnTo>
                  <a:lnTo>
                    <a:pt x="928" y="948"/>
                  </a:lnTo>
                  <a:lnTo>
                    <a:pt x="921" y="951"/>
                  </a:lnTo>
                  <a:lnTo>
                    <a:pt x="914" y="953"/>
                  </a:lnTo>
                  <a:lnTo>
                    <a:pt x="905" y="957"/>
                  </a:lnTo>
                  <a:lnTo>
                    <a:pt x="898" y="962"/>
                  </a:lnTo>
                  <a:lnTo>
                    <a:pt x="890" y="970"/>
                  </a:lnTo>
                  <a:lnTo>
                    <a:pt x="887" y="974"/>
                  </a:lnTo>
                  <a:lnTo>
                    <a:pt x="884" y="980"/>
                  </a:lnTo>
                  <a:lnTo>
                    <a:pt x="881" y="984"/>
                  </a:lnTo>
                  <a:lnTo>
                    <a:pt x="880" y="988"/>
                  </a:lnTo>
                  <a:lnTo>
                    <a:pt x="879" y="994"/>
                  </a:lnTo>
                  <a:lnTo>
                    <a:pt x="879" y="999"/>
                  </a:lnTo>
                  <a:lnTo>
                    <a:pt x="879" y="1004"/>
                  </a:lnTo>
                  <a:lnTo>
                    <a:pt x="880" y="1009"/>
                  </a:lnTo>
                  <a:lnTo>
                    <a:pt x="882" y="1014"/>
                  </a:lnTo>
                  <a:lnTo>
                    <a:pt x="885" y="1020"/>
                  </a:lnTo>
                  <a:lnTo>
                    <a:pt x="888" y="1025"/>
                  </a:lnTo>
                  <a:lnTo>
                    <a:pt x="891" y="1031"/>
                  </a:lnTo>
                  <a:lnTo>
                    <a:pt x="901" y="1041"/>
                  </a:lnTo>
                  <a:lnTo>
                    <a:pt x="913" y="1053"/>
                  </a:lnTo>
                  <a:lnTo>
                    <a:pt x="925" y="1063"/>
                  </a:lnTo>
                  <a:lnTo>
                    <a:pt x="938" y="1071"/>
                  </a:lnTo>
                  <a:lnTo>
                    <a:pt x="943" y="1073"/>
                  </a:lnTo>
                  <a:lnTo>
                    <a:pt x="949" y="1075"/>
                  </a:lnTo>
                  <a:lnTo>
                    <a:pt x="955" y="1076"/>
                  </a:lnTo>
                  <a:lnTo>
                    <a:pt x="960" y="1077"/>
                  </a:lnTo>
                  <a:lnTo>
                    <a:pt x="966" y="1077"/>
                  </a:lnTo>
                  <a:lnTo>
                    <a:pt x="970" y="1077"/>
                  </a:lnTo>
                  <a:lnTo>
                    <a:pt x="975" y="1076"/>
                  </a:lnTo>
                  <a:lnTo>
                    <a:pt x="980" y="1074"/>
                  </a:lnTo>
                  <a:lnTo>
                    <a:pt x="984" y="1072"/>
                  </a:lnTo>
                  <a:lnTo>
                    <a:pt x="988" y="1068"/>
                  </a:lnTo>
                  <a:lnTo>
                    <a:pt x="993" y="1065"/>
                  </a:lnTo>
                  <a:lnTo>
                    <a:pt x="997" y="1061"/>
                  </a:lnTo>
                  <a:lnTo>
                    <a:pt x="1003" y="1051"/>
                  </a:lnTo>
                  <a:lnTo>
                    <a:pt x="1008" y="1042"/>
                  </a:lnTo>
                  <a:lnTo>
                    <a:pt x="1011" y="1034"/>
                  </a:lnTo>
                  <a:lnTo>
                    <a:pt x="1012" y="1025"/>
                  </a:lnTo>
                  <a:lnTo>
                    <a:pt x="1013" y="1018"/>
                  </a:lnTo>
                  <a:lnTo>
                    <a:pt x="1013" y="1011"/>
                  </a:lnTo>
                  <a:lnTo>
                    <a:pt x="1013" y="1006"/>
                  </a:lnTo>
                  <a:lnTo>
                    <a:pt x="1015" y="1004"/>
                  </a:lnTo>
                  <a:lnTo>
                    <a:pt x="1016" y="1001"/>
                  </a:lnTo>
                  <a:lnTo>
                    <a:pt x="1019" y="1001"/>
                  </a:lnTo>
                  <a:lnTo>
                    <a:pt x="1021" y="1001"/>
                  </a:lnTo>
                  <a:lnTo>
                    <a:pt x="1023" y="1002"/>
                  </a:lnTo>
                  <a:lnTo>
                    <a:pt x="1026" y="1004"/>
                  </a:lnTo>
                  <a:lnTo>
                    <a:pt x="1030" y="1007"/>
                  </a:lnTo>
                  <a:lnTo>
                    <a:pt x="1035" y="1010"/>
                  </a:lnTo>
                  <a:lnTo>
                    <a:pt x="1040" y="1014"/>
                  </a:lnTo>
                  <a:close/>
                  <a:moveTo>
                    <a:pt x="1160" y="894"/>
                  </a:moveTo>
                  <a:lnTo>
                    <a:pt x="1168" y="901"/>
                  </a:lnTo>
                  <a:lnTo>
                    <a:pt x="1172" y="905"/>
                  </a:lnTo>
                  <a:lnTo>
                    <a:pt x="1174" y="909"/>
                  </a:lnTo>
                  <a:lnTo>
                    <a:pt x="1175" y="914"/>
                  </a:lnTo>
                  <a:lnTo>
                    <a:pt x="1175" y="917"/>
                  </a:lnTo>
                  <a:lnTo>
                    <a:pt x="1174" y="920"/>
                  </a:lnTo>
                  <a:lnTo>
                    <a:pt x="1173" y="926"/>
                  </a:lnTo>
                  <a:lnTo>
                    <a:pt x="1171" y="930"/>
                  </a:lnTo>
                  <a:lnTo>
                    <a:pt x="1168" y="935"/>
                  </a:lnTo>
                  <a:lnTo>
                    <a:pt x="1164" y="941"/>
                  </a:lnTo>
                  <a:lnTo>
                    <a:pt x="1160" y="946"/>
                  </a:lnTo>
                  <a:lnTo>
                    <a:pt x="1156" y="952"/>
                  </a:lnTo>
                  <a:lnTo>
                    <a:pt x="1150" y="958"/>
                  </a:lnTo>
                  <a:lnTo>
                    <a:pt x="1144" y="964"/>
                  </a:lnTo>
                  <a:lnTo>
                    <a:pt x="1139" y="968"/>
                  </a:lnTo>
                  <a:lnTo>
                    <a:pt x="1132" y="972"/>
                  </a:lnTo>
                  <a:lnTo>
                    <a:pt x="1127" y="975"/>
                  </a:lnTo>
                  <a:lnTo>
                    <a:pt x="1120" y="978"/>
                  </a:lnTo>
                  <a:lnTo>
                    <a:pt x="1115" y="979"/>
                  </a:lnTo>
                  <a:lnTo>
                    <a:pt x="1108" y="980"/>
                  </a:lnTo>
                  <a:lnTo>
                    <a:pt x="1102" y="979"/>
                  </a:lnTo>
                  <a:lnTo>
                    <a:pt x="1095" y="978"/>
                  </a:lnTo>
                  <a:lnTo>
                    <a:pt x="1089" y="976"/>
                  </a:lnTo>
                  <a:lnTo>
                    <a:pt x="1081" y="973"/>
                  </a:lnTo>
                  <a:lnTo>
                    <a:pt x="1075" y="970"/>
                  </a:lnTo>
                  <a:lnTo>
                    <a:pt x="1068" y="966"/>
                  </a:lnTo>
                  <a:lnTo>
                    <a:pt x="1061" y="960"/>
                  </a:lnTo>
                  <a:lnTo>
                    <a:pt x="1053" y="955"/>
                  </a:lnTo>
                  <a:lnTo>
                    <a:pt x="971" y="884"/>
                  </a:lnTo>
                  <a:lnTo>
                    <a:pt x="954" y="903"/>
                  </a:lnTo>
                  <a:lnTo>
                    <a:pt x="952" y="905"/>
                  </a:lnTo>
                  <a:lnTo>
                    <a:pt x="951" y="905"/>
                  </a:lnTo>
                  <a:lnTo>
                    <a:pt x="947" y="905"/>
                  </a:lnTo>
                  <a:lnTo>
                    <a:pt x="945" y="905"/>
                  </a:lnTo>
                  <a:lnTo>
                    <a:pt x="939" y="902"/>
                  </a:lnTo>
                  <a:lnTo>
                    <a:pt x="929" y="894"/>
                  </a:lnTo>
                  <a:lnTo>
                    <a:pt x="925" y="890"/>
                  </a:lnTo>
                  <a:lnTo>
                    <a:pt x="920" y="887"/>
                  </a:lnTo>
                  <a:lnTo>
                    <a:pt x="918" y="884"/>
                  </a:lnTo>
                  <a:lnTo>
                    <a:pt x="916" y="880"/>
                  </a:lnTo>
                  <a:lnTo>
                    <a:pt x="915" y="878"/>
                  </a:lnTo>
                  <a:lnTo>
                    <a:pt x="915" y="876"/>
                  </a:lnTo>
                  <a:lnTo>
                    <a:pt x="916" y="874"/>
                  </a:lnTo>
                  <a:lnTo>
                    <a:pt x="917" y="872"/>
                  </a:lnTo>
                  <a:lnTo>
                    <a:pt x="933" y="852"/>
                  </a:lnTo>
                  <a:lnTo>
                    <a:pt x="898" y="821"/>
                  </a:lnTo>
                  <a:lnTo>
                    <a:pt x="895" y="820"/>
                  </a:lnTo>
                  <a:lnTo>
                    <a:pt x="894" y="818"/>
                  </a:lnTo>
                  <a:lnTo>
                    <a:pt x="894" y="815"/>
                  </a:lnTo>
                  <a:lnTo>
                    <a:pt x="895" y="812"/>
                  </a:lnTo>
                  <a:lnTo>
                    <a:pt x="898" y="808"/>
                  </a:lnTo>
                  <a:lnTo>
                    <a:pt x="900" y="804"/>
                  </a:lnTo>
                  <a:lnTo>
                    <a:pt x="904" y="798"/>
                  </a:lnTo>
                  <a:lnTo>
                    <a:pt x="909" y="792"/>
                  </a:lnTo>
                  <a:lnTo>
                    <a:pt x="915" y="786"/>
                  </a:lnTo>
                  <a:lnTo>
                    <a:pt x="919" y="781"/>
                  </a:lnTo>
                  <a:lnTo>
                    <a:pt x="923" y="778"/>
                  </a:lnTo>
                  <a:lnTo>
                    <a:pt x="927" y="775"/>
                  </a:lnTo>
                  <a:lnTo>
                    <a:pt x="930" y="774"/>
                  </a:lnTo>
                  <a:lnTo>
                    <a:pt x="932" y="774"/>
                  </a:lnTo>
                  <a:lnTo>
                    <a:pt x="934" y="774"/>
                  </a:lnTo>
                  <a:lnTo>
                    <a:pt x="936" y="775"/>
                  </a:lnTo>
                  <a:lnTo>
                    <a:pt x="972" y="807"/>
                  </a:lnTo>
                  <a:lnTo>
                    <a:pt x="1002" y="771"/>
                  </a:lnTo>
                  <a:lnTo>
                    <a:pt x="1005" y="770"/>
                  </a:lnTo>
                  <a:lnTo>
                    <a:pt x="1006" y="769"/>
                  </a:lnTo>
                  <a:lnTo>
                    <a:pt x="1008" y="769"/>
                  </a:lnTo>
                  <a:lnTo>
                    <a:pt x="1011" y="769"/>
                  </a:lnTo>
                  <a:lnTo>
                    <a:pt x="1014" y="771"/>
                  </a:lnTo>
                  <a:lnTo>
                    <a:pt x="1017" y="773"/>
                  </a:lnTo>
                  <a:lnTo>
                    <a:pt x="1022" y="777"/>
                  </a:lnTo>
                  <a:lnTo>
                    <a:pt x="1027" y="780"/>
                  </a:lnTo>
                  <a:lnTo>
                    <a:pt x="1035" y="787"/>
                  </a:lnTo>
                  <a:lnTo>
                    <a:pt x="1040" y="794"/>
                  </a:lnTo>
                  <a:lnTo>
                    <a:pt x="1041" y="797"/>
                  </a:lnTo>
                  <a:lnTo>
                    <a:pt x="1041" y="799"/>
                  </a:lnTo>
                  <a:lnTo>
                    <a:pt x="1040" y="801"/>
                  </a:lnTo>
                  <a:lnTo>
                    <a:pt x="1039" y="803"/>
                  </a:lnTo>
                  <a:lnTo>
                    <a:pt x="1010" y="838"/>
                  </a:lnTo>
                  <a:lnTo>
                    <a:pt x="1086" y="903"/>
                  </a:lnTo>
                  <a:lnTo>
                    <a:pt x="1092" y="908"/>
                  </a:lnTo>
                  <a:lnTo>
                    <a:pt x="1097" y="912"/>
                  </a:lnTo>
                  <a:lnTo>
                    <a:pt x="1104" y="915"/>
                  </a:lnTo>
                  <a:lnTo>
                    <a:pt x="1108" y="916"/>
                  </a:lnTo>
                  <a:lnTo>
                    <a:pt x="1114" y="916"/>
                  </a:lnTo>
                  <a:lnTo>
                    <a:pt x="1119" y="915"/>
                  </a:lnTo>
                  <a:lnTo>
                    <a:pt x="1123" y="912"/>
                  </a:lnTo>
                  <a:lnTo>
                    <a:pt x="1128" y="906"/>
                  </a:lnTo>
                  <a:lnTo>
                    <a:pt x="1131" y="903"/>
                  </a:lnTo>
                  <a:lnTo>
                    <a:pt x="1133" y="900"/>
                  </a:lnTo>
                  <a:lnTo>
                    <a:pt x="1134" y="897"/>
                  </a:lnTo>
                  <a:lnTo>
                    <a:pt x="1136" y="893"/>
                  </a:lnTo>
                  <a:lnTo>
                    <a:pt x="1137" y="891"/>
                  </a:lnTo>
                  <a:lnTo>
                    <a:pt x="1137" y="888"/>
                  </a:lnTo>
                  <a:lnTo>
                    <a:pt x="1139" y="887"/>
                  </a:lnTo>
                  <a:lnTo>
                    <a:pt x="1140" y="885"/>
                  </a:lnTo>
                  <a:lnTo>
                    <a:pt x="1141" y="884"/>
                  </a:lnTo>
                  <a:lnTo>
                    <a:pt x="1142" y="884"/>
                  </a:lnTo>
                  <a:lnTo>
                    <a:pt x="1144" y="884"/>
                  </a:lnTo>
                  <a:lnTo>
                    <a:pt x="1146" y="884"/>
                  </a:lnTo>
                  <a:lnTo>
                    <a:pt x="1148" y="886"/>
                  </a:lnTo>
                  <a:lnTo>
                    <a:pt x="1151" y="888"/>
                  </a:lnTo>
                  <a:lnTo>
                    <a:pt x="1156" y="890"/>
                  </a:lnTo>
                  <a:lnTo>
                    <a:pt x="1160" y="894"/>
                  </a:lnTo>
                  <a:close/>
                  <a:moveTo>
                    <a:pt x="1267" y="648"/>
                  </a:moveTo>
                  <a:lnTo>
                    <a:pt x="1277" y="658"/>
                  </a:lnTo>
                  <a:lnTo>
                    <a:pt x="1285" y="666"/>
                  </a:lnTo>
                  <a:lnTo>
                    <a:pt x="1293" y="677"/>
                  </a:lnTo>
                  <a:lnTo>
                    <a:pt x="1300" y="687"/>
                  </a:lnTo>
                  <a:lnTo>
                    <a:pt x="1304" y="697"/>
                  </a:lnTo>
                  <a:lnTo>
                    <a:pt x="1308" y="707"/>
                  </a:lnTo>
                  <a:lnTo>
                    <a:pt x="1311" y="718"/>
                  </a:lnTo>
                  <a:lnTo>
                    <a:pt x="1314" y="729"/>
                  </a:lnTo>
                  <a:lnTo>
                    <a:pt x="1314" y="740"/>
                  </a:lnTo>
                  <a:lnTo>
                    <a:pt x="1312" y="751"/>
                  </a:lnTo>
                  <a:lnTo>
                    <a:pt x="1310" y="761"/>
                  </a:lnTo>
                  <a:lnTo>
                    <a:pt x="1307" y="772"/>
                  </a:lnTo>
                  <a:lnTo>
                    <a:pt x="1303" y="783"/>
                  </a:lnTo>
                  <a:lnTo>
                    <a:pt x="1296" y="795"/>
                  </a:lnTo>
                  <a:lnTo>
                    <a:pt x="1289" y="806"/>
                  </a:lnTo>
                  <a:lnTo>
                    <a:pt x="1279" y="817"/>
                  </a:lnTo>
                  <a:lnTo>
                    <a:pt x="1270" y="826"/>
                  </a:lnTo>
                  <a:lnTo>
                    <a:pt x="1261" y="835"/>
                  </a:lnTo>
                  <a:lnTo>
                    <a:pt x="1251" y="841"/>
                  </a:lnTo>
                  <a:lnTo>
                    <a:pt x="1240" y="848"/>
                  </a:lnTo>
                  <a:lnTo>
                    <a:pt x="1230" y="852"/>
                  </a:lnTo>
                  <a:lnTo>
                    <a:pt x="1221" y="855"/>
                  </a:lnTo>
                  <a:lnTo>
                    <a:pt x="1210" y="858"/>
                  </a:lnTo>
                  <a:lnTo>
                    <a:pt x="1200" y="859"/>
                  </a:lnTo>
                  <a:lnTo>
                    <a:pt x="1190" y="858"/>
                  </a:lnTo>
                  <a:lnTo>
                    <a:pt x="1180" y="855"/>
                  </a:lnTo>
                  <a:lnTo>
                    <a:pt x="1170" y="853"/>
                  </a:lnTo>
                  <a:lnTo>
                    <a:pt x="1159" y="849"/>
                  </a:lnTo>
                  <a:lnTo>
                    <a:pt x="1148" y="844"/>
                  </a:lnTo>
                  <a:lnTo>
                    <a:pt x="1139" y="837"/>
                  </a:lnTo>
                  <a:lnTo>
                    <a:pt x="1128" y="828"/>
                  </a:lnTo>
                  <a:lnTo>
                    <a:pt x="1118" y="820"/>
                  </a:lnTo>
                  <a:lnTo>
                    <a:pt x="1108" y="811"/>
                  </a:lnTo>
                  <a:lnTo>
                    <a:pt x="1100" y="801"/>
                  </a:lnTo>
                  <a:lnTo>
                    <a:pt x="1092" y="792"/>
                  </a:lnTo>
                  <a:lnTo>
                    <a:pt x="1086" y="782"/>
                  </a:lnTo>
                  <a:lnTo>
                    <a:pt x="1080" y="771"/>
                  </a:lnTo>
                  <a:lnTo>
                    <a:pt x="1076" y="760"/>
                  </a:lnTo>
                  <a:lnTo>
                    <a:pt x="1074" y="750"/>
                  </a:lnTo>
                  <a:lnTo>
                    <a:pt x="1072" y="740"/>
                  </a:lnTo>
                  <a:lnTo>
                    <a:pt x="1072" y="729"/>
                  </a:lnTo>
                  <a:lnTo>
                    <a:pt x="1072" y="717"/>
                  </a:lnTo>
                  <a:lnTo>
                    <a:pt x="1074" y="706"/>
                  </a:lnTo>
                  <a:lnTo>
                    <a:pt x="1077" y="696"/>
                  </a:lnTo>
                  <a:lnTo>
                    <a:pt x="1082" y="685"/>
                  </a:lnTo>
                  <a:lnTo>
                    <a:pt x="1089" y="674"/>
                  </a:lnTo>
                  <a:lnTo>
                    <a:pt x="1096" y="663"/>
                  </a:lnTo>
                  <a:lnTo>
                    <a:pt x="1105" y="652"/>
                  </a:lnTo>
                  <a:lnTo>
                    <a:pt x="1115" y="641"/>
                  </a:lnTo>
                  <a:lnTo>
                    <a:pt x="1124" y="633"/>
                  </a:lnTo>
                  <a:lnTo>
                    <a:pt x="1134" y="626"/>
                  </a:lnTo>
                  <a:lnTo>
                    <a:pt x="1144" y="620"/>
                  </a:lnTo>
                  <a:lnTo>
                    <a:pt x="1154" y="616"/>
                  </a:lnTo>
                  <a:lnTo>
                    <a:pt x="1164" y="612"/>
                  </a:lnTo>
                  <a:lnTo>
                    <a:pt x="1174" y="610"/>
                  </a:lnTo>
                  <a:lnTo>
                    <a:pt x="1184" y="610"/>
                  </a:lnTo>
                  <a:lnTo>
                    <a:pt x="1195" y="610"/>
                  </a:lnTo>
                  <a:lnTo>
                    <a:pt x="1204" y="612"/>
                  </a:lnTo>
                  <a:lnTo>
                    <a:pt x="1215" y="616"/>
                  </a:lnTo>
                  <a:lnTo>
                    <a:pt x="1225" y="620"/>
                  </a:lnTo>
                  <a:lnTo>
                    <a:pt x="1236" y="625"/>
                  </a:lnTo>
                  <a:lnTo>
                    <a:pt x="1247" y="632"/>
                  </a:lnTo>
                  <a:lnTo>
                    <a:pt x="1256" y="639"/>
                  </a:lnTo>
                  <a:lnTo>
                    <a:pt x="1267" y="648"/>
                  </a:lnTo>
                  <a:close/>
                  <a:moveTo>
                    <a:pt x="1227" y="696"/>
                  </a:moveTo>
                  <a:lnTo>
                    <a:pt x="1216" y="686"/>
                  </a:lnTo>
                  <a:lnTo>
                    <a:pt x="1204" y="678"/>
                  </a:lnTo>
                  <a:lnTo>
                    <a:pt x="1199" y="675"/>
                  </a:lnTo>
                  <a:lnTo>
                    <a:pt x="1193" y="672"/>
                  </a:lnTo>
                  <a:lnTo>
                    <a:pt x="1187" y="670"/>
                  </a:lnTo>
                  <a:lnTo>
                    <a:pt x="1182" y="669"/>
                  </a:lnTo>
                  <a:lnTo>
                    <a:pt x="1176" y="669"/>
                  </a:lnTo>
                  <a:lnTo>
                    <a:pt x="1171" y="669"/>
                  </a:lnTo>
                  <a:lnTo>
                    <a:pt x="1166" y="669"/>
                  </a:lnTo>
                  <a:lnTo>
                    <a:pt x="1160" y="671"/>
                  </a:lnTo>
                  <a:lnTo>
                    <a:pt x="1155" y="673"/>
                  </a:lnTo>
                  <a:lnTo>
                    <a:pt x="1149" y="676"/>
                  </a:lnTo>
                  <a:lnTo>
                    <a:pt x="1144" y="680"/>
                  </a:lnTo>
                  <a:lnTo>
                    <a:pt x="1139" y="685"/>
                  </a:lnTo>
                  <a:lnTo>
                    <a:pt x="1135" y="690"/>
                  </a:lnTo>
                  <a:lnTo>
                    <a:pt x="1131" y="696"/>
                  </a:lnTo>
                  <a:lnTo>
                    <a:pt x="1129" y="701"/>
                  </a:lnTo>
                  <a:lnTo>
                    <a:pt x="1127" y="706"/>
                  </a:lnTo>
                  <a:lnTo>
                    <a:pt x="1126" y="712"/>
                  </a:lnTo>
                  <a:lnTo>
                    <a:pt x="1126" y="717"/>
                  </a:lnTo>
                  <a:lnTo>
                    <a:pt x="1126" y="723"/>
                  </a:lnTo>
                  <a:lnTo>
                    <a:pt x="1127" y="728"/>
                  </a:lnTo>
                  <a:lnTo>
                    <a:pt x="1128" y="733"/>
                  </a:lnTo>
                  <a:lnTo>
                    <a:pt x="1130" y="739"/>
                  </a:lnTo>
                  <a:lnTo>
                    <a:pt x="1133" y="744"/>
                  </a:lnTo>
                  <a:lnTo>
                    <a:pt x="1136" y="750"/>
                  </a:lnTo>
                  <a:lnTo>
                    <a:pt x="1145" y="761"/>
                  </a:lnTo>
                  <a:lnTo>
                    <a:pt x="1157" y="772"/>
                  </a:lnTo>
                  <a:lnTo>
                    <a:pt x="1169" y="782"/>
                  </a:lnTo>
                  <a:lnTo>
                    <a:pt x="1180" y="791"/>
                  </a:lnTo>
                  <a:lnTo>
                    <a:pt x="1191" y="796"/>
                  </a:lnTo>
                  <a:lnTo>
                    <a:pt x="1202" y="799"/>
                  </a:lnTo>
                  <a:lnTo>
                    <a:pt x="1209" y="800"/>
                  </a:lnTo>
                  <a:lnTo>
                    <a:pt x="1214" y="800"/>
                  </a:lnTo>
                  <a:lnTo>
                    <a:pt x="1220" y="799"/>
                  </a:lnTo>
                  <a:lnTo>
                    <a:pt x="1225" y="797"/>
                  </a:lnTo>
                  <a:lnTo>
                    <a:pt x="1230" y="795"/>
                  </a:lnTo>
                  <a:lnTo>
                    <a:pt x="1235" y="792"/>
                  </a:lnTo>
                  <a:lnTo>
                    <a:pt x="1240" y="787"/>
                  </a:lnTo>
                  <a:lnTo>
                    <a:pt x="1245" y="783"/>
                  </a:lnTo>
                  <a:lnTo>
                    <a:pt x="1250" y="778"/>
                  </a:lnTo>
                  <a:lnTo>
                    <a:pt x="1253" y="772"/>
                  </a:lnTo>
                  <a:lnTo>
                    <a:pt x="1255" y="767"/>
                  </a:lnTo>
                  <a:lnTo>
                    <a:pt x="1257" y="761"/>
                  </a:lnTo>
                  <a:lnTo>
                    <a:pt x="1258" y="756"/>
                  </a:lnTo>
                  <a:lnTo>
                    <a:pt x="1260" y="751"/>
                  </a:lnTo>
                  <a:lnTo>
                    <a:pt x="1260" y="745"/>
                  </a:lnTo>
                  <a:lnTo>
                    <a:pt x="1258" y="740"/>
                  </a:lnTo>
                  <a:lnTo>
                    <a:pt x="1256" y="734"/>
                  </a:lnTo>
                  <a:lnTo>
                    <a:pt x="1254" y="729"/>
                  </a:lnTo>
                  <a:lnTo>
                    <a:pt x="1252" y="724"/>
                  </a:lnTo>
                  <a:lnTo>
                    <a:pt x="1248" y="718"/>
                  </a:lnTo>
                  <a:lnTo>
                    <a:pt x="1239" y="706"/>
                  </a:lnTo>
                  <a:lnTo>
                    <a:pt x="1227" y="696"/>
                  </a:lnTo>
                  <a:close/>
                  <a:moveTo>
                    <a:pt x="1344" y="450"/>
                  </a:moveTo>
                  <a:lnTo>
                    <a:pt x="1349" y="457"/>
                  </a:lnTo>
                  <a:lnTo>
                    <a:pt x="1352" y="461"/>
                  </a:lnTo>
                  <a:lnTo>
                    <a:pt x="1356" y="465"/>
                  </a:lnTo>
                  <a:lnTo>
                    <a:pt x="1358" y="469"/>
                  </a:lnTo>
                  <a:lnTo>
                    <a:pt x="1359" y="471"/>
                  </a:lnTo>
                  <a:lnTo>
                    <a:pt x="1359" y="473"/>
                  </a:lnTo>
                  <a:lnTo>
                    <a:pt x="1358" y="475"/>
                  </a:lnTo>
                  <a:lnTo>
                    <a:pt x="1357" y="476"/>
                  </a:lnTo>
                  <a:lnTo>
                    <a:pt x="1356" y="478"/>
                  </a:lnTo>
                  <a:lnTo>
                    <a:pt x="1354" y="479"/>
                  </a:lnTo>
                  <a:lnTo>
                    <a:pt x="1350" y="480"/>
                  </a:lnTo>
                  <a:lnTo>
                    <a:pt x="1348" y="482"/>
                  </a:lnTo>
                  <a:lnTo>
                    <a:pt x="1345" y="483"/>
                  </a:lnTo>
                  <a:lnTo>
                    <a:pt x="1343" y="485"/>
                  </a:lnTo>
                  <a:lnTo>
                    <a:pt x="1339" y="487"/>
                  </a:lnTo>
                  <a:lnTo>
                    <a:pt x="1336" y="489"/>
                  </a:lnTo>
                  <a:lnTo>
                    <a:pt x="1333" y="493"/>
                  </a:lnTo>
                  <a:lnTo>
                    <a:pt x="1330" y="498"/>
                  </a:lnTo>
                  <a:lnTo>
                    <a:pt x="1329" y="503"/>
                  </a:lnTo>
                  <a:lnTo>
                    <a:pt x="1328" y="510"/>
                  </a:lnTo>
                  <a:lnTo>
                    <a:pt x="1327" y="517"/>
                  </a:lnTo>
                  <a:lnTo>
                    <a:pt x="1327" y="526"/>
                  </a:lnTo>
                  <a:lnTo>
                    <a:pt x="1328" y="536"/>
                  </a:lnTo>
                  <a:lnTo>
                    <a:pt x="1330" y="547"/>
                  </a:lnTo>
                  <a:lnTo>
                    <a:pt x="1423" y="643"/>
                  </a:lnTo>
                  <a:lnTo>
                    <a:pt x="1424" y="645"/>
                  </a:lnTo>
                  <a:lnTo>
                    <a:pt x="1424" y="647"/>
                  </a:lnTo>
                  <a:lnTo>
                    <a:pt x="1424" y="649"/>
                  </a:lnTo>
                  <a:lnTo>
                    <a:pt x="1423" y="652"/>
                  </a:lnTo>
                  <a:lnTo>
                    <a:pt x="1421" y="656"/>
                  </a:lnTo>
                  <a:lnTo>
                    <a:pt x="1417" y="660"/>
                  </a:lnTo>
                  <a:lnTo>
                    <a:pt x="1413" y="664"/>
                  </a:lnTo>
                  <a:lnTo>
                    <a:pt x="1408" y="671"/>
                  </a:lnTo>
                  <a:lnTo>
                    <a:pt x="1401" y="676"/>
                  </a:lnTo>
                  <a:lnTo>
                    <a:pt x="1397" y="680"/>
                  </a:lnTo>
                  <a:lnTo>
                    <a:pt x="1392" y="683"/>
                  </a:lnTo>
                  <a:lnTo>
                    <a:pt x="1388" y="685"/>
                  </a:lnTo>
                  <a:lnTo>
                    <a:pt x="1386" y="686"/>
                  </a:lnTo>
                  <a:lnTo>
                    <a:pt x="1383" y="686"/>
                  </a:lnTo>
                  <a:lnTo>
                    <a:pt x="1381" y="686"/>
                  </a:lnTo>
                  <a:lnTo>
                    <a:pt x="1379" y="685"/>
                  </a:lnTo>
                  <a:lnTo>
                    <a:pt x="1231" y="531"/>
                  </a:lnTo>
                  <a:lnTo>
                    <a:pt x="1230" y="529"/>
                  </a:lnTo>
                  <a:lnTo>
                    <a:pt x="1229" y="527"/>
                  </a:lnTo>
                  <a:lnTo>
                    <a:pt x="1229" y="525"/>
                  </a:lnTo>
                  <a:lnTo>
                    <a:pt x="1230" y="523"/>
                  </a:lnTo>
                  <a:lnTo>
                    <a:pt x="1233" y="519"/>
                  </a:lnTo>
                  <a:lnTo>
                    <a:pt x="1235" y="515"/>
                  </a:lnTo>
                  <a:lnTo>
                    <a:pt x="1239" y="512"/>
                  </a:lnTo>
                  <a:lnTo>
                    <a:pt x="1243" y="506"/>
                  </a:lnTo>
                  <a:lnTo>
                    <a:pt x="1249" y="502"/>
                  </a:lnTo>
                  <a:lnTo>
                    <a:pt x="1253" y="498"/>
                  </a:lnTo>
                  <a:lnTo>
                    <a:pt x="1256" y="496"/>
                  </a:lnTo>
                  <a:lnTo>
                    <a:pt x="1260" y="495"/>
                  </a:lnTo>
                  <a:lnTo>
                    <a:pt x="1262" y="493"/>
                  </a:lnTo>
                  <a:lnTo>
                    <a:pt x="1265" y="493"/>
                  </a:lnTo>
                  <a:lnTo>
                    <a:pt x="1266" y="495"/>
                  </a:lnTo>
                  <a:lnTo>
                    <a:pt x="1268" y="496"/>
                  </a:lnTo>
                  <a:lnTo>
                    <a:pt x="1287" y="515"/>
                  </a:lnTo>
                  <a:lnTo>
                    <a:pt x="1284" y="501"/>
                  </a:lnTo>
                  <a:lnTo>
                    <a:pt x="1284" y="490"/>
                  </a:lnTo>
                  <a:lnTo>
                    <a:pt x="1284" y="479"/>
                  </a:lnTo>
                  <a:lnTo>
                    <a:pt x="1285" y="471"/>
                  </a:lnTo>
                  <a:lnTo>
                    <a:pt x="1288" y="464"/>
                  </a:lnTo>
                  <a:lnTo>
                    <a:pt x="1291" y="458"/>
                  </a:lnTo>
                  <a:lnTo>
                    <a:pt x="1295" y="451"/>
                  </a:lnTo>
                  <a:lnTo>
                    <a:pt x="1300" y="447"/>
                  </a:lnTo>
                  <a:lnTo>
                    <a:pt x="1302" y="445"/>
                  </a:lnTo>
                  <a:lnTo>
                    <a:pt x="1305" y="443"/>
                  </a:lnTo>
                  <a:lnTo>
                    <a:pt x="1307" y="440"/>
                  </a:lnTo>
                  <a:lnTo>
                    <a:pt x="1310" y="438"/>
                  </a:lnTo>
                  <a:lnTo>
                    <a:pt x="1314" y="436"/>
                  </a:lnTo>
                  <a:lnTo>
                    <a:pt x="1317" y="435"/>
                  </a:lnTo>
                  <a:lnTo>
                    <a:pt x="1319" y="434"/>
                  </a:lnTo>
                  <a:lnTo>
                    <a:pt x="1321" y="434"/>
                  </a:lnTo>
                  <a:lnTo>
                    <a:pt x="1323" y="434"/>
                  </a:lnTo>
                  <a:lnTo>
                    <a:pt x="1324" y="434"/>
                  </a:lnTo>
                  <a:lnTo>
                    <a:pt x="1327" y="435"/>
                  </a:lnTo>
                  <a:lnTo>
                    <a:pt x="1329" y="436"/>
                  </a:lnTo>
                  <a:lnTo>
                    <a:pt x="1331" y="438"/>
                  </a:lnTo>
                  <a:lnTo>
                    <a:pt x="1334" y="442"/>
                  </a:lnTo>
                  <a:lnTo>
                    <a:pt x="1338" y="445"/>
                  </a:lnTo>
                  <a:lnTo>
                    <a:pt x="1344" y="450"/>
                  </a:lnTo>
                  <a:close/>
                  <a:moveTo>
                    <a:pt x="1725" y="350"/>
                  </a:moveTo>
                  <a:lnTo>
                    <a:pt x="1727" y="352"/>
                  </a:lnTo>
                  <a:lnTo>
                    <a:pt x="1727" y="354"/>
                  </a:lnTo>
                  <a:lnTo>
                    <a:pt x="1727" y="356"/>
                  </a:lnTo>
                  <a:lnTo>
                    <a:pt x="1726" y="359"/>
                  </a:lnTo>
                  <a:lnTo>
                    <a:pt x="1724" y="363"/>
                  </a:lnTo>
                  <a:lnTo>
                    <a:pt x="1721" y="367"/>
                  </a:lnTo>
                  <a:lnTo>
                    <a:pt x="1716" y="372"/>
                  </a:lnTo>
                  <a:lnTo>
                    <a:pt x="1710" y="379"/>
                  </a:lnTo>
                  <a:lnTo>
                    <a:pt x="1704" y="384"/>
                  </a:lnTo>
                  <a:lnTo>
                    <a:pt x="1698" y="389"/>
                  </a:lnTo>
                  <a:lnTo>
                    <a:pt x="1694" y="393"/>
                  </a:lnTo>
                  <a:lnTo>
                    <a:pt x="1690" y="395"/>
                  </a:lnTo>
                  <a:lnTo>
                    <a:pt x="1686" y="396"/>
                  </a:lnTo>
                  <a:lnTo>
                    <a:pt x="1683" y="397"/>
                  </a:lnTo>
                  <a:lnTo>
                    <a:pt x="1680" y="397"/>
                  </a:lnTo>
                  <a:lnTo>
                    <a:pt x="1677" y="396"/>
                  </a:lnTo>
                  <a:lnTo>
                    <a:pt x="1548" y="365"/>
                  </a:lnTo>
                  <a:lnTo>
                    <a:pt x="1627" y="446"/>
                  </a:lnTo>
                  <a:lnTo>
                    <a:pt x="1628" y="447"/>
                  </a:lnTo>
                  <a:lnTo>
                    <a:pt x="1628" y="449"/>
                  </a:lnTo>
                  <a:lnTo>
                    <a:pt x="1628" y="452"/>
                  </a:lnTo>
                  <a:lnTo>
                    <a:pt x="1627" y="456"/>
                  </a:lnTo>
                  <a:lnTo>
                    <a:pt x="1625" y="459"/>
                  </a:lnTo>
                  <a:lnTo>
                    <a:pt x="1621" y="463"/>
                  </a:lnTo>
                  <a:lnTo>
                    <a:pt x="1617" y="467"/>
                  </a:lnTo>
                  <a:lnTo>
                    <a:pt x="1612" y="473"/>
                  </a:lnTo>
                  <a:lnTo>
                    <a:pt x="1605" y="478"/>
                  </a:lnTo>
                  <a:lnTo>
                    <a:pt x="1601" y="483"/>
                  </a:lnTo>
                  <a:lnTo>
                    <a:pt x="1597" y="486"/>
                  </a:lnTo>
                  <a:lnTo>
                    <a:pt x="1592" y="488"/>
                  </a:lnTo>
                  <a:lnTo>
                    <a:pt x="1590" y="489"/>
                  </a:lnTo>
                  <a:lnTo>
                    <a:pt x="1587" y="489"/>
                  </a:lnTo>
                  <a:lnTo>
                    <a:pt x="1585" y="489"/>
                  </a:lnTo>
                  <a:lnTo>
                    <a:pt x="1584" y="487"/>
                  </a:lnTo>
                  <a:lnTo>
                    <a:pt x="1365" y="262"/>
                  </a:lnTo>
                  <a:lnTo>
                    <a:pt x="1364" y="260"/>
                  </a:lnTo>
                  <a:lnTo>
                    <a:pt x="1363" y="258"/>
                  </a:lnTo>
                  <a:lnTo>
                    <a:pt x="1363" y="255"/>
                  </a:lnTo>
                  <a:lnTo>
                    <a:pt x="1365" y="252"/>
                  </a:lnTo>
                  <a:lnTo>
                    <a:pt x="1366" y="248"/>
                  </a:lnTo>
                  <a:lnTo>
                    <a:pt x="1370" y="244"/>
                  </a:lnTo>
                  <a:lnTo>
                    <a:pt x="1374" y="239"/>
                  </a:lnTo>
                  <a:lnTo>
                    <a:pt x="1379" y="233"/>
                  </a:lnTo>
                  <a:lnTo>
                    <a:pt x="1386" y="228"/>
                  </a:lnTo>
                  <a:lnTo>
                    <a:pt x="1391" y="224"/>
                  </a:lnTo>
                  <a:lnTo>
                    <a:pt x="1396" y="221"/>
                  </a:lnTo>
                  <a:lnTo>
                    <a:pt x="1399" y="219"/>
                  </a:lnTo>
                  <a:lnTo>
                    <a:pt x="1402" y="218"/>
                  </a:lnTo>
                  <a:lnTo>
                    <a:pt x="1404" y="218"/>
                  </a:lnTo>
                  <a:lnTo>
                    <a:pt x="1406" y="219"/>
                  </a:lnTo>
                  <a:lnTo>
                    <a:pt x="1409" y="220"/>
                  </a:lnTo>
                  <a:lnTo>
                    <a:pt x="1538" y="354"/>
                  </a:lnTo>
                  <a:lnTo>
                    <a:pt x="1525" y="249"/>
                  </a:lnTo>
                  <a:lnTo>
                    <a:pt x="1524" y="246"/>
                  </a:lnTo>
                  <a:lnTo>
                    <a:pt x="1524" y="243"/>
                  </a:lnTo>
                  <a:lnTo>
                    <a:pt x="1525" y="239"/>
                  </a:lnTo>
                  <a:lnTo>
                    <a:pt x="1526" y="236"/>
                  </a:lnTo>
                  <a:lnTo>
                    <a:pt x="1529" y="233"/>
                  </a:lnTo>
                  <a:lnTo>
                    <a:pt x="1533" y="229"/>
                  </a:lnTo>
                  <a:lnTo>
                    <a:pt x="1537" y="223"/>
                  </a:lnTo>
                  <a:lnTo>
                    <a:pt x="1543" y="218"/>
                  </a:lnTo>
                  <a:lnTo>
                    <a:pt x="1549" y="212"/>
                  </a:lnTo>
                  <a:lnTo>
                    <a:pt x="1553" y="208"/>
                  </a:lnTo>
                  <a:lnTo>
                    <a:pt x="1558" y="205"/>
                  </a:lnTo>
                  <a:lnTo>
                    <a:pt x="1562" y="202"/>
                  </a:lnTo>
                  <a:lnTo>
                    <a:pt x="1565" y="201"/>
                  </a:lnTo>
                  <a:lnTo>
                    <a:pt x="1567" y="201"/>
                  </a:lnTo>
                  <a:lnTo>
                    <a:pt x="1570" y="202"/>
                  </a:lnTo>
                  <a:lnTo>
                    <a:pt x="1572" y="203"/>
                  </a:lnTo>
                  <a:lnTo>
                    <a:pt x="1574" y="206"/>
                  </a:lnTo>
                  <a:lnTo>
                    <a:pt x="1576" y="209"/>
                  </a:lnTo>
                  <a:lnTo>
                    <a:pt x="1577" y="215"/>
                  </a:lnTo>
                  <a:lnTo>
                    <a:pt x="1578" y="220"/>
                  </a:lnTo>
                  <a:lnTo>
                    <a:pt x="1583" y="314"/>
                  </a:lnTo>
                  <a:lnTo>
                    <a:pt x="1711" y="343"/>
                  </a:lnTo>
                  <a:lnTo>
                    <a:pt x="1717" y="345"/>
                  </a:lnTo>
                  <a:lnTo>
                    <a:pt x="1720" y="346"/>
                  </a:lnTo>
                  <a:lnTo>
                    <a:pt x="1723" y="349"/>
                  </a:lnTo>
                  <a:lnTo>
                    <a:pt x="1725" y="350"/>
                  </a:lnTo>
                  <a:close/>
                  <a:moveTo>
                    <a:pt x="1801" y="289"/>
                  </a:moveTo>
                  <a:lnTo>
                    <a:pt x="1803" y="291"/>
                  </a:lnTo>
                  <a:lnTo>
                    <a:pt x="1803" y="294"/>
                  </a:lnTo>
                  <a:lnTo>
                    <a:pt x="1803" y="296"/>
                  </a:lnTo>
                  <a:lnTo>
                    <a:pt x="1801" y="299"/>
                  </a:lnTo>
                  <a:lnTo>
                    <a:pt x="1799" y="302"/>
                  </a:lnTo>
                  <a:lnTo>
                    <a:pt x="1795" y="306"/>
                  </a:lnTo>
                  <a:lnTo>
                    <a:pt x="1791" y="311"/>
                  </a:lnTo>
                  <a:lnTo>
                    <a:pt x="1785" y="316"/>
                  </a:lnTo>
                  <a:lnTo>
                    <a:pt x="1779" y="322"/>
                  </a:lnTo>
                  <a:lnTo>
                    <a:pt x="1774" y="326"/>
                  </a:lnTo>
                  <a:lnTo>
                    <a:pt x="1770" y="328"/>
                  </a:lnTo>
                  <a:lnTo>
                    <a:pt x="1765" y="330"/>
                  </a:lnTo>
                  <a:lnTo>
                    <a:pt x="1762" y="331"/>
                  </a:lnTo>
                  <a:lnTo>
                    <a:pt x="1760" y="331"/>
                  </a:lnTo>
                  <a:lnTo>
                    <a:pt x="1758" y="330"/>
                  </a:lnTo>
                  <a:lnTo>
                    <a:pt x="1757" y="329"/>
                  </a:lnTo>
                  <a:lnTo>
                    <a:pt x="1617" y="169"/>
                  </a:lnTo>
                  <a:lnTo>
                    <a:pt x="1615" y="167"/>
                  </a:lnTo>
                  <a:lnTo>
                    <a:pt x="1615" y="165"/>
                  </a:lnTo>
                  <a:lnTo>
                    <a:pt x="1615" y="162"/>
                  </a:lnTo>
                  <a:lnTo>
                    <a:pt x="1617" y="160"/>
                  </a:lnTo>
                  <a:lnTo>
                    <a:pt x="1619" y="155"/>
                  </a:lnTo>
                  <a:lnTo>
                    <a:pt x="1623" y="152"/>
                  </a:lnTo>
                  <a:lnTo>
                    <a:pt x="1627" y="147"/>
                  </a:lnTo>
                  <a:lnTo>
                    <a:pt x="1632" y="141"/>
                  </a:lnTo>
                  <a:lnTo>
                    <a:pt x="1639" y="137"/>
                  </a:lnTo>
                  <a:lnTo>
                    <a:pt x="1644" y="132"/>
                  </a:lnTo>
                  <a:lnTo>
                    <a:pt x="1649" y="130"/>
                  </a:lnTo>
                  <a:lnTo>
                    <a:pt x="1653" y="128"/>
                  </a:lnTo>
                  <a:lnTo>
                    <a:pt x="1655" y="127"/>
                  </a:lnTo>
                  <a:lnTo>
                    <a:pt x="1658" y="127"/>
                  </a:lnTo>
                  <a:lnTo>
                    <a:pt x="1660" y="128"/>
                  </a:lnTo>
                  <a:lnTo>
                    <a:pt x="1661" y="129"/>
                  </a:lnTo>
                  <a:lnTo>
                    <a:pt x="1801" y="289"/>
                  </a:lnTo>
                  <a:close/>
                  <a:moveTo>
                    <a:pt x="1618" y="71"/>
                  </a:moveTo>
                  <a:lnTo>
                    <a:pt x="1623" y="78"/>
                  </a:lnTo>
                  <a:lnTo>
                    <a:pt x="1627" y="84"/>
                  </a:lnTo>
                  <a:lnTo>
                    <a:pt x="1628" y="90"/>
                  </a:lnTo>
                  <a:lnTo>
                    <a:pt x="1629" y="95"/>
                  </a:lnTo>
                  <a:lnTo>
                    <a:pt x="1627" y="100"/>
                  </a:lnTo>
                  <a:lnTo>
                    <a:pt x="1624" y="105"/>
                  </a:lnTo>
                  <a:lnTo>
                    <a:pt x="1619" y="112"/>
                  </a:lnTo>
                  <a:lnTo>
                    <a:pt x="1613" y="118"/>
                  </a:lnTo>
                  <a:lnTo>
                    <a:pt x="1605" y="124"/>
                  </a:lnTo>
                  <a:lnTo>
                    <a:pt x="1599" y="128"/>
                  </a:lnTo>
                  <a:lnTo>
                    <a:pt x="1592" y="130"/>
                  </a:lnTo>
                  <a:lnTo>
                    <a:pt x="1588" y="131"/>
                  </a:lnTo>
                  <a:lnTo>
                    <a:pt x="1583" y="130"/>
                  </a:lnTo>
                  <a:lnTo>
                    <a:pt x="1577" y="128"/>
                  </a:lnTo>
                  <a:lnTo>
                    <a:pt x="1572" y="124"/>
                  </a:lnTo>
                  <a:lnTo>
                    <a:pt x="1566" y="117"/>
                  </a:lnTo>
                  <a:lnTo>
                    <a:pt x="1561" y="111"/>
                  </a:lnTo>
                  <a:lnTo>
                    <a:pt x="1558" y="105"/>
                  </a:lnTo>
                  <a:lnTo>
                    <a:pt x="1556" y="99"/>
                  </a:lnTo>
                  <a:lnTo>
                    <a:pt x="1556" y="94"/>
                  </a:lnTo>
                  <a:lnTo>
                    <a:pt x="1557" y="89"/>
                  </a:lnTo>
                  <a:lnTo>
                    <a:pt x="1560" y="83"/>
                  </a:lnTo>
                  <a:lnTo>
                    <a:pt x="1564" y="77"/>
                  </a:lnTo>
                  <a:lnTo>
                    <a:pt x="1572" y="71"/>
                  </a:lnTo>
                  <a:lnTo>
                    <a:pt x="1578" y="64"/>
                  </a:lnTo>
                  <a:lnTo>
                    <a:pt x="1586" y="61"/>
                  </a:lnTo>
                  <a:lnTo>
                    <a:pt x="1591" y="59"/>
                  </a:lnTo>
                  <a:lnTo>
                    <a:pt x="1597" y="58"/>
                  </a:lnTo>
                  <a:lnTo>
                    <a:pt x="1602" y="59"/>
                  </a:lnTo>
                  <a:lnTo>
                    <a:pt x="1606" y="61"/>
                  </a:lnTo>
                  <a:lnTo>
                    <a:pt x="1612" y="65"/>
                  </a:lnTo>
                  <a:lnTo>
                    <a:pt x="1618" y="71"/>
                  </a:lnTo>
                  <a:close/>
                  <a:moveTo>
                    <a:pt x="1927" y="152"/>
                  </a:moveTo>
                  <a:lnTo>
                    <a:pt x="1934" y="158"/>
                  </a:lnTo>
                  <a:lnTo>
                    <a:pt x="1937" y="165"/>
                  </a:lnTo>
                  <a:lnTo>
                    <a:pt x="1939" y="169"/>
                  </a:lnTo>
                  <a:lnTo>
                    <a:pt x="1939" y="172"/>
                  </a:lnTo>
                  <a:lnTo>
                    <a:pt x="1939" y="176"/>
                  </a:lnTo>
                  <a:lnTo>
                    <a:pt x="1938" y="180"/>
                  </a:lnTo>
                  <a:lnTo>
                    <a:pt x="1935" y="184"/>
                  </a:lnTo>
                  <a:lnTo>
                    <a:pt x="1933" y="189"/>
                  </a:lnTo>
                  <a:lnTo>
                    <a:pt x="1928" y="193"/>
                  </a:lnTo>
                  <a:lnTo>
                    <a:pt x="1924" y="198"/>
                  </a:lnTo>
                  <a:lnTo>
                    <a:pt x="1920" y="203"/>
                  </a:lnTo>
                  <a:lnTo>
                    <a:pt x="1915" y="207"/>
                  </a:lnTo>
                  <a:lnTo>
                    <a:pt x="1908" y="212"/>
                  </a:lnTo>
                  <a:lnTo>
                    <a:pt x="1901" y="218"/>
                  </a:lnTo>
                  <a:lnTo>
                    <a:pt x="1895" y="221"/>
                  </a:lnTo>
                  <a:lnTo>
                    <a:pt x="1888" y="224"/>
                  </a:lnTo>
                  <a:lnTo>
                    <a:pt x="1882" y="227"/>
                  </a:lnTo>
                  <a:lnTo>
                    <a:pt x="1875" y="228"/>
                  </a:lnTo>
                  <a:lnTo>
                    <a:pt x="1869" y="229"/>
                  </a:lnTo>
                  <a:lnTo>
                    <a:pt x="1864" y="229"/>
                  </a:lnTo>
                  <a:lnTo>
                    <a:pt x="1857" y="227"/>
                  </a:lnTo>
                  <a:lnTo>
                    <a:pt x="1851" y="225"/>
                  </a:lnTo>
                  <a:lnTo>
                    <a:pt x="1844" y="222"/>
                  </a:lnTo>
                  <a:lnTo>
                    <a:pt x="1838" y="219"/>
                  </a:lnTo>
                  <a:lnTo>
                    <a:pt x="1832" y="215"/>
                  </a:lnTo>
                  <a:lnTo>
                    <a:pt x="1826" y="209"/>
                  </a:lnTo>
                  <a:lnTo>
                    <a:pt x="1819" y="203"/>
                  </a:lnTo>
                  <a:lnTo>
                    <a:pt x="1813" y="196"/>
                  </a:lnTo>
                  <a:lnTo>
                    <a:pt x="1741" y="114"/>
                  </a:lnTo>
                  <a:lnTo>
                    <a:pt x="1722" y="130"/>
                  </a:lnTo>
                  <a:lnTo>
                    <a:pt x="1720" y="131"/>
                  </a:lnTo>
                  <a:lnTo>
                    <a:pt x="1718" y="132"/>
                  </a:lnTo>
                  <a:lnTo>
                    <a:pt x="1716" y="131"/>
                  </a:lnTo>
                  <a:lnTo>
                    <a:pt x="1713" y="131"/>
                  </a:lnTo>
                  <a:lnTo>
                    <a:pt x="1707" y="126"/>
                  </a:lnTo>
                  <a:lnTo>
                    <a:pt x="1698" y="118"/>
                  </a:lnTo>
                  <a:lnTo>
                    <a:pt x="1695" y="113"/>
                  </a:lnTo>
                  <a:lnTo>
                    <a:pt x="1692" y="109"/>
                  </a:lnTo>
                  <a:lnTo>
                    <a:pt x="1690" y="105"/>
                  </a:lnTo>
                  <a:lnTo>
                    <a:pt x="1687" y="102"/>
                  </a:lnTo>
                  <a:lnTo>
                    <a:pt x="1687" y="100"/>
                  </a:lnTo>
                  <a:lnTo>
                    <a:pt x="1687" y="97"/>
                  </a:lnTo>
                  <a:lnTo>
                    <a:pt x="1688" y="96"/>
                  </a:lnTo>
                  <a:lnTo>
                    <a:pt x="1690" y="94"/>
                  </a:lnTo>
                  <a:lnTo>
                    <a:pt x="1709" y="77"/>
                  </a:lnTo>
                  <a:lnTo>
                    <a:pt x="1678" y="41"/>
                  </a:lnTo>
                  <a:lnTo>
                    <a:pt x="1677" y="40"/>
                  </a:lnTo>
                  <a:lnTo>
                    <a:pt x="1676" y="37"/>
                  </a:lnTo>
                  <a:lnTo>
                    <a:pt x="1677" y="34"/>
                  </a:lnTo>
                  <a:lnTo>
                    <a:pt x="1678" y="31"/>
                  </a:lnTo>
                  <a:lnTo>
                    <a:pt x="1680" y="28"/>
                  </a:lnTo>
                  <a:lnTo>
                    <a:pt x="1683" y="23"/>
                  </a:lnTo>
                  <a:lnTo>
                    <a:pt x="1687" y="19"/>
                  </a:lnTo>
                  <a:lnTo>
                    <a:pt x="1694" y="14"/>
                  </a:lnTo>
                  <a:lnTo>
                    <a:pt x="1700" y="8"/>
                  </a:lnTo>
                  <a:lnTo>
                    <a:pt x="1706" y="5"/>
                  </a:lnTo>
                  <a:lnTo>
                    <a:pt x="1710" y="2"/>
                  </a:lnTo>
                  <a:lnTo>
                    <a:pt x="1713" y="0"/>
                  </a:lnTo>
                  <a:lnTo>
                    <a:pt x="1717" y="0"/>
                  </a:lnTo>
                  <a:lnTo>
                    <a:pt x="1719" y="0"/>
                  </a:lnTo>
                  <a:lnTo>
                    <a:pt x="1721" y="1"/>
                  </a:lnTo>
                  <a:lnTo>
                    <a:pt x="1723" y="2"/>
                  </a:lnTo>
                  <a:lnTo>
                    <a:pt x="1754" y="37"/>
                  </a:lnTo>
                  <a:lnTo>
                    <a:pt x="1789" y="7"/>
                  </a:lnTo>
                  <a:lnTo>
                    <a:pt x="1791" y="6"/>
                  </a:lnTo>
                  <a:lnTo>
                    <a:pt x="1793" y="5"/>
                  </a:lnTo>
                  <a:lnTo>
                    <a:pt x="1795" y="5"/>
                  </a:lnTo>
                  <a:lnTo>
                    <a:pt x="1798" y="6"/>
                  </a:lnTo>
                  <a:lnTo>
                    <a:pt x="1801" y="8"/>
                  </a:lnTo>
                  <a:lnTo>
                    <a:pt x="1804" y="10"/>
                  </a:lnTo>
                  <a:lnTo>
                    <a:pt x="1808" y="15"/>
                  </a:lnTo>
                  <a:lnTo>
                    <a:pt x="1813" y="19"/>
                  </a:lnTo>
                  <a:lnTo>
                    <a:pt x="1819" y="28"/>
                  </a:lnTo>
                  <a:lnTo>
                    <a:pt x="1822" y="35"/>
                  </a:lnTo>
                  <a:lnTo>
                    <a:pt x="1824" y="37"/>
                  </a:lnTo>
                  <a:lnTo>
                    <a:pt x="1824" y="40"/>
                  </a:lnTo>
                  <a:lnTo>
                    <a:pt x="1822" y="42"/>
                  </a:lnTo>
                  <a:lnTo>
                    <a:pt x="1821" y="44"/>
                  </a:lnTo>
                  <a:lnTo>
                    <a:pt x="1787" y="74"/>
                  </a:lnTo>
                  <a:lnTo>
                    <a:pt x="1852" y="150"/>
                  </a:lnTo>
                  <a:lnTo>
                    <a:pt x="1858" y="155"/>
                  </a:lnTo>
                  <a:lnTo>
                    <a:pt x="1864" y="161"/>
                  </a:lnTo>
                  <a:lnTo>
                    <a:pt x="1868" y="164"/>
                  </a:lnTo>
                  <a:lnTo>
                    <a:pt x="1873" y="166"/>
                  </a:lnTo>
                  <a:lnTo>
                    <a:pt x="1879" y="166"/>
                  </a:lnTo>
                  <a:lnTo>
                    <a:pt x="1883" y="166"/>
                  </a:lnTo>
                  <a:lnTo>
                    <a:pt x="1888" y="163"/>
                  </a:lnTo>
                  <a:lnTo>
                    <a:pt x="1894" y="160"/>
                  </a:lnTo>
                  <a:lnTo>
                    <a:pt x="1897" y="156"/>
                  </a:lnTo>
                  <a:lnTo>
                    <a:pt x="1899" y="153"/>
                  </a:lnTo>
                  <a:lnTo>
                    <a:pt x="1901" y="150"/>
                  </a:lnTo>
                  <a:lnTo>
                    <a:pt x="1904" y="148"/>
                  </a:lnTo>
                  <a:lnTo>
                    <a:pt x="1905" y="144"/>
                  </a:lnTo>
                  <a:lnTo>
                    <a:pt x="1906" y="142"/>
                  </a:lnTo>
                  <a:lnTo>
                    <a:pt x="1907" y="141"/>
                  </a:lnTo>
                  <a:lnTo>
                    <a:pt x="1908" y="139"/>
                  </a:lnTo>
                  <a:lnTo>
                    <a:pt x="1909" y="139"/>
                  </a:lnTo>
                  <a:lnTo>
                    <a:pt x="1911" y="138"/>
                  </a:lnTo>
                  <a:lnTo>
                    <a:pt x="1912" y="138"/>
                  </a:lnTo>
                  <a:lnTo>
                    <a:pt x="1914" y="139"/>
                  </a:lnTo>
                  <a:lnTo>
                    <a:pt x="1916" y="141"/>
                  </a:lnTo>
                  <a:lnTo>
                    <a:pt x="1920" y="143"/>
                  </a:lnTo>
                  <a:lnTo>
                    <a:pt x="1924" y="147"/>
                  </a:lnTo>
                  <a:lnTo>
                    <a:pt x="1927" y="15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55" name="Picture 3" descr="C:\Users\Mkt2\Desktop\Slides.emf">
              <a:extLst>
                <a:ext uri="{FF2B5EF4-FFF2-40B4-BE49-F238E27FC236}">
                  <a16:creationId xmlns:a16="http://schemas.microsoft.com/office/drawing/2014/main" xmlns="" id="{5435EE1E-1165-4A28-8E3B-2BFB462B1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855" y="2243138"/>
              <a:ext cx="755650" cy="955675"/>
            </a:xfrm>
            <a:prstGeom prst="rect">
              <a:avLst/>
            </a:prstGeom>
            <a:noFill/>
            <a:extLst>
              <a:ext uri="{909E8E84-426E-40DD-AFC4-6F175D3DCCD1}">
                <a14:hiddenFill xmlns:a14="http://schemas.microsoft.com/office/drawing/2010/main">
                  <a:solidFill>
                    <a:srgbClr val="FFFFFF"/>
                  </a:solidFill>
                </a14:hiddenFill>
              </a:ext>
            </a:extLst>
          </p:spPr>
        </p:pic>
      </p:grpSp>
      <p:sp>
        <p:nvSpPr>
          <p:cNvPr id="203" name="TextBox 5"/>
          <p:cNvSpPr txBox="1"/>
          <p:nvPr/>
        </p:nvSpPr>
        <p:spPr>
          <a:xfrm>
            <a:off x="5658085" y="1058115"/>
            <a:ext cx="1930657" cy="284693"/>
          </a:xfrm>
          <a:prstGeom prst="rect">
            <a:avLst/>
          </a:prstGeom>
          <a:noFill/>
        </p:spPr>
        <p:txBody>
          <a:bodyPr wrap="none" lIns="68580" tIns="34290" rIns="68580" bIns="34290" rtlCol="0">
            <a:spAutoFit/>
          </a:bodyPr>
          <a:lstStyle/>
          <a:p>
            <a:pPr defTabSz="685800">
              <a:defRPr/>
            </a:pPr>
            <a:r>
              <a:rPr lang="en-US" sz="1400" kern="0" dirty="0" err="1">
                <a:solidFill>
                  <a:schemeClr val="bg1">
                    <a:lumMod val="50000"/>
                  </a:schemeClr>
                </a:solidFill>
              </a:rPr>
              <a:t>Solución</a:t>
            </a:r>
            <a:r>
              <a:rPr lang="en-US" sz="1400" kern="0" dirty="0">
                <a:solidFill>
                  <a:schemeClr val="bg1">
                    <a:lumMod val="50000"/>
                  </a:schemeClr>
                </a:solidFill>
              </a:rPr>
              <a:t> Field service </a:t>
            </a:r>
          </a:p>
        </p:txBody>
      </p:sp>
    </p:spTree>
    <p:extLst>
      <p:ext uri="{BB962C8B-B14F-4D97-AF65-F5344CB8AC3E}">
        <p14:creationId xmlns:p14="http://schemas.microsoft.com/office/powerpoint/2010/main" val="228308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95263"/>
            <a:ext cx="5041900" cy="576262"/>
          </a:xfrm>
          <a:prstGeom prst="rect">
            <a:avLst/>
          </a:prstGeom>
        </p:spPr>
        <p:txBody>
          <a:bodyPr/>
          <a:lstStyle/>
          <a:p>
            <a:r>
              <a:rPr lang="en-US" dirty="0" err="1"/>
              <a:t>Innovación</a:t>
            </a:r>
            <a:r>
              <a:rPr lang="en-US" dirty="0"/>
              <a:t> y </a:t>
            </a:r>
            <a:r>
              <a:rPr lang="en-US" dirty="0" err="1"/>
              <a:t>agilidad</a:t>
            </a:r>
            <a:endParaRPr lang="es-ES" dirty="0"/>
          </a:p>
        </p:txBody>
      </p:sp>
      <p:sp>
        <p:nvSpPr>
          <p:cNvPr id="4" name="3 CuadroTexto"/>
          <p:cNvSpPr txBox="1"/>
          <p:nvPr/>
        </p:nvSpPr>
        <p:spPr>
          <a:xfrm>
            <a:off x="2080780" y="4521179"/>
            <a:ext cx="4982453" cy="369332"/>
          </a:xfrm>
          <a:prstGeom prst="rect">
            <a:avLst/>
          </a:prstGeom>
          <a:noFill/>
        </p:spPr>
        <p:txBody>
          <a:bodyPr wrap="none" rtlCol="0">
            <a:spAutoFit/>
          </a:bodyPr>
          <a:lstStyle/>
          <a:p>
            <a:pPr algn="ctr"/>
            <a:r>
              <a:rPr lang="en-US" dirty="0" err="1">
                <a:solidFill>
                  <a:schemeClr val="bg1"/>
                </a:solidFill>
              </a:rPr>
              <a:t>Construyendo</a:t>
            </a:r>
            <a:r>
              <a:rPr lang="en-US" dirty="0">
                <a:solidFill>
                  <a:schemeClr val="bg1"/>
                </a:solidFill>
              </a:rPr>
              <a:t> el </a:t>
            </a:r>
            <a:r>
              <a:rPr lang="en-US" dirty="0" err="1">
                <a:solidFill>
                  <a:schemeClr val="bg1"/>
                </a:solidFill>
              </a:rPr>
              <a:t>mejor</a:t>
            </a:r>
            <a:r>
              <a:rPr lang="en-US" dirty="0">
                <a:solidFill>
                  <a:schemeClr val="bg1"/>
                </a:solidFill>
              </a:rPr>
              <a:t> </a:t>
            </a:r>
            <a:r>
              <a:rPr lang="en-US" dirty="0" err="1">
                <a:solidFill>
                  <a:schemeClr val="bg1"/>
                </a:solidFill>
              </a:rPr>
              <a:t>producto</a:t>
            </a:r>
            <a:r>
              <a:rPr lang="en-US" dirty="0">
                <a:solidFill>
                  <a:schemeClr val="bg1"/>
                </a:solidFill>
              </a:rPr>
              <a:t> del </a:t>
            </a:r>
            <a:r>
              <a:rPr lang="en-US" dirty="0" err="1">
                <a:solidFill>
                  <a:schemeClr val="bg1"/>
                </a:solidFill>
              </a:rPr>
              <a:t>mercado</a:t>
            </a:r>
            <a:endParaRPr lang="en-US" dirty="0">
              <a:solidFill>
                <a:schemeClr val="bg1"/>
              </a:solidFill>
            </a:endParaRPr>
          </a:p>
        </p:txBody>
      </p:sp>
      <p:sp>
        <p:nvSpPr>
          <p:cNvPr id="5" name="TextBox 11"/>
          <p:cNvSpPr txBox="1"/>
          <p:nvPr/>
        </p:nvSpPr>
        <p:spPr>
          <a:xfrm>
            <a:off x="251520" y="1294753"/>
            <a:ext cx="1060429" cy="253916"/>
          </a:xfrm>
          <a:prstGeom prst="rect">
            <a:avLst/>
          </a:prstGeom>
          <a:noFill/>
        </p:spPr>
        <p:txBody>
          <a:bodyPr wrap="square" rtlCol="0">
            <a:spAutoFit/>
          </a:bodyPr>
          <a:lstStyle/>
          <a:p>
            <a:pPr algn="r"/>
            <a:r>
              <a:rPr lang="en-US" sz="1050" dirty="0">
                <a:solidFill>
                  <a:srgbClr val="192D57"/>
                </a:solidFill>
              </a:rPr>
              <a:t># de releases</a:t>
            </a:r>
          </a:p>
        </p:txBody>
      </p:sp>
      <p:sp>
        <p:nvSpPr>
          <p:cNvPr id="6" name="TextBox 380"/>
          <p:cNvSpPr txBox="1"/>
          <p:nvPr/>
        </p:nvSpPr>
        <p:spPr>
          <a:xfrm>
            <a:off x="107504" y="2621240"/>
            <a:ext cx="1377234" cy="253916"/>
          </a:xfrm>
          <a:prstGeom prst="rect">
            <a:avLst/>
          </a:prstGeom>
          <a:noFill/>
        </p:spPr>
        <p:txBody>
          <a:bodyPr wrap="square" rtlCol="0">
            <a:spAutoFit/>
          </a:bodyPr>
          <a:lstStyle/>
          <a:p>
            <a:pPr algn="r"/>
            <a:r>
              <a:rPr lang="en-US" sz="1050" dirty="0">
                <a:solidFill>
                  <a:srgbClr val="192D57"/>
                </a:solidFill>
              </a:rPr>
              <a:t># de </a:t>
            </a:r>
            <a:r>
              <a:rPr lang="en-US" sz="1050" dirty="0" err="1">
                <a:solidFill>
                  <a:srgbClr val="192D57"/>
                </a:solidFill>
              </a:rPr>
              <a:t>mejoras</a:t>
            </a:r>
            <a:endParaRPr lang="en-US" sz="1050" dirty="0">
              <a:solidFill>
                <a:srgbClr val="192D57"/>
              </a:solidFill>
            </a:endParaRPr>
          </a:p>
        </p:txBody>
      </p:sp>
      <p:sp>
        <p:nvSpPr>
          <p:cNvPr id="8" name="Rectangle 205"/>
          <p:cNvSpPr/>
          <p:nvPr/>
        </p:nvSpPr>
        <p:spPr>
          <a:xfrm>
            <a:off x="1857197" y="2683887"/>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9" name="Rectangle 206"/>
          <p:cNvSpPr/>
          <p:nvPr/>
        </p:nvSpPr>
        <p:spPr>
          <a:xfrm>
            <a:off x="1857197" y="2766956"/>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10" name="Rectangle 207"/>
          <p:cNvSpPr/>
          <p:nvPr/>
        </p:nvSpPr>
        <p:spPr>
          <a:xfrm>
            <a:off x="1857197" y="2517751"/>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11" name="Rectangle 208"/>
          <p:cNvSpPr/>
          <p:nvPr/>
        </p:nvSpPr>
        <p:spPr>
          <a:xfrm>
            <a:off x="1857197" y="2600819"/>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12" name="Rectangle 209"/>
          <p:cNvSpPr/>
          <p:nvPr/>
        </p:nvSpPr>
        <p:spPr>
          <a:xfrm>
            <a:off x="1857197" y="2351613"/>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13" name="Rectangle 210"/>
          <p:cNvSpPr/>
          <p:nvPr/>
        </p:nvSpPr>
        <p:spPr>
          <a:xfrm>
            <a:off x="1857197" y="2434681"/>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14" name="Rectangle 211"/>
          <p:cNvSpPr/>
          <p:nvPr/>
        </p:nvSpPr>
        <p:spPr>
          <a:xfrm>
            <a:off x="1857197" y="2185476"/>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15" name="Rectangle 212"/>
          <p:cNvSpPr/>
          <p:nvPr/>
        </p:nvSpPr>
        <p:spPr>
          <a:xfrm>
            <a:off x="1857197" y="2268544"/>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16" name="Rectangle 213"/>
          <p:cNvSpPr/>
          <p:nvPr/>
        </p:nvSpPr>
        <p:spPr>
          <a:xfrm>
            <a:off x="1857197" y="2850024"/>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17" name="Rectangle 214"/>
          <p:cNvSpPr/>
          <p:nvPr/>
        </p:nvSpPr>
        <p:spPr>
          <a:xfrm>
            <a:off x="1857197" y="2933093"/>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18" name="Rectangle 215"/>
          <p:cNvSpPr/>
          <p:nvPr/>
        </p:nvSpPr>
        <p:spPr>
          <a:xfrm>
            <a:off x="1857197" y="3514573"/>
            <a:ext cx="469014" cy="55705"/>
          </a:xfrm>
          <a:prstGeom prst="rect">
            <a:avLst/>
          </a:prstGeom>
          <a:solidFill>
            <a:srgbClr val="C00000"/>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19" name="Rectangle 216"/>
          <p:cNvSpPr/>
          <p:nvPr/>
        </p:nvSpPr>
        <p:spPr>
          <a:xfrm>
            <a:off x="1857197" y="3597641"/>
            <a:ext cx="469014" cy="55705"/>
          </a:xfrm>
          <a:prstGeom prst="rect">
            <a:avLst/>
          </a:prstGeom>
          <a:solidFill>
            <a:srgbClr val="C00000"/>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20" name="Rectangle 217"/>
          <p:cNvSpPr/>
          <p:nvPr/>
        </p:nvSpPr>
        <p:spPr>
          <a:xfrm>
            <a:off x="1857197" y="3348436"/>
            <a:ext cx="469014" cy="55705"/>
          </a:xfrm>
          <a:prstGeom prst="rect">
            <a:avLst/>
          </a:prstGeom>
          <a:solidFill>
            <a:srgbClr val="C00000"/>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21" name="Rectangle 218"/>
          <p:cNvSpPr/>
          <p:nvPr/>
        </p:nvSpPr>
        <p:spPr>
          <a:xfrm>
            <a:off x="1857197" y="3431504"/>
            <a:ext cx="469014" cy="55705"/>
          </a:xfrm>
          <a:prstGeom prst="rect">
            <a:avLst/>
          </a:prstGeom>
          <a:solidFill>
            <a:srgbClr val="C00000"/>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22" name="Rectangle 219"/>
          <p:cNvSpPr/>
          <p:nvPr/>
        </p:nvSpPr>
        <p:spPr>
          <a:xfrm>
            <a:off x="1857197" y="3182299"/>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23" name="Rectangle 220"/>
          <p:cNvSpPr/>
          <p:nvPr/>
        </p:nvSpPr>
        <p:spPr>
          <a:xfrm>
            <a:off x="1857197" y="3265367"/>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24" name="Rectangle 221"/>
          <p:cNvSpPr/>
          <p:nvPr/>
        </p:nvSpPr>
        <p:spPr>
          <a:xfrm>
            <a:off x="1857197" y="3016161"/>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25" name="Rectangle 222"/>
          <p:cNvSpPr/>
          <p:nvPr/>
        </p:nvSpPr>
        <p:spPr>
          <a:xfrm>
            <a:off x="1857197" y="3099230"/>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26" name="Rectangle 223"/>
          <p:cNvSpPr/>
          <p:nvPr/>
        </p:nvSpPr>
        <p:spPr>
          <a:xfrm>
            <a:off x="1857197" y="3680711"/>
            <a:ext cx="469014" cy="55705"/>
          </a:xfrm>
          <a:prstGeom prst="rect">
            <a:avLst/>
          </a:prstGeom>
          <a:solidFill>
            <a:srgbClr val="C00000"/>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27" name="Rectangle 224"/>
          <p:cNvSpPr/>
          <p:nvPr/>
        </p:nvSpPr>
        <p:spPr>
          <a:xfrm>
            <a:off x="1857197" y="3763772"/>
            <a:ext cx="469014" cy="55705"/>
          </a:xfrm>
          <a:prstGeom prst="rect">
            <a:avLst/>
          </a:prstGeom>
          <a:solidFill>
            <a:srgbClr val="C00000"/>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28" name="Rectangle 283"/>
          <p:cNvSpPr/>
          <p:nvPr/>
        </p:nvSpPr>
        <p:spPr>
          <a:xfrm>
            <a:off x="1857197" y="3514573"/>
            <a:ext cx="469014" cy="55705"/>
          </a:xfrm>
          <a:prstGeom prst="rect">
            <a:avLst/>
          </a:prstGeom>
          <a:solidFill>
            <a:srgbClr val="C00000"/>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29" name="Rectangle 284"/>
          <p:cNvSpPr/>
          <p:nvPr/>
        </p:nvSpPr>
        <p:spPr>
          <a:xfrm>
            <a:off x="1857197" y="3597641"/>
            <a:ext cx="469014" cy="55705"/>
          </a:xfrm>
          <a:prstGeom prst="rect">
            <a:avLst/>
          </a:prstGeom>
          <a:solidFill>
            <a:srgbClr val="C00000"/>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30" name="Rectangle 285"/>
          <p:cNvSpPr/>
          <p:nvPr/>
        </p:nvSpPr>
        <p:spPr>
          <a:xfrm>
            <a:off x="1857197" y="3348436"/>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endParaRPr lang="en-US" sz="2400" kern="0">
              <a:solidFill>
                <a:prstClr val="white"/>
              </a:solidFill>
              <a:latin typeface="Open Sans Light"/>
            </a:endParaRPr>
          </a:p>
        </p:txBody>
      </p:sp>
      <p:sp>
        <p:nvSpPr>
          <p:cNvPr id="31" name="Rectangle 286"/>
          <p:cNvSpPr/>
          <p:nvPr/>
        </p:nvSpPr>
        <p:spPr>
          <a:xfrm>
            <a:off x="1857197" y="3431504"/>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endParaRPr lang="en-US" sz="2400" kern="0">
              <a:solidFill>
                <a:prstClr val="white"/>
              </a:solidFill>
              <a:latin typeface="Open Sans Light"/>
            </a:endParaRPr>
          </a:p>
        </p:txBody>
      </p:sp>
      <p:sp>
        <p:nvSpPr>
          <p:cNvPr id="32" name="Rectangle 287"/>
          <p:cNvSpPr/>
          <p:nvPr/>
        </p:nvSpPr>
        <p:spPr>
          <a:xfrm>
            <a:off x="1857197" y="3265367"/>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33" name="Rectangle 288"/>
          <p:cNvSpPr/>
          <p:nvPr/>
        </p:nvSpPr>
        <p:spPr>
          <a:xfrm>
            <a:off x="1857197" y="3680711"/>
            <a:ext cx="469014" cy="55705"/>
          </a:xfrm>
          <a:prstGeom prst="rect">
            <a:avLst/>
          </a:prstGeom>
          <a:solidFill>
            <a:srgbClr val="C00000"/>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34" name="Rectangle 289"/>
          <p:cNvSpPr/>
          <p:nvPr/>
        </p:nvSpPr>
        <p:spPr>
          <a:xfrm>
            <a:off x="1857197" y="3763772"/>
            <a:ext cx="469014" cy="55705"/>
          </a:xfrm>
          <a:prstGeom prst="rect">
            <a:avLst/>
          </a:prstGeom>
          <a:solidFill>
            <a:srgbClr val="C00000"/>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35" name="TextBox 322"/>
          <p:cNvSpPr txBox="1"/>
          <p:nvPr/>
        </p:nvSpPr>
        <p:spPr>
          <a:xfrm>
            <a:off x="1878511" y="1838154"/>
            <a:ext cx="425116" cy="338554"/>
          </a:xfrm>
          <a:prstGeom prst="rect">
            <a:avLst/>
          </a:prstGeom>
          <a:noFill/>
        </p:spPr>
        <p:txBody>
          <a:bodyPr wrap="none" rtlCol="0">
            <a:spAutoFit/>
          </a:bodyPr>
          <a:lstStyle/>
          <a:p>
            <a:pPr algn="ctr" defTabSz="914378"/>
            <a:r>
              <a:rPr lang="en-US" sz="1600" b="1" dirty="0">
                <a:solidFill>
                  <a:srgbClr val="57565A"/>
                </a:solidFill>
              </a:rPr>
              <a:t>71</a:t>
            </a:r>
          </a:p>
        </p:txBody>
      </p:sp>
      <p:sp>
        <p:nvSpPr>
          <p:cNvPr id="36" name="Rectangle 225"/>
          <p:cNvSpPr/>
          <p:nvPr/>
        </p:nvSpPr>
        <p:spPr>
          <a:xfrm>
            <a:off x="2783542" y="2683923"/>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37" name="Rectangle 226"/>
          <p:cNvSpPr/>
          <p:nvPr/>
        </p:nvSpPr>
        <p:spPr>
          <a:xfrm>
            <a:off x="2783542" y="2766992"/>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38" name="Rectangle 227"/>
          <p:cNvSpPr/>
          <p:nvPr/>
        </p:nvSpPr>
        <p:spPr>
          <a:xfrm>
            <a:off x="2783542" y="2517786"/>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39" name="Rectangle 228"/>
          <p:cNvSpPr/>
          <p:nvPr/>
        </p:nvSpPr>
        <p:spPr>
          <a:xfrm>
            <a:off x="2783542" y="2600855"/>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40" name="Rectangle 229"/>
          <p:cNvSpPr/>
          <p:nvPr/>
        </p:nvSpPr>
        <p:spPr>
          <a:xfrm>
            <a:off x="2783542" y="2351649"/>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41" name="Rectangle 230"/>
          <p:cNvSpPr/>
          <p:nvPr/>
        </p:nvSpPr>
        <p:spPr>
          <a:xfrm>
            <a:off x="2783542" y="2434717"/>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42" name="Rectangle 231"/>
          <p:cNvSpPr/>
          <p:nvPr/>
        </p:nvSpPr>
        <p:spPr>
          <a:xfrm>
            <a:off x="2783542" y="2185512"/>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43" name="Rectangle 232"/>
          <p:cNvSpPr/>
          <p:nvPr/>
        </p:nvSpPr>
        <p:spPr>
          <a:xfrm>
            <a:off x="2783542" y="2268580"/>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44" name="Rectangle 233"/>
          <p:cNvSpPr/>
          <p:nvPr/>
        </p:nvSpPr>
        <p:spPr>
          <a:xfrm>
            <a:off x="2783542" y="2850060"/>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45" name="Rectangle 234"/>
          <p:cNvSpPr/>
          <p:nvPr/>
        </p:nvSpPr>
        <p:spPr>
          <a:xfrm>
            <a:off x="2783542" y="2933128"/>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46" name="Rectangle 235"/>
          <p:cNvSpPr/>
          <p:nvPr/>
        </p:nvSpPr>
        <p:spPr>
          <a:xfrm>
            <a:off x="2783542" y="3514609"/>
            <a:ext cx="469014" cy="55705"/>
          </a:xfrm>
          <a:prstGeom prst="rect">
            <a:avLst/>
          </a:prstGeom>
          <a:solidFill>
            <a:srgbClr val="00B0F0"/>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47" name="Rectangle 236"/>
          <p:cNvSpPr/>
          <p:nvPr/>
        </p:nvSpPr>
        <p:spPr>
          <a:xfrm>
            <a:off x="2783542" y="3597677"/>
            <a:ext cx="469014" cy="55705"/>
          </a:xfrm>
          <a:prstGeom prst="rect">
            <a:avLst/>
          </a:prstGeom>
          <a:solidFill>
            <a:srgbClr val="00B0F0"/>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48" name="Rectangle 237"/>
          <p:cNvSpPr/>
          <p:nvPr/>
        </p:nvSpPr>
        <p:spPr>
          <a:xfrm>
            <a:off x="2783542" y="3348471"/>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49" name="Rectangle 238"/>
          <p:cNvSpPr/>
          <p:nvPr/>
        </p:nvSpPr>
        <p:spPr>
          <a:xfrm>
            <a:off x="2783542" y="3431540"/>
            <a:ext cx="469014" cy="55705"/>
          </a:xfrm>
          <a:prstGeom prst="rect">
            <a:avLst/>
          </a:prstGeom>
          <a:solidFill>
            <a:srgbClr val="00B0F0"/>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50" name="Rectangle 239"/>
          <p:cNvSpPr/>
          <p:nvPr/>
        </p:nvSpPr>
        <p:spPr>
          <a:xfrm>
            <a:off x="2783542" y="3182334"/>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51" name="Rectangle 240"/>
          <p:cNvSpPr/>
          <p:nvPr/>
        </p:nvSpPr>
        <p:spPr>
          <a:xfrm>
            <a:off x="2783542" y="3265403"/>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52" name="Rectangle 241"/>
          <p:cNvSpPr/>
          <p:nvPr/>
        </p:nvSpPr>
        <p:spPr>
          <a:xfrm>
            <a:off x="2783542" y="3016197"/>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53" name="Rectangle 242"/>
          <p:cNvSpPr/>
          <p:nvPr/>
        </p:nvSpPr>
        <p:spPr>
          <a:xfrm>
            <a:off x="2783542" y="3099266"/>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54" name="Rectangle 243"/>
          <p:cNvSpPr/>
          <p:nvPr/>
        </p:nvSpPr>
        <p:spPr>
          <a:xfrm>
            <a:off x="2783542" y="3680746"/>
            <a:ext cx="469014" cy="55705"/>
          </a:xfrm>
          <a:prstGeom prst="rect">
            <a:avLst/>
          </a:prstGeom>
          <a:solidFill>
            <a:srgbClr val="00B0F0"/>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55" name="Rectangle 244"/>
          <p:cNvSpPr/>
          <p:nvPr/>
        </p:nvSpPr>
        <p:spPr>
          <a:xfrm>
            <a:off x="2783542" y="3763808"/>
            <a:ext cx="469014" cy="55705"/>
          </a:xfrm>
          <a:prstGeom prst="rect">
            <a:avLst/>
          </a:prstGeom>
          <a:solidFill>
            <a:srgbClr val="00B0F0"/>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56" name="Rectangle 290"/>
          <p:cNvSpPr/>
          <p:nvPr/>
        </p:nvSpPr>
        <p:spPr>
          <a:xfrm>
            <a:off x="2783542" y="3514609"/>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endParaRPr lang="en-US" sz="2400" kern="0">
              <a:solidFill>
                <a:prstClr val="white"/>
              </a:solidFill>
              <a:latin typeface="Open Sans Light"/>
            </a:endParaRPr>
          </a:p>
        </p:txBody>
      </p:sp>
      <p:sp>
        <p:nvSpPr>
          <p:cNvPr id="57" name="Rectangle 291"/>
          <p:cNvSpPr/>
          <p:nvPr/>
        </p:nvSpPr>
        <p:spPr>
          <a:xfrm>
            <a:off x="2783542" y="3597677"/>
            <a:ext cx="469014" cy="55705"/>
          </a:xfrm>
          <a:prstGeom prst="rect">
            <a:avLst/>
          </a:prstGeom>
          <a:solidFill>
            <a:schemeClr val="accent5"/>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58" name="Rectangle 292"/>
          <p:cNvSpPr/>
          <p:nvPr/>
        </p:nvSpPr>
        <p:spPr>
          <a:xfrm>
            <a:off x="2783542" y="3431540"/>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endParaRPr lang="en-US" sz="2400" kern="0">
              <a:solidFill>
                <a:prstClr val="white"/>
              </a:solidFill>
              <a:latin typeface="Open Sans Light"/>
            </a:endParaRPr>
          </a:p>
        </p:txBody>
      </p:sp>
      <p:sp>
        <p:nvSpPr>
          <p:cNvPr id="59" name="Rectangle 293"/>
          <p:cNvSpPr/>
          <p:nvPr/>
        </p:nvSpPr>
        <p:spPr>
          <a:xfrm>
            <a:off x="2783542" y="3680746"/>
            <a:ext cx="469014" cy="55705"/>
          </a:xfrm>
          <a:prstGeom prst="rect">
            <a:avLst/>
          </a:prstGeom>
          <a:solidFill>
            <a:schemeClr val="accent5"/>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60" name="Rectangle 294"/>
          <p:cNvSpPr/>
          <p:nvPr/>
        </p:nvSpPr>
        <p:spPr>
          <a:xfrm>
            <a:off x="2783542" y="3763808"/>
            <a:ext cx="469014" cy="55705"/>
          </a:xfrm>
          <a:prstGeom prst="rect">
            <a:avLst/>
          </a:prstGeom>
          <a:solidFill>
            <a:schemeClr val="accent5"/>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61" name="TextBox 323"/>
          <p:cNvSpPr txBox="1"/>
          <p:nvPr/>
        </p:nvSpPr>
        <p:spPr>
          <a:xfrm>
            <a:off x="2794761" y="1838154"/>
            <a:ext cx="425116" cy="338554"/>
          </a:xfrm>
          <a:prstGeom prst="rect">
            <a:avLst/>
          </a:prstGeom>
          <a:noFill/>
        </p:spPr>
        <p:txBody>
          <a:bodyPr wrap="none" rtlCol="0">
            <a:spAutoFit/>
          </a:bodyPr>
          <a:lstStyle/>
          <a:p>
            <a:pPr algn="ctr" defTabSz="914378"/>
            <a:r>
              <a:rPr lang="en-US" sz="1600" b="1" dirty="0">
                <a:solidFill>
                  <a:srgbClr val="57565A"/>
                </a:solidFill>
              </a:rPr>
              <a:t>30</a:t>
            </a:r>
          </a:p>
        </p:txBody>
      </p:sp>
      <p:sp>
        <p:nvSpPr>
          <p:cNvPr id="62" name="Rectangle 331"/>
          <p:cNvSpPr/>
          <p:nvPr/>
        </p:nvSpPr>
        <p:spPr>
          <a:xfrm>
            <a:off x="2783542" y="3099272"/>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63" name="Rectangle 332"/>
          <p:cNvSpPr/>
          <p:nvPr/>
        </p:nvSpPr>
        <p:spPr>
          <a:xfrm>
            <a:off x="2783542" y="3182340"/>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64" name="Rectangle 333"/>
          <p:cNvSpPr/>
          <p:nvPr/>
        </p:nvSpPr>
        <p:spPr>
          <a:xfrm>
            <a:off x="2783542" y="3016203"/>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65" name="Rectangle 334"/>
          <p:cNvSpPr/>
          <p:nvPr/>
        </p:nvSpPr>
        <p:spPr>
          <a:xfrm>
            <a:off x="2783542" y="3265410"/>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66" name="Rectangle 335"/>
          <p:cNvSpPr/>
          <p:nvPr/>
        </p:nvSpPr>
        <p:spPr>
          <a:xfrm>
            <a:off x="2783542" y="3348471"/>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67" name="Rectangle 336"/>
          <p:cNvSpPr/>
          <p:nvPr/>
        </p:nvSpPr>
        <p:spPr>
          <a:xfrm>
            <a:off x="2783542" y="3099272"/>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68" name="Rectangle 337"/>
          <p:cNvSpPr/>
          <p:nvPr/>
        </p:nvSpPr>
        <p:spPr>
          <a:xfrm>
            <a:off x="2783542" y="3182340"/>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69" name="Rectangle 338"/>
          <p:cNvSpPr/>
          <p:nvPr/>
        </p:nvSpPr>
        <p:spPr>
          <a:xfrm>
            <a:off x="2783542" y="3016203"/>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70" name="Rectangle 339"/>
          <p:cNvSpPr/>
          <p:nvPr/>
        </p:nvSpPr>
        <p:spPr>
          <a:xfrm>
            <a:off x="2783542" y="3265410"/>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71" name="Rectangle 340"/>
          <p:cNvSpPr/>
          <p:nvPr/>
        </p:nvSpPr>
        <p:spPr>
          <a:xfrm>
            <a:off x="2783542" y="3348471"/>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endParaRPr lang="en-US" sz="2400" kern="0">
              <a:solidFill>
                <a:prstClr val="white"/>
              </a:solidFill>
              <a:latin typeface="Open Sans Light"/>
            </a:endParaRPr>
          </a:p>
        </p:txBody>
      </p:sp>
      <p:sp>
        <p:nvSpPr>
          <p:cNvPr id="72" name="Rectangle 245"/>
          <p:cNvSpPr/>
          <p:nvPr/>
        </p:nvSpPr>
        <p:spPr>
          <a:xfrm>
            <a:off x="3717908" y="2683923"/>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73" name="Rectangle 246"/>
          <p:cNvSpPr/>
          <p:nvPr/>
        </p:nvSpPr>
        <p:spPr>
          <a:xfrm>
            <a:off x="3717908" y="2766992"/>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74" name="Rectangle 247"/>
          <p:cNvSpPr/>
          <p:nvPr/>
        </p:nvSpPr>
        <p:spPr>
          <a:xfrm>
            <a:off x="3717908" y="2517786"/>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75" name="Rectangle 248"/>
          <p:cNvSpPr/>
          <p:nvPr/>
        </p:nvSpPr>
        <p:spPr>
          <a:xfrm>
            <a:off x="3717908" y="2600855"/>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76" name="Rectangle 249"/>
          <p:cNvSpPr/>
          <p:nvPr/>
        </p:nvSpPr>
        <p:spPr>
          <a:xfrm>
            <a:off x="3717908" y="2351649"/>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77" name="Rectangle 250"/>
          <p:cNvSpPr/>
          <p:nvPr/>
        </p:nvSpPr>
        <p:spPr>
          <a:xfrm>
            <a:off x="3717908" y="2434717"/>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78" name="Rectangle 251"/>
          <p:cNvSpPr/>
          <p:nvPr/>
        </p:nvSpPr>
        <p:spPr>
          <a:xfrm>
            <a:off x="3717908" y="2185512"/>
            <a:ext cx="469014" cy="55705"/>
          </a:xfrm>
          <a:prstGeom prst="rect">
            <a:avLst/>
          </a:prstGeom>
          <a:solidFill>
            <a:schemeClr val="bg1">
              <a:lumMod val="85000"/>
            </a:schemeClr>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79" name="Rectangle 252"/>
          <p:cNvSpPr/>
          <p:nvPr/>
        </p:nvSpPr>
        <p:spPr>
          <a:xfrm>
            <a:off x="3717908" y="2268580"/>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80" name="Rectangle 253"/>
          <p:cNvSpPr/>
          <p:nvPr/>
        </p:nvSpPr>
        <p:spPr>
          <a:xfrm>
            <a:off x="3717908" y="2850060"/>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81" name="Rectangle 254"/>
          <p:cNvSpPr/>
          <p:nvPr/>
        </p:nvSpPr>
        <p:spPr>
          <a:xfrm>
            <a:off x="3717908" y="2933128"/>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82" name="Rectangle 255"/>
          <p:cNvSpPr/>
          <p:nvPr/>
        </p:nvSpPr>
        <p:spPr>
          <a:xfrm>
            <a:off x="3717908" y="3514609"/>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83" name="Rectangle 256"/>
          <p:cNvSpPr/>
          <p:nvPr/>
        </p:nvSpPr>
        <p:spPr>
          <a:xfrm>
            <a:off x="3717908" y="3597677"/>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84" name="Rectangle 257"/>
          <p:cNvSpPr/>
          <p:nvPr/>
        </p:nvSpPr>
        <p:spPr>
          <a:xfrm>
            <a:off x="3717908" y="3348471"/>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85" name="Rectangle 258"/>
          <p:cNvSpPr/>
          <p:nvPr/>
        </p:nvSpPr>
        <p:spPr>
          <a:xfrm>
            <a:off x="3717908" y="3431540"/>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86" name="Rectangle 259"/>
          <p:cNvSpPr/>
          <p:nvPr/>
        </p:nvSpPr>
        <p:spPr>
          <a:xfrm>
            <a:off x="3717908" y="3182334"/>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87" name="Rectangle 260"/>
          <p:cNvSpPr/>
          <p:nvPr/>
        </p:nvSpPr>
        <p:spPr>
          <a:xfrm>
            <a:off x="3717908" y="3265403"/>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88" name="Rectangle 261"/>
          <p:cNvSpPr/>
          <p:nvPr/>
        </p:nvSpPr>
        <p:spPr>
          <a:xfrm>
            <a:off x="3717908" y="3016197"/>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89" name="Rectangle 262"/>
          <p:cNvSpPr/>
          <p:nvPr/>
        </p:nvSpPr>
        <p:spPr>
          <a:xfrm>
            <a:off x="3717908" y="3099266"/>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90" name="Rectangle 263"/>
          <p:cNvSpPr/>
          <p:nvPr/>
        </p:nvSpPr>
        <p:spPr>
          <a:xfrm>
            <a:off x="3717908" y="3680746"/>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91" name="Rectangle 264"/>
          <p:cNvSpPr/>
          <p:nvPr/>
        </p:nvSpPr>
        <p:spPr>
          <a:xfrm>
            <a:off x="3717908" y="3763808"/>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92" name="Rectangle 295"/>
          <p:cNvSpPr/>
          <p:nvPr/>
        </p:nvSpPr>
        <p:spPr>
          <a:xfrm>
            <a:off x="3717908" y="2683923"/>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93" name="Rectangle 296"/>
          <p:cNvSpPr/>
          <p:nvPr/>
        </p:nvSpPr>
        <p:spPr>
          <a:xfrm>
            <a:off x="3717908" y="2766991"/>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94" name="Rectangle 297"/>
          <p:cNvSpPr/>
          <p:nvPr/>
        </p:nvSpPr>
        <p:spPr>
          <a:xfrm>
            <a:off x="3717908" y="2850060"/>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95" name="Rectangle 298"/>
          <p:cNvSpPr/>
          <p:nvPr/>
        </p:nvSpPr>
        <p:spPr>
          <a:xfrm>
            <a:off x="3717908" y="2933128"/>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96" name="Rectangle 299"/>
          <p:cNvSpPr/>
          <p:nvPr/>
        </p:nvSpPr>
        <p:spPr>
          <a:xfrm>
            <a:off x="3717908" y="3514609"/>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97" name="Rectangle 300"/>
          <p:cNvSpPr/>
          <p:nvPr/>
        </p:nvSpPr>
        <p:spPr>
          <a:xfrm>
            <a:off x="3717908" y="3597677"/>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98" name="Rectangle 301"/>
          <p:cNvSpPr/>
          <p:nvPr/>
        </p:nvSpPr>
        <p:spPr>
          <a:xfrm>
            <a:off x="3717908" y="3348471"/>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99" name="Rectangle 302"/>
          <p:cNvSpPr/>
          <p:nvPr/>
        </p:nvSpPr>
        <p:spPr>
          <a:xfrm>
            <a:off x="3717908" y="3431540"/>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100" name="Rectangle 303"/>
          <p:cNvSpPr/>
          <p:nvPr/>
        </p:nvSpPr>
        <p:spPr>
          <a:xfrm>
            <a:off x="3717908" y="3182334"/>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101" name="Rectangle 304"/>
          <p:cNvSpPr/>
          <p:nvPr/>
        </p:nvSpPr>
        <p:spPr>
          <a:xfrm>
            <a:off x="3717908" y="3265403"/>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102" name="Rectangle 305"/>
          <p:cNvSpPr/>
          <p:nvPr/>
        </p:nvSpPr>
        <p:spPr>
          <a:xfrm>
            <a:off x="3717908" y="3016197"/>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103" name="Rectangle 306"/>
          <p:cNvSpPr/>
          <p:nvPr/>
        </p:nvSpPr>
        <p:spPr>
          <a:xfrm>
            <a:off x="3717908" y="3099266"/>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104" name="Rectangle 307"/>
          <p:cNvSpPr/>
          <p:nvPr/>
        </p:nvSpPr>
        <p:spPr>
          <a:xfrm>
            <a:off x="3717908" y="3680746"/>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105" name="Rectangle 308"/>
          <p:cNvSpPr/>
          <p:nvPr/>
        </p:nvSpPr>
        <p:spPr>
          <a:xfrm>
            <a:off x="3717908" y="3763808"/>
            <a:ext cx="469014" cy="55705"/>
          </a:xfrm>
          <a:prstGeom prst="rect">
            <a:avLst/>
          </a:prstGeom>
          <a:solidFill>
            <a:srgbClr val="192D57"/>
          </a:solidFill>
          <a:ln w="9525" cap="flat" cmpd="sng" algn="ctr">
            <a:noFill/>
            <a:prstDash val="solid"/>
          </a:ln>
          <a:effectLst/>
        </p:spPr>
        <p:txBody>
          <a:bodyPr rtlCol="0" anchor="ctr"/>
          <a:lstStyle/>
          <a:p>
            <a:pPr algn="ctr" defTabSz="914378">
              <a:defRPr/>
            </a:pPr>
            <a:endParaRPr lang="en-US" sz="2400" kern="0">
              <a:solidFill>
                <a:prstClr val="white"/>
              </a:solidFill>
              <a:latin typeface="Open Sans Light"/>
            </a:endParaRPr>
          </a:p>
        </p:txBody>
      </p:sp>
      <p:sp>
        <p:nvSpPr>
          <p:cNvPr id="106" name="TextBox 324"/>
          <p:cNvSpPr txBox="1"/>
          <p:nvPr/>
        </p:nvSpPr>
        <p:spPr>
          <a:xfrm>
            <a:off x="3673412" y="1838154"/>
            <a:ext cx="545342" cy="338554"/>
          </a:xfrm>
          <a:prstGeom prst="rect">
            <a:avLst/>
          </a:prstGeom>
          <a:noFill/>
        </p:spPr>
        <p:txBody>
          <a:bodyPr wrap="none" rtlCol="0">
            <a:spAutoFit/>
          </a:bodyPr>
          <a:lstStyle/>
          <a:p>
            <a:pPr algn="ctr" defTabSz="914378"/>
            <a:r>
              <a:rPr lang="en-US" sz="1600" b="1" dirty="0">
                <a:solidFill>
                  <a:srgbClr val="57565A"/>
                </a:solidFill>
              </a:rPr>
              <a:t>317</a:t>
            </a:r>
          </a:p>
        </p:txBody>
      </p:sp>
      <p:sp>
        <p:nvSpPr>
          <p:cNvPr id="110" name="Isosceles Triangle 12"/>
          <p:cNvSpPr/>
          <p:nvPr/>
        </p:nvSpPr>
        <p:spPr>
          <a:xfrm rot="5400000">
            <a:off x="1406092" y="1364191"/>
            <a:ext cx="272333" cy="115041"/>
          </a:xfrm>
          <a:prstGeom prst="triangle">
            <a:avLst/>
          </a:prstGeom>
          <a:solidFill>
            <a:srgbClr val="192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Work Sans ExtraLight"/>
            </a:endParaRPr>
          </a:p>
        </p:txBody>
      </p:sp>
      <p:sp>
        <p:nvSpPr>
          <p:cNvPr id="111" name="Isosceles Triangle 381"/>
          <p:cNvSpPr/>
          <p:nvPr/>
        </p:nvSpPr>
        <p:spPr>
          <a:xfrm rot="5400000">
            <a:off x="1406092" y="2690678"/>
            <a:ext cx="272333" cy="115041"/>
          </a:xfrm>
          <a:prstGeom prst="triangle">
            <a:avLst/>
          </a:prstGeom>
          <a:solidFill>
            <a:srgbClr val="192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Work Sans ExtraLight"/>
            </a:endParaRPr>
          </a:p>
        </p:txBody>
      </p:sp>
      <p:pic>
        <p:nvPicPr>
          <p:cNvPr id="11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2569" y="3907868"/>
            <a:ext cx="706658" cy="243065"/>
          </a:xfrm>
          <a:prstGeom prst="rect">
            <a:avLst/>
          </a:prstGeom>
        </p:spPr>
      </p:pic>
      <p:pic>
        <p:nvPicPr>
          <p:cNvPr id="113" name="Picture 6" descr="Resultado de imagen para sa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23111" r="-1595" b="23452"/>
          <a:stretch/>
        </p:blipFill>
        <p:spPr bwMode="auto">
          <a:xfrm>
            <a:off x="2783542" y="3922329"/>
            <a:ext cx="469014" cy="233597"/>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8" descr="Resultado de imagen para orac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6210" y="3878280"/>
            <a:ext cx="527270" cy="272653"/>
          </a:xfrm>
          <a:prstGeom prst="rect">
            <a:avLst/>
          </a:prstGeom>
          <a:noFill/>
          <a:extLst>
            <a:ext uri="{909E8E84-426E-40DD-AFC4-6F175D3DCCD1}">
              <a14:hiddenFill xmlns:a14="http://schemas.microsoft.com/office/drawing/2010/main">
                <a:solidFill>
                  <a:srgbClr val="FFFFFF"/>
                </a:solidFill>
              </a14:hiddenFill>
            </a:ext>
          </a:extLst>
        </p:spPr>
      </p:pic>
      <p:sp>
        <p:nvSpPr>
          <p:cNvPr id="115" name="TextBox 3"/>
          <p:cNvSpPr txBox="1"/>
          <p:nvPr/>
        </p:nvSpPr>
        <p:spPr>
          <a:xfrm>
            <a:off x="1857196" y="851189"/>
            <a:ext cx="2329725" cy="276999"/>
          </a:xfrm>
          <a:prstGeom prst="rect">
            <a:avLst/>
          </a:prstGeom>
          <a:noFill/>
        </p:spPr>
        <p:txBody>
          <a:bodyPr wrap="square" rtlCol="0">
            <a:spAutoFit/>
          </a:bodyPr>
          <a:lstStyle/>
          <a:p>
            <a:pPr algn="ctr"/>
            <a:r>
              <a:rPr lang="en-US" sz="1200" b="1" dirty="0">
                <a:solidFill>
                  <a:srgbClr val="192D57"/>
                </a:solidFill>
              </a:rPr>
              <a:t>2013 – 2017</a:t>
            </a:r>
          </a:p>
        </p:txBody>
      </p:sp>
      <p:sp>
        <p:nvSpPr>
          <p:cNvPr id="116" name="115 Elipse"/>
          <p:cNvSpPr/>
          <p:nvPr/>
        </p:nvSpPr>
        <p:spPr>
          <a:xfrm>
            <a:off x="1914394" y="1245036"/>
            <a:ext cx="353350" cy="353350"/>
          </a:xfrm>
          <a:prstGeom prst="ellipse">
            <a:avLst/>
          </a:prstGeom>
          <a:no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b="1" dirty="0">
                <a:solidFill>
                  <a:schemeClr val="bg2">
                    <a:lumMod val="50000"/>
                  </a:schemeClr>
                </a:solidFill>
              </a:rPr>
              <a:t>1</a:t>
            </a:r>
          </a:p>
        </p:txBody>
      </p:sp>
      <p:sp>
        <p:nvSpPr>
          <p:cNvPr id="120" name="119 Elipse"/>
          <p:cNvSpPr/>
          <p:nvPr/>
        </p:nvSpPr>
        <p:spPr>
          <a:xfrm>
            <a:off x="2768707" y="1172369"/>
            <a:ext cx="498684" cy="498684"/>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S" sz="1600" b="1" dirty="0"/>
              <a:t>4</a:t>
            </a:r>
          </a:p>
        </p:txBody>
      </p:sp>
      <p:sp>
        <p:nvSpPr>
          <p:cNvPr id="121" name="120 Elipse"/>
          <p:cNvSpPr/>
          <p:nvPr/>
        </p:nvSpPr>
        <p:spPr>
          <a:xfrm>
            <a:off x="3602569" y="1068382"/>
            <a:ext cx="706658" cy="706658"/>
          </a:xfrm>
          <a:prstGeom prst="ellipse">
            <a:avLst/>
          </a:prstGeom>
          <a:noFill/>
          <a:ln>
            <a:solidFill>
              <a:srgbClr val="17345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b="1" dirty="0">
                <a:solidFill>
                  <a:schemeClr val="bg2">
                    <a:lumMod val="50000"/>
                  </a:schemeClr>
                </a:solidFill>
              </a:rPr>
              <a:t>23</a:t>
            </a:r>
          </a:p>
        </p:txBody>
      </p:sp>
      <p:pic>
        <p:nvPicPr>
          <p:cNvPr id="122" name="Picture 6" descr="C:\Users\Mkt2\Documents\MERCADEO\IDENTIDAD CORPORATIVA\Imagen Corporativa\Logotipos\Logotipo_Producto.png">
            <a:extLst>
              <a:ext uri="{FF2B5EF4-FFF2-40B4-BE49-F238E27FC236}">
                <a16:creationId xmlns:a16="http://schemas.microsoft.com/office/drawing/2014/main" xmlns="" id="{D85875F2-B277-41DB-8DDD-81098C7C6D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1824" y="1302986"/>
            <a:ext cx="1216855" cy="509783"/>
          </a:xfrm>
          <a:prstGeom prst="rect">
            <a:avLst/>
          </a:prstGeom>
          <a:noFill/>
          <a:extLst>
            <a:ext uri="{909E8E84-426E-40DD-AFC4-6F175D3DCCD1}">
              <a14:hiddenFill xmlns:a14="http://schemas.microsoft.com/office/drawing/2010/main">
                <a:solidFill>
                  <a:srgbClr val="FFFFFF"/>
                </a:solidFill>
              </a14:hiddenFill>
            </a:ext>
          </a:extLst>
        </p:spPr>
      </p:pic>
      <p:sp>
        <p:nvSpPr>
          <p:cNvPr id="123" name="122 CuadroTexto"/>
          <p:cNvSpPr txBox="1"/>
          <p:nvPr/>
        </p:nvSpPr>
        <p:spPr>
          <a:xfrm>
            <a:off x="4860032" y="1914565"/>
            <a:ext cx="3960440" cy="954107"/>
          </a:xfrm>
          <a:prstGeom prst="rect">
            <a:avLst/>
          </a:prstGeom>
          <a:noFill/>
        </p:spPr>
        <p:txBody>
          <a:bodyPr wrap="square" rtlCol="0">
            <a:spAutoFit/>
          </a:bodyPr>
          <a:lstStyle/>
          <a:p>
            <a:pPr marL="171450" indent="-171450">
              <a:buFont typeface="Arial" panose="020B0604020202020204" pitchFamily="34" charset="0"/>
              <a:buChar char="•"/>
            </a:pPr>
            <a:r>
              <a:rPr lang="en-US" sz="800" dirty="0" err="1"/>
              <a:t>Producto</a:t>
            </a:r>
            <a:r>
              <a:rPr lang="en-US" sz="800" dirty="0"/>
              <a:t> </a:t>
            </a:r>
            <a:r>
              <a:rPr lang="en-US" sz="800" dirty="0" err="1"/>
              <a:t>completamente</a:t>
            </a:r>
            <a:r>
              <a:rPr lang="en-US" sz="800" dirty="0"/>
              <a:t> </a:t>
            </a:r>
            <a:r>
              <a:rPr lang="en-US" sz="800" dirty="0" err="1"/>
              <a:t>integrado</a:t>
            </a:r>
            <a:r>
              <a:rPr lang="en-US" sz="800" dirty="0"/>
              <a:t>.  CIS, Field Service  y Portal de </a:t>
            </a:r>
            <a:r>
              <a:rPr lang="en-US" sz="800" dirty="0" err="1"/>
              <a:t>Autoservicio</a:t>
            </a:r>
            <a:endParaRPr lang="en-US" sz="800" dirty="0"/>
          </a:p>
          <a:p>
            <a:pPr marL="171450" indent="-171450">
              <a:buFont typeface="Arial" panose="020B0604020202020204" pitchFamily="34" charset="0"/>
              <a:buChar char="•"/>
            </a:pPr>
            <a:r>
              <a:rPr lang="en-US" sz="800" dirty="0" err="1"/>
              <a:t>Enfocado</a:t>
            </a:r>
            <a:r>
              <a:rPr lang="en-US" sz="800" dirty="0"/>
              <a:t> </a:t>
            </a:r>
            <a:r>
              <a:rPr lang="en-US" sz="800" dirty="0" err="1"/>
              <a:t>en</a:t>
            </a:r>
            <a:r>
              <a:rPr lang="en-US" sz="800" dirty="0"/>
              <a:t> la </a:t>
            </a:r>
            <a:r>
              <a:rPr lang="en-US" sz="800" dirty="0" err="1"/>
              <a:t>experiencia</a:t>
            </a:r>
            <a:r>
              <a:rPr lang="en-US" sz="800" dirty="0"/>
              <a:t> de </a:t>
            </a:r>
            <a:r>
              <a:rPr lang="en-US" sz="800" dirty="0" err="1"/>
              <a:t>cliente</a:t>
            </a:r>
            <a:r>
              <a:rPr lang="en-US" sz="800" dirty="0"/>
              <a:t>, </a:t>
            </a:r>
            <a:r>
              <a:rPr lang="es-CO" sz="800" dirty="0"/>
              <a:t>interfaz de usuario HTML 5 adaptable</a:t>
            </a:r>
          </a:p>
          <a:p>
            <a:pPr marL="171450" indent="-171450">
              <a:buFont typeface="Arial" panose="020B0604020202020204" pitchFamily="34" charset="0"/>
              <a:buChar char="•"/>
            </a:pPr>
            <a:r>
              <a:rPr lang="en-US" sz="800" dirty="0" err="1"/>
              <a:t>Herramientas</a:t>
            </a:r>
            <a:r>
              <a:rPr lang="en-US" sz="800" dirty="0"/>
              <a:t> de </a:t>
            </a:r>
            <a:r>
              <a:rPr lang="en-US" sz="800" dirty="0" err="1"/>
              <a:t>configuración</a:t>
            </a:r>
            <a:r>
              <a:rPr lang="en-US" sz="800" dirty="0"/>
              <a:t> con </a:t>
            </a:r>
            <a:r>
              <a:rPr lang="en-US" sz="800" dirty="0" err="1"/>
              <a:t>interfaz</a:t>
            </a:r>
            <a:r>
              <a:rPr lang="en-US" sz="800" dirty="0"/>
              <a:t> de </a:t>
            </a:r>
            <a:r>
              <a:rPr lang="en-US" sz="800" dirty="0" err="1"/>
              <a:t>usuario</a:t>
            </a:r>
            <a:r>
              <a:rPr lang="en-US" sz="800" dirty="0"/>
              <a:t> </a:t>
            </a:r>
            <a:r>
              <a:rPr lang="en-US" sz="800" dirty="0" err="1"/>
              <a:t>estandarizada</a:t>
            </a:r>
            <a:endParaRPr lang="en-US" sz="800" dirty="0"/>
          </a:p>
          <a:p>
            <a:pPr marL="171450" indent="-171450">
              <a:buFont typeface="Arial" panose="020B0604020202020204" pitchFamily="34" charset="0"/>
              <a:buChar char="•"/>
            </a:pPr>
            <a:r>
              <a:rPr lang="en-US" sz="800" dirty="0" err="1"/>
              <a:t>Flexibilidad</a:t>
            </a:r>
            <a:r>
              <a:rPr lang="en-US" sz="800" dirty="0"/>
              <a:t> para </a:t>
            </a:r>
            <a:r>
              <a:rPr lang="en-US" sz="800" dirty="0" err="1"/>
              <a:t>soportar</a:t>
            </a:r>
            <a:r>
              <a:rPr lang="en-US" sz="800" dirty="0"/>
              <a:t> </a:t>
            </a:r>
            <a:r>
              <a:rPr lang="en-US" sz="800" dirty="0" err="1"/>
              <a:t>tarifas</a:t>
            </a:r>
            <a:r>
              <a:rPr lang="en-US" sz="800" dirty="0"/>
              <a:t> </a:t>
            </a:r>
            <a:r>
              <a:rPr lang="en-US" sz="800" dirty="0" err="1"/>
              <a:t>complejas</a:t>
            </a:r>
            <a:r>
              <a:rPr lang="en-US" sz="800" dirty="0"/>
              <a:t> y </a:t>
            </a:r>
            <a:r>
              <a:rPr lang="en-US" sz="800" dirty="0" err="1"/>
              <a:t>condiciones</a:t>
            </a:r>
            <a:r>
              <a:rPr lang="en-US" sz="800" dirty="0"/>
              <a:t> </a:t>
            </a:r>
            <a:r>
              <a:rPr lang="en-US" sz="800" dirty="0" err="1"/>
              <a:t>cambiantes</a:t>
            </a:r>
            <a:endParaRPr lang="en-US" sz="800" dirty="0"/>
          </a:p>
          <a:p>
            <a:pPr marL="171450" indent="-171450">
              <a:buFont typeface="Arial" panose="020B0604020202020204" pitchFamily="34" charset="0"/>
              <a:buChar char="•"/>
            </a:pPr>
            <a:r>
              <a:rPr lang="en-US" sz="800" dirty="0" err="1"/>
              <a:t>Aplicación</a:t>
            </a:r>
            <a:r>
              <a:rPr lang="en-US" sz="800" dirty="0"/>
              <a:t> </a:t>
            </a:r>
            <a:r>
              <a:rPr lang="en-US" sz="800" dirty="0" err="1"/>
              <a:t>Geoespacial</a:t>
            </a:r>
            <a:endParaRPr lang="en-US" sz="800" dirty="0"/>
          </a:p>
          <a:p>
            <a:pPr marL="171450" indent="-171450">
              <a:buFont typeface="Arial" panose="020B0604020202020204" pitchFamily="34" charset="0"/>
              <a:buChar char="•"/>
            </a:pPr>
            <a:r>
              <a:rPr lang="es-ES" sz="800" dirty="0"/>
              <a:t>Estrategia de actualización continua</a:t>
            </a:r>
            <a:endParaRPr lang="en-US" sz="800" dirty="0"/>
          </a:p>
        </p:txBody>
      </p:sp>
      <p:sp>
        <p:nvSpPr>
          <p:cNvPr id="127" name="126 CuadroTexto"/>
          <p:cNvSpPr txBox="1"/>
          <p:nvPr/>
        </p:nvSpPr>
        <p:spPr>
          <a:xfrm>
            <a:off x="4860032" y="3175013"/>
            <a:ext cx="3960440" cy="600164"/>
          </a:xfrm>
          <a:prstGeom prst="rect">
            <a:avLst/>
          </a:prstGeom>
          <a:noFill/>
        </p:spPr>
        <p:txBody>
          <a:bodyPr wrap="square" rtlCol="0">
            <a:spAutoFit/>
          </a:bodyPr>
          <a:lstStyle/>
          <a:p>
            <a:r>
              <a:rPr lang="en-US" sz="900" b="1" dirty="0"/>
              <a:t>Fuente: </a:t>
            </a:r>
          </a:p>
          <a:p>
            <a:pPr marL="171450" indent="-171450">
              <a:buFont typeface="Arial" panose="020B0604020202020204" pitchFamily="34" charset="0"/>
              <a:buChar char="•"/>
            </a:pPr>
            <a:r>
              <a:rPr lang="en-US" sz="800" dirty="0"/>
              <a:t>Open </a:t>
            </a:r>
            <a:r>
              <a:rPr lang="en-US" sz="800" dirty="0" err="1"/>
              <a:t>Smartflex</a:t>
            </a:r>
            <a:r>
              <a:rPr lang="en-US" sz="800" dirty="0"/>
              <a:t> R23 Release notes</a:t>
            </a:r>
          </a:p>
          <a:p>
            <a:pPr marL="171450" indent="-171450">
              <a:buFont typeface="Arial" panose="020B0604020202020204" pitchFamily="34" charset="0"/>
              <a:buChar char="•"/>
            </a:pPr>
            <a:r>
              <a:rPr lang="en-US" sz="800" dirty="0"/>
              <a:t>SAP-ISU v.4 Enhancement package 5,6,7,8 + 8 service-packs.</a:t>
            </a:r>
          </a:p>
          <a:p>
            <a:pPr marL="171450" indent="-171450">
              <a:buFont typeface="Arial" panose="020B0604020202020204" pitchFamily="34" charset="0"/>
              <a:buChar char="•"/>
            </a:pPr>
            <a:r>
              <a:rPr lang="en-US" sz="800" dirty="0"/>
              <a:t>Oracle CC&amp;B V 2.6, SP 2.6.0.1, 2.5, SP 2.5.01, 2.5.02, 2.4.03 </a:t>
            </a:r>
          </a:p>
        </p:txBody>
      </p:sp>
    </p:spTree>
    <p:extLst>
      <p:ext uri="{BB962C8B-B14F-4D97-AF65-F5344CB8AC3E}">
        <p14:creationId xmlns:p14="http://schemas.microsoft.com/office/powerpoint/2010/main" val="75347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371951"/>
            <a:ext cx="8640960" cy="576064"/>
          </a:xfrm>
        </p:spPr>
        <p:txBody>
          <a:bodyPr/>
          <a:lstStyle/>
          <a:p>
            <a:r>
              <a:rPr lang="es-ES" dirty="0"/>
              <a:t>Nuestro enfoque: Innovación y valor del cliente</a:t>
            </a:r>
          </a:p>
        </p:txBody>
      </p:sp>
      <p:sp>
        <p:nvSpPr>
          <p:cNvPr id="3" name="2 Rectángulo"/>
          <p:cNvSpPr/>
          <p:nvPr/>
        </p:nvSpPr>
        <p:spPr>
          <a:xfrm>
            <a:off x="107504" y="880393"/>
            <a:ext cx="2160240" cy="461665"/>
          </a:xfrm>
          <a:prstGeom prst="rect">
            <a:avLst/>
          </a:prstGeom>
        </p:spPr>
        <p:txBody>
          <a:bodyPr wrap="square">
            <a:spAutoFit/>
          </a:bodyPr>
          <a:lstStyle/>
          <a:p>
            <a:pPr algn="ctr"/>
            <a:r>
              <a:rPr lang="es-ES" sz="1200" b="1" dirty="0">
                <a:solidFill>
                  <a:srgbClr val="173456"/>
                </a:solidFill>
              </a:rPr>
              <a:t>Nuevos productos y modelos de negocio</a:t>
            </a:r>
          </a:p>
        </p:txBody>
      </p:sp>
      <p:sp>
        <p:nvSpPr>
          <p:cNvPr id="4" name="3 Rectángulo"/>
          <p:cNvSpPr/>
          <p:nvPr/>
        </p:nvSpPr>
        <p:spPr>
          <a:xfrm>
            <a:off x="2699792" y="880393"/>
            <a:ext cx="3240360" cy="461665"/>
          </a:xfrm>
          <a:prstGeom prst="rect">
            <a:avLst/>
          </a:prstGeom>
        </p:spPr>
        <p:txBody>
          <a:bodyPr wrap="square">
            <a:spAutoFit/>
          </a:bodyPr>
          <a:lstStyle/>
          <a:p>
            <a:pPr algn="ctr"/>
            <a:r>
              <a:rPr lang="es-ES" sz="1200" b="1" dirty="0">
                <a:solidFill>
                  <a:srgbClr val="173456"/>
                </a:solidFill>
              </a:rPr>
              <a:t>Tecnologías innovadoras que impulsan la transformación digital</a:t>
            </a:r>
          </a:p>
        </p:txBody>
      </p:sp>
      <p:sp>
        <p:nvSpPr>
          <p:cNvPr id="5" name="4 Rectángulo"/>
          <p:cNvSpPr/>
          <p:nvPr/>
        </p:nvSpPr>
        <p:spPr>
          <a:xfrm>
            <a:off x="6732240" y="880393"/>
            <a:ext cx="1584176" cy="461665"/>
          </a:xfrm>
          <a:prstGeom prst="rect">
            <a:avLst/>
          </a:prstGeom>
        </p:spPr>
        <p:txBody>
          <a:bodyPr wrap="square">
            <a:spAutoFit/>
          </a:bodyPr>
          <a:lstStyle/>
          <a:p>
            <a:pPr algn="ctr"/>
            <a:r>
              <a:rPr lang="en-US" sz="1200" b="1" dirty="0">
                <a:solidFill>
                  <a:srgbClr val="173456"/>
                </a:solidFill>
              </a:rPr>
              <a:t>Banda </a:t>
            </a:r>
            <a:r>
              <a:rPr lang="en-US" sz="1200" b="1" dirty="0" err="1">
                <a:solidFill>
                  <a:srgbClr val="173456"/>
                </a:solidFill>
              </a:rPr>
              <a:t>ancha</a:t>
            </a:r>
            <a:r>
              <a:rPr lang="en-US" sz="1200" b="1" dirty="0">
                <a:solidFill>
                  <a:srgbClr val="173456"/>
                </a:solidFill>
              </a:rPr>
              <a:t> para Utilities</a:t>
            </a:r>
            <a:endParaRPr lang="es-ES" sz="1200" b="1" dirty="0">
              <a:solidFill>
                <a:srgbClr val="173456"/>
              </a:solidFill>
            </a:endParaRPr>
          </a:p>
        </p:txBody>
      </p:sp>
      <p:sp>
        <p:nvSpPr>
          <p:cNvPr id="6" name="5 Rectángulo"/>
          <p:cNvSpPr/>
          <p:nvPr/>
        </p:nvSpPr>
        <p:spPr>
          <a:xfrm>
            <a:off x="323528" y="2750045"/>
            <a:ext cx="1944216" cy="461665"/>
          </a:xfrm>
          <a:prstGeom prst="rect">
            <a:avLst/>
          </a:prstGeom>
        </p:spPr>
        <p:txBody>
          <a:bodyPr wrap="square">
            <a:spAutoFit/>
          </a:bodyPr>
          <a:lstStyle/>
          <a:p>
            <a:pPr algn="ctr"/>
            <a:r>
              <a:rPr lang="es-ES" sz="1200" b="1" dirty="0">
                <a:solidFill>
                  <a:srgbClr val="173456"/>
                </a:solidFill>
              </a:rPr>
              <a:t>Nuevas dimensiones de información</a:t>
            </a:r>
          </a:p>
        </p:txBody>
      </p:sp>
      <p:sp>
        <p:nvSpPr>
          <p:cNvPr id="7" name="6 Rectángulo"/>
          <p:cNvSpPr/>
          <p:nvPr/>
        </p:nvSpPr>
        <p:spPr>
          <a:xfrm>
            <a:off x="3275856" y="2750045"/>
            <a:ext cx="2160240" cy="461665"/>
          </a:xfrm>
          <a:prstGeom prst="rect">
            <a:avLst/>
          </a:prstGeom>
        </p:spPr>
        <p:txBody>
          <a:bodyPr wrap="square">
            <a:spAutoFit/>
          </a:bodyPr>
          <a:lstStyle/>
          <a:p>
            <a:pPr algn="ctr"/>
            <a:r>
              <a:rPr lang="es-ES" sz="1200" b="1" dirty="0">
                <a:solidFill>
                  <a:srgbClr val="173456"/>
                </a:solidFill>
              </a:rPr>
              <a:t>Experiencia de cliente digital</a:t>
            </a:r>
          </a:p>
        </p:txBody>
      </p:sp>
      <p:sp>
        <p:nvSpPr>
          <p:cNvPr id="8" name="7 Rectángulo"/>
          <p:cNvSpPr/>
          <p:nvPr/>
        </p:nvSpPr>
        <p:spPr>
          <a:xfrm>
            <a:off x="6156176" y="2750045"/>
            <a:ext cx="2736304" cy="461665"/>
          </a:xfrm>
          <a:prstGeom prst="rect">
            <a:avLst/>
          </a:prstGeom>
        </p:spPr>
        <p:txBody>
          <a:bodyPr wrap="square">
            <a:spAutoFit/>
          </a:bodyPr>
          <a:lstStyle/>
          <a:p>
            <a:pPr algn="ctr"/>
            <a:r>
              <a:rPr lang="es-CO" sz="1200" b="1" dirty="0">
                <a:solidFill>
                  <a:srgbClr val="173456"/>
                </a:solidFill>
              </a:rPr>
              <a:t>Tableros de control e integración </a:t>
            </a:r>
          </a:p>
          <a:p>
            <a:pPr algn="ctr"/>
            <a:r>
              <a:rPr lang="es-CO" sz="1200" b="1" dirty="0">
                <a:solidFill>
                  <a:srgbClr val="173456"/>
                </a:solidFill>
              </a:rPr>
              <a:t>de monitoreo en tiempo real</a:t>
            </a:r>
            <a:endParaRPr lang="es-ES" sz="1200" b="1" dirty="0">
              <a:solidFill>
                <a:srgbClr val="173456"/>
              </a:solidFill>
            </a:endParaRPr>
          </a:p>
        </p:txBody>
      </p:sp>
      <p:pic>
        <p:nvPicPr>
          <p:cNvPr id="9" name="Picture 2" descr="D:\PIEZAS GRÁFICAS\PPT MDM\icono-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618" y="511299"/>
            <a:ext cx="354012" cy="3413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PIEZAS GRÁFICAS\PPT MDM\icono-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3414" y="483518"/>
            <a:ext cx="365125" cy="396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PIEZAS GRÁFICAS\PPT MDM\icono-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6847" y="511299"/>
            <a:ext cx="334962" cy="3413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PIEZAS GRÁFICAS\PPT MDM\icono-1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455" y="2376016"/>
            <a:ext cx="414338" cy="3968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D:\PIEZAS GRÁFICAS\PPT MDM\icono-1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1832" y="2408733"/>
            <a:ext cx="268288" cy="3413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D:\PIEZAS GRÁFICAS\PPT MDM\icono-1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5891" y="2376016"/>
            <a:ext cx="396875" cy="396875"/>
          </a:xfrm>
          <a:prstGeom prst="rect">
            <a:avLst/>
          </a:prstGeom>
          <a:noFill/>
          <a:extLst>
            <a:ext uri="{909E8E84-426E-40DD-AFC4-6F175D3DCCD1}">
              <a14:hiddenFill xmlns:a14="http://schemas.microsoft.com/office/drawing/2010/main">
                <a:solidFill>
                  <a:srgbClr val="FFFFFF"/>
                </a:solidFill>
              </a14:hiddenFill>
            </a:ext>
          </a:extLst>
        </p:spPr>
      </p:pic>
      <p:sp>
        <p:nvSpPr>
          <p:cNvPr id="15" name="90 CuadroTexto">
            <a:extLst>
              <a:ext uri="{FF2B5EF4-FFF2-40B4-BE49-F238E27FC236}">
                <a16:creationId xmlns:a16="http://schemas.microsoft.com/office/drawing/2014/main" xmlns="" id="{AD1642F3-46FB-466F-8B12-67F6D6B2DA32}"/>
              </a:ext>
            </a:extLst>
          </p:cNvPr>
          <p:cNvSpPr txBox="1"/>
          <p:nvPr/>
        </p:nvSpPr>
        <p:spPr>
          <a:xfrm>
            <a:off x="323528" y="1347614"/>
            <a:ext cx="1728192" cy="646331"/>
          </a:xfrm>
          <a:prstGeom prst="rect">
            <a:avLst/>
          </a:prstGeom>
          <a:noFill/>
        </p:spPr>
        <p:txBody>
          <a:bodyPr wrap="square" rtlCol="0">
            <a:spAutoFit/>
          </a:bodyPr>
          <a:lstStyle/>
          <a:p>
            <a:pPr algn="ctr"/>
            <a:r>
              <a:rPr lang="es-ES" sz="900" dirty="0" err="1">
                <a:solidFill>
                  <a:srgbClr val="173456"/>
                </a:solidFill>
              </a:rPr>
              <a:t>Prosumidores</a:t>
            </a:r>
            <a:r>
              <a:rPr lang="es-ES" sz="900" dirty="0">
                <a:solidFill>
                  <a:srgbClr val="173456"/>
                </a:solidFill>
              </a:rPr>
              <a:t>, vehículos eléctricos,  Net </a:t>
            </a:r>
            <a:r>
              <a:rPr lang="es-ES" sz="900" dirty="0" err="1">
                <a:solidFill>
                  <a:srgbClr val="173456"/>
                </a:solidFill>
              </a:rPr>
              <a:t>Metering</a:t>
            </a:r>
            <a:r>
              <a:rPr lang="es-ES" sz="900" dirty="0">
                <a:solidFill>
                  <a:srgbClr val="173456"/>
                </a:solidFill>
              </a:rPr>
              <a:t>, generación distribuida, </a:t>
            </a:r>
            <a:r>
              <a:rPr lang="es-ES" sz="900" dirty="0" err="1">
                <a:solidFill>
                  <a:srgbClr val="173456"/>
                </a:solidFill>
              </a:rPr>
              <a:t>SmartGrid</a:t>
            </a:r>
            <a:r>
              <a:rPr lang="es-ES" sz="900" dirty="0">
                <a:solidFill>
                  <a:srgbClr val="173456"/>
                </a:solidFill>
              </a:rPr>
              <a:t>, servicios prepago.</a:t>
            </a:r>
          </a:p>
        </p:txBody>
      </p:sp>
      <p:sp>
        <p:nvSpPr>
          <p:cNvPr id="16" name="90 CuadroTexto">
            <a:extLst>
              <a:ext uri="{FF2B5EF4-FFF2-40B4-BE49-F238E27FC236}">
                <a16:creationId xmlns:a16="http://schemas.microsoft.com/office/drawing/2014/main" xmlns="" id="{535ECE59-EAB8-48C7-8821-14183C36BAF1}"/>
              </a:ext>
            </a:extLst>
          </p:cNvPr>
          <p:cNvSpPr txBox="1"/>
          <p:nvPr/>
        </p:nvSpPr>
        <p:spPr>
          <a:xfrm>
            <a:off x="3347865" y="1347614"/>
            <a:ext cx="2016223" cy="784830"/>
          </a:xfrm>
          <a:prstGeom prst="rect">
            <a:avLst/>
          </a:prstGeom>
          <a:noFill/>
        </p:spPr>
        <p:txBody>
          <a:bodyPr wrap="square" rtlCol="0">
            <a:spAutoFit/>
          </a:bodyPr>
          <a:lstStyle/>
          <a:p>
            <a:pPr algn="ctr"/>
            <a:r>
              <a:rPr lang="es-ES" sz="900" dirty="0">
                <a:solidFill>
                  <a:srgbClr val="173456"/>
                </a:solidFill>
              </a:rPr>
              <a:t>Digitalización de empresas de servicios públicos, adopción de la nube, desarrollo bimodal, servicios de integración de fácil uso, movilidad y aplicaciones.</a:t>
            </a:r>
          </a:p>
        </p:txBody>
      </p:sp>
      <p:sp>
        <p:nvSpPr>
          <p:cNvPr id="17" name="90 CuadroTexto">
            <a:extLst>
              <a:ext uri="{FF2B5EF4-FFF2-40B4-BE49-F238E27FC236}">
                <a16:creationId xmlns:a16="http://schemas.microsoft.com/office/drawing/2014/main" xmlns="" id="{2BD9F844-C153-43EC-BE2F-535BA512E6EC}"/>
              </a:ext>
            </a:extLst>
          </p:cNvPr>
          <p:cNvSpPr txBox="1"/>
          <p:nvPr/>
        </p:nvSpPr>
        <p:spPr>
          <a:xfrm>
            <a:off x="6408204" y="1347614"/>
            <a:ext cx="2232248" cy="646331"/>
          </a:xfrm>
          <a:prstGeom prst="rect">
            <a:avLst/>
          </a:prstGeom>
          <a:noFill/>
        </p:spPr>
        <p:txBody>
          <a:bodyPr wrap="square" rtlCol="0">
            <a:spAutoFit/>
          </a:bodyPr>
          <a:lstStyle/>
          <a:p>
            <a:pPr algn="ctr"/>
            <a:r>
              <a:rPr lang="es-ES" sz="900" dirty="0">
                <a:solidFill>
                  <a:srgbClr val="173456"/>
                </a:solidFill>
              </a:rPr>
              <a:t>Soporte nativo en un solo producto de servicios de banda ancha y telecomunicaciones para empresas de servicios públicos</a:t>
            </a:r>
          </a:p>
        </p:txBody>
      </p:sp>
      <p:sp>
        <p:nvSpPr>
          <p:cNvPr id="18" name="90 CuadroTexto">
            <a:extLst>
              <a:ext uri="{FF2B5EF4-FFF2-40B4-BE49-F238E27FC236}">
                <a16:creationId xmlns:a16="http://schemas.microsoft.com/office/drawing/2014/main" xmlns="" id="{7CDED6D0-7F69-402D-B5A9-DF9E32D460DC}"/>
              </a:ext>
            </a:extLst>
          </p:cNvPr>
          <p:cNvSpPr txBox="1"/>
          <p:nvPr/>
        </p:nvSpPr>
        <p:spPr>
          <a:xfrm>
            <a:off x="359532" y="3293571"/>
            <a:ext cx="1656184" cy="369332"/>
          </a:xfrm>
          <a:prstGeom prst="rect">
            <a:avLst/>
          </a:prstGeom>
          <a:noFill/>
        </p:spPr>
        <p:txBody>
          <a:bodyPr wrap="square" rtlCol="0">
            <a:spAutoFit/>
          </a:bodyPr>
          <a:lstStyle/>
          <a:p>
            <a:pPr algn="ctr"/>
            <a:r>
              <a:rPr lang="es-ES" sz="900" dirty="0">
                <a:solidFill>
                  <a:srgbClr val="173456"/>
                </a:solidFill>
              </a:rPr>
              <a:t>Aplicación 100% geoespacial Reportes </a:t>
            </a:r>
            <a:r>
              <a:rPr lang="es-ES" sz="900" dirty="0" err="1">
                <a:solidFill>
                  <a:srgbClr val="173456"/>
                </a:solidFill>
              </a:rPr>
              <a:t>georeferenciados</a:t>
            </a:r>
            <a:endParaRPr lang="es-ES" sz="900" dirty="0">
              <a:solidFill>
                <a:srgbClr val="173456"/>
              </a:solidFill>
            </a:endParaRPr>
          </a:p>
        </p:txBody>
      </p:sp>
      <p:sp>
        <p:nvSpPr>
          <p:cNvPr id="19" name="90 CuadroTexto">
            <a:extLst>
              <a:ext uri="{FF2B5EF4-FFF2-40B4-BE49-F238E27FC236}">
                <a16:creationId xmlns:a16="http://schemas.microsoft.com/office/drawing/2014/main" xmlns="" id="{FFA7B226-756A-400E-95DA-929F0727DB0C}"/>
              </a:ext>
            </a:extLst>
          </p:cNvPr>
          <p:cNvSpPr txBox="1"/>
          <p:nvPr/>
        </p:nvSpPr>
        <p:spPr>
          <a:xfrm>
            <a:off x="2843808" y="3293571"/>
            <a:ext cx="3096344" cy="646331"/>
          </a:xfrm>
          <a:prstGeom prst="rect">
            <a:avLst/>
          </a:prstGeom>
          <a:noFill/>
        </p:spPr>
        <p:txBody>
          <a:bodyPr wrap="square" rtlCol="0">
            <a:spAutoFit/>
          </a:bodyPr>
          <a:lstStyle/>
          <a:p>
            <a:pPr algn="ctr"/>
            <a:r>
              <a:rPr lang="es-CO" sz="900" dirty="0">
                <a:solidFill>
                  <a:srgbClr val="173456"/>
                </a:solidFill>
              </a:rPr>
              <a:t>Herramientas que mejoran la experiencia de servicio al</a:t>
            </a:r>
          </a:p>
          <a:p>
            <a:pPr algn="ctr"/>
            <a:r>
              <a:rPr lang="es-CO" sz="900" dirty="0">
                <a:solidFill>
                  <a:srgbClr val="173456"/>
                </a:solidFill>
              </a:rPr>
              <a:t>cliente (portales/aplicaciones, tecnologías multicanal,</a:t>
            </a:r>
          </a:p>
          <a:p>
            <a:pPr algn="ctr"/>
            <a:r>
              <a:rPr lang="es-CO" sz="900" dirty="0">
                <a:solidFill>
                  <a:srgbClr val="173456"/>
                </a:solidFill>
              </a:rPr>
              <a:t>integraciones con VRU/IVR y redes sociales, </a:t>
            </a:r>
            <a:r>
              <a:rPr lang="es-CO" sz="900" dirty="0" err="1">
                <a:solidFill>
                  <a:srgbClr val="173456"/>
                </a:solidFill>
              </a:rPr>
              <a:t>chatbots</a:t>
            </a:r>
            <a:r>
              <a:rPr lang="es-CO" sz="900" dirty="0">
                <a:solidFill>
                  <a:srgbClr val="173456"/>
                </a:solidFill>
              </a:rPr>
              <a:t>,</a:t>
            </a:r>
          </a:p>
          <a:p>
            <a:pPr algn="ctr"/>
            <a:r>
              <a:rPr lang="es-CO" sz="900" dirty="0">
                <a:solidFill>
                  <a:srgbClr val="173456"/>
                </a:solidFill>
              </a:rPr>
              <a:t>entre otras).</a:t>
            </a:r>
            <a:endParaRPr lang="en-US" sz="900" dirty="0">
              <a:solidFill>
                <a:srgbClr val="173456"/>
              </a:solidFill>
            </a:endParaRPr>
          </a:p>
        </p:txBody>
      </p:sp>
      <p:sp>
        <p:nvSpPr>
          <p:cNvPr id="20" name="90 CuadroTexto">
            <a:extLst>
              <a:ext uri="{FF2B5EF4-FFF2-40B4-BE49-F238E27FC236}">
                <a16:creationId xmlns:a16="http://schemas.microsoft.com/office/drawing/2014/main" xmlns="" id="{99BD35BB-592D-4162-8126-F1C87FF44BAE}"/>
              </a:ext>
            </a:extLst>
          </p:cNvPr>
          <p:cNvSpPr txBox="1"/>
          <p:nvPr/>
        </p:nvSpPr>
        <p:spPr>
          <a:xfrm>
            <a:off x="6264188" y="3293571"/>
            <a:ext cx="2520280" cy="646331"/>
          </a:xfrm>
          <a:prstGeom prst="rect">
            <a:avLst/>
          </a:prstGeom>
          <a:noFill/>
        </p:spPr>
        <p:txBody>
          <a:bodyPr wrap="square" rtlCol="0">
            <a:spAutoFit/>
          </a:bodyPr>
          <a:lstStyle/>
          <a:p>
            <a:pPr algn="ctr"/>
            <a:r>
              <a:rPr lang="es-ES" sz="900" dirty="0">
                <a:solidFill>
                  <a:srgbClr val="173456"/>
                </a:solidFill>
              </a:rPr>
              <a:t>Métricas de negocio </a:t>
            </a:r>
            <a:r>
              <a:rPr lang="es-ES" sz="900" dirty="0" err="1">
                <a:solidFill>
                  <a:srgbClr val="173456"/>
                </a:solidFill>
              </a:rPr>
              <a:t>preconfiguradas</a:t>
            </a:r>
            <a:r>
              <a:rPr lang="es-ES" sz="900" dirty="0">
                <a:solidFill>
                  <a:srgbClr val="173456"/>
                </a:solidFill>
              </a:rPr>
              <a:t> (</a:t>
            </a:r>
            <a:r>
              <a:rPr lang="es-ES" sz="900" dirty="0" err="1">
                <a:solidFill>
                  <a:srgbClr val="173456"/>
                </a:solidFill>
              </a:rPr>
              <a:t>KPIs</a:t>
            </a:r>
            <a:r>
              <a:rPr lang="es-ES" sz="900" dirty="0">
                <a:solidFill>
                  <a:srgbClr val="173456"/>
                </a:solidFill>
              </a:rPr>
              <a:t>)</a:t>
            </a:r>
          </a:p>
          <a:p>
            <a:pPr algn="ctr"/>
            <a:r>
              <a:rPr lang="es-ES" sz="900" dirty="0">
                <a:solidFill>
                  <a:srgbClr val="173456"/>
                </a:solidFill>
              </a:rPr>
              <a:t>Aplicación 24/7 de monitoreo de rendimiento usando bases de datos de series temporales</a:t>
            </a:r>
          </a:p>
        </p:txBody>
      </p:sp>
    </p:spTree>
    <p:extLst>
      <p:ext uri="{BB962C8B-B14F-4D97-AF65-F5344CB8AC3E}">
        <p14:creationId xmlns:p14="http://schemas.microsoft.com/office/powerpoint/2010/main" val="75347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Nuestros Aliados</a:t>
            </a:r>
          </a:p>
        </p:txBody>
      </p:sp>
      <p:sp>
        <p:nvSpPr>
          <p:cNvPr id="3" name="TextBox 3">
            <a:extLst>
              <a:ext uri="{FF2B5EF4-FFF2-40B4-BE49-F238E27FC236}">
                <a16:creationId xmlns:a16="http://schemas.microsoft.com/office/drawing/2014/main" xmlns="" id="{DEE5DBF4-D9FE-4664-8139-BC5ABA3E1433}"/>
              </a:ext>
            </a:extLst>
          </p:cNvPr>
          <p:cNvSpPr txBox="1"/>
          <p:nvPr/>
        </p:nvSpPr>
        <p:spPr>
          <a:xfrm>
            <a:off x="1403290" y="1419622"/>
            <a:ext cx="6262420" cy="369332"/>
          </a:xfrm>
          <a:prstGeom prst="rect">
            <a:avLst/>
          </a:prstGeom>
          <a:noFill/>
        </p:spPr>
        <p:txBody>
          <a:bodyPr wrap="none" rtlCol="0">
            <a:spAutoFit/>
          </a:bodyPr>
          <a:lstStyle/>
          <a:p>
            <a:pPr algn="ctr"/>
            <a:r>
              <a:rPr lang="es-ES" b="1" dirty="0"/>
              <a:t>Aliados de implementación y soporte para Norteamérica</a:t>
            </a:r>
          </a:p>
        </p:txBody>
      </p:sp>
      <p:sp>
        <p:nvSpPr>
          <p:cNvPr id="4" name="TextBox 4">
            <a:extLst>
              <a:ext uri="{FF2B5EF4-FFF2-40B4-BE49-F238E27FC236}">
                <a16:creationId xmlns:a16="http://schemas.microsoft.com/office/drawing/2014/main" xmlns="" id="{895AD89A-67F2-4F3D-A2A1-886A460F8952}"/>
              </a:ext>
            </a:extLst>
          </p:cNvPr>
          <p:cNvSpPr txBox="1"/>
          <p:nvPr/>
        </p:nvSpPr>
        <p:spPr>
          <a:xfrm>
            <a:off x="2754200" y="3469094"/>
            <a:ext cx="3513334" cy="369332"/>
          </a:xfrm>
          <a:prstGeom prst="rect">
            <a:avLst/>
          </a:prstGeom>
          <a:noFill/>
        </p:spPr>
        <p:txBody>
          <a:bodyPr wrap="none" rtlCol="0">
            <a:spAutoFit/>
          </a:bodyPr>
          <a:lstStyle/>
          <a:p>
            <a:pPr algn="ctr"/>
            <a:r>
              <a:rPr lang="en-US" b="1" dirty="0" err="1"/>
              <a:t>Aliados</a:t>
            </a:r>
            <a:r>
              <a:rPr lang="en-US" b="1" dirty="0"/>
              <a:t> de </a:t>
            </a:r>
            <a:r>
              <a:rPr lang="en-US" b="1" dirty="0" err="1"/>
              <a:t>servicios</a:t>
            </a:r>
            <a:r>
              <a:rPr lang="en-US" b="1" dirty="0"/>
              <a:t> </a:t>
            </a:r>
            <a:r>
              <a:rPr lang="en-US" b="1" dirty="0" err="1"/>
              <a:t>en</a:t>
            </a:r>
            <a:r>
              <a:rPr lang="en-US" b="1" dirty="0"/>
              <a:t> la </a:t>
            </a:r>
            <a:r>
              <a:rPr lang="en-US" b="1" dirty="0" err="1"/>
              <a:t>nube</a:t>
            </a:r>
            <a:endParaRPr lang="en-US" b="1" dirty="0"/>
          </a:p>
        </p:txBody>
      </p:sp>
      <p:pic>
        <p:nvPicPr>
          <p:cNvPr id="5" name="Picture 2" descr="D:\PIEZAS GRÁFICAS\PPT MDM\logo-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892" y="2211711"/>
            <a:ext cx="2092196" cy="5429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PIEZAS GRÁFICAS\PPT MDM\logo-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8822" y="2211710"/>
            <a:ext cx="9874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PIEZAS GRÁFICAS\PPT MDM\logo-2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200" y="4135511"/>
            <a:ext cx="1822450" cy="396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D:\PIEZAS GRÁFICAS\PPT MDM\logo-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7147" y="4083918"/>
            <a:ext cx="1298575" cy="50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47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1284" y="339502"/>
            <a:ext cx="6361794" cy="576064"/>
          </a:xfrm>
        </p:spPr>
        <p:txBody>
          <a:bodyPr/>
          <a:lstStyle/>
          <a:p>
            <a:r>
              <a:rPr lang="es-ES" dirty="0"/>
              <a:t>Principales clientes de la industria de servicios públicos</a:t>
            </a:r>
          </a:p>
        </p:txBody>
      </p:sp>
      <p:pic>
        <p:nvPicPr>
          <p:cNvPr id="3" name="Picture 3" descr="C:\Users\Mkt2\Desktop\logo_110.png"/>
          <p:cNvPicPr>
            <a:picLocks noChangeAspect="1" noChangeArrowheads="1"/>
          </p:cNvPicPr>
          <p:nvPr/>
        </p:nvPicPr>
        <p:blipFill rotWithShape="1">
          <a:blip r:embed="rId3">
            <a:extLst>
              <a:ext uri="{28A0092B-C50C-407E-A947-70E740481C1C}">
                <a14:useLocalDpi xmlns:a14="http://schemas.microsoft.com/office/drawing/2010/main"/>
              </a:ext>
            </a:extLst>
          </a:blip>
          <a:srcRect r="19294"/>
          <a:stretch/>
        </p:blipFill>
        <p:spPr bwMode="auto">
          <a:xfrm>
            <a:off x="1821709" y="3834332"/>
            <a:ext cx="925516" cy="54471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40 Grupo"/>
          <p:cNvGrpSpPr/>
          <p:nvPr/>
        </p:nvGrpSpPr>
        <p:grpSpPr>
          <a:xfrm>
            <a:off x="3312047" y="3765526"/>
            <a:ext cx="1027307" cy="682327"/>
            <a:chOff x="3474254" y="4154135"/>
            <a:chExt cx="1325602" cy="880454"/>
          </a:xfrm>
        </p:grpSpPr>
        <p:grpSp>
          <p:nvGrpSpPr>
            <p:cNvPr id="5" name="32 Grupo"/>
            <p:cNvGrpSpPr>
              <a:grpSpLocks/>
            </p:cNvGrpSpPr>
            <p:nvPr/>
          </p:nvGrpSpPr>
          <p:grpSpPr bwMode="auto">
            <a:xfrm>
              <a:off x="3474254" y="4154135"/>
              <a:ext cx="1325602" cy="402452"/>
              <a:chOff x="4000496" y="4653753"/>
              <a:chExt cx="2356883" cy="758825"/>
            </a:xfrm>
          </p:grpSpPr>
          <p:pic>
            <p:nvPicPr>
              <p:cNvPr id="7" name="Picture 55" descr="logo0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00496" y="4653753"/>
                <a:ext cx="785818" cy="758825"/>
              </a:xfrm>
              <a:prstGeom prst="rect">
                <a:avLst/>
              </a:prstGeom>
              <a:noFill/>
              <a:ln w="9525">
                <a:noFill/>
                <a:miter lim="800000"/>
                <a:headEnd/>
                <a:tailEnd/>
              </a:ln>
            </p:spPr>
          </p:pic>
          <p:pic>
            <p:nvPicPr>
              <p:cNvPr id="8" name="Picture 7" descr="Coopelesc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76229" y="4781561"/>
                <a:ext cx="1581150" cy="361951"/>
              </a:xfrm>
              <a:prstGeom prst="rect">
                <a:avLst/>
              </a:prstGeom>
              <a:noFill/>
              <a:ln w="9525">
                <a:noFill/>
                <a:miter lim="800000"/>
                <a:headEnd/>
                <a:tailEnd/>
              </a:ln>
            </p:spPr>
          </p:pic>
        </p:grpSp>
        <p:pic>
          <p:nvPicPr>
            <p:cNvPr id="6" name="Picture 68" descr="http://www.openinternational.com/images/fotonotici_77_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37015" y="4534106"/>
              <a:ext cx="1050221" cy="500483"/>
            </a:xfrm>
            <a:prstGeom prst="rect">
              <a:avLst/>
            </a:prstGeom>
            <a:noFill/>
            <a:ln w="9525">
              <a:noFill/>
              <a:miter lim="800000"/>
              <a:headEnd/>
              <a:tailEnd/>
            </a:ln>
          </p:spPr>
        </p:pic>
      </p:grpSp>
      <p:pic>
        <p:nvPicPr>
          <p:cNvPr id="9" name="Picture 9" descr="Emcali">
            <a:hlinkClick r:id="rId7"/>
          </p:cNvPr>
          <p:cNvPicPr>
            <a:picLocks noChangeAspect="1" noChangeArrowheads="1"/>
          </p:cNvPicPr>
          <p:nvPr/>
        </p:nvPicPr>
        <p:blipFill>
          <a:blip r:embed="rId8" cstate="email">
            <a:clrChange>
              <a:clrFrom>
                <a:srgbClr val="DBEAFF"/>
              </a:clrFrom>
              <a:clrTo>
                <a:srgbClr val="DBEAFF">
                  <a:alpha val="0"/>
                </a:srgbClr>
              </a:clrTo>
            </a:clrChange>
            <a:extLst>
              <a:ext uri="{28A0092B-C50C-407E-A947-70E740481C1C}">
                <a14:useLocalDpi xmlns:a14="http://schemas.microsoft.com/office/drawing/2010/main"/>
              </a:ext>
            </a:extLst>
          </a:blip>
          <a:srcRect/>
          <a:stretch>
            <a:fillRect/>
          </a:stretch>
        </p:blipFill>
        <p:spPr bwMode="auto">
          <a:xfrm>
            <a:off x="7329606" y="3754625"/>
            <a:ext cx="756868" cy="704129"/>
          </a:xfrm>
          <a:prstGeom prst="rect">
            <a:avLst/>
          </a:prstGeom>
          <a:noFill/>
          <a:ln w="9525">
            <a:noFill/>
            <a:miter lim="800000"/>
            <a:headEnd/>
            <a:tailEnd/>
          </a:ln>
        </p:spPr>
      </p:pic>
      <p:grpSp>
        <p:nvGrpSpPr>
          <p:cNvPr id="10" name="43 Grupo"/>
          <p:cNvGrpSpPr/>
          <p:nvPr/>
        </p:nvGrpSpPr>
        <p:grpSpPr>
          <a:xfrm>
            <a:off x="4998398" y="3625404"/>
            <a:ext cx="1188110" cy="962570"/>
            <a:chOff x="1000139" y="4055112"/>
            <a:chExt cx="1469470" cy="1190520"/>
          </a:xfrm>
        </p:grpSpPr>
        <p:pic>
          <p:nvPicPr>
            <p:cNvPr id="11" name="27 Imagen" descr="logo_enertotal.jpg"/>
            <p:cNvPicPr>
              <a:picLocks noChangeAspect="1"/>
            </p:cNvPicPr>
            <p:nvPr/>
          </p:nvPicPr>
          <p:blipFill>
            <a:blip r:embed="rId9" cstate="print"/>
            <a:srcRect/>
            <a:stretch>
              <a:fillRect/>
            </a:stretch>
          </p:blipFill>
          <p:spPr bwMode="auto">
            <a:xfrm>
              <a:off x="1000139" y="4360284"/>
              <a:ext cx="1469470" cy="885348"/>
            </a:xfrm>
            <a:prstGeom prst="rect">
              <a:avLst/>
            </a:prstGeom>
            <a:noFill/>
            <a:ln w="9525">
              <a:noFill/>
              <a:miter lim="800000"/>
              <a:headEnd/>
              <a:tailEnd/>
            </a:ln>
          </p:spPr>
        </p:pic>
        <p:pic>
          <p:nvPicPr>
            <p:cNvPr id="12" name="Picture 29" descr="http://t0.gstatic.com/images?q=tbn:ANd9GcTbFnPKX6S2KbFYuAPoGuGzBJoXtl6jbxoQrbiHYr8nrFMkc2cyTzUh_aj92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85827" y="4055112"/>
              <a:ext cx="1128951" cy="337900"/>
            </a:xfrm>
            <a:prstGeom prst="rect">
              <a:avLst/>
            </a:prstGeom>
            <a:noFill/>
            <a:ln w="9525">
              <a:noFill/>
              <a:miter lim="800000"/>
              <a:headEnd/>
              <a:tailEnd/>
            </a:ln>
          </p:spPr>
        </p:pic>
      </p:grpSp>
      <p:pic>
        <p:nvPicPr>
          <p:cNvPr id="13" name="Picture 4"/>
          <p:cNvPicPr>
            <a:picLocks noChangeAspect="1" noChangeArrowheads="1"/>
          </p:cNvPicPr>
          <p:nvPr/>
        </p:nvPicPr>
        <p:blipFill rotWithShape="1">
          <a:blip r:embed="rId11">
            <a:extLst>
              <a:ext uri="{28A0092B-C50C-407E-A947-70E740481C1C}">
                <a14:useLocalDpi xmlns:a14="http://schemas.microsoft.com/office/drawing/2010/main" val="0"/>
              </a:ext>
            </a:extLst>
          </a:blip>
          <a:srcRect t="22090" b="22090"/>
          <a:stretch/>
        </p:blipFill>
        <p:spPr bwMode="auto">
          <a:xfrm>
            <a:off x="6684099" y="2659221"/>
            <a:ext cx="1040916" cy="5810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14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77900" y="3093969"/>
            <a:ext cx="696454" cy="294920"/>
          </a:xfrm>
          <a:prstGeom prst="rect">
            <a:avLst/>
          </a:prstGeom>
        </p:spPr>
      </p:pic>
      <p:pic>
        <p:nvPicPr>
          <p:cNvPr id="16" name="Picture 2" descr="C:\Users\Cristian Ricardo\Pictures\Logos\promigas.png"/>
          <p:cNvPicPr>
            <a:picLocks noChangeAspect="1" noChangeArrowheads="1"/>
          </p:cNvPicPr>
          <p:nvPr/>
        </p:nvPicPr>
        <p:blipFill rotWithShape="1">
          <a:blip r:embed="rId13">
            <a:extLst>
              <a:ext uri="{28A0092B-C50C-407E-A947-70E740481C1C}">
                <a14:useLocalDpi xmlns:a14="http://schemas.microsoft.com/office/drawing/2010/main"/>
              </a:ext>
            </a:extLst>
          </a:blip>
          <a:srcRect t="12054" b="-1"/>
          <a:stretch/>
        </p:blipFill>
        <p:spPr bwMode="auto">
          <a:xfrm>
            <a:off x="228850" y="3800832"/>
            <a:ext cx="1062434" cy="6117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http://www.epm.com.co/epm/web/_assets/images/logoepmload.png"/>
          <p:cNvPicPr>
            <a:picLocks noChangeAspect="1" noChangeArrowheads="1"/>
          </p:cNvPicPr>
          <p:nvPr/>
        </p:nvPicPr>
        <p:blipFill>
          <a:blip r:embed="rId14" cstate="print"/>
          <a:srcRect/>
          <a:stretch>
            <a:fillRect/>
          </a:stretch>
        </p:blipFill>
        <p:spPr bwMode="auto">
          <a:xfrm>
            <a:off x="3320637" y="2715766"/>
            <a:ext cx="940598" cy="531728"/>
          </a:xfrm>
          <a:prstGeom prst="rect">
            <a:avLst/>
          </a:prstGeom>
          <a:noFill/>
          <a:ln w="9525">
            <a:noFill/>
            <a:miter lim="800000"/>
            <a:headEnd/>
            <a:tailEnd/>
          </a:ln>
        </p:spPr>
      </p:pic>
      <p:pic>
        <p:nvPicPr>
          <p:cNvPr id="19" name="Picture 4" descr="C:\Users\Mkt2\Desktop\logo.pn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565384" y="1552549"/>
            <a:ext cx="2285312" cy="7889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msierra\OneDrive para la Empresa 1\NV-Channels\Administrativo\Presentacion Corporativa\Insumos\sempra-energy-logo.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75624" y="1409778"/>
            <a:ext cx="1325585" cy="7688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omepag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4467" y="1524027"/>
            <a:ext cx="1472605" cy="6943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
          <p:cNvPicPr>
            <a:picLocks noChangeAspect="1"/>
          </p:cNvPicPr>
          <p:nvPr/>
        </p:nvPicPr>
        <p:blipFill>
          <a:blip r:embed="rId18"/>
          <a:stretch>
            <a:fillRect/>
          </a:stretch>
        </p:blipFill>
        <p:spPr>
          <a:xfrm>
            <a:off x="4794702" y="2553779"/>
            <a:ext cx="1584176" cy="702913"/>
          </a:xfrm>
          <a:prstGeom prst="rect">
            <a:avLst/>
          </a:prstGeom>
        </p:spPr>
      </p:pic>
      <p:cxnSp>
        <p:nvCxnSpPr>
          <p:cNvPr id="23" name="50 Conector recto"/>
          <p:cNvCxnSpPr/>
          <p:nvPr/>
        </p:nvCxnSpPr>
        <p:spPr>
          <a:xfrm>
            <a:off x="1956872" y="1477959"/>
            <a:ext cx="0" cy="9497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50 Conector recto"/>
          <p:cNvCxnSpPr/>
          <p:nvPr/>
        </p:nvCxnSpPr>
        <p:spPr>
          <a:xfrm>
            <a:off x="4045104" y="1477959"/>
            <a:ext cx="0" cy="9497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50 Conector recto"/>
          <p:cNvCxnSpPr/>
          <p:nvPr/>
        </p:nvCxnSpPr>
        <p:spPr>
          <a:xfrm>
            <a:off x="6504703" y="1477959"/>
            <a:ext cx="0" cy="9497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45 Conector recto"/>
          <p:cNvCxnSpPr/>
          <p:nvPr/>
        </p:nvCxnSpPr>
        <p:spPr>
          <a:xfrm>
            <a:off x="251520" y="2432874"/>
            <a:ext cx="83300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45 Conector recto"/>
          <p:cNvCxnSpPr/>
          <p:nvPr/>
        </p:nvCxnSpPr>
        <p:spPr>
          <a:xfrm>
            <a:off x="251520" y="3507854"/>
            <a:ext cx="83300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50 Conector recto"/>
          <p:cNvCxnSpPr/>
          <p:nvPr/>
        </p:nvCxnSpPr>
        <p:spPr>
          <a:xfrm>
            <a:off x="2771800" y="2427734"/>
            <a:ext cx="0" cy="10801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50 Conector recto"/>
          <p:cNvCxnSpPr/>
          <p:nvPr/>
        </p:nvCxnSpPr>
        <p:spPr>
          <a:xfrm>
            <a:off x="4668876" y="2427734"/>
            <a:ext cx="0" cy="10801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50 Conector recto"/>
          <p:cNvCxnSpPr/>
          <p:nvPr/>
        </p:nvCxnSpPr>
        <p:spPr>
          <a:xfrm>
            <a:off x="6504703" y="2427734"/>
            <a:ext cx="0" cy="10801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2982525" y="3507854"/>
            <a:ext cx="0" cy="12241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4668876" y="3507854"/>
            <a:ext cx="0" cy="12241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6504703" y="3507854"/>
            <a:ext cx="0" cy="12241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50 Conector recto">
            <a:extLst>
              <a:ext uri="{FF2B5EF4-FFF2-40B4-BE49-F238E27FC236}">
                <a16:creationId xmlns:a16="http://schemas.microsoft.com/office/drawing/2014/main" xmlns="" id="{E7BFD4D3-B7F3-4D96-BF8A-7BB457AEB4DB}"/>
              </a:ext>
            </a:extLst>
          </p:cNvPr>
          <p:cNvCxnSpPr/>
          <p:nvPr/>
        </p:nvCxnSpPr>
        <p:spPr>
          <a:xfrm>
            <a:off x="1526128" y="3507854"/>
            <a:ext cx="0" cy="12241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5" name="Picture 2" descr="D:\PIEZAS GRÁFICAS\PPT MDM\City-logo_bluegold.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355976" y="1537713"/>
            <a:ext cx="1829363" cy="673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PIEZAS GRÁFICAS\CS WEEK\BROCHURE INSTITUCIONAL\ESPAÑOL\i_squared_capital_logo.jp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27453" b="27453"/>
          <a:stretch/>
        </p:blipFill>
        <p:spPr bwMode="auto">
          <a:xfrm>
            <a:off x="445893" y="2553777"/>
            <a:ext cx="2160469" cy="5090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jvargasp\Pictures\1x\Recurso 2.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991864" y="2660908"/>
            <a:ext cx="555106" cy="55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47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339502"/>
            <a:ext cx="6336704" cy="576064"/>
          </a:xfrm>
        </p:spPr>
        <p:txBody>
          <a:bodyPr/>
          <a:lstStyle/>
          <a:p>
            <a:r>
              <a:rPr lang="es-ES" dirty="0"/>
              <a:t>Principales clientes de la industria de telecomunicaciones</a:t>
            </a:r>
          </a:p>
        </p:txBody>
      </p:sp>
      <p:grpSp>
        <p:nvGrpSpPr>
          <p:cNvPr id="3" name="2 Grupo"/>
          <p:cNvGrpSpPr/>
          <p:nvPr/>
        </p:nvGrpSpPr>
        <p:grpSpPr>
          <a:xfrm>
            <a:off x="231526" y="1563638"/>
            <a:ext cx="8732962" cy="2651330"/>
            <a:chOff x="623392" y="1555027"/>
            <a:chExt cx="10945216" cy="3322971"/>
          </a:xfrm>
        </p:grpSpPr>
        <p:pic>
          <p:nvPicPr>
            <p:cNvPr id="4" name="Picture 128" descr="E:\AAOpenTrabajo\Exportados\CableVisio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23792" y="1997678"/>
              <a:ext cx="1006638" cy="500539"/>
            </a:xfrm>
            <a:prstGeom prst="rect">
              <a:avLst/>
            </a:prstGeom>
            <a:noFill/>
            <a:ln w="9525">
              <a:noFill/>
              <a:miter lim="800000"/>
              <a:headEnd/>
              <a:tailEnd/>
            </a:ln>
          </p:spPr>
        </p:pic>
        <p:grpSp>
          <p:nvGrpSpPr>
            <p:cNvPr id="5" name="Group 53"/>
            <p:cNvGrpSpPr>
              <a:grpSpLocks noChangeAspect="1"/>
            </p:cNvGrpSpPr>
            <p:nvPr/>
          </p:nvGrpSpPr>
          <p:grpSpPr bwMode="auto">
            <a:xfrm>
              <a:off x="9215515" y="3182004"/>
              <a:ext cx="1921045" cy="1695994"/>
              <a:chOff x="179512" y="3062953"/>
              <a:chExt cx="3228454" cy="2856365"/>
            </a:xfrm>
          </p:grpSpPr>
          <p:pic>
            <p:nvPicPr>
              <p:cNvPr id="30" name="Picture 68" descr="E:\AAOpenTrabajo\Exportados\Logo_Claro.jpg"/>
              <p:cNvPicPr>
                <a:picLocks noChangeAspect="1" noChangeArrowheads="1"/>
              </p:cNvPicPr>
              <p:nvPr/>
            </p:nvPicPr>
            <p:blipFill>
              <a:blip r:embed="rId3" cstate="print"/>
              <a:srcRect/>
              <a:stretch>
                <a:fillRect/>
              </a:stretch>
            </p:blipFill>
            <p:spPr bwMode="auto">
              <a:xfrm>
                <a:off x="179512" y="3702991"/>
                <a:ext cx="1310185" cy="1310185"/>
              </a:xfrm>
              <a:prstGeom prst="rect">
                <a:avLst/>
              </a:prstGeom>
              <a:noFill/>
              <a:ln w="9525">
                <a:noFill/>
                <a:miter lim="800000"/>
                <a:headEnd/>
                <a:tailEnd/>
              </a:ln>
            </p:spPr>
          </p:pic>
          <p:grpSp>
            <p:nvGrpSpPr>
              <p:cNvPr id="31" name="Group 51"/>
              <p:cNvGrpSpPr>
                <a:grpSpLocks/>
              </p:cNvGrpSpPr>
              <p:nvPr/>
            </p:nvGrpSpPr>
            <p:grpSpPr bwMode="auto">
              <a:xfrm>
                <a:off x="1475656" y="3573016"/>
                <a:ext cx="1729203" cy="584200"/>
                <a:chOff x="1475656" y="3573016"/>
                <a:chExt cx="1729203" cy="584200"/>
              </a:xfrm>
            </p:grpSpPr>
            <p:pic>
              <p:nvPicPr>
                <p:cNvPr id="44" name="Picture 68" descr="E:\AAOpenTrabajo\Exportados\Logo_Clar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75656" y="3573016"/>
                  <a:ext cx="584200" cy="584200"/>
                </a:xfrm>
                <a:prstGeom prst="rect">
                  <a:avLst/>
                </a:prstGeom>
                <a:noFill/>
                <a:ln w="9525">
                  <a:noFill/>
                  <a:miter lim="800000"/>
                  <a:headEnd/>
                  <a:tailEnd/>
                </a:ln>
              </p:spPr>
            </p:pic>
            <p:sp>
              <p:nvSpPr>
                <p:cNvPr id="45" name="Text Box 45"/>
                <p:cNvSpPr txBox="1">
                  <a:spLocks noChangeArrowheads="1"/>
                </p:cNvSpPr>
                <p:nvPr/>
              </p:nvSpPr>
              <p:spPr bwMode="auto">
                <a:xfrm>
                  <a:off x="1983956" y="3625355"/>
                  <a:ext cx="1220903" cy="427642"/>
                </a:xfrm>
                <a:prstGeom prst="rect">
                  <a:avLst/>
                </a:prstGeom>
                <a:noFill/>
                <a:ln w="9525">
                  <a:noFill/>
                  <a:miter lim="800000"/>
                  <a:headEnd/>
                  <a:tailEnd/>
                </a:ln>
              </p:spPr>
              <p:txBody>
                <a:bodyPr wrap="none">
                  <a:spAutoFit/>
                </a:bodyPr>
                <a:lstStyle/>
                <a:p>
                  <a:r>
                    <a:rPr lang="es-CO" sz="1050" b="1" dirty="0"/>
                    <a:t>Honduras</a:t>
                  </a:r>
                </a:p>
              </p:txBody>
            </p:sp>
          </p:grpSp>
          <p:grpSp>
            <p:nvGrpSpPr>
              <p:cNvPr id="32" name="Group 52"/>
              <p:cNvGrpSpPr>
                <a:grpSpLocks/>
              </p:cNvGrpSpPr>
              <p:nvPr/>
            </p:nvGrpSpPr>
            <p:grpSpPr bwMode="auto">
              <a:xfrm>
                <a:off x="827584" y="3062953"/>
                <a:ext cx="1764901" cy="590207"/>
                <a:chOff x="899592" y="3062953"/>
                <a:chExt cx="1764901" cy="590207"/>
              </a:xfrm>
            </p:grpSpPr>
            <p:pic>
              <p:nvPicPr>
                <p:cNvPr id="42" name="Picture 68" descr="E:\AAOpenTrabajo\Exportados\Logo_Clar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9592" y="3068960"/>
                  <a:ext cx="584200" cy="584200"/>
                </a:xfrm>
                <a:prstGeom prst="rect">
                  <a:avLst/>
                </a:prstGeom>
                <a:noFill/>
                <a:ln w="9525">
                  <a:noFill/>
                  <a:miter lim="800000"/>
                  <a:headEnd/>
                  <a:tailEnd/>
                </a:ln>
              </p:spPr>
            </p:pic>
            <p:sp>
              <p:nvSpPr>
                <p:cNvPr id="43" name="Text Box 45"/>
                <p:cNvSpPr txBox="1">
                  <a:spLocks noChangeArrowheads="1"/>
                </p:cNvSpPr>
                <p:nvPr/>
              </p:nvSpPr>
              <p:spPr bwMode="auto">
                <a:xfrm>
                  <a:off x="1413956" y="3062953"/>
                  <a:ext cx="1250537" cy="427641"/>
                </a:xfrm>
                <a:prstGeom prst="rect">
                  <a:avLst/>
                </a:prstGeom>
                <a:noFill/>
                <a:ln w="9525">
                  <a:noFill/>
                  <a:miter lim="800000"/>
                  <a:headEnd/>
                  <a:tailEnd/>
                </a:ln>
              </p:spPr>
              <p:txBody>
                <a:bodyPr wrap="none">
                  <a:spAutoFit/>
                </a:bodyPr>
                <a:lstStyle/>
                <a:p>
                  <a:r>
                    <a:rPr lang="es-CO" sz="1050" b="1" dirty="0"/>
                    <a:t>Nicaragua</a:t>
                  </a:r>
                </a:p>
              </p:txBody>
            </p:sp>
          </p:grpSp>
          <p:grpSp>
            <p:nvGrpSpPr>
              <p:cNvPr id="33" name="Group 50"/>
              <p:cNvGrpSpPr>
                <a:grpSpLocks/>
              </p:cNvGrpSpPr>
              <p:nvPr/>
            </p:nvGrpSpPr>
            <p:grpSpPr bwMode="auto">
              <a:xfrm>
                <a:off x="1539528" y="4293096"/>
                <a:ext cx="1868438" cy="584200"/>
                <a:chOff x="1539528" y="4293096"/>
                <a:chExt cx="1868438" cy="584200"/>
              </a:xfrm>
            </p:grpSpPr>
            <p:pic>
              <p:nvPicPr>
                <p:cNvPr id="40" name="Picture 68" descr="E:\AAOpenTrabajo\Exportados\Logo_Clar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39528" y="4293096"/>
                  <a:ext cx="584200" cy="584200"/>
                </a:xfrm>
                <a:prstGeom prst="rect">
                  <a:avLst/>
                </a:prstGeom>
                <a:noFill/>
                <a:ln w="9525">
                  <a:noFill/>
                  <a:miter lim="800000"/>
                  <a:headEnd/>
                  <a:tailEnd/>
                </a:ln>
              </p:spPr>
            </p:pic>
            <p:sp>
              <p:nvSpPr>
                <p:cNvPr id="41" name="Text Box 45"/>
                <p:cNvSpPr txBox="1">
                  <a:spLocks noChangeArrowheads="1"/>
                </p:cNvSpPr>
                <p:nvPr/>
              </p:nvSpPr>
              <p:spPr bwMode="auto">
                <a:xfrm>
                  <a:off x="2068528" y="4345435"/>
                  <a:ext cx="1339438" cy="427642"/>
                </a:xfrm>
                <a:prstGeom prst="rect">
                  <a:avLst/>
                </a:prstGeom>
                <a:noFill/>
                <a:ln w="9525">
                  <a:noFill/>
                  <a:miter lim="800000"/>
                  <a:headEnd/>
                  <a:tailEnd/>
                </a:ln>
              </p:spPr>
              <p:txBody>
                <a:bodyPr wrap="none">
                  <a:spAutoFit/>
                </a:bodyPr>
                <a:lstStyle/>
                <a:p>
                  <a:r>
                    <a:rPr lang="es-CO" sz="1050" b="1" dirty="0"/>
                    <a:t>Guatemala</a:t>
                  </a:r>
                </a:p>
              </p:txBody>
            </p:sp>
          </p:grpSp>
          <p:grpSp>
            <p:nvGrpSpPr>
              <p:cNvPr id="34" name="Group 49"/>
              <p:cNvGrpSpPr>
                <a:grpSpLocks/>
              </p:cNvGrpSpPr>
              <p:nvPr/>
            </p:nvGrpSpPr>
            <p:grpSpPr bwMode="auto">
              <a:xfrm>
                <a:off x="1179488" y="4933032"/>
                <a:ext cx="1579036" cy="584200"/>
                <a:chOff x="1179488" y="4933032"/>
                <a:chExt cx="1579036" cy="584200"/>
              </a:xfrm>
            </p:grpSpPr>
            <p:pic>
              <p:nvPicPr>
                <p:cNvPr id="38" name="Picture 68" descr="E:\AAOpenTrabajo\Exportados\Logo_Clar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79488" y="4933032"/>
                  <a:ext cx="584200" cy="584200"/>
                </a:xfrm>
                <a:prstGeom prst="rect">
                  <a:avLst/>
                </a:prstGeom>
                <a:noFill/>
                <a:ln w="9525">
                  <a:noFill/>
                  <a:miter lim="800000"/>
                  <a:headEnd/>
                  <a:tailEnd/>
                </a:ln>
              </p:spPr>
            </p:pic>
            <p:sp>
              <p:nvSpPr>
                <p:cNvPr id="39" name="Text Box 45"/>
                <p:cNvSpPr txBox="1">
                  <a:spLocks noChangeArrowheads="1"/>
                </p:cNvSpPr>
                <p:nvPr/>
              </p:nvSpPr>
              <p:spPr bwMode="auto">
                <a:xfrm>
                  <a:off x="1691175" y="4993509"/>
                  <a:ext cx="1067349" cy="427642"/>
                </a:xfrm>
                <a:prstGeom prst="rect">
                  <a:avLst/>
                </a:prstGeom>
                <a:noFill/>
                <a:ln w="9525">
                  <a:noFill/>
                  <a:miter lim="800000"/>
                  <a:headEnd/>
                  <a:tailEnd/>
                </a:ln>
              </p:spPr>
              <p:txBody>
                <a:bodyPr wrap="none">
                  <a:spAutoFit/>
                </a:bodyPr>
                <a:lstStyle/>
                <a:p>
                  <a:r>
                    <a:rPr lang="es-CO" sz="1050" b="1" dirty="0"/>
                    <a:t>Panamá</a:t>
                  </a:r>
                </a:p>
              </p:txBody>
            </p:sp>
          </p:grpSp>
          <p:grpSp>
            <p:nvGrpSpPr>
              <p:cNvPr id="35" name="Group 48"/>
              <p:cNvGrpSpPr>
                <a:grpSpLocks/>
              </p:cNvGrpSpPr>
              <p:nvPr/>
            </p:nvGrpSpPr>
            <p:grpSpPr bwMode="auto">
              <a:xfrm>
                <a:off x="387400" y="5221064"/>
                <a:ext cx="1729151" cy="698254"/>
                <a:chOff x="387400" y="5221064"/>
                <a:chExt cx="1729151" cy="698254"/>
              </a:xfrm>
            </p:grpSpPr>
            <p:pic>
              <p:nvPicPr>
                <p:cNvPr id="36" name="Picture 68" descr="E:\AAOpenTrabajo\Exportados\Logo_Clar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7400" y="5221064"/>
                  <a:ext cx="584200" cy="584200"/>
                </a:xfrm>
                <a:prstGeom prst="rect">
                  <a:avLst/>
                </a:prstGeom>
                <a:noFill/>
                <a:ln w="9525">
                  <a:noFill/>
                  <a:miter lim="800000"/>
                  <a:headEnd/>
                  <a:tailEnd/>
                </a:ln>
              </p:spPr>
            </p:pic>
            <p:sp>
              <p:nvSpPr>
                <p:cNvPr id="37" name="Text Box 45"/>
                <p:cNvSpPr txBox="1">
                  <a:spLocks noChangeArrowheads="1"/>
                </p:cNvSpPr>
                <p:nvPr/>
              </p:nvSpPr>
              <p:spPr bwMode="auto">
                <a:xfrm>
                  <a:off x="847156" y="5491677"/>
                  <a:ext cx="1269395" cy="427641"/>
                </a:xfrm>
                <a:prstGeom prst="rect">
                  <a:avLst/>
                </a:prstGeom>
                <a:noFill/>
                <a:ln w="9525">
                  <a:noFill/>
                  <a:miter lim="800000"/>
                  <a:headEnd/>
                  <a:tailEnd/>
                </a:ln>
              </p:spPr>
              <p:txBody>
                <a:bodyPr wrap="none">
                  <a:spAutoFit/>
                </a:bodyPr>
                <a:lstStyle/>
                <a:p>
                  <a:r>
                    <a:rPr lang="es-CO" sz="1050" b="1" dirty="0"/>
                    <a:t>Costa Rica</a:t>
                  </a:r>
                </a:p>
              </p:txBody>
            </p:sp>
          </p:grpSp>
        </p:grpSp>
        <p:grpSp>
          <p:nvGrpSpPr>
            <p:cNvPr id="6" name="38 Grupo"/>
            <p:cNvGrpSpPr/>
            <p:nvPr/>
          </p:nvGrpSpPr>
          <p:grpSpPr>
            <a:xfrm>
              <a:off x="4008614" y="3186159"/>
              <a:ext cx="1511322" cy="1259791"/>
              <a:chOff x="3864598" y="3681377"/>
              <a:chExt cx="1511322" cy="1259791"/>
            </a:xfrm>
          </p:grpSpPr>
          <p:pic>
            <p:nvPicPr>
              <p:cNvPr id="27" name="Picture 74" descr="TRANSTE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08635" y="4543371"/>
                <a:ext cx="667285" cy="232698"/>
              </a:xfrm>
              <a:prstGeom prst="rect">
                <a:avLst/>
              </a:prstGeom>
              <a:noFill/>
              <a:ln w="9525">
                <a:noFill/>
                <a:miter lim="800000"/>
                <a:headEnd/>
                <a:tailEnd/>
              </a:ln>
            </p:spPr>
          </p:pic>
          <p:pic>
            <p:nvPicPr>
              <p:cNvPr id="28" name="Picture 19" descr="http://www.emtel.net.co/contenido/img/4.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64598" y="4378277"/>
                <a:ext cx="749156" cy="562891"/>
              </a:xfrm>
              <a:prstGeom prst="rect">
                <a:avLst/>
              </a:prstGeom>
              <a:noFill/>
              <a:ln w="9525">
                <a:noFill/>
                <a:miter lim="800000"/>
                <a:headEnd/>
                <a:tailEnd/>
              </a:ln>
            </p:spPr>
          </p:pic>
          <p:pic>
            <p:nvPicPr>
              <p:cNvPr id="29" name="Picture 39" descr="E:\AAOpenTrabajo\Exportados\CNT_1.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188038" y="3681377"/>
                <a:ext cx="872425" cy="606292"/>
              </a:xfrm>
              <a:prstGeom prst="rect">
                <a:avLst/>
              </a:prstGeom>
              <a:noFill/>
              <a:ln w="9525">
                <a:noFill/>
                <a:miter lim="800000"/>
                <a:headEnd/>
                <a:tailEnd/>
              </a:ln>
            </p:spPr>
          </p:pic>
        </p:grpSp>
        <p:pic>
          <p:nvPicPr>
            <p:cNvPr id="7" name="Picture 13" descr="Emcali">
              <a:hlinkClick r:id="rId8"/>
            </p:cNvPr>
            <p:cNvPicPr>
              <a:picLocks noChangeAspect="1" noChangeArrowheads="1"/>
            </p:cNvPicPr>
            <p:nvPr/>
          </p:nvPicPr>
          <p:blipFill>
            <a:blip r:embed="rId9" cstate="screen">
              <a:clrChange>
                <a:clrFrom>
                  <a:srgbClr val="DBEAFF"/>
                </a:clrFrom>
                <a:clrTo>
                  <a:srgbClr val="DBEAFF">
                    <a:alpha val="0"/>
                  </a:srgbClr>
                </a:clrTo>
              </a:clrChange>
              <a:extLst>
                <a:ext uri="{28A0092B-C50C-407E-A947-70E740481C1C}">
                  <a14:useLocalDpi xmlns:a14="http://schemas.microsoft.com/office/drawing/2010/main"/>
                </a:ext>
              </a:extLst>
            </a:blip>
            <a:srcRect/>
            <a:stretch>
              <a:fillRect/>
            </a:stretch>
          </p:blipFill>
          <p:spPr bwMode="auto">
            <a:xfrm>
              <a:off x="7032104" y="1939499"/>
              <a:ext cx="778259" cy="778259"/>
            </a:xfrm>
            <a:prstGeom prst="rect">
              <a:avLst/>
            </a:prstGeom>
            <a:noFill/>
            <a:ln w="9525">
              <a:noFill/>
              <a:miter lim="800000"/>
              <a:headEnd/>
              <a:tailEnd/>
            </a:ln>
          </p:spPr>
        </p:pic>
        <p:grpSp>
          <p:nvGrpSpPr>
            <p:cNvPr id="8" name="40 Grupo"/>
            <p:cNvGrpSpPr/>
            <p:nvPr/>
          </p:nvGrpSpPr>
          <p:grpSpPr>
            <a:xfrm>
              <a:off x="9226859" y="1984108"/>
              <a:ext cx="1742601" cy="733650"/>
              <a:chOff x="9131766" y="1762593"/>
              <a:chExt cx="1742601" cy="733650"/>
            </a:xfrm>
          </p:grpSpPr>
          <p:pic>
            <p:nvPicPr>
              <p:cNvPr id="25" name="Picture 3" descr="D:\Paula Andrea\COMPARTIDO\AVELEZ\AAOpenTrabajo\Noticias\MKNews2010\Imagenes\vtr.jpg"/>
              <p:cNvPicPr>
                <a:picLocks noChangeAspect="1" noChangeArrowheads="1"/>
              </p:cNvPicPr>
              <p:nvPr/>
            </p:nvPicPr>
            <p:blipFill>
              <a:blip r:embed="rId10" cstate="print"/>
              <a:srcRect/>
              <a:stretch>
                <a:fillRect/>
              </a:stretch>
            </p:blipFill>
            <p:spPr bwMode="auto">
              <a:xfrm>
                <a:off x="9622100" y="2135548"/>
                <a:ext cx="761933" cy="360695"/>
              </a:xfrm>
              <a:prstGeom prst="rect">
                <a:avLst/>
              </a:prstGeom>
              <a:noFill/>
              <a:ln w="9525">
                <a:noFill/>
                <a:miter lim="800000"/>
                <a:headEnd/>
                <a:tailEnd/>
              </a:ln>
            </p:spPr>
          </p:pic>
          <p:pic>
            <p:nvPicPr>
              <p:cNvPr id="26" name="Picture 2" descr="C:\Users\Mkt2\Desktop\Liberty-Global-logo.pn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131766" y="1762593"/>
                <a:ext cx="1742601" cy="485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36 Grupo"/>
            <p:cNvGrpSpPr/>
            <p:nvPr/>
          </p:nvGrpSpPr>
          <p:grpSpPr>
            <a:xfrm>
              <a:off x="986146" y="1555027"/>
              <a:ext cx="1941502" cy="1162731"/>
              <a:chOff x="713402" y="1618197"/>
              <a:chExt cx="1941502" cy="1162731"/>
            </a:xfrm>
          </p:grpSpPr>
          <p:pic>
            <p:nvPicPr>
              <p:cNvPr id="21" name="Picture 8" descr="C:\Users\Mkt2\Desktop\descarga.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009544" y="1618197"/>
                <a:ext cx="645360" cy="6453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19" descr="E:\AAOpenTrabajo\Exportados\Une.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37436" y="1735657"/>
                <a:ext cx="1033356" cy="466658"/>
              </a:xfrm>
              <a:prstGeom prst="rect">
                <a:avLst/>
              </a:prstGeom>
              <a:noFill/>
              <a:ln w="9525">
                <a:noFill/>
                <a:miter lim="800000"/>
                <a:headEnd/>
                <a:tailEnd/>
              </a:ln>
            </p:spPr>
          </p:pic>
          <p:pic>
            <p:nvPicPr>
              <p:cNvPr id="23" name="Picture 3" descr="C:\Users\Mkt2\Desktop\Logo ETP.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13402" y="2317565"/>
                <a:ext cx="825043" cy="4633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Mkt2\Desktop\Logo EDATEL.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631504" y="2344293"/>
                <a:ext cx="806311" cy="39489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11" descr="logotelsur">
              <a:hlinkClick r:id="rId16"/>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442322" y="3123925"/>
              <a:ext cx="1177375" cy="477041"/>
            </a:xfrm>
            <a:prstGeom prst="rect">
              <a:avLst/>
            </a:prstGeom>
            <a:noFill/>
            <a:ln w="9525">
              <a:noFill/>
              <a:miter lim="800000"/>
              <a:headEnd/>
              <a:tailEnd/>
            </a:ln>
          </p:spPr>
        </p:pic>
        <p:pic>
          <p:nvPicPr>
            <p:cNvPr id="11" name="Picture 109" descr="Lojack"/>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691665" y="4212507"/>
              <a:ext cx="678689" cy="233443"/>
            </a:xfrm>
            <a:prstGeom prst="rect">
              <a:avLst/>
            </a:prstGeom>
            <a:noFill/>
            <a:ln w="9525">
              <a:noFill/>
              <a:miter lim="800000"/>
              <a:headEnd/>
              <a:tailEnd/>
            </a:ln>
          </p:spPr>
        </p:pic>
        <p:pic>
          <p:nvPicPr>
            <p:cNvPr id="12" name="Picture 2" descr="C:\Users\msierra\OneDrive para la Empresa 1\NV-Channels\Administrativo\Presentacion Corporativa\Insumos\comteco.pn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278387" y="3720350"/>
              <a:ext cx="1505245" cy="31079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39 Grupo"/>
            <p:cNvGrpSpPr/>
            <p:nvPr/>
          </p:nvGrpSpPr>
          <p:grpSpPr>
            <a:xfrm>
              <a:off x="6732252" y="3322992"/>
              <a:ext cx="1451980" cy="1266974"/>
              <a:chOff x="6475843" y="3694062"/>
              <a:chExt cx="1451980" cy="1266974"/>
            </a:xfrm>
          </p:grpSpPr>
          <p:pic>
            <p:nvPicPr>
              <p:cNvPr id="18" name="55 Imagen" descr="Open mobile.png"/>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6475843" y="3694062"/>
                <a:ext cx="1348349" cy="535292"/>
              </a:xfrm>
              <a:prstGeom prst="rect">
                <a:avLst/>
              </a:prstGeom>
              <a:noFill/>
              <a:ln w="9525">
                <a:noFill/>
                <a:miter lim="800000"/>
                <a:headEnd/>
                <a:tailEnd/>
              </a:ln>
            </p:spPr>
          </p:pic>
          <p:pic>
            <p:nvPicPr>
              <p:cNvPr id="19" name="67 Imagen" descr="Starnetwork1.JPG"/>
              <p:cNvPicPr>
                <a:picLocks noChangeAspect="1"/>
              </p:cNvPicPr>
              <p:nvPr/>
            </p:nvPicPr>
            <p:blipFill rotWithShape="1">
              <a:blip r:embed="rId21" cstate="screen">
                <a:extLst>
                  <a:ext uri="{28A0092B-C50C-407E-A947-70E740481C1C}">
                    <a14:useLocalDpi xmlns:a14="http://schemas.microsoft.com/office/drawing/2010/main"/>
                  </a:ext>
                </a:extLst>
              </a:blip>
              <a:srcRect b="20492"/>
              <a:stretch/>
            </p:blipFill>
            <p:spPr bwMode="auto">
              <a:xfrm>
                <a:off x="7032104" y="4238783"/>
                <a:ext cx="895719" cy="722253"/>
              </a:xfrm>
              <a:prstGeom prst="rect">
                <a:avLst/>
              </a:prstGeom>
              <a:noFill/>
              <a:ln w="9525">
                <a:noFill/>
                <a:miter lim="800000"/>
                <a:headEnd/>
                <a:tailEnd/>
              </a:ln>
            </p:spPr>
          </p:pic>
          <p:pic>
            <p:nvPicPr>
              <p:cNvPr id="20" name="56 Imagen" descr="logoETB.gif"/>
              <p:cNvPicPr>
                <a:picLocks noChangeAspect="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6645680" y="4447830"/>
                <a:ext cx="458432" cy="349322"/>
              </a:xfrm>
              <a:prstGeom prst="rect">
                <a:avLst/>
              </a:prstGeom>
              <a:noFill/>
              <a:ln w="9525">
                <a:noFill/>
                <a:miter lim="800000"/>
                <a:headEnd/>
                <a:tailEnd/>
              </a:ln>
            </p:spPr>
          </p:pic>
        </p:grpSp>
        <p:cxnSp>
          <p:nvCxnSpPr>
            <p:cNvPr id="14" name="13 Conector recto"/>
            <p:cNvCxnSpPr/>
            <p:nvPr/>
          </p:nvCxnSpPr>
          <p:spPr>
            <a:xfrm>
              <a:off x="623392" y="3005790"/>
              <a:ext cx="109452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3503712" y="1662056"/>
              <a:ext cx="0" cy="278389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096000" y="1662056"/>
              <a:ext cx="0" cy="278389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8688288" y="1662056"/>
              <a:ext cx="0" cy="278389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828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Certificaciones</a:t>
            </a:r>
          </a:p>
        </p:txBody>
      </p:sp>
      <p:grpSp>
        <p:nvGrpSpPr>
          <p:cNvPr id="3" name="2 Grupo"/>
          <p:cNvGrpSpPr/>
          <p:nvPr/>
        </p:nvGrpSpPr>
        <p:grpSpPr>
          <a:xfrm>
            <a:off x="487102" y="2014087"/>
            <a:ext cx="6299953" cy="1169202"/>
            <a:chOff x="415094" y="1993343"/>
            <a:chExt cx="4900681" cy="909513"/>
          </a:xfrm>
        </p:grpSpPr>
        <p:grpSp>
          <p:nvGrpSpPr>
            <p:cNvPr id="4" name="3 Grupo"/>
            <p:cNvGrpSpPr/>
            <p:nvPr/>
          </p:nvGrpSpPr>
          <p:grpSpPr>
            <a:xfrm>
              <a:off x="3804293" y="1999393"/>
              <a:ext cx="1511482" cy="897819"/>
              <a:chOff x="5209043" y="1279330"/>
              <a:chExt cx="1511482" cy="897819"/>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7189" y="1279330"/>
                <a:ext cx="1035190" cy="6612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PIEZAS GRÁFICAS\PPT JESUS\2\pars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9043" y="1940980"/>
                <a:ext cx="1511482" cy="23616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4 Imagen" descr="tmforumfinalista.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9839" y="1993343"/>
              <a:ext cx="850077" cy="909513"/>
            </a:xfrm>
            <a:prstGeom prst="rect">
              <a:avLst/>
            </a:prstGeom>
          </p:spPr>
        </p:pic>
        <p:pic>
          <p:nvPicPr>
            <p:cNvPr id="7" name="Picture 5" descr="C:\Users\Mkt2\Desktop\logoGartner.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15094" y="2301588"/>
              <a:ext cx="1290368" cy="2930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13 Grupo"/>
          <p:cNvGrpSpPr/>
          <p:nvPr/>
        </p:nvGrpSpPr>
        <p:grpSpPr>
          <a:xfrm>
            <a:off x="7417640" y="2014087"/>
            <a:ext cx="1042792" cy="1252751"/>
            <a:chOff x="2879812" y="3063840"/>
            <a:chExt cx="1404156" cy="1686873"/>
          </a:xfrm>
        </p:grpSpPr>
        <p:pic>
          <p:nvPicPr>
            <p:cNvPr id="15" name="Picture 2" descr="D:\PIEZAS GRÁFICAS\PROYECTO TOOLKIT\PPT JESUS OPEN 2018\CSQ-IQNET-ISO9001-2015.png"/>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b="23168"/>
            <a:stretch/>
          </p:blipFill>
          <p:spPr bwMode="auto">
            <a:xfrm>
              <a:off x="2879812" y="3063840"/>
              <a:ext cx="1404156" cy="1393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PIEZAS GRÁFICAS\PROYECTO TOOLKIT\PPT JESUS OPEN 2018\CSQ-IQNET-ISO9001-2015.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150" t="80332"/>
            <a:stretch/>
          </p:blipFill>
          <p:spPr bwMode="auto">
            <a:xfrm>
              <a:off x="2951820" y="4521497"/>
              <a:ext cx="1260140" cy="2292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2828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Premios</a:t>
            </a:r>
          </a:p>
        </p:txBody>
      </p:sp>
      <p:cxnSp>
        <p:nvCxnSpPr>
          <p:cNvPr id="36" name="Straight Connector 95">
            <a:extLst>
              <a:ext uri="{FF2B5EF4-FFF2-40B4-BE49-F238E27FC236}">
                <a16:creationId xmlns:a16="http://schemas.microsoft.com/office/drawing/2014/main" xmlns="" id="{7277CEC9-24C9-4B1D-964A-A216786A7724}"/>
              </a:ext>
            </a:extLst>
          </p:cNvPr>
          <p:cNvCxnSpPr>
            <a:stCxn id="38" idx="6"/>
            <a:endCxn id="42" idx="2"/>
          </p:cNvCxnSpPr>
          <p:nvPr/>
        </p:nvCxnSpPr>
        <p:spPr>
          <a:xfrm>
            <a:off x="887522" y="3055067"/>
            <a:ext cx="1512371"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7" name="Group 96">
            <a:extLst>
              <a:ext uri="{FF2B5EF4-FFF2-40B4-BE49-F238E27FC236}">
                <a16:creationId xmlns:a16="http://schemas.microsoft.com/office/drawing/2014/main" xmlns="" id="{F1840EDE-DF70-433F-86FE-A402BC5C2DDE}"/>
              </a:ext>
            </a:extLst>
          </p:cNvPr>
          <p:cNvGrpSpPr/>
          <p:nvPr/>
        </p:nvGrpSpPr>
        <p:grpSpPr>
          <a:xfrm>
            <a:off x="752021" y="2987316"/>
            <a:ext cx="135501" cy="135501"/>
            <a:chOff x="1677812" y="4248152"/>
            <a:chExt cx="211094" cy="211094"/>
          </a:xfrm>
        </p:grpSpPr>
        <p:sp>
          <p:nvSpPr>
            <p:cNvPr id="38" name="Oval 97">
              <a:extLst>
                <a:ext uri="{FF2B5EF4-FFF2-40B4-BE49-F238E27FC236}">
                  <a16:creationId xmlns:a16="http://schemas.microsoft.com/office/drawing/2014/main" xmlns="" id="{43B84625-CD81-4477-AFEA-2D657FFA16C5}"/>
                </a:ext>
              </a:extLst>
            </p:cNvPr>
            <p:cNvSpPr/>
            <p:nvPr/>
          </p:nvSpPr>
          <p:spPr>
            <a:xfrm>
              <a:off x="1677812"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98">
              <a:extLst>
                <a:ext uri="{FF2B5EF4-FFF2-40B4-BE49-F238E27FC236}">
                  <a16:creationId xmlns:a16="http://schemas.microsoft.com/office/drawing/2014/main" xmlns="" id="{90BB5737-FB23-4CC2-81BC-52D57E7FB8E9}"/>
                </a:ext>
              </a:extLst>
            </p:cNvPr>
            <p:cNvSpPr/>
            <p:nvPr/>
          </p:nvSpPr>
          <p:spPr>
            <a:xfrm>
              <a:off x="1708100" y="4278440"/>
              <a:ext cx="150518" cy="150518"/>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0" name="Straight Connector 99">
            <a:extLst>
              <a:ext uri="{FF2B5EF4-FFF2-40B4-BE49-F238E27FC236}">
                <a16:creationId xmlns:a16="http://schemas.microsoft.com/office/drawing/2014/main" xmlns="" id="{D5DAD85F-381F-4EA0-9781-3C23F8D9AC73}"/>
              </a:ext>
            </a:extLst>
          </p:cNvPr>
          <p:cNvCxnSpPr>
            <a:stCxn id="42" idx="6"/>
            <a:endCxn id="45" idx="2"/>
          </p:cNvCxnSpPr>
          <p:nvPr/>
        </p:nvCxnSpPr>
        <p:spPr>
          <a:xfrm>
            <a:off x="2535394" y="3055067"/>
            <a:ext cx="177923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1" name="Group 100">
            <a:extLst>
              <a:ext uri="{FF2B5EF4-FFF2-40B4-BE49-F238E27FC236}">
                <a16:creationId xmlns:a16="http://schemas.microsoft.com/office/drawing/2014/main" xmlns="" id="{E76B67BC-401F-4EA8-8CBE-EEB8DFAA45A7}"/>
              </a:ext>
            </a:extLst>
          </p:cNvPr>
          <p:cNvGrpSpPr/>
          <p:nvPr/>
        </p:nvGrpSpPr>
        <p:grpSpPr>
          <a:xfrm>
            <a:off x="2399893" y="2987316"/>
            <a:ext cx="135501" cy="135501"/>
            <a:chOff x="3855819" y="4248152"/>
            <a:chExt cx="211094" cy="211094"/>
          </a:xfrm>
        </p:grpSpPr>
        <p:sp>
          <p:nvSpPr>
            <p:cNvPr id="42" name="Oval 101">
              <a:extLst>
                <a:ext uri="{FF2B5EF4-FFF2-40B4-BE49-F238E27FC236}">
                  <a16:creationId xmlns:a16="http://schemas.microsoft.com/office/drawing/2014/main" xmlns="" id="{A399A27A-C7E8-457C-9D90-A66A1BF1F76F}"/>
                </a:ext>
              </a:extLst>
            </p:cNvPr>
            <p:cNvSpPr/>
            <p:nvPr/>
          </p:nvSpPr>
          <p:spPr>
            <a:xfrm>
              <a:off x="3855819"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102">
              <a:extLst>
                <a:ext uri="{FF2B5EF4-FFF2-40B4-BE49-F238E27FC236}">
                  <a16:creationId xmlns:a16="http://schemas.microsoft.com/office/drawing/2014/main" xmlns="" id="{C4008114-54A1-42C2-9000-1CC3AE1D8927}"/>
                </a:ext>
              </a:extLst>
            </p:cNvPr>
            <p:cNvSpPr/>
            <p:nvPr/>
          </p:nvSpPr>
          <p:spPr>
            <a:xfrm>
              <a:off x="3886107" y="4278440"/>
              <a:ext cx="150518" cy="150518"/>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03">
            <a:extLst>
              <a:ext uri="{FF2B5EF4-FFF2-40B4-BE49-F238E27FC236}">
                <a16:creationId xmlns:a16="http://schemas.microsoft.com/office/drawing/2014/main" xmlns="" id="{590AD362-84BB-49C7-8C91-CDB895729924}"/>
              </a:ext>
            </a:extLst>
          </p:cNvPr>
          <p:cNvGrpSpPr/>
          <p:nvPr/>
        </p:nvGrpSpPr>
        <p:grpSpPr>
          <a:xfrm>
            <a:off x="4314632" y="2987316"/>
            <a:ext cx="135501" cy="135501"/>
            <a:chOff x="5973250" y="4248152"/>
            <a:chExt cx="211094" cy="211094"/>
          </a:xfrm>
        </p:grpSpPr>
        <p:sp>
          <p:nvSpPr>
            <p:cNvPr id="45" name="Oval 104">
              <a:extLst>
                <a:ext uri="{FF2B5EF4-FFF2-40B4-BE49-F238E27FC236}">
                  <a16:creationId xmlns:a16="http://schemas.microsoft.com/office/drawing/2014/main" xmlns="" id="{A32FB427-F316-4459-B06D-2A2B27FC7053}"/>
                </a:ext>
              </a:extLst>
            </p:cNvPr>
            <p:cNvSpPr/>
            <p:nvPr/>
          </p:nvSpPr>
          <p:spPr>
            <a:xfrm>
              <a:off x="5973250"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105">
              <a:extLst>
                <a:ext uri="{FF2B5EF4-FFF2-40B4-BE49-F238E27FC236}">
                  <a16:creationId xmlns:a16="http://schemas.microsoft.com/office/drawing/2014/main" xmlns="" id="{C35EF795-8B2D-4CD0-87FF-5756B089D921}"/>
                </a:ext>
              </a:extLst>
            </p:cNvPr>
            <p:cNvSpPr/>
            <p:nvPr/>
          </p:nvSpPr>
          <p:spPr>
            <a:xfrm>
              <a:off x="6003538" y="4278440"/>
              <a:ext cx="150518" cy="150518"/>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108">
            <a:extLst>
              <a:ext uri="{FF2B5EF4-FFF2-40B4-BE49-F238E27FC236}">
                <a16:creationId xmlns:a16="http://schemas.microsoft.com/office/drawing/2014/main" xmlns="" id="{8DC71A93-B148-4A8B-B0CA-4AD086FE8D7B}"/>
              </a:ext>
            </a:extLst>
          </p:cNvPr>
          <p:cNvSpPr txBox="1"/>
          <p:nvPr/>
        </p:nvSpPr>
        <p:spPr>
          <a:xfrm>
            <a:off x="3351073" y="3947160"/>
            <a:ext cx="2062618" cy="369332"/>
          </a:xfrm>
          <a:prstGeom prst="rect">
            <a:avLst/>
          </a:prstGeom>
          <a:noFill/>
        </p:spPr>
        <p:txBody>
          <a:bodyPr wrap="square" rtlCol="0">
            <a:spAutoFit/>
          </a:bodyPr>
          <a:lstStyle/>
          <a:p>
            <a:pPr algn="ctr"/>
            <a:r>
              <a:rPr lang="es-ES" sz="900" dirty="0">
                <a:solidFill>
                  <a:schemeClr val="tx1">
                    <a:lumMod val="75000"/>
                    <a:lumOff val="25000"/>
                  </a:schemeClr>
                </a:solidFill>
              </a:rPr>
              <a:t>Premio Portafolio Gestión del Recurso Humano</a:t>
            </a:r>
            <a:endParaRPr lang="es-ES" sz="900" b="1" dirty="0">
              <a:solidFill>
                <a:schemeClr val="accent2"/>
              </a:solidFill>
            </a:endParaRPr>
          </a:p>
        </p:txBody>
      </p:sp>
      <p:grpSp>
        <p:nvGrpSpPr>
          <p:cNvPr id="48" name="Group 103">
            <a:extLst>
              <a:ext uri="{FF2B5EF4-FFF2-40B4-BE49-F238E27FC236}">
                <a16:creationId xmlns:a16="http://schemas.microsoft.com/office/drawing/2014/main" xmlns="" id="{590AD362-84BB-49C7-8C91-CDB895729924}"/>
              </a:ext>
            </a:extLst>
          </p:cNvPr>
          <p:cNvGrpSpPr/>
          <p:nvPr/>
        </p:nvGrpSpPr>
        <p:grpSpPr>
          <a:xfrm>
            <a:off x="7905488" y="2987316"/>
            <a:ext cx="135501" cy="135501"/>
            <a:chOff x="5973250" y="4248152"/>
            <a:chExt cx="211094" cy="211094"/>
          </a:xfrm>
        </p:grpSpPr>
        <p:sp>
          <p:nvSpPr>
            <p:cNvPr id="49" name="Oval 104">
              <a:extLst>
                <a:ext uri="{FF2B5EF4-FFF2-40B4-BE49-F238E27FC236}">
                  <a16:creationId xmlns:a16="http://schemas.microsoft.com/office/drawing/2014/main" xmlns="" id="{A32FB427-F316-4459-B06D-2A2B27FC7053}"/>
                </a:ext>
              </a:extLst>
            </p:cNvPr>
            <p:cNvSpPr/>
            <p:nvPr/>
          </p:nvSpPr>
          <p:spPr>
            <a:xfrm>
              <a:off x="5973250"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105">
              <a:extLst>
                <a:ext uri="{FF2B5EF4-FFF2-40B4-BE49-F238E27FC236}">
                  <a16:creationId xmlns:a16="http://schemas.microsoft.com/office/drawing/2014/main" xmlns="" id="{C35EF795-8B2D-4CD0-87FF-5756B089D921}"/>
                </a:ext>
              </a:extLst>
            </p:cNvPr>
            <p:cNvSpPr/>
            <p:nvPr/>
          </p:nvSpPr>
          <p:spPr>
            <a:xfrm>
              <a:off x="6003538" y="4278440"/>
              <a:ext cx="150518" cy="1505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1" name="Straight Connector 99">
            <a:extLst>
              <a:ext uri="{FF2B5EF4-FFF2-40B4-BE49-F238E27FC236}">
                <a16:creationId xmlns:a16="http://schemas.microsoft.com/office/drawing/2014/main" xmlns="" id="{D5DAD85F-381F-4EA0-9781-3C23F8D9AC73}"/>
              </a:ext>
            </a:extLst>
          </p:cNvPr>
          <p:cNvCxnSpPr>
            <a:stCxn id="45" idx="6"/>
            <a:endCxn id="66" idx="2"/>
          </p:cNvCxnSpPr>
          <p:nvPr/>
        </p:nvCxnSpPr>
        <p:spPr>
          <a:xfrm>
            <a:off x="4450121" y="3055066"/>
            <a:ext cx="1773202"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99">
            <a:extLst>
              <a:ext uri="{FF2B5EF4-FFF2-40B4-BE49-F238E27FC236}">
                <a16:creationId xmlns:a16="http://schemas.microsoft.com/office/drawing/2014/main" xmlns="" id="{D5DAD85F-381F-4EA0-9781-3C23F8D9AC73}"/>
              </a:ext>
            </a:extLst>
          </p:cNvPr>
          <p:cNvCxnSpPr>
            <a:stCxn id="65" idx="6"/>
            <a:endCxn id="49" idx="2"/>
          </p:cNvCxnSpPr>
          <p:nvPr/>
        </p:nvCxnSpPr>
        <p:spPr>
          <a:xfrm>
            <a:off x="6339382" y="3055066"/>
            <a:ext cx="156609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3" name="52 Imagen"/>
          <p:cNvPicPr>
            <a:picLocks noChangeAspect="1"/>
          </p:cNvPicPr>
          <p:nvPr/>
        </p:nvPicPr>
        <p:blipFill rotWithShape="1">
          <a:blip r:embed="rId2" cstate="print">
            <a:extLst>
              <a:ext uri="{28A0092B-C50C-407E-A947-70E740481C1C}">
                <a14:useLocalDpi xmlns:a14="http://schemas.microsoft.com/office/drawing/2010/main" val="0"/>
              </a:ext>
            </a:extLst>
          </a:blip>
          <a:srcRect b="31204"/>
          <a:stretch/>
        </p:blipFill>
        <p:spPr>
          <a:xfrm>
            <a:off x="1858860" y="1173764"/>
            <a:ext cx="1217566" cy="418814"/>
          </a:xfrm>
          <a:prstGeom prst="rect">
            <a:avLst/>
          </a:prstGeom>
        </p:spPr>
      </p:pic>
      <p:sp>
        <p:nvSpPr>
          <p:cNvPr id="54" name="TextBox 108">
            <a:extLst>
              <a:ext uri="{FF2B5EF4-FFF2-40B4-BE49-F238E27FC236}">
                <a16:creationId xmlns:a16="http://schemas.microsoft.com/office/drawing/2014/main" xmlns="" id="{8DC71A93-B148-4A8B-B0CA-4AD086FE8D7B}"/>
              </a:ext>
            </a:extLst>
          </p:cNvPr>
          <p:cNvSpPr txBox="1"/>
          <p:nvPr/>
        </p:nvSpPr>
        <p:spPr>
          <a:xfrm>
            <a:off x="5296273" y="2081071"/>
            <a:ext cx="1950723" cy="784830"/>
          </a:xfrm>
          <a:prstGeom prst="rect">
            <a:avLst/>
          </a:prstGeom>
          <a:noFill/>
        </p:spPr>
        <p:txBody>
          <a:bodyPr wrap="square" rtlCol="0">
            <a:spAutoFit/>
          </a:bodyPr>
          <a:lstStyle/>
          <a:p>
            <a:pPr algn="ctr"/>
            <a:r>
              <a:rPr lang="es-ES" sz="900" dirty="0">
                <a:solidFill>
                  <a:schemeClr val="tx1">
                    <a:lumMod val="75000"/>
                    <a:lumOff val="25000"/>
                  </a:schemeClr>
                </a:solidFill>
              </a:rPr>
              <a:t>Premio Ingenio por mejor proyecto de industria </a:t>
            </a:r>
          </a:p>
          <a:p>
            <a:pPr algn="ctr"/>
            <a:endParaRPr lang="en-US" sz="900" dirty="0">
              <a:solidFill>
                <a:schemeClr val="tx1">
                  <a:lumMod val="75000"/>
                  <a:lumOff val="25000"/>
                </a:schemeClr>
              </a:solidFill>
            </a:endParaRPr>
          </a:p>
          <a:p>
            <a:pPr algn="ctr"/>
            <a:r>
              <a:rPr lang="es-CO" sz="900" dirty="0">
                <a:solidFill>
                  <a:schemeClr val="tx1">
                    <a:lumMod val="75000"/>
                    <a:lumOff val="25000"/>
                  </a:schemeClr>
                </a:solidFill>
              </a:rPr>
              <a:t>Premio “Colombia </a:t>
            </a:r>
            <a:r>
              <a:rPr lang="es-CO" sz="900" dirty="0" err="1">
                <a:solidFill>
                  <a:schemeClr val="tx1">
                    <a:lumMod val="75000"/>
                    <a:lumOff val="25000"/>
                  </a:schemeClr>
                </a:solidFill>
              </a:rPr>
              <a:t>Bring</a:t>
            </a:r>
            <a:r>
              <a:rPr lang="es-CO" sz="900" dirty="0">
                <a:solidFill>
                  <a:schemeClr val="tx1">
                    <a:lumMod val="75000"/>
                    <a:lumOff val="25000"/>
                  </a:schemeClr>
                </a:solidFill>
              </a:rPr>
              <a:t> IT </a:t>
            </a:r>
            <a:r>
              <a:rPr lang="es-CO" sz="900" dirty="0" err="1">
                <a:solidFill>
                  <a:schemeClr val="tx1">
                    <a:lumMod val="75000"/>
                    <a:lumOff val="25000"/>
                  </a:schemeClr>
                </a:solidFill>
              </a:rPr>
              <a:t>on</a:t>
            </a:r>
            <a:r>
              <a:rPr lang="es-CO" sz="900" dirty="0">
                <a:solidFill>
                  <a:schemeClr val="tx1">
                    <a:lumMod val="75000"/>
                    <a:lumOff val="25000"/>
                  </a:schemeClr>
                </a:solidFill>
              </a:rPr>
              <a:t>”-</a:t>
            </a:r>
            <a:endParaRPr lang="es-CO" sz="900" b="1" dirty="0">
              <a:solidFill>
                <a:srgbClr val="7030A0"/>
              </a:solidFill>
            </a:endParaRPr>
          </a:p>
          <a:p>
            <a:pPr algn="ctr"/>
            <a:r>
              <a:rPr lang="es-CO" sz="900" dirty="0">
                <a:solidFill>
                  <a:schemeClr val="tx1">
                    <a:lumMod val="75000"/>
                    <a:lumOff val="25000"/>
                  </a:schemeClr>
                </a:solidFill>
              </a:rPr>
              <a:t>Esfuerzo exportador</a:t>
            </a:r>
          </a:p>
        </p:txBody>
      </p:sp>
      <p:grpSp>
        <p:nvGrpSpPr>
          <p:cNvPr id="55" name="54 Grupo"/>
          <p:cNvGrpSpPr/>
          <p:nvPr/>
        </p:nvGrpSpPr>
        <p:grpSpPr>
          <a:xfrm>
            <a:off x="1894982" y="1677431"/>
            <a:ext cx="1145323" cy="373323"/>
            <a:chOff x="4847447" y="1641298"/>
            <a:chExt cx="2899523" cy="945113"/>
          </a:xfrm>
        </p:grpSpPr>
        <p:pic>
          <p:nvPicPr>
            <p:cNvPr id="56" name="55 Imagen"/>
            <p:cNvPicPr>
              <a:picLocks noChangeAspect="1"/>
            </p:cNvPicPr>
            <p:nvPr/>
          </p:nvPicPr>
          <p:blipFill rotWithShape="1">
            <a:blip r:embed="rId3" cstate="print">
              <a:extLst>
                <a:ext uri="{28A0092B-C50C-407E-A947-70E740481C1C}">
                  <a14:useLocalDpi xmlns:a14="http://schemas.microsoft.com/office/drawing/2010/main" val="0"/>
                </a:ext>
              </a:extLst>
            </a:blip>
            <a:srcRect l="25757" t="15778" r="26896" b="31621"/>
            <a:stretch/>
          </p:blipFill>
          <p:spPr>
            <a:xfrm>
              <a:off x="4847447" y="1641298"/>
              <a:ext cx="2644838" cy="872289"/>
            </a:xfrm>
            <a:prstGeom prst="rect">
              <a:avLst/>
            </a:prstGeom>
          </p:spPr>
        </p:pic>
        <p:pic>
          <p:nvPicPr>
            <p:cNvPr id="57" name="56 Imagen"/>
            <p:cNvPicPr>
              <a:picLocks noChangeAspect="1"/>
            </p:cNvPicPr>
            <p:nvPr/>
          </p:nvPicPr>
          <p:blipFill rotWithShape="1">
            <a:blip r:embed="rId4" cstate="print">
              <a:extLst>
                <a:ext uri="{28A0092B-C50C-407E-A947-70E740481C1C}">
                  <a14:useLocalDpi xmlns:a14="http://schemas.microsoft.com/office/drawing/2010/main" val="0"/>
                </a:ext>
              </a:extLst>
            </a:blip>
            <a:srcRect l="31439" t="79759" r="20102" b="-1812"/>
            <a:stretch/>
          </p:blipFill>
          <p:spPr>
            <a:xfrm>
              <a:off x="5686332" y="2111228"/>
              <a:ext cx="2060638" cy="475183"/>
            </a:xfrm>
            <a:prstGeom prst="rect">
              <a:avLst/>
            </a:prstGeom>
          </p:spPr>
        </p:pic>
      </p:grpSp>
      <p:sp>
        <p:nvSpPr>
          <p:cNvPr id="58" name="TextBox 108">
            <a:extLst>
              <a:ext uri="{FF2B5EF4-FFF2-40B4-BE49-F238E27FC236}">
                <a16:creationId xmlns:a16="http://schemas.microsoft.com/office/drawing/2014/main" xmlns="" id="{8DC71A93-B148-4A8B-B0CA-4AD086FE8D7B}"/>
              </a:ext>
            </a:extLst>
          </p:cNvPr>
          <p:cNvSpPr txBox="1"/>
          <p:nvPr/>
        </p:nvSpPr>
        <p:spPr>
          <a:xfrm>
            <a:off x="1606889" y="2081071"/>
            <a:ext cx="1818124" cy="784830"/>
          </a:xfrm>
          <a:prstGeom prst="rect">
            <a:avLst/>
          </a:prstGeom>
          <a:noFill/>
        </p:spPr>
        <p:txBody>
          <a:bodyPr wrap="square" rtlCol="0">
            <a:spAutoFit/>
          </a:bodyPr>
          <a:lstStyle/>
          <a:p>
            <a:pPr algn="ctr"/>
            <a:endParaRPr lang="en-US" sz="900" dirty="0">
              <a:solidFill>
                <a:schemeClr val="tx1">
                  <a:lumMod val="75000"/>
                  <a:lumOff val="25000"/>
                </a:schemeClr>
              </a:solidFill>
            </a:endParaRPr>
          </a:p>
          <a:p>
            <a:pPr algn="ctr"/>
            <a:r>
              <a:rPr lang="es-ES" sz="900" dirty="0">
                <a:solidFill>
                  <a:schemeClr val="tx1">
                    <a:lumMod val="75000"/>
                    <a:lumOff val="25000"/>
                  </a:schemeClr>
                </a:solidFill>
              </a:rPr>
              <a:t>Premio Portafolio Esfuerzo Exportador </a:t>
            </a:r>
          </a:p>
          <a:p>
            <a:pPr algn="ctr"/>
            <a:r>
              <a:rPr lang="es-ES" sz="900" dirty="0">
                <a:solidFill>
                  <a:schemeClr val="tx1">
                    <a:lumMod val="75000"/>
                    <a:lumOff val="25000"/>
                  </a:schemeClr>
                </a:solidFill>
              </a:rPr>
              <a:t>Premio Capacidad Exportadora-</a:t>
            </a:r>
            <a:r>
              <a:rPr lang="es-ES" sz="900" dirty="0" err="1">
                <a:solidFill>
                  <a:schemeClr val="tx1">
                    <a:lumMod val="75000"/>
                    <a:lumOff val="25000"/>
                  </a:schemeClr>
                </a:solidFill>
              </a:rPr>
              <a:t>Analdex</a:t>
            </a:r>
            <a:endParaRPr lang="es-ES" sz="900" b="1" dirty="0">
              <a:solidFill>
                <a:schemeClr val="accent2"/>
              </a:solidFill>
            </a:endParaRPr>
          </a:p>
        </p:txBody>
      </p:sp>
      <p:grpSp>
        <p:nvGrpSpPr>
          <p:cNvPr id="59" name="58 Grupo"/>
          <p:cNvGrpSpPr/>
          <p:nvPr/>
        </p:nvGrpSpPr>
        <p:grpSpPr>
          <a:xfrm>
            <a:off x="8098677" y="3429228"/>
            <a:ext cx="596810" cy="342481"/>
            <a:chOff x="6780478" y="4294625"/>
            <a:chExt cx="2363467" cy="1356280"/>
          </a:xfrm>
        </p:grpSpPr>
        <p:pic>
          <p:nvPicPr>
            <p:cNvPr id="60" name="Picture 2" descr="Image result for premio 2016 + procolombia y mintic"/>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2504" b="5394"/>
            <a:stretch/>
          </p:blipFill>
          <p:spPr bwMode="auto">
            <a:xfrm>
              <a:off x="6780478" y="5272706"/>
              <a:ext cx="2362145" cy="378199"/>
            </a:xfrm>
            <a:prstGeom prst="rect">
              <a:avLst/>
            </a:prstGeom>
            <a:noFill/>
            <a:extLst>
              <a:ext uri="{909E8E84-426E-40DD-AFC4-6F175D3DCCD1}">
                <a14:hiddenFill xmlns:a14="http://schemas.microsoft.com/office/drawing/2010/main">
                  <a:solidFill>
                    <a:srgbClr val="FFFFFF"/>
                  </a:solidFill>
                </a14:hiddenFill>
              </a:ext>
            </a:extLst>
          </p:spPr>
        </p:pic>
        <p:pic>
          <p:nvPicPr>
            <p:cNvPr id="61" name="60 Imagen"/>
            <p:cNvPicPr>
              <a:picLocks noChangeAspect="1"/>
            </p:cNvPicPr>
            <p:nvPr/>
          </p:nvPicPr>
          <p:blipFill rotWithShape="1">
            <a:blip r:embed="rId6" cstate="print">
              <a:extLst>
                <a:ext uri="{28A0092B-C50C-407E-A947-70E740481C1C}">
                  <a14:useLocalDpi xmlns:a14="http://schemas.microsoft.com/office/drawing/2010/main" val="0"/>
                </a:ext>
              </a:extLst>
            </a:blip>
            <a:srcRect l="7192" t="21675" r="32567" b="9117"/>
            <a:stretch/>
          </p:blipFill>
          <p:spPr>
            <a:xfrm>
              <a:off x="6781800" y="4294625"/>
              <a:ext cx="2362145" cy="978081"/>
            </a:xfrm>
            <a:prstGeom prst="rect">
              <a:avLst/>
            </a:prstGeom>
          </p:spPr>
        </p:pic>
      </p:grpSp>
      <p:sp>
        <p:nvSpPr>
          <p:cNvPr id="62" name="TextBox 108">
            <a:extLst>
              <a:ext uri="{FF2B5EF4-FFF2-40B4-BE49-F238E27FC236}">
                <a16:creationId xmlns:a16="http://schemas.microsoft.com/office/drawing/2014/main" xmlns="" id="{8DC71A93-B148-4A8B-B0CA-4AD086FE8D7B}"/>
              </a:ext>
            </a:extLst>
          </p:cNvPr>
          <p:cNvSpPr txBox="1"/>
          <p:nvPr/>
        </p:nvSpPr>
        <p:spPr>
          <a:xfrm>
            <a:off x="6998139" y="3947160"/>
            <a:ext cx="1950723" cy="784830"/>
          </a:xfrm>
          <a:prstGeom prst="rect">
            <a:avLst/>
          </a:prstGeom>
          <a:noFill/>
        </p:spPr>
        <p:txBody>
          <a:bodyPr wrap="square" rtlCol="0">
            <a:spAutoFit/>
          </a:bodyPr>
          <a:lstStyle/>
          <a:p>
            <a:pPr algn="ctr"/>
            <a:r>
              <a:rPr lang="es-ES" sz="900" dirty="0">
                <a:solidFill>
                  <a:schemeClr val="tx1">
                    <a:lumMod val="75000"/>
                    <a:lumOff val="25000"/>
                  </a:schemeClr>
                </a:solidFill>
              </a:rPr>
              <a:t>Premio "Colombia </a:t>
            </a:r>
          </a:p>
          <a:p>
            <a:pPr algn="ctr"/>
            <a:r>
              <a:rPr lang="es-ES" sz="900" dirty="0" err="1">
                <a:solidFill>
                  <a:schemeClr val="tx1">
                    <a:lumMod val="75000"/>
                    <a:lumOff val="25000"/>
                  </a:schemeClr>
                </a:solidFill>
              </a:rPr>
              <a:t>Bring</a:t>
            </a:r>
            <a:r>
              <a:rPr lang="es-ES" sz="900" dirty="0">
                <a:solidFill>
                  <a:schemeClr val="tx1">
                    <a:lumMod val="75000"/>
                    <a:lumOff val="25000"/>
                  </a:schemeClr>
                </a:solidFill>
              </a:rPr>
              <a:t> IT </a:t>
            </a:r>
            <a:r>
              <a:rPr lang="es-ES" sz="900" dirty="0" err="1">
                <a:solidFill>
                  <a:schemeClr val="tx1">
                    <a:lumMod val="75000"/>
                    <a:lumOff val="25000"/>
                  </a:schemeClr>
                </a:solidFill>
              </a:rPr>
              <a:t>on</a:t>
            </a:r>
            <a:r>
              <a:rPr lang="es-ES" sz="900" dirty="0">
                <a:solidFill>
                  <a:schemeClr val="tx1">
                    <a:lumMod val="75000"/>
                    <a:lumOff val="25000"/>
                  </a:schemeClr>
                </a:solidFill>
              </a:rPr>
              <a:t>“- Exportador Estrella.</a:t>
            </a:r>
          </a:p>
          <a:p>
            <a:pPr algn="ctr"/>
            <a:r>
              <a:rPr lang="es-CO" sz="900" dirty="0">
                <a:solidFill>
                  <a:schemeClr val="tx1">
                    <a:lumMod val="75000"/>
                    <a:lumOff val="25000"/>
                  </a:schemeClr>
                </a:solidFill>
              </a:rPr>
              <a:t>Premio Ingenio por mejor proyecto de industria (</a:t>
            </a:r>
            <a:r>
              <a:rPr lang="es-CO" sz="900" dirty="0" err="1">
                <a:solidFill>
                  <a:schemeClr val="tx1">
                    <a:lumMod val="75000"/>
                    <a:lumOff val="25000"/>
                  </a:schemeClr>
                </a:solidFill>
              </a:rPr>
              <a:t>Veolia</a:t>
            </a:r>
            <a:r>
              <a:rPr lang="es-CO" sz="900" dirty="0">
                <a:solidFill>
                  <a:schemeClr val="tx1">
                    <a:lumMod val="75000"/>
                    <a:lumOff val="25000"/>
                  </a:schemeClr>
                </a:solidFill>
              </a:rPr>
              <a:t> Santa Marta)</a:t>
            </a:r>
            <a:endParaRPr lang="es-CO" sz="900" b="1" dirty="0">
              <a:solidFill>
                <a:srgbClr val="92D050"/>
              </a:solidFill>
            </a:endParaRPr>
          </a:p>
        </p:txBody>
      </p:sp>
      <p:pic>
        <p:nvPicPr>
          <p:cNvPr id="63" name="62 Imagen" descr="tmforumfinalista.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3808" y="3315912"/>
            <a:ext cx="531922" cy="569112"/>
          </a:xfrm>
          <a:prstGeom prst="rect">
            <a:avLst/>
          </a:prstGeom>
        </p:spPr>
      </p:pic>
      <p:grpSp>
        <p:nvGrpSpPr>
          <p:cNvPr id="64" name="Group 103">
            <a:extLst>
              <a:ext uri="{FF2B5EF4-FFF2-40B4-BE49-F238E27FC236}">
                <a16:creationId xmlns:a16="http://schemas.microsoft.com/office/drawing/2014/main" xmlns="" id="{590AD362-84BB-49C7-8C91-CDB895729924}"/>
              </a:ext>
            </a:extLst>
          </p:cNvPr>
          <p:cNvGrpSpPr/>
          <p:nvPr/>
        </p:nvGrpSpPr>
        <p:grpSpPr>
          <a:xfrm>
            <a:off x="6203884" y="2987316"/>
            <a:ext cx="135501" cy="135501"/>
            <a:chOff x="5973250" y="4248152"/>
            <a:chExt cx="211094" cy="211094"/>
          </a:xfrm>
        </p:grpSpPr>
        <p:sp>
          <p:nvSpPr>
            <p:cNvPr id="65" name="Oval 104">
              <a:extLst>
                <a:ext uri="{FF2B5EF4-FFF2-40B4-BE49-F238E27FC236}">
                  <a16:creationId xmlns:a16="http://schemas.microsoft.com/office/drawing/2014/main" xmlns="" id="{A32FB427-F316-4459-B06D-2A2B27FC7053}"/>
                </a:ext>
              </a:extLst>
            </p:cNvPr>
            <p:cNvSpPr/>
            <p:nvPr/>
          </p:nvSpPr>
          <p:spPr>
            <a:xfrm>
              <a:off x="5973250"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105">
              <a:extLst>
                <a:ext uri="{FF2B5EF4-FFF2-40B4-BE49-F238E27FC236}">
                  <a16:creationId xmlns:a16="http://schemas.microsoft.com/office/drawing/2014/main" xmlns="" id="{C35EF795-8B2D-4CD0-87FF-5756B089D921}"/>
                </a:ext>
              </a:extLst>
            </p:cNvPr>
            <p:cNvSpPr/>
            <p:nvPr/>
          </p:nvSpPr>
          <p:spPr>
            <a:xfrm>
              <a:off x="6003530" y="4278450"/>
              <a:ext cx="150517" cy="15051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66 Rectángulo"/>
          <p:cNvSpPr/>
          <p:nvPr/>
        </p:nvSpPr>
        <p:spPr>
          <a:xfrm>
            <a:off x="458133" y="2505861"/>
            <a:ext cx="723275" cy="369332"/>
          </a:xfrm>
          <a:prstGeom prst="rect">
            <a:avLst/>
          </a:prstGeom>
        </p:spPr>
        <p:txBody>
          <a:bodyPr wrap="none">
            <a:spAutoFit/>
          </a:bodyPr>
          <a:lstStyle/>
          <a:p>
            <a:r>
              <a:rPr lang="en-US" b="1" dirty="0">
                <a:solidFill>
                  <a:srgbClr val="FF5969"/>
                </a:solidFill>
              </a:rPr>
              <a:t>2005</a:t>
            </a:r>
            <a:endParaRPr lang="es-ES" dirty="0"/>
          </a:p>
        </p:txBody>
      </p:sp>
      <p:sp>
        <p:nvSpPr>
          <p:cNvPr id="68" name="67 Rectángulo"/>
          <p:cNvSpPr/>
          <p:nvPr/>
        </p:nvSpPr>
        <p:spPr>
          <a:xfrm>
            <a:off x="2106006" y="3293272"/>
            <a:ext cx="723275" cy="369332"/>
          </a:xfrm>
          <a:prstGeom prst="rect">
            <a:avLst/>
          </a:prstGeom>
        </p:spPr>
        <p:txBody>
          <a:bodyPr wrap="none">
            <a:spAutoFit/>
          </a:bodyPr>
          <a:lstStyle/>
          <a:p>
            <a:pPr algn="ctr"/>
            <a:r>
              <a:rPr lang="es-CO" b="1" dirty="0">
                <a:solidFill>
                  <a:srgbClr val="52CBBE"/>
                </a:solidFill>
              </a:rPr>
              <a:t>2009</a:t>
            </a:r>
          </a:p>
        </p:txBody>
      </p:sp>
      <p:sp>
        <p:nvSpPr>
          <p:cNvPr id="69" name="68 Rectángulo"/>
          <p:cNvSpPr/>
          <p:nvPr/>
        </p:nvSpPr>
        <p:spPr>
          <a:xfrm>
            <a:off x="4020744" y="2505861"/>
            <a:ext cx="723275" cy="369332"/>
          </a:xfrm>
          <a:prstGeom prst="rect">
            <a:avLst/>
          </a:prstGeom>
        </p:spPr>
        <p:txBody>
          <a:bodyPr wrap="none">
            <a:spAutoFit/>
          </a:bodyPr>
          <a:lstStyle/>
          <a:p>
            <a:pPr algn="ctr"/>
            <a:r>
              <a:rPr lang="en-US" b="1" dirty="0">
                <a:solidFill>
                  <a:schemeClr val="accent2"/>
                </a:solidFill>
              </a:rPr>
              <a:t>2012</a:t>
            </a:r>
          </a:p>
        </p:txBody>
      </p:sp>
      <p:pic>
        <p:nvPicPr>
          <p:cNvPr id="70" name="69 Imagen"/>
          <p:cNvPicPr>
            <a:picLocks noChangeAspect="1"/>
          </p:cNvPicPr>
          <p:nvPr/>
        </p:nvPicPr>
        <p:blipFill rotWithShape="1">
          <a:blip r:embed="rId8" cstate="print">
            <a:extLst>
              <a:ext uri="{28A0092B-C50C-407E-A947-70E740481C1C}">
                <a14:useLocalDpi xmlns:a14="http://schemas.microsoft.com/office/drawing/2010/main" val="0"/>
              </a:ext>
            </a:extLst>
          </a:blip>
          <a:srcRect b="31204"/>
          <a:stretch/>
        </p:blipFill>
        <p:spPr>
          <a:xfrm>
            <a:off x="3686292" y="3361030"/>
            <a:ext cx="1392180" cy="478877"/>
          </a:xfrm>
          <a:prstGeom prst="rect">
            <a:avLst/>
          </a:prstGeom>
        </p:spPr>
      </p:pic>
      <p:sp>
        <p:nvSpPr>
          <p:cNvPr id="71" name="70 Rectángulo"/>
          <p:cNvSpPr/>
          <p:nvPr/>
        </p:nvSpPr>
        <p:spPr>
          <a:xfrm>
            <a:off x="5909991" y="3293272"/>
            <a:ext cx="723275" cy="369332"/>
          </a:xfrm>
          <a:prstGeom prst="rect">
            <a:avLst/>
          </a:prstGeom>
        </p:spPr>
        <p:txBody>
          <a:bodyPr wrap="none">
            <a:spAutoFit/>
          </a:bodyPr>
          <a:lstStyle/>
          <a:p>
            <a:r>
              <a:rPr lang="es-CO" b="1" dirty="0">
                <a:solidFill>
                  <a:srgbClr val="7030A0"/>
                </a:solidFill>
              </a:rPr>
              <a:t>2016</a:t>
            </a:r>
            <a:endParaRPr lang="es-ES" dirty="0"/>
          </a:p>
        </p:txBody>
      </p:sp>
      <p:sp>
        <p:nvSpPr>
          <p:cNvPr id="72" name="71 Rectángulo"/>
          <p:cNvSpPr/>
          <p:nvPr/>
        </p:nvSpPr>
        <p:spPr>
          <a:xfrm>
            <a:off x="7611862" y="2505861"/>
            <a:ext cx="723275" cy="369332"/>
          </a:xfrm>
          <a:prstGeom prst="rect">
            <a:avLst/>
          </a:prstGeom>
        </p:spPr>
        <p:txBody>
          <a:bodyPr wrap="none">
            <a:spAutoFit/>
          </a:bodyPr>
          <a:lstStyle/>
          <a:p>
            <a:pPr algn="ctr"/>
            <a:r>
              <a:rPr lang="es-CO" b="1" dirty="0">
                <a:solidFill>
                  <a:srgbClr val="92D050"/>
                </a:solidFill>
              </a:rPr>
              <a:t>2017</a:t>
            </a:r>
          </a:p>
        </p:txBody>
      </p:sp>
      <p:pic>
        <p:nvPicPr>
          <p:cNvPr id="73" name="72 Imagen"/>
          <p:cNvPicPr>
            <a:picLocks noChangeAspect="1"/>
          </p:cNvPicPr>
          <p:nvPr/>
        </p:nvPicPr>
        <p:blipFill rotWithShape="1">
          <a:blip r:embed="rId9" cstate="print">
            <a:extLst>
              <a:ext uri="{28A0092B-C50C-407E-A947-70E740481C1C}">
                <a14:useLocalDpi xmlns:a14="http://schemas.microsoft.com/office/drawing/2010/main" val="0"/>
              </a:ext>
            </a:extLst>
          </a:blip>
          <a:srcRect l="17390" t="6261" r="15450" b="41724"/>
          <a:stretch/>
        </p:blipFill>
        <p:spPr>
          <a:xfrm>
            <a:off x="7115534" y="3464430"/>
            <a:ext cx="843102" cy="272076"/>
          </a:xfrm>
          <a:prstGeom prst="rect">
            <a:avLst/>
          </a:prstGeom>
        </p:spPr>
      </p:pic>
      <p:grpSp>
        <p:nvGrpSpPr>
          <p:cNvPr id="74" name="73 Grupo"/>
          <p:cNvGrpSpPr/>
          <p:nvPr/>
        </p:nvGrpSpPr>
        <p:grpSpPr>
          <a:xfrm>
            <a:off x="6401329" y="1647132"/>
            <a:ext cx="596810" cy="342481"/>
            <a:chOff x="6780478" y="4294625"/>
            <a:chExt cx="2363467" cy="1356280"/>
          </a:xfrm>
        </p:grpSpPr>
        <p:pic>
          <p:nvPicPr>
            <p:cNvPr id="75" name="Picture 2" descr="Image result for premio 2016 + procolombia y mintic"/>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2504" b="5394"/>
            <a:stretch/>
          </p:blipFill>
          <p:spPr bwMode="auto">
            <a:xfrm>
              <a:off x="6780478" y="5272706"/>
              <a:ext cx="2362145" cy="378199"/>
            </a:xfrm>
            <a:prstGeom prst="rect">
              <a:avLst/>
            </a:prstGeom>
            <a:noFill/>
            <a:extLst>
              <a:ext uri="{909E8E84-426E-40DD-AFC4-6F175D3DCCD1}">
                <a14:hiddenFill xmlns:a14="http://schemas.microsoft.com/office/drawing/2010/main">
                  <a:solidFill>
                    <a:srgbClr val="FFFFFF"/>
                  </a:solidFill>
                </a14:hiddenFill>
              </a:ext>
            </a:extLst>
          </p:spPr>
        </p:pic>
        <p:pic>
          <p:nvPicPr>
            <p:cNvPr id="76" name="75 Imagen"/>
            <p:cNvPicPr>
              <a:picLocks noChangeAspect="1"/>
            </p:cNvPicPr>
            <p:nvPr/>
          </p:nvPicPr>
          <p:blipFill rotWithShape="1">
            <a:blip r:embed="rId6" cstate="print">
              <a:extLst>
                <a:ext uri="{28A0092B-C50C-407E-A947-70E740481C1C}">
                  <a14:useLocalDpi xmlns:a14="http://schemas.microsoft.com/office/drawing/2010/main" val="0"/>
                </a:ext>
              </a:extLst>
            </a:blip>
            <a:srcRect l="7192" t="21675" r="32567" b="9117"/>
            <a:stretch/>
          </p:blipFill>
          <p:spPr>
            <a:xfrm>
              <a:off x="6781800" y="4294625"/>
              <a:ext cx="2362145" cy="978081"/>
            </a:xfrm>
            <a:prstGeom prst="rect">
              <a:avLst/>
            </a:prstGeom>
          </p:spPr>
        </p:pic>
      </p:grpSp>
      <p:pic>
        <p:nvPicPr>
          <p:cNvPr id="77" name="76 Imagen"/>
          <p:cNvPicPr>
            <a:picLocks noChangeAspect="1"/>
          </p:cNvPicPr>
          <p:nvPr/>
        </p:nvPicPr>
        <p:blipFill rotWithShape="1">
          <a:blip r:embed="rId9" cstate="print">
            <a:extLst>
              <a:ext uri="{28A0092B-C50C-407E-A947-70E740481C1C}">
                <a14:useLocalDpi xmlns:a14="http://schemas.microsoft.com/office/drawing/2010/main" val="0"/>
              </a:ext>
            </a:extLst>
          </a:blip>
          <a:srcRect l="17390" t="6261" r="15450" b="41724"/>
          <a:stretch/>
        </p:blipFill>
        <p:spPr>
          <a:xfrm>
            <a:off x="5418186" y="1682334"/>
            <a:ext cx="843102" cy="272076"/>
          </a:xfrm>
          <a:prstGeom prst="rect">
            <a:avLst/>
          </a:prstGeom>
        </p:spPr>
      </p:pic>
      <p:sp>
        <p:nvSpPr>
          <p:cNvPr id="78" name="TextBox 108">
            <a:extLst>
              <a:ext uri="{FF2B5EF4-FFF2-40B4-BE49-F238E27FC236}">
                <a16:creationId xmlns:a16="http://schemas.microsoft.com/office/drawing/2014/main" xmlns="" id="{8DC71A93-B148-4A8B-B0CA-4AD086FE8D7B}"/>
              </a:ext>
            </a:extLst>
          </p:cNvPr>
          <p:cNvSpPr txBox="1"/>
          <p:nvPr/>
        </p:nvSpPr>
        <p:spPr>
          <a:xfrm>
            <a:off x="251520" y="3947160"/>
            <a:ext cx="1136502" cy="784830"/>
          </a:xfrm>
          <a:prstGeom prst="rect">
            <a:avLst/>
          </a:prstGeom>
          <a:noFill/>
        </p:spPr>
        <p:txBody>
          <a:bodyPr wrap="square" rtlCol="0">
            <a:spAutoFit/>
          </a:bodyPr>
          <a:lstStyle/>
          <a:p>
            <a:pPr algn="ctr"/>
            <a:r>
              <a:rPr lang="es-ES" sz="900" dirty="0">
                <a:solidFill>
                  <a:schemeClr val="tx1">
                    <a:lumMod val="75000"/>
                    <a:lumOff val="25000"/>
                  </a:schemeClr>
                </a:solidFill>
              </a:rPr>
              <a:t>Mejor Implementación de Facturación en el mundo- </a:t>
            </a:r>
            <a:r>
              <a:rPr lang="es-ES" sz="900" dirty="0" err="1">
                <a:solidFill>
                  <a:schemeClr val="tx1">
                    <a:lumMod val="75000"/>
                    <a:lumOff val="25000"/>
                  </a:schemeClr>
                </a:solidFill>
              </a:rPr>
              <a:t>TMForum</a:t>
            </a:r>
            <a:r>
              <a:rPr lang="es-ES" sz="900" dirty="0">
                <a:solidFill>
                  <a:schemeClr val="tx1">
                    <a:lumMod val="75000"/>
                    <a:lumOff val="25000"/>
                  </a:schemeClr>
                </a:solidFill>
              </a:rPr>
              <a:t> </a:t>
            </a:r>
          </a:p>
        </p:txBody>
      </p:sp>
    </p:spTree>
    <p:extLst>
      <p:ext uri="{BB962C8B-B14F-4D97-AF65-F5344CB8AC3E}">
        <p14:creationId xmlns:p14="http://schemas.microsoft.com/office/powerpoint/2010/main" val="382828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ppt_w</p:attrName>
                                        </p:attrNameLst>
                                      </p:cBhvr>
                                      <p:tavLst>
                                        <p:tav tm="0">
                                          <p:val>
                                            <p:fltVal val="0"/>
                                          </p:val>
                                        </p:tav>
                                        <p:tav tm="100000">
                                          <p:val>
                                            <p:strVal val="#ppt_w"/>
                                          </p:val>
                                        </p:tav>
                                      </p:tavLst>
                                    </p:anim>
                                    <p:anim calcmode="lin" valueType="num">
                                      <p:cBhvr>
                                        <p:cTn id="14" dur="500" fill="hold"/>
                                        <p:tgtEl>
                                          <p:spTgt spid="67"/>
                                        </p:tgtEl>
                                        <p:attrNameLst>
                                          <p:attrName>ppt_h</p:attrName>
                                        </p:attrNameLst>
                                      </p:cBhvr>
                                      <p:tavLst>
                                        <p:tav tm="0">
                                          <p:val>
                                            <p:fltVal val="0"/>
                                          </p:val>
                                        </p:tav>
                                        <p:tav tm="100000">
                                          <p:val>
                                            <p:strVal val="#ppt_h"/>
                                          </p:val>
                                        </p:tav>
                                      </p:tavLst>
                                    </p:anim>
                                    <p:animEffect transition="in" filter="fade">
                                      <p:cBhvr>
                                        <p:cTn id="15" dur="500"/>
                                        <p:tgtEl>
                                          <p:spTgt spid="67"/>
                                        </p:tgtEl>
                                      </p:cBhvr>
                                    </p:animEffect>
                                  </p:childTnLst>
                                </p:cTn>
                              </p:par>
                              <p:par>
                                <p:cTn id="16" presetID="53" presetClass="entr" presetSubtype="16"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p:cTn id="18" dur="500" fill="hold"/>
                                        <p:tgtEl>
                                          <p:spTgt spid="63"/>
                                        </p:tgtEl>
                                        <p:attrNameLst>
                                          <p:attrName>ppt_w</p:attrName>
                                        </p:attrNameLst>
                                      </p:cBhvr>
                                      <p:tavLst>
                                        <p:tav tm="0">
                                          <p:val>
                                            <p:fltVal val="0"/>
                                          </p:val>
                                        </p:tav>
                                        <p:tav tm="100000">
                                          <p:val>
                                            <p:strVal val="#ppt_w"/>
                                          </p:val>
                                        </p:tav>
                                      </p:tavLst>
                                    </p:anim>
                                    <p:anim calcmode="lin" valueType="num">
                                      <p:cBhvr>
                                        <p:cTn id="19" dur="500" fill="hold"/>
                                        <p:tgtEl>
                                          <p:spTgt spid="63"/>
                                        </p:tgtEl>
                                        <p:attrNameLst>
                                          <p:attrName>ppt_h</p:attrName>
                                        </p:attrNameLst>
                                      </p:cBhvr>
                                      <p:tavLst>
                                        <p:tav tm="0">
                                          <p:val>
                                            <p:fltVal val="0"/>
                                          </p:val>
                                        </p:tav>
                                        <p:tav tm="100000">
                                          <p:val>
                                            <p:strVal val="#ppt_h"/>
                                          </p:val>
                                        </p:tav>
                                      </p:tavLst>
                                    </p:anim>
                                    <p:animEffect transition="in" filter="fade">
                                      <p:cBhvr>
                                        <p:cTn id="20" dur="500"/>
                                        <p:tgtEl>
                                          <p:spTgt spid="6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p:cTn id="23" dur="500" fill="hold"/>
                                        <p:tgtEl>
                                          <p:spTgt spid="78"/>
                                        </p:tgtEl>
                                        <p:attrNameLst>
                                          <p:attrName>ppt_w</p:attrName>
                                        </p:attrNameLst>
                                      </p:cBhvr>
                                      <p:tavLst>
                                        <p:tav tm="0">
                                          <p:val>
                                            <p:fltVal val="0"/>
                                          </p:val>
                                        </p:tav>
                                        <p:tav tm="100000">
                                          <p:val>
                                            <p:strVal val="#ppt_w"/>
                                          </p:val>
                                        </p:tav>
                                      </p:tavLst>
                                    </p:anim>
                                    <p:anim calcmode="lin" valueType="num">
                                      <p:cBhvr>
                                        <p:cTn id="24" dur="500" fill="hold"/>
                                        <p:tgtEl>
                                          <p:spTgt spid="78"/>
                                        </p:tgtEl>
                                        <p:attrNameLst>
                                          <p:attrName>ppt_h</p:attrName>
                                        </p:attrNameLst>
                                      </p:cBhvr>
                                      <p:tavLst>
                                        <p:tav tm="0">
                                          <p:val>
                                            <p:fltVal val="0"/>
                                          </p:val>
                                        </p:tav>
                                        <p:tav tm="100000">
                                          <p:val>
                                            <p:strVal val="#ppt_h"/>
                                          </p:val>
                                        </p:tav>
                                      </p:tavLst>
                                    </p:anim>
                                    <p:animEffect transition="in" filter="fade">
                                      <p:cBhvr>
                                        <p:cTn id="25" dur="500"/>
                                        <p:tgtEl>
                                          <p:spTgt spid="78"/>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p:cTn id="39" dur="500" fill="hold"/>
                                        <p:tgtEl>
                                          <p:spTgt spid="68"/>
                                        </p:tgtEl>
                                        <p:attrNameLst>
                                          <p:attrName>ppt_w</p:attrName>
                                        </p:attrNameLst>
                                      </p:cBhvr>
                                      <p:tavLst>
                                        <p:tav tm="0">
                                          <p:val>
                                            <p:fltVal val="0"/>
                                          </p:val>
                                        </p:tav>
                                        <p:tav tm="100000">
                                          <p:val>
                                            <p:strVal val="#ppt_w"/>
                                          </p:val>
                                        </p:tav>
                                      </p:tavLst>
                                    </p:anim>
                                    <p:anim calcmode="lin" valueType="num">
                                      <p:cBhvr>
                                        <p:cTn id="40" dur="500" fill="hold"/>
                                        <p:tgtEl>
                                          <p:spTgt spid="68"/>
                                        </p:tgtEl>
                                        <p:attrNameLst>
                                          <p:attrName>ppt_h</p:attrName>
                                        </p:attrNameLst>
                                      </p:cBhvr>
                                      <p:tavLst>
                                        <p:tav tm="0">
                                          <p:val>
                                            <p:fltVal val="0"/>
                                          </p:val>
                                        </p:tav>
                                        <p:tav tm="100000">
                                          <p:val>
                                            <p:strVal val="#ppt_h"/>
                                          </p:val>
                                        </p:tav>
                                      </p:tavLst>
                                    </p:anim>
                                    <p:animEffect transition="in" filter="fade">
                                      <p:cBhvr>
                                        <p:cTn id="41" dur="500"/>
                                        <p:tgtEl>
                                          <p:spTgt spid="68"/>
                                        </p:tgtEl>
                                      </p:cBhvr>
                                    </p:animEffect>
                                  </p:childTnLst>
                                </p:cTn>
                              </p:par>
                              <p:par>
                                <p:cTn id="42" presetID="53" presetClass="entr" presetSubtype="16"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p:cTn id="44" dur="500" fill="hold"/>
                                        <p:tgtEl>
                                          <p:spTgt spid="53"/>
                                        </p:tgtEl>
                                        <p:attrNameLst>
                                          <p:attrName>ppt_w</p:attrName>
                                        </p:attrNameLst>
                                      </p:cBhvr>
                                      <p:tavLst>
                                        <p:tav tm="0">
                                          <p:val>
                                            <p:fltVal val="0"/>
                                          </p:val>
                                        </p:tav>
                                        <p:tav tm="100000">
                                          <p:val>
                                            <p:strVal val="#ppt_w"/>
                                          </p:val>
                                        </p:tav>
                                      </p:tavLst>
                                    </p:anim>
                                    <p:anim calcmode="lin" valueType="num">
                                      <p:cBhvr>
                                        <p:cTn id="45" dur="500" fill="hold"/>
                                        <p:tgtEl>
                                          <p:spTgt spid="53"/>
                                        </p:tgtEl>
                                        <p:attrNameLst>
                                          <p:attrName>ppt_h</p:attrName>
                                        </p:attrNameLst>
                                      </p:cBhvr>
                                      <p:tavLst>
                                        <p:tav tm="0">
                                          <p:val>
                                            <p:fltVal val="0"/>
                                          </p:val>
                                        </p:tav>
                                        <p:tav tm="100000">
                                          <p:val>
                                            <p:strVal val="#ppt_h"/>
                                          </p:val>
                                        </p:tav>
                                      </p:tavLst>
                                    </p:anim>
                                    <p:animEffect transition="in" filter="fade">
                                      <p:cBhvr>
                                        <p:cTn id="46" dur="500"/>
                                        <p:tgtEl>
                                          <p:spTgt spid="53"/>
                                        </p:tgtEl>
                                      </p:cBhvr>
                                    </p:animEffect>
                                  </p:childTnLst>
                                </p:cTn>
                              </p:par>
                              <p:par>
                                <p:cTn id="47" presetID="53" presetClass="entr" presetSubtype="16"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 calcmode="lin" valueType="num">
                                      <p:cBhvr>
                                        <p:cTn id="54" dur="500" fill="hold"/>
                                        <p:tgtEl>
                                          <p:spTgt spid="58"/>
                                        </p:tgtEl>
                                        <p:attrNameLst>
                                          <p:attrName>ppt_w</p:attrName>
                                        </p:attrNameLst>
                                      </p:cBhvr>
                                      <p:tavLst>
                                        <p:tav tm="0">
                                          <p:val>
                                            <p:fltVal val="0"/>
                                          </p:val>
                                        </p:tav>
                                        <p:tav tm="100000">
                                          <p:val>
                                            <p:strVal val="#ppt_w"/>
                                          </p:val>
                                        </p:tav>
                                      </p:tavLst>
                                    </p:anim>
                                    <p:anim calcmode="lin" valueType="num">
                                      <p:cBhvr>
                                        <p:cTn id="55" dur="500" fill="hold"/>
                                        <p:tgtEl>
                                          <p:spTgt spid="58"/>
                                        </p:tgtEl>
                                        <p:attrNameLst>
                                          <p:attrName>ppt_h</p:attrName>
                                        </p:attrNameLst>
                                      </p:cBhvr>
                                      <p:tavLst>
                                        <p:tav tm="0">
                                          <p:val>
                                            <p:fltVal val="0"/>
                                          </p:val>
                                        </p:tav>
                                        <p:tav tm="100000">
                                          <p:val>
                                            <p:strVal val="#ppt_h"/>
                                          </p:val>
                                        </p:tav>
                                      </p:tavLst>
                                    </p:anim>
                                    <p:animEffect transition="in" filter="fade">
                                      <p:cBhvr>
                                        <p:cTn id="56" dur="500"/>
                                        <p:tgtEl>
                                          <p:spTgt spid="58"/>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500"/>
                                        <p:tgtEl>
                                          <p:spTgt spid="40"/>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par>
                          <p:cTn id="67" fill="hold">
                            <p:stCondLst>
                              <p:cond delay="3500"/>
                            </p:stCondLst>
                            <p:childTnLst>
                              <p:par>
                                <p:cTn id="68" presetID="53" presetClass="entr" presetSubtype="16" fill="hold" grpId="0" nodeType="afterEffect">
                                  <p:stCondLst>
                                    <p:cond delay="0"/>
                                  </p:stCondLst>
                                  <p:childTnLst>
                                    <p:set>
                                      <p:cBhvr>
                                        <p:cTn id="69" dur="1" fill="hold">
                                          <p:stCondLst>
                                            <p:cond delay="0"/>
                                          </p:stCondLst>
                                        </p:cTn>
                                        <p:tgtEl>
                                          <p:spTgt spid="69"/>
                                        </p:tgtEl>
                                        <p:attrNameLst>
                                          <p:attrName>style.visibility</p:attrName>
                                        </p:attrNameLst>
                                      </p:cBhvr>
                                      <p:to>
                                        <p:strVal val="visible"/>
                                      </p:to>
                                    </p:set>
                                    <p:anim calcmode="lin" valueType="num">
                                      <p:cBhvr>
                                        <p:cTn id="70" dur="500" fill="hold"/>
                                        <p:tgtEl>
                                          <p:spTgt spid="69"/>
                                        </p:tgtEl>
                                        <p:attrNameLst>
                                          <p:attrName>ppt_w</p:attrName>
                                        </p:attrNameLst>
                                      </p:cBhvr>
                                      <p:tavLst>
                                        <p:tav tm="0">
                                          <p:val>
                                            <p:fltVal val="0"/>
                                          </p:val>
                                        </p:tav>
                                        <p:tav tm="100000">
                                          <p:val>
                                            <p:strVal val="#ppt_w"/>
                                          </p:val>
                                        </p:tav>
                                      </p:tavLst>
                                    </p:anim>
                                    <p:anim calcmode="lin" valueType="num">
                                      <p:cBhvr>
                                        <p:cTn id="71" dur="500" fill="hold"/>
                                        <p:tgtEl>
                                          <p:spTgt spid="69"/>
                                        </p:tgtEl>
                                        <p:attrNameLst>
                                          <p:attrName>ppt_h</p:attrName>
                                        </p:attrNameLst>
                                      </p:cBhvr>
                                      <p:tavLst>
                                        <p:tav tm="0">
                                          <p:val>
                                            <p:fltVal val="0"/>
                                          </p:val>
                                        </p:tav>
                                        <p:tav tm="100000">
                                          <p:val>
                                            <p:strVal val="#ppt_h"/>
                                          </p:val>
                                        </p:tav>
                                      </p:tavLst>
                                    </p:anim>
                                    <p:animEffect transition="in" filter="fade">
                                      <p:cBhvr>
                                        <p:cTn id="72" dur="500"/>
                                        <p:tgtEl>
                                          <p:spTgt spid="69"/>
                                        </p:tgtEl>
                                      </p:cBhvr>
                                    </p:animEffect>
                                  </p:childTnLst>
                                </p:cTn>
                              </p:par>
                              <p:par>
                                <p:cTn id="73" presetID="53" presetClass="entr" presetSubtype="16"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 calcmode="lin" valueType="num">
                                      <p:cBhvr>
                                        <p:cTn id="75" dur="500" fill="hold"/>
                                        <p:tgtEl>
                                          <p:spTgt spid="70"/>
                                        </p:tgtEl>
                                        <p:attrNameLst>
                                          <p:attrName>ppt_w</p:attrName>
                                        </p:attrNameLst>
                                      </p:cBhvr>
                                      <p:tavLst>
                                        <p:tav tm="0">
                                          <p:val>
                                            <p:fltVal val="0"/>
                                          </p:val>
                                        </p:tav>
                                        <p:tav tm="100000">
                                          <p:val>
                                            <p:strVal val="#ppt_w"/>
                                          </p:val>
                                        </p:tav>
                                      </p:tavLst>
                                    </p:anim>
                                    <p:anim calcmode="lin" valueType="num">
                                      <p:cBhvr>
                                        <p:cTn id="76" dur="500" fill="hold"/>
                                        <p:tgtEl>
                                          <p:spTgt spid="70"/>
                                        </p:tgtEl>
                                        <p:attrNameLst>
                                          <p:attrName>ppt_h</p:attrName>
                                        </p:attrNameLst>
                                      </p:cBhvr>
                                      <p:tavLst>
                                        <p:tav tm="0">
                                          <p:val>
                                            <p:fltVal val="0"/>
                                          </p:val>
                                        </p:tav>
                                        <p:tav tm="100000">
                                          <p:val>
                                            <p:strVal val="#ppt_h"/>
                                          </p:val>
                                        </p:tav>
                                      </p:tavLst>
                                    </p:anim>
                                    <p:animEffect transition="in" filter="fade">
                                      <p:cBhvr>
                                        <p:cTn id="77" dur="500"/>
                                        <p:tgtEl>
                                          <p:spTgt spid="70"/>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p:cTn id="80" dur="500" fill="hold"/>
                                        <p:tgtEl>
                                          <p:spTgt spid="47"/>
                                        </p:tgtEl>
                                        <p:attrNameLst>
                                          <p:attrName>ppt_w</p:attrName>
                                        </p:attrNameLst>
                                      </p:cBhvr>
                                      <p:tavLst>
                                        <p:tav tm="0">
                                          <p:val>
                                            <p:fltVal val="0"/>
                                          </p:val>
                                        </p:tav>
                                        <p:tav tm="100000">
                                          <p:val>
                                            <p:strVal val="#ppt_w"/>
                                          </p:val>
                                        </p:tav>
                                      </p:tavLst>
                                    </p:anim>
                                    <p:anim calcmode="lin" valueType="num">
                                      <p:cBhvr>
                                        <p:cTn id="81" dur="500" fill="hold"/>
                                        <p:tgtEl>
                                          <p:spTgt spid="47"/>
                                        </p:tgtEl>
                                        <p:attrNameLst>
                                          <p:attrName>ppt_h</p:attrName>
                                        </p:attrNameLst>
                                      </p:cBhvr>
                                      <p:tavLst>
                                        <p:tav tm="0">
                                          <p:val>
                                            <p:fltVal val="0"/>
                                          </p:val>
                                        </p:tav>
                                        <p:tav tm="100000">
                                          <p:val>
                                            <p:strVal val="#ppt_h"/>
                                          </p:val>
                                        </p:tav>
                                      </p:tavLst>
                                    </p:anim>
                                    <p:animEffect transition="in" filter="fade">
                                      <p:cBhvr>
                                        <p:cTn id="82" dur="500"/>
                                        <p:tgtEl>
                                          <p:spTgt spid="47"/>
                                        </p:tgtEl>
                                      </p:cBhvr>
                                    </p:animEffect>
                                  </p:childTnLst>
                                </p:cTn>
                              </p:par>
                            </p:childTnLst>
                          </p:cTn>
                        </p:par>
                        <p:par>
                          <p:cTn id="83" fill="hold">
                            <p:stCondLst>
                              <p:cond delay="4000"/>
                            </p:stCondLst>
                            <p:childTnLst>
                              <p:par>
                                <p:cTn id="84" presetID="22" presetClass="entr" presetSubtype="8"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wipe(left)">
                                      <p:cBhvr>
                                        <p:cTn id="86" dur="500"/>
                                        <p:tgtEl>
                                          <p:spTgt spid="51"/>
                                        </p:tgtEl>
                                      </p:cBhvr>
                                    </p:animEffect>
                                  </p:childTnLst>
                                </p:cTn>
                              </p:par>
                            </p:childTnLst>
                          </p:cTn>
                        </p:par>
                        <p:par>
                          <p:cTn id="87" fill="hold">
                            <p:stCondLst>
                              <p:cond delay="4500"/>
                            </p:stCondLst>
                            <p:childTnLst>
                              <p:par>
                                <p:cTn id="88" presetID="53" presetClass="entr" presetSubtype="16" fill="hold" nodeType="after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p:cTn id="90" dur="500" fill="hold"/>
                                        <p:tgtEl>
                                          <p:spTgt spid="64"/>
                                        </p:tgtEl>
                                        <p:attrNameLst>
                                          <p:attrName>ppt_w</p:attrName>
                                        </p:attrNameLst>
                                      </p:cBhvr>
                                      <p:tavLst>
                                        <p:tav tm="0">
                                          <p:val>
                                            <p:fltVal val="0"/>
                                          </p:val>
                                        </p:tav>
                                        <p:tav tm="100000">
                                          <p:val>
                                            <p:strVal val="#ppt_w"/>
                                          </p:val>
                                        </p:tav>
                                      </p:tavLst>
                                    </p:anim>
                                    <p:anim calcmode="lin" valueType="num">
                                      <p:cBhvr>
                                        <p:cTn id="91" dur="500" fill="hold"/>
                                        <p:tgtEl>
                                          <p:spTgt spid="64"/>
                                        </p:tgtEl>
                                        <p:attrNameLst>
                                          <p:attrName>ppt_h</p:attrName>
                                        </p:attrNameLst>
                                      </p:cBhvr>
                                      <p:tavLst>
                                        <p:tav tm="0">
                                          <p:val>
                                            <p:fltVal val="0"/>
                                          </p:val>
                                        </p:tav>
                                        <p:tav tm="100000">
                                          <p:val>
                                            <p:strVal val="#ppt_h"/>
                                          </p:val>
                                        </p:tav>
                                      </p:tavLst>
                                    </p:anim>
                                    <p:animEffect transition="in" filter="fade">
                                      <p:cBhvr>
                                        <p:cTn id="92" dur="500"/>
                                        <p:tgtEl>
                                          <p:spTgt spid="64"/>
                                        </p:tgtEl>
                                      </p:cBhvr>
                                    </p:animEffect>
                                  </p:childTnLst>
                                </p:cTn>
                              </p:par>
                            </p:childTnLst>
                          </p:cTn>
                        </p:par>
                        <p:par>
                          <p:cTn id="93" fill="hold">
                            <p:stCondLst>
                              <p:cond delay="5000"/>
                            </p:stCondLst>
                            <p:childTnLst>
                              <p:par>
                                <p:cTn id="94" presetID="53" presetClass="entr" presetSubtype="16" fill="hold" grpId="0" nodeType="afterEffect">
                                  <p:stCondLst>
                                    <p:cond delay="0"/>
                                  </p:stCondLst>
                                  <p:childTnLst>
                                    <p:set>
                                      <p:cBhvr>
                                        <p:cTn id="95" dur="1" fill="hold">
                                          <p:stCondLst>
                                            <p:cond delay="0"/>
                                          </p:stCondLst>
                                        </p:cTn>
                                        <p:tgtEl>
                                          <p:spTgt spid="71"/>
                                        </p:tgtEl>
                                        <p:attrNameLst>
                                          <p:attrName>style.visibility</p:attrName>
                                        </p:attrNameLst>
                                      </p:cBhvr>
                                      <p:to>
                                        <p:strVal val="visible"/>
                                      </p:to>
                                    </p:set>
                                    <p:anim calcmode="lin" valueType="num">
                                      <p:cBhvr>
                                        <p:cTn id="96" dur="500" fill="hold"/>
                                        <p:tgtEl>
                                          <p:spTgt spid="71"/>
                                        </p:tgtEl>
                                        <p:attrNameLst>
                                          <p:attrName>ppt_w</p:attrName>
                                        </p:attrNameLst>
                                      </p:cBhvr>
                                      <p:tavLst>
                                        <p:tav tm="0">
                                          <p:val>
                                            <p:fltVal val="0"/>
                                          </p:val>
                                        </p:tav>
                                        <p:tav tm="100000">
                                          <p:val>
                                            <p:strVal val="#ppt_w"/>
                                          </p:val>
                                        </p:tav>
                                      </p:tavLst>
                                    </p:anim>
                                    <p:anim calcmode="lin" valueType="num">
                                      <p:cBhvr>
                                        <p:cTn id="97" dur="500" fill="hold"/>
                                        <p:tgtEl>
                                          <p:spTgt spid="71"/>
                                        </p:tgtEl>
                                        <p:attrNameLst>
                                          <p:attrName>ppt_h</p:attrName>
                                        </p:attrNameLst>
                                      </p:cBhvr>
                                      <p:tavLst>
                                        <p:tav tm="0">
                                          <p:val>
                                            <p:fltVal val="0"/>
                                          </p:val>
                                        </p:tav>
                                        <p:tav tm="100000">
                                          <p:val>
                                            <p:strVal val="#ppt_h"/>
                                          </p:val>
                                        </p:tav>
                                      </p:tavLst>
                                    </p:anim>
                                    <p:animEffect transition="in" filter="fade">
                                      <p:cBhvr>
                                        <p:cTn id="98" dur="500"/>
                                        <p:tgtEl>
                                          <p:spTgt spid="71"/>
                                        </p:tgtEl>
                                      </p:cBhvr>
                                    </p:animEffect>
                                  </p:childTnLst>
                                </p:cTn>
                              </p:par>
                              <p:par>
                                <p:cTn id="99" presetID="53" presetClass="entr" presetSubtype="16" fill="hold" nodeType="with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par>
                                <p:cTn id="104" presetID="53" presetClass="entr" presetSubtype="16" fill="hold" nodeType="with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childTnLst>
                                </p:cTn>
                              </p:par>
                            </p:childTnLst>
                          </p:cTn>
                        </p:par>
                        <p:par>
                          <p:cTn id="114" fill="hold">
                            <p:stCondLst>
                              <p:cond delay="5500"/>
                            </p:stCondLst>
                            <p:childTnLst>
                              <p:par>
                                <p:cTn id="115" presetID="22" presetClass="entr" presetSubtype="8"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Effect transition="in" filter="wipe(left)">
                                      <p:cBhvr>
                                        <p:cTn id="117" dur="500"/>
                                        <p:tgtEl>
                                          <p:spTgt spid="52"/>
                                        </p:tgtEl>
                                      </p:cBhvr>
                                    </p:animEffect>
                                  </p:childTnLst>
                                </p:cTn>
                              </p:par>
                            </p:childTnLst>
                          </p:cTn>
                        </p:par>
                        <p:par>
                          <p:cTn id="118" fill="hold">
                            <p:stCondLst>
                              <p:cond delay="6000"/>
                            </p:stCondLst>
                            <p:childTnLst>
                              <p:par>
                                <p:cTn id="119" presetID="53" presetClass="entr" presetSubtype="16"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500" fill="hold"/>
                                        <p:tgtEl>
                                          <p:spTgt spid="48"/>
                                        </p:tgtEl>
                                        <p:attrNameLst>
                                          <p:attrName>ppt_w</p:attrName>
                                        </p:attrNameLst>
                                      </p:cBhvr>
                                      <p:tavLst>
                                        <p:tav tm="0">
                                          <p:val>
                                            <p:fltVal val="0"/>
                                          </p:val>
                                        </p:tav>
                                        <p:tav tm="100000">
                                          <p:val>
                                            <p:strVal val="#ppt_w"/>
                                          </p:val>
                                        </p:tav>
                                      </p:tavLst>
                                    </p:anim>
                                    <p:anim calcmode="lin" valueType="num">
                                      <p:cBhvr>
                                        <p:cTn id="122" dur="500" fill="hold"/>
                                        <p:tgtEl>
                                          <p:spTgt spid="48"/>
                                        </p:tgtEl>
                                        <p:attrNameLst>
                                          <p:attrName>ppt_h</p:attrName>
                                        </p:attrNameLst>
                                      </p:cBhvr>
                                      <p:tavLst>
                                        <p:tav tm="0">
                                          <p:val>
                                            <p:fltVal val="0"/>
                                          </p:val>
                                        </p:tav>
                                        <p:tav tm="100000">
                                          <p:val>
                                            <p:strVal val="#ppt_h"/>
                                          </p:val>
                                        </p:tav>
                                      </p:tavLst>
                                    </p:anim>
                                    <p:animEffect transition="in" filter="fade">
                                      <p:cBhvr>
                                        <p:cTn id="123" dur="500"/>
                                        <p:tgtEl>
                                          <p:spTgt spid="48"/>
                                        </p:tgtEl>
                                      </p:cBhvr>
                                    </p:animEffect>
                                  </p:childTnLst>
                                </p:cTn>
                              </p:par>
                            </p:childTnLst>
                          </p:cTn>
                        </p:par>
                        <p:par>
                          <p:cTn id="124" fill="hold">
                            <p:stCondLst>
                              <p:cond delay="6500"/>
                            </p:stCondLst>
                            <p:childTnLst>
                              <p:par>
                                <p:cTn id="125" presetID="53" presetClass="entr" presetSubtype="16" fill="hold" grpId="0" nodeType="afterEffect">
                                  <p:stCondLst>
                                    <p:cond delay="0"/>
                                  </p:stCondLst>
                                  <p:childTnLst>
                                    <p:set>
                                      <p:cBhvr>
                                        <p:cTn id="126" dur="1" fill="hold">
                                          <p:stCondLst>
                                            <p:cond delay="0"/>
                                          </p:stCondLst>
                                        </p:cTn>
                                        <p:tgtEl>
                                          <p:spTgt spid="72"/>
                                        </p:tgtEl>
                                        <p:attrNameLst>
                                          <p:attrName>style.visibility</p:attrName>
                                        </p:attrNameLst>
                                      </p:cBhvr>
                                      <p:to>
                                        <p:strVal val="visible"/>
                                      </p:to>
                                    </p:set>
                                    <p:anim calcmode="lin" valueType="num">
                                      <p:cBhvr>
                                        <p:cTn id="127" dur="500" fill="hold"/>
                                        <p:tgtEl>
                                          <p:spTgt spid="72"/>
                                        </p:tgtEl>
                                        <p:attrNameLst>
                                          <p:attrName>ppt_w</p:attrName>
                                        </p:attrNameLst>
                                      </p:cBhvr>
                                      <p:tavLst>
                                        <p:tav tm="0">
                                          <p:val>
                                            <p:fltVal val="0"/>
                                          </p:val>
                                        </p:tav>
                                        <p:tav tm="100000">
                                          <p:val>
                                            <p:strVal val="#ppt_w"/>
                                          </p:val>
                                        </p:tav>
                                      </p:tavLst>
                                    </p:anim>
                                    <p:anim calcmode="lin" valueType="num">
                                      <p:cBhvr>
                                        <p:cTn id="128" dur="500" fill="hold"/>
                                        <p:tgtEl>
                                          <p:spTgt spid="72"/>
                                        </p:tgtEl>
                                        <p:attrNameLst>
                                          <p:attrName>ppt_h</p:attrName>
                                        </p:attrNameLst>
                                      </p:cBhvr>
                                      <p:tavLst>
                                        <p:tav tm="0">
                                          <p:val>
                                            <p:fltVal val="0"/>
                                          </p:val>
                                        </p:tav>
                                        <p:tav tm="100000">
                                          <p:val>
                                            <p:strVal val="#ppt_h"/>
                                          </p:val>
                                        </p:tav>
                                      </p:tavLst>
                                    </p:anim>
                                    <p:animEffect transition="in" filter="fade">
                                      <p:cBhvr>
                                        <p:cTn id="129" dur="500"/>
                                        <p:tgtEl>
                                          <p:spTgt spid="72"/>
                                        </p:tgtEl>
                                      </p:cBhvr>
                                    </p:animEffect>
                                  </p:childTnLst>
                                </p:cTn>
                              </p:par>
                              <p:par>
                                <p:cTn id="130" presetID="53" presetClass="entr" presetSubtype="16" fill="hold" nodeType="withEffect">
                                  <p:stCondLst>
                                    <p:cond delay="0"/>
                                  </p:stCondLst>
                                  <p:childTnLst>
                                    <p:set>
                                      <p:cBhvr>
                                        <p:cTn id="131" dur="1" fill="hold">
                                          <p:stCondLst>
                                            <p:cond delay="0"/>
                                          </p:stCondLst>
                                        </p:cTn>
                                        <p:tgtEl>
                                          <p:spTgt spid="73"/>
                                        </p:tgtEl>
                                        <p:attrNameLst>
                                          <p:attrName>style.visibility</p:attrName>
                                        </p:attrNameLst>
                                      </p:cBhvr>
                                      <p:to>
                                        <p:strVal val="visible"/>
                                      </p:to>
                                    </p:set>
                                    <p:anim calcmode="lin" valueType="num">
                                      <p:cBhvr>
                                        <p:cTn id="132" dur="500" fill="hold"/>
                                        <p:tgtEl>
                                          <p:spTgt spid="73"/>
                                        </p:tgtEl>
                                        <p:attrNameLst>
                                          <p:attrName>ppt_w</p:attrName>
                                        </p:attrNameLst>
                                      </p:cBhvr>
                                      <p:tavLst>
                                        <p:tav tm="0">
                                          <p:val>
                                            <p:fltVal val="0"/>
                                          </p:val>
                                        </p:tav>
                                        <p:tav tm="100000">
                                          <p:val>
                                            <p:strVal val="#ppt_w"/>
                                          </p:val>
                                        </p:tav>
                                      </p:tavLst>
                                    </p:anim>
                                    <p:anim calcmode="lin" valueType="num">
                                      <p:cBhvr>
                                        <p:cTn id="133" dur="500" fill="hold"/>
                                        <p:tgtEl>
                                          <p:spTgt spid="73"/>
                                        </p:tgtEl>
                                        <p:attrNameLst>
                                          <p:attrName>ppt_h</p:attrName>
                                        </p:attrNameLst>
                                      </p:cBhvr>
                                      <p:tavLst>
                                        <p:tav tm="0">
                                          <p:val>
                                            <p:fltVal val="0"/>
                                          </p:val>
                                        </p:tav>
                                        <p:tav tm="100000">
                                          <p:val>
                                            <p:strVal val="#ppt_h"/>
                                          </p:val>
                                        </p:tav>
                                      </p:tavLst>
                                    </p:anim>
                                    <p:animEffect transition="in" filter="fade">
                                      <p:cBhvr>
                                        <p:cTn id="134" dur="500"/>
                                        <p:tgtEl>
                                          <p:spTgt spid="73"/>
                                        </p:tgtEl>
                                      </p:cBhvr>
                                    </p:animEffect>
                                  </p:childTnLst>
                                </p:cTn>
                              </p:par>
                              <p:par>
                                <p:cTn id="135" presetID="53" presetClass="entr" presetSubtype="16" fill="hold" nodeType="withEffect">
                                  <p:stCondLst>
                                    <p:cond delay="0"/>
                                  </p:stCondLst>
                                  <p:childTnLst>
                                    <p:set>
                                      <p:cBhvr>
                                        <p:cTn id="136" dur="1" fill="hold">
                                          <p:stCondLst>
                                            <p:cond delay="0"/>
                                          </p:stCondLst>
                                        </p:cTn>
                                        <p:tgtEl>
                                          <p:spTgt spid="59"/>
                                        </p:tgtEl>
                                        <p:attrNameLst>
                                          <p:attrName>style.visibility</p:attrName>
                                        </p:attrNameLst>
                                      </p:cBhvr>
                                      <p:to>
                                        <p:strVal val="visible"/>
                                      </p:to>
                                    </p:set>
                                    <p:anim calcmode="lin" valueType="num">
                                      <p:cBhvr>
                                        <p:cTn id="137" dur="500" fill="hold"/>
                                        <p:tgtEl>
                                          <p:spTgt spid="59"/>
                                        </p:tgtEl>
                                        <p:attrNameLst>
                                          <p:attrName>ppt_w</p:attrName>
                                        </p:attrNameLst>
                                      </p:cBhvr>
                                      <p:tavLst>
                                        <p:tav tm="0">
                                          <p:val>
                                            <p:fltVal val="0"/>
                                          </p:val>
                                        </p:tav>
                                        <p:tav tm="100000">
                                          <p:val>
                                            <p:strVal val="#ppt_w"/>
                                          </p:val>
                                        </p:tav>
                                      </p:tavLst>
                                    </p:anim>
                                    <p:anim calcmode="lin" valueType="num">
                                      <p:cBhvr>
                                        <p:cTn id="138" dur="500" fill="hold"/>
                                        <p:tgtEl>
                                          <p:spTgt spid="59"/>
                                        </p:tgtEl>
                                        <p:attrNameLst>
                                          <p:attrName>ppt_h</p:attrName>
                                        </p:attrNameLst>
                                      </p:cBhvr>
                                      <p:tavLst>
                                        <p:tav tm="0">
                                          <p:val>
                                            <p:fltVal val="0"/>
                                          </p:val>
                                        </p:tav>
                                        <p:tav tm="100000">
                                          <p:val>
                                            <p:strVal val="#ppt_h"/>
                                          </p:val>
                                        </p:tav>
                                      </p:tavLst>
                                    </p:anim>
                                    <p:animEffect transition="in" filter="fade">
                                      <p:cBhvr>
                                        <p:cTn id="139" dur="500"/>
                                        <p:tgtEl>
                                          <p:spTgt spid="59"/>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62"/>
                                        </p:tgtEl>
                                        <p:attrNameLst>
                                          <p:attrName>style.visibility</p:attrName>
                                        </p:attrNameLst>
                                      </p:cBhvr>
                                      <p:to>
                                        <p:strVal val="visible"/>
                                      </p:to>
                                    </p:set>
                                    <p:anim calcmode="lin" valueType="num">
                                      <p:cBhvr>
                                        <p:cTn id="142" dur="500" fill="hold"/>
                                        <p:tgtEl>
                                          <p:spTgt spid="62"/>
                                        </p:tgtEl>
                                        <p:attrNameLst>
                                          <p:attrName>ppt_w</p:attrName>
                                        </p:attrNameLst>
                                      </p:cBhvr>
                                      <p:tavLst>
                                        <p:tav tm="0">
                                          <p:val>
                                            <p:fltVal val="0"/>
                                          </p:val>
                                        </p:tav>
                                        <p:tav tm="100000">
                                          <p:val>
                                            <p:strVal val="#ppt_w"/>
                                          </p:val>
                                        </p:tav>
                                      </p:tavLst>
                                    </p:anim>
                                    <p:anim calcmode="lin" valueType="num">
                                      <p:cBhvr>
                                        <p:cTn id="143" dur="500" fill="hold"/>
                                        <p:tgtEl>
                                          <p:spTgt spid="62"/>
                                        </p:tgtEl>
                                        <p:attrNameLst>
                                          <p:attrName>ppt_h</p:attrName>
                                        </p:attrNameLst>
                                      </p:cBhvr>
                                      <p:tavLst>
                                        <p:tav tm="0">
                                          <p:val>
                                            <p:fltVal val="0"/>
                                          </p:val>
                                        </p:tav>
                                        <p:tav tm="100000">
                                          <p:val>
                                            <p:strVal val="#ppt_h"/>
                                          </p:val>
                                        </p:tav>
                                      </p:tavLst>
                                    </p:anim>
                                    <p:animEffect transition="in" filter="fade">
                                      <p:cBhvr>
                                        <p:cTn id="14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4" grpId="0"/>
      <p:bldP spid="58" grpId="0"/>
      <p:bldP spid="62" grpId="0"/>
      <p:bldP spid="67" grpId="0"/>
      <p:bldP spid="68" grpId="0"/>
      <p:bldP spid="69" grpId="0"/>
      <p:bldP spid="71" grpId="0"/>
      <p:bldP spid="72" grpId="0"/>
      <p:bldP spid="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339502"/>
            <a:ext cx="6336704" cy="576064"/>
          </a:xfrm>
        </p:spPr>
        <p:txBody>
          <a:bodyPr/>
          <a:lstStyle/>
          <a:p>
            <a:r>
              <a:rPr lang="en-US" dirty="0"/>
              <a:t>¿</a:t>
            </a:r>
            <a:r>
              <a:rPr lang="en-US" dirty="0" err="1"/>
              <a:t>Qué</a:t>
            </a:r>
            <a:r>
              <a:rPr lang="en-US" dirty="0"/>
              <a:t> </a:t>
            </a:r>
            <a:r>
              <a:rPr lang="en-US" dirty="0" err="1"/>
              <a:t>dicen</a:t>
            </a:r>
            <a:r>
              <a:rPr lang="en-US" dirty="0"/>
              <a:t> </a:t>
            </a:r>
            <a:r>
              <a:rPr lang="en-US" dirty="0" err="1"/>
              <a:t>nuestros</a:t>
            </a:r>
            <a:r>
              <a:rPr lang="en-US" dirty="0"/>
              <a:t> </a:t>
            </a:r>
            <a:r>
              <a:rPr lang="en-US" dirty="0" err="1"/>
              <a:t>clientes</a:t>
            </a:r>
            <a:r>
              <a:rPr lang="en-US" dirty="0"/>
              <a:t> </a:t>
            </a:r>
            <a:r>
              <a:rPr lang="en-US" dirty="0" err="1"/>
              <a:t>sobre</a:t>
            </a:r>
            <a:r>
              <a:rPr lang="en-US" dirty="0"/>
              <a:t> </a:t>
            </a:r>
            <a:r>
              <a:rPr lang="en-US" dirty="0" err="1"/>
              <a:t>nosotros</a:t>
            </a:r>
            <a:r>
              <a:rPr lang="en-US" dirty="0"/>
              <a:t>?</a:t>
            </a:r>
            <a:endParaRPr lang="es-ES" dirty="0"/>
          </a:p>
        </p:txBody>
      </p:sp>
      <p:pic>
        <p:nvPicPr>
          <p:cNvPr id="3" name="2 Imagen" descr="http://openintl.com/ambienteWordpress/wp-content/uploads/2018/07/carlos-mazeneth.efigas-150x150.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51662"/>
            <a:ext cx="1428750" cy="1428750"/>
          </a:xfrm>
          <a:prstGeom prst="ellipse">
            <a:avLst/>
          </a:prstGeom>
          <a:ln w="3175" cap="rnd">
            <a:noFill/>
          </a:ln>
          <a:effectLst/>
        </p:spPr>
      </p:pic>
      <p:sp>
        <p:nvSpPr>
          <p:cNvPr id="4" name="3 Rectángulo"/>
          <p:cNvSpPr/>
          <p:nvPr/>
        </p:nvSpPr>
        <p:spPr>
          <a:xfrm>
            <a:off x="323528" y="2580412"/>
            <a:ext cx="1428750" cy="338554"/>
          </a:xfrm>
          <a:prstGeom prst="rect">
            <a:avLst/>
          </a:prstGeom>
        </p:spPr>
        <p:txBody>
          <a:bodyPr wrap="square">
            <a:spAutoFit/>
          </a:bodyPr>
          <a:lstStyle/>
          <a:p>
            <a:r>
              <a:rPr lang="es-ES" sz="800" dirty="0">
                <a:solidFill>
                  <a:srgbClr val="173456"/>
                </a:solidFill>
              </a:rPr>
              <a:t>Carlos </a:t>
            </a:r>
            <a:r>
              <a:rPr lang="es-ES" sz="800" dirty="0" err="1">
                <a:solidFill>
                  <a:srgbClr val="173456"/>
                </a:solidFill>
              </a:rPr>
              <a:t>Mazeneth</a:t>
            </a:r>
            <a:endParaRPr lang="es-ES" sz="800" dirty="0">
              <a:solidFill>
                <a:srgbClr val="173456"/>
              </a:solidFill>
            </a:endParaRPr>
          </a:p>
          <a:p>
            <a:r>
              <a:rPr lang="es-ES" sz="800" dirty="0">
                <a:solidFill>
                  <a:srgbClr val="173456"/>
                </a:solidFill>
              </a:rPr>
              <a:t>Gerente General, EFIGAS</a:t>
            </a:r>
          </a:p>
        </p:txBody>
      </p:sp>
      <p:sp>
        <p:nvSpPr>
          <p:cNvPr id="5" name="4 Rectángulo"/>
          <p:cNvSpPr/>
          <p:nvPr/>
        </p:nvSpPr>
        <p:spPr>
          <a:xfrm>
            <a:off x="1907704" y="1265872"/>
            <a:ext cx="6912768" cy="1338828"/>
          </a:xfrm>
          <a:prstGeom prst="rect">
            <a:avLst/>
          </a:prstGeom>
        </p:spPr>
        <p:txBody>
          <a:bodyPr wrap="square">
            <a:spAutoFit/>
          </a:bodyPr>
          <a:lstStyle/>
          <a:p>
            <a:r>
              <a:rPr lang="es-ES" sz="900" dirty="0"/>
              <a:t>EFIGAS, Gases de Occidente, Gases del Caribe y SURTIGAS, son subsidiarias del grupo </a:t>
            </a:r>
            <a:r>
              <a:rPr lang="es-ES" sz="900" dirty="0" err="1"/>
              <a:t>Promigas</a:t>
            </a:r>
            <a:r>
              <a:rPr lang="es-ES" sz="900" dirty="0"/>
              <a:t> que en conjunto presta sus servicios a más de 3 millones de clientes. Para cumplir sus objetivos de negocio, esas compañías emprendieron la búsqueda de un aliado tecnológico que soportara sus procesos críticos.</a:t>
            </a:r>
          </a:p>
          <a:p>
            <a:endParaRPr lang="en-US" sz="900" dirty="0">
              <a:solidFill>
                <a:srgbClr val="173456"/>
              </a:solidFill>
            </a:endParaRPr>
          </a:p>
          <a:p>
            <a:pPr algn="ctr"/>
            <a:r>
              <a:rPr lang="en-US" sz="900" b="1" i="1" dirty="0">
                <a:solidFill>
                  <a:srgbClr val="173456"/>
                </a:solidFill>
              </a:rPr>
              <a:t>“</a:t>
            </a:r>
            <a:r>
              <a:rPr lang="es-ES" sz="900" b="1" i="1" dirty="0">
                <a:solidFill>
                  <a:srgbClr val="173456"/>
                </a:solidFill>
              </a:rPr>
              <a:t>Para nosotros, Open es el proveedor número uno de soluciones CIS, razón por la cual los escogimos como nuestro aliado tecnológico. Hemos trabajado juntos por muchos años, a través de los cuales Open nos ha brindado soporte para enfrentar los retos de nuestro mercado. Actualmente, usamos la solución de Open como un servicio en la nube privado; esto nos ha permitido reducir costos de TI, mejorar los tiempos de respuesta, escalar eficientemente nuestra capacidad de TI y recibir soporte DRP sin necesidad de hacer inversiones significativas.”</a:t>
            </a:r>
            <a:endParaRPr lang="es-ES" sz="900" dirty="0">
              <a:solidFill>
                <a:srgbClr val="173456"/>
              </a:solidFill>
            </a:endParaRPr>
          </a:p>
        </p:txBody>
      </p:sp>
      <p:pic>
        <p:nvPicPr>
          <p:cNvPr id="6" name="5 Imagen" descr="http://openintl.com/ambienteWordpress/wp-content/uploads/2018/04/diego_pava2-150x150.jpg"/>
          <p:cNvPicPr/>
          <p:nvPr/>
        </p:nvPicPr>
        <p:blipFill>
          <a:blip r:embed="rId3">
            <a:extLst>
              <a:ext uri="{28A0092B-C50C-407E-A947-70E740481C1C}">
                <a14:useLocalDpi xmlns:a14="http://schemas.microsoft.com/office/drawing/2010/main" val="0"/>
              </a:ext>
            </a:extLst>
          </a:blip>
          <a:srcRect/>
          <a:stretch>
            <a:fillRect/>
          </a:stretch>
        </p:blipFill>
        <p:spPr bwMode="auto">
          <a:xfrm>
            <a:off x="323528" y="3062838"/>
            <a:ext cx="1428750" cy="1428750"/>
          </a:xfrm>
          <a:prstGeom prst="ellipse">
            <a:avLst/>
          </a:prstGeom>
          <a:ln w="63500" cap="rnd">
            <a:noFill/>
          </a:ln>
          <a:effectLst/>
        </p:spPr>
      </p:pic>
      <p:sp>
        <p:nvSpPr>
          <p:cNvPr id="7" name="6 Rectángulo"/>
          <p:cNvSpPr/>
          <p:nvPr/>
        </p:nvSpPr>
        <p:spPr>
          <a:xfrm>
            <a:off x="323528" y="4503946"/>
            <a:ext cx="1728192" cy="461665"/>
          </a:xfrm>
          <a:prstGeom prst="rect">
            <a:avLst/>
          </a:prstGeom>
        </p:spPr>
        <p:txBody>
          <a:bodyPr wrap="square">
            <a:spAutoFit/>
          </a:bodyPr>
          <a:lstStyle/>
          <a:p>
            <a:r>
              <a:rPr lang="es-ES" sz="800" dirty="0">
                <a:solidFill>
                  <a:srgbClr val="173456"/>
                </a:solidFill>
              </a:rPr>
              <a:t>Diego Pava</a:t>
            </a:r>
          </a:p>
          <a:p>
            <a:r>
              <a:rPr lang="es-ES" sz="800" dirty="0" err="1">
                <a:solidFill>
                  <a:srgbClr val="173456"/>
                </a:solidFill>
              </a:rPr>
              <a:t>Commercial</a:t>
            </a:r>
            <a:r>
              <a:rPr lang="es-ES" sz="800" dirty="0">
                <a:solidFill>
                  <a:srgbClr val="173456"/>
                </a:solidFill>
              </a:rPr>
              <a:t> Business </a:t>
            </a:r>
            <a:r>
              <a:rPr lang="es-ES" sz="800" dirty="0" err="1">
                <a:solidFill>
                  <a:srgbClr val="173456"/>
                </a:solidFill>
              </a:rPr>
              <a:t>Partner</a:t>
            </a:r>
            <a:r>
              <a:rPr lang="es-ES" sz="800" dirty="0">
                <a:solidFill>
                  <a:srgbClr val="173456"/>
                </a:solidFill>
              </a:rPr>
              <a:t>, </a:t>
            </a:r>
          </a:p>
          <a:p>
            <a:r>
              <a:rPr lang="es-ES" sz="800" dirty="0" err="1">
                <a:solidFill>
                  <a:srgbClr val="173456"/>
                </a:solidFill>
              </a:rPr>
              <a:t>Energuate</a:t>
            </a:r>
            <a:r>
              <a:rPr lang="es-ES" sz="800" dirty="0">
                <a:solidFill>
                  <a:srgbClr val="173456"/>
                </a:solidFill>
              </a:rPr>
              <a:t> –  I </a:t>
            </a:r>
            <a:r>
              <a:rPr lang="es-ES" sz="800" dirty="0" err="1">
                <a:solidFill>
                  <a:srgbClr val="173456"/>
                </a:solidFill>
              </a:rPr>
              <a:t>Squared</a:t>
            </a:r>
            <a:r>
              <a:rPr lang="es-ES" sz="800" dirty="0">
                <a:solidFill>
                  <a:srgbClr val="173456"/>
                </a:solidFill>
              </a:rPr>
              <a:t> Capital</a:t>
            </a:r>
          </a:p>
        </p:txBody>
      </p:sp>
      <p:sp>
        <p:nvSpPr>
          <p:cNvPr id="8" name="7 Rectángulo"/>
          <p:cNvSpPr/>
          <p:nvPr/>
        </p:nvSpPr>
        <p:spPr>
          <a:xfrm>
            <a:off x="1907704" y="3176179"/>
            <a:ext cx="6912768" cy="1338828"/>
          </a:xfrm>
          <a:prstGeom prst="rect">
            <a:avLst/>
          </a:prstGeom>
        </p:spPr>
        <p:txBody>
          <a:bodyPr wrap="square">
            <a:spAutoFit/>
          </a:bodyPr>
          <a:lstStyle/>
          <a:p>
            <a:r>
              <a:rPr lang="es-ES" sz="900" dirty="0"/>
              <a:t>Antes del proyecto de implementación, los técnicos de campo de </a:t>
            </a:r>
            <a:r>
              <a:rPr lang="es-ES" sz="900" dirty="0" err="1"/>
              <a:t>Energuate</a:t>
            </a:r>
            <a:r>
              <a:rPr lang="es-ES" sz="900" dirty="0"/>
              <a:t> no tenían a la mano información de pagos en tiempo real, lo que ocasionalmente resultaba en cortes del servicio a clientes que habían hecho sus pagos en el ultimo minuto. </a:t>
            </a:r>
            <a:r>
              <a:rPr lang="es-ES" sz="900" dirty="0" err="1"/>
              <a:t>Energuate</a:t>
            </a:r>
            <a:r>
              <a:rPr lang="es-ES" sz="900" dirty="0"/>
              <a:t> solucionó esta situación implementando la solución Open Smartflex, la cual integra la información de los pagos y los procesos de trabajo de campo, previniendo así desconexiones innecesarias. Como resultado de esto, la compañía se ha ahorrado cerca de 800.000 dólares al año.</a:t>
            </a:r>
          </a:p>
          <a:p>
            <a:endParaRPr lang="es-ES" sz="900" dirty="0"/>
          </a:p>
          <a:p>
            <a:pPr algn="ctr"/>
            <a:r>
              <a:rPr lang="es-ES" sz="900" b="1" i="1" dirty="0">
                <a:solidFill>
                  <a:srgbClr val="173456"/>
                </a:solidFill>
              </a:rPr>
              <a:t>“Llevamos a cabo el proyecto </a:t>
            </a:r>
            <a:r>
              <a:rPr lang="es-ES" sz="900" b="1" i="1" dirty="0" err="1">
                <a:solidFill>
                  <a:srgbClr val="173456"/>
                </a:solidFill>
              </a:rPr>
              <a:t>Brimovil</a:t>
            </a:r>
            <a:r>
              <a:rPr lang="es-ES" sz="900" b="1" i="1" dirty="0">
                <a:solidFill>
                  <a:srgbClr val="173456"/>
                </a:solidFill>
              </a:rPr>
              <a:t> para optimizar la gestión de trabajos de campo e incrementar la satisfacción de nuestros clientes a través de la implementación de la solución Field </a:t>
            </a:r>
            <a:r>
              <a:rPr lang="es-ES" sz="900" b="1" i="1" dirty="0" err="1">
                <a:solidFill>
                  <a:srgbClr val="173456"/>
                </a:solidFill>
              </a:rPr>
              <a:t>Service</a:t>
            </a:r>
            <a:r>
              <a:rPr lang="es-ES" sz="900" b="1" i="1" dirty="0">
                <a:solidFill>
                  <a:srgbClr val="173456"/>
                </a:solidFill>
              </a:rPr>
              <a:t> de Open. Este ha sido un verdadero desafío para nosotros y Open lo ha asumido. Hoy confío y me siento apoyado por Open.”</a:t>
            </a:r>
            <a:endParaRPr lang="es-ES" sz="900" dirty="0">
              <a:solidFill>
                <a:srgbClr val="173456"/>
              </a:solidFill>
            </a:endParaRPr>
          </a:p>
        </p:txBody>
      </p:sp>
    </p:spTree>
    <p:extLst>
      <p:ext uri="{BB962C8B-B14F-4D97-AF65-F5344CB8AC3E}">
        <p14:creationId xmlns:p14="http://schemas.microsoft.com/office/powerpoint/2010/main" val="228308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5">
            <a:extLst>
              <a:ext uri="{FF2B5EF4-FFF2-40B4-BE49-F238E27FC236}">
                <a16:creationId xmlns:a16="http://schemas.microsoft.com/office/drawing/2014/main" xmlns="" id="{9C57E340-0D1A-4ACC-8D24-D5DA41E368F1}"/>
              </a:ext>
            </a:extLst>
          </p:cNvPr>
          <p:cNvSpPr txBox="1"/>
          <p:nvPr/>
        </p:nvSpPr>
        <p:spPr>
          <a:xfrm>
            <a:off x="1708246" y="2532010"/>
            <a:ext cx="6176122" cy="1107996"/>
          </a:xfrm>
          <a:prstGeom prst="rect">
            <a:avLst/>
          </a:prstGeom>
          <a:noFill/>
        </p:spPr>
        <p:txBody>
          <a:bodyPr wrap="square" rtlCol="0">
            <a:spAutoFit/>
          </a:bodyPr>
          <a:lstStyle/>
          <a:p>
            <a:pPr>
              <a:spcBef>
                <a:spcPts val="450"/>
              </a:spcBef>
              <a:spcAft>
                <a:spcPts val="450"/>
              </a:spcAft>
            </a:pPr>
            <a:r>
              <a:rPr lang="en-US" sz="6600" b="1" dirty="0">
                <a:solidFill>
                  <a:schemeClr val="bg1"/>
                </a:solidFill>
              </a:rPr>
              <a:t>CORPORATIVA</a:t>
            </a:r>
          </a:p>
        </p:txBody>
      </p:sp>
      <p:sp>
        <p:nvSpPr>
          <p:cNvPr id="5" name="TextBox 14">
            <a:extLst>
              <a:ext uri="{FF2B5EF4-FFF2-40B4-BE49-F238E27FC236}">
                <a16:creationId xmlns:a16="http://schemas.microsoft.com/office/drawing/2014/main" xmlns="" id="{FA190EE7-CF11-43A9-A5FA-A9EBF0755B25}"/>
              </a:ext>
            </a:extLst>
          </p:cNvPr>
          <p:cNvSpPr txBox="1"/>
          <p:nvPr/>
        </p:nvSpPr>
        <p:spPr>
          <a:xfrm>
            <a:off x="1708246" y="1491630"/>
            <a:ext cx="6392146" cy="1107996"/>
          </a:xfrm>
          <a:prstGeom prst="rect">
            <a:avLst/>
          </a:prstGeom>
          <a:noFill/>
        </p:spPr>
        <p:txBody>
          <a:bodyPr wrap="square" rtlCol="0">
            <a:spAutoFit/>
          </a:bodyPr>
          <a:lstStyle/>
          <a:p>
            <a:r>
              <a:rPr lang="en-US" sz="6600" b="1" dirty="0">
                <a:solidFill>
                  <a:schemeClr val="bg1"/>
                </a:solidFill>
              </a:rPr>
              <a:t>PRESENTACIÓN</a:t>
            </a:r>
            <a:endParaRPr lang="en-US" sz="6600" b="1" dirty="0">
              <a:solidFill>
                <a:schemeClr val="bg1"/>
              </a:solidFill>
              <a:latin typeface="+mj-lt"/>
            </a:endParaRPr>
          </a:p>
        </p:txBody>
      </p:sp>
      <p:cxnSp>
        <p:nvCxnSpPr>
          <p:cNvPr id="6" name="Straight Connector 6">
            <a:extLst>
              <a:ext uri="{FF2B5EF4-FFF2-40B4-BE49-F238E27FC236}">
                <a16:creationId xmlns:a16="http://schemas.microsoft.com/office/drawing/2014/main" xmlns="" id="{F4051ABA-04D7-4D17-A46A-7024066DA1AF}"/>
              </a:ext>
            </a:extLst>
          </p:cNvPr>
          <p:cNvCxnSpPr>
            <a:cxnSpLocks/>
          </p:cNvCxnSpPr>
          <p:nvPr/>
        </p:nvCxnSpPr>
        <p:spPr>
          <a:xfrm flipH="1">
            <a:off x="755576" y="732268"/>
            <a:ext cx="388843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8">
            <a:extLst>
              <a:ext uri="{FF2B5EF4-FFF2-40B4-BE49-F238E27FC236}">
                <a16:creationId xmlns:a16="http://schemas.microsoft.com/office/drawing/2014/main" xmlns="" id="{9F188DB2-A583-4125-A1C8-A0E1B9AE2E35}"/>
              </a:ext>
            </a:extLst>
          </p:cNvPr>
          <p:cNvCxnSpPr>
            <a:cxnSpLocks/>
          </p:cNvCxnSpPr>
          <p:nvPr/>
        </p:nvCxnSpPr>
        <p:spPr>
          <a:xfrm rot="16200000" flipH="1">
            <a:off x="-1100070" y="2659922"/>
            <a:ext cx="3855308"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9">
            <a:extLst>
              <a:ext uri="{FF2B5EF4-FFF2-40B4-BE49-F238E27FC236}">
                <a16:creationId xmlns:a16="http://schemas.microsoft.com/office/drawing/2014/main" xmlns="" id="{7848A8EE-6B05-4B73-88E5-ACADE64F49E6}"/>
              </a:ext>
            </a:extLst>
          </p:cNvPr>
          <p:cNvCxnSpPr>
            <a:cxnSpLocks/>
          </p:cNvCxnSpPr>
          <p:nvPr/>
        </p:nvCxnSpPr>
        <p:spPr>
          <a:xfrm flipH="1">
            <a:off x="755576" y="4516868"/>
            <a:ext cx="388843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0">
            <a:extLst>
              <a:ext uri="{FF2B5EF4-FFF2-40B4-BE49-F238E27FC236}">
                <a16:creationId xmlns:a16="http://schemas.microsoft.com/office/drawing/2014/main" xmlns="" id="{2590B1C1-9717-44CD-9713-093B4CA349A1}"/>
              </a:ext>
            </a:extLst>
          </p:cNvPr>
          <p:cNvCxnSpPr>
            <a:cxnSpLocks/>
          </p:cNvCxnSpPr>
          <p:nvPr/>
        </p:nvCxnSpPr>
        <p:spPr>
          <a:xfrm flipH="1">
            <a:off x="4572000" y="3874052"/>
            <a:ext cx="0" cy="641517"/>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12">
            <a:extLst>
              <a:ext uri="{FF2B5EF4-FFF2-40B4-BE49-F238E27FC236}">
                <a16:creationId xmlns:a16="http://schemas.microsoft.com/office/drawing/2014/main" xmlns="" id="{16333020-CB81-452F-9BE2-B43C85797E36}"/>
              </a:ext>
            </a:extLst>
          </p:cNvPr>
          <p:cNvCxnSpPr>
            <a:cxnSpLocks/>
          </p:cNvCxnSpPr>
          <p:nvPr/>
        </p:nvCxnSpPr>
        <p:spPr>
          <a:xfrm flipH="1">
            <a:off x="4572000" y="660260"/>
            <a:ext cx="0" cy="641517"/>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12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50"/>
                                        <p:tgtEl>
                                          <p:spTgt spid="10"/>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50"/>
                                        <p:tgtEl>
                                          <p:spTgt spid="6"/>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50"/>
                                        <p:tgtEl>
                                          <p:spTgt spid="7"/>
                                        </p:tgtEl>
                                      </p:cBhvr>
                                    </p:animEffect>
                                  </p:childTnLst>
                                </p:cTn>
                              </p:par>
                            </p:childTnLst>
                          </p:cTn>
                        </p:par>
                        <p:par>
                          <p:cTn id="16" fill="hold">
                            <p:stCondLst>
                              <p:cond delay="750"/>
                            </p:stCondLst>
                            <p:childTnLst>
                              <p:par>
                                <p:cTn id="17" presetID="2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250"/>
                                        <p:tgtEl>
                                          <p:spTgt spid="8"/>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250"/>
                                        <p:tgtEl>
                                          <p:spTgt spid="9"/>
                                        </p:tgtEl>
                                      </p:cBhvr>
                                    </p:animEffect>
                                  </p:childTnLst>
                                </p:cTn>
                              </p:par>
                            </p:childTnLst>
                          </p:cTn>
                        </p:par>
                        <p:par>
                          <p:cTn id="24" fill="hold">
                            <p:stCondLst>
                              <p:cond delay="1250"/>
                            </p:stCondLst>
                            <p:childTnLst>
                              <p:par>
                                <p:cTn id="25" presetID="2" presetClass="entr" presetSubtype="2"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1750"/>
                            </p:stCondLst>
                            <p:childTnLst>
                              <p:par>
                                <p:cTn id="30" presetID="2" presetClass="entr" presetSubtype="8" decel="10000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39502"/>
            <a:ext cx="7056784" cy="576064"/>
          </a:xfrm>
        </p:spPr>
        <p:txBody>
          <a:bodyPr/>
          <a:lstStyle/>
          <a:p>
            <a:r>
              <a:rPr lang="en-US" dirty="0"/>
              <a:t>¿</a:t>
            </a:r>
            <a:r>
              <a:rPr lang="en-US" dirty="0" err="1"/>
              <a:t>Qué</a:t>
            </a:r>
            <a:r>
              <a:rPr lang="en-US" dirty="0"/>
              <a:t> </a:t>
            </a:r>
            <a:r>
              <a:rPr lang="en-US" dirty="0" err="1"/>
              <a:t>dicen</a:t>
            </a:r>
            <a:r>
              <a:rPr lang="en-US" dirty="0"/>
              <a:t> </a:t>
            </a:r>
            <a:r>
              <a:rPr lang="en-US" dirty="0" err="1"/>
              <a:t>nuestros</a:t>
            </a:r>
            <a:r>
              <a:rPr lang="en-US" dirty="0"/>
              <a:t> </a:t>
            </a:r>
            <a:r>
              <a:rPr lang="en-US" dirty="0" err="1"/>
              <a:t>clientes</a:t>
            </a:r>
            <a:r>
              <a:rPr lang="en-US" dirty="0"/>
              <a:t> </a:t>
            </a:r>
            <a:r>
              <a:rPr lang="en-US" dirty="0" err="1"/>
              <a:t>sobre</a:t>
            </a:r>
            <a:r>
              <a:rPr lang="en-US" dirty="0"/>
              <a:t> </a:t>
            </a:r>
            <a:r>
              <a:rPr lang="en-US" dirty="0" err="1"/>
              <a:t>nosotros</a:t>
            </a:r>
            <a:r>
              <a:rPr lang="en-US" dirty="0"/>
              <a:t>?</a:t>
            </a:r>
            <a:endParaRPr lang="es-ES" dirty="0"/>
          </a:p>
        </p:txBody>
      </p:sp>
      <p:sp>
        <p:nvSpPr>
          <p:cNvPr id="3" name="2 Rectángulo"/>
          <p:cNvSpPr/>
          <p:nvPr/>
        </p:nvSpPr>
        <p:spPr>
          <a:xfrm>
            <a:off x="323528" y="2580412"/>
            <a:ext cx="1428750" cy="338554"/>
          </a:xfrm>
          <a:prstGeom prst="rect">
            <a:avLst/>
          </a:prstGeom>
        </p:spPr>
        <p:txBody>
          <a:bodyPr wrap="square">
            <a:spAutoFit/>
          </a:bodyPr>
          <a:lstStyle/>
          <a:p>
            <a:r>
              <a:rPr lang="es-CO" sz="800" dirty="0">
                <a:solidFill>
                  <a:srgbClr val="173456"/>
                </a:solidFill>
              </a:rPr>
              <a:t>Carlos Bartolomé</a:t>
            </a:r>
          </a:p>
          <a:p>
            <a:r>
              <a:rPr lang="es-CO" sz="800" dirty="0">
                <a:solidFill>
                  <a:srgbClr val="173456"/>
                </a:solidFill>
              </a:rPr>
              <a:t>CTO VEOLIA </a:t>
            </a:r>
            <a:r>
              <a:rPr lang="es-CO" sz="800" dirty="0" err="1">
                <a:solidFill>
                  <a:srgbClr val="173456"/>
                </a:solidFill>
              </a:rPr>
              <a:t>Latin</a:t>
            </a:r>
            <a:r>
              <a:rPr lang="es-CO" sz="800" dirty="0">
                <a:solidFill>
                  <a:srgbClr val="173456"/>
                </a:solidFill>
              </a:rPr>
              <a:t> </a:t>
            </a:r>
            <a:r>
              <a:rPr lang="es-CO" sz="800" dirty="0" err="1">
                <a:solidFill>
                  <a:srgbClr val="173456"/>
                </a:solidFill>
              </a:rPr>
              <a:t>America</a:t>
            </a:r>
            <a:endParaRPr lang="es-CO" sz="800" dirty="0">
              <a:solidFill>
                <a:srgbClr val="173456"/>
              </a:solidFill>
            </a:endParaRPr>
          </a:p>
        </p:txBody>
      </p:sp>
      <p:sp>
        <p:nvSpPr>
          <p:cNvPr id="4" name="3 Rectángulo"/>
          <p:cNvSpPr/>
          <p:nvPr/>
        </p:nvSpPr>
        <p:spPr>
          <a:xfrm>
            <a:off x="1907704" y="1265872"/>
            <a:ext cx="6912768" cy="923330"/>
          </a:xfrm>
          <a:prstGeom prst="rect">
            <a:avLst/>
          </a:prstGeom>
        </p:spPr>
        <p:txBody>
          <a:bodyPr wrap="square">
            <a:spAutoFit/>
          </a:bodyPr>
          <a:lstStyle/>
          <a:p>
            <a:r>
              <a:rPr lang="es-ES" sz="900" dirty="0" err="1"/>
              <a:t>Veolia</a:t>
            </a:r>
            <a:r>
              <a:rPr lang="es-ES" sz="900" dirty="0"/>
              <a:t> es una multinacional francesa que brinda servicios de agua y aseo alrededor del mundo. Desde 2012, </a:t>
            </a:r>
            <a:r>
              <a:rPr lang="es-ES" sz="900" dirty="0" err="1"/>
              <a:t>Veolia</a:t>
            </a:r>
            <a:r>
              <a:rPr lang="es-ES" sz="900" dirty="0"/>
              <a:t> ha implementado Open Smartflex en varias de sus subsidiarias en Latinoamérica con el objetivo de transformar su servicio al cliente e incrementar su eficiencia. Empezando con una operación 330mil clientes, actualmente </a:t>
            </a:r>
            <a:r>
              <a:rPr lang="es-ES" sz="900" dirty="0" err="1"/>
              <a:t>Veolia</a:t>
            </a:r>
            <a:r>
              <a:rPr lang="es-ES" sz="900" dirty="0"/>
              <a:t> usa Open Smartflex para brindar sus servicios a cerca de 2 millones de usuarios de 11 subsidiarias distribuidas en 3 países.</a:t>
            </a:r>
          </a:p>
          <a:p>
            <a:endParaRPr lang="es-ES" sz="900" dirty="0"/>
          </a:p>
          <a:p>
            <a:pPr algn="ctr"/>
            <a:r>
              <a:rPr lang="en-US" sz="900" b="1" i="1" dirty="0">
                <a:solidFill>
                  <a:srgbClr val="173456"/>
                </a:solidFill>
              </a:rPr>
              <a:t>“</a:t>
            </a:r>
            <a:r>
              <a:rPr lang="es-ES" sz="900" b="1" i="1" dirty="0">
                <a:solidFill>
                  <a:srgbClr val="173456"/>
                </a:solidFill>
              </a:rPr>
              <a:t>Open es un aliado estratégico para nuestro negocio y estamos seguros de que en los próximos años creceremos juntos”.</a:t>
            </a:r>
            <a:endParaRPr lang="es-ES" sz="900" dirty="0">
              <a:solidFill>
                <a:srgbClr val="173456"/>
              </a:solidFill>
            </a:endParaRPr>
          </a:p>
        </p:txBody>
      </p:sp>
      <p:sp>
        <p:nvSpPr>
          <p:cNvPr id="5" name="4 Rectángulo"/>
          <p:cNvSpPr/>
          <p:nvPr/>
        </p:nvSpPr>
        <p:spPr>
          <a:xfrm>
            <a:off x="323528" y="4503946"/>
            <a:ext cx="1872208" cy="461665"/>
          </a:xfrm>
          <a:prstGeom prst="rect">
            <a:avLst/>
          </a:prstGeom>
        </p:spPr>
        <p:txBody>
          <a:bodyPr wrap="square">
            <a:spAutoFit/>
          </a:bodyPr>
          <a:lstStyle/>
          <a:p>
            <a:r>
              <a:rPr lang="es-ES" sz="800" dirty="0">
                <a:solidFill>
                  <a:srgbClr val="173456"/>
                </a:solidFill>
              </a:rPr>
              <a:t>Luciano </a:t>
            </a:r>
            <a:r>
              <a:rPr lang="es-ES" sz="800" dirty="0" err="1">
                <a:solidFill>
                  <a:srgbClr val="173456"/>
                </a:solidFill>
              </a:rPr>
              <a:t>Galasso</a:t>
            </a:r>
            <a:endParaRPr lang="es-ES" sz="800" dirty="0">
              <a:solidFill>
                <a:srgbClr val="173456"/>
              </a:solidFill>
            </a:endParaRPr>
          </a:p>
          <a:p>
            <a:r>
              <a:rPr lang="es-ES" sz="800" dirty="0">
                <a:solidFill>
                  <a:srgbClr val="173456"/>
                </a:solidFill>
              </a:rPr>
              <a:t>Gerente General , </a:t>
            </a:r>
          </a:p>
          <a:p>
            <a:r>
              <a:rPr lang="es-ES" sz="800" dirty="0" err="1">
                <a:solidFill>
                  <a:srgbClr val="173456"/>
                </a:solidFill>
              </a:rPr>
              <a:t>Energuate</a:t>
            </a:r>
            <a:r>
              <a:rPr lang="es-ES" sz="800" dirty="0">
                <a:solidFill>
                  <a:srgbClr val="173456"/>
                </a:solidFill>
              </a:rPr>
              <a:t> – I </a:t>
            </a:r>
            <a:r>
              <a:rPr lang="es-ES" sz="800" dirty="0" err="1">
                <a:solidFill>
                  <a:srgbClr val="173456"/>
                </a:solidFill>
              </a:rPr>
              <a:t>Squared</a:t>
            </a:r>
            <a:r>
              <a:rPr lang="es-ES" sz="800" dirty="0">
                <a:solidFill>
                  <a:srgbClr val="173456"/>
                </a:solidFill>
              </a:rPr>
              <a:t> Capital</a:t>
            </a:r>
          </a:p>
        </p:txBody>
      </p:sp>
      <p:sp>
        <p:nvSpPr>
          <p:cNvPr id="6" name="5 Rectángulo"/>
          <p:cNvSpPr/>
          <p:nvPr/>
        </p:nvSpPr>
        <p:spPr>
          <a:xfrm>
            <a:off x="1907704" y="3453177"/>
            <a:ext cx="6912768" cy="646331"/>
          </a:xfrm>
          <a:prstGeom prst="rect">
            <a:avLst/>
          </a:prstGeom>
        </p:spPr>
        <p:txBody>
          <a:bodyPr wrap="square">
            <a:spAutoFit/>
          </a:bodyPr>
          <a:lstStyle/>
          <a:p>
            <a:pPr algn="ctr"/>
            <a:r>
              <a:rPr lang="es-ES" sz="900" b="1" i="1" dirty="0">
                <a:solidFill>
                  <a:srgbClr val="173456"/>
                </a:solidFill>
              </a:rPr>
              <a:t>“Open sobresale por su capacidad para escucharnos, trabajar en equipo y construir sobre el trabajo de las diferentes áreas de la compañía. Teniendo en cuenta la naturaleza de nuestra compañía (proveedor de servicios públicos), Open es un verdadero aliado, añadiendo valor a nuestro negocio y aportando su ética de trabajo y su alto nivel de compromiso con nuestras metas”.</a:t>
            </a:r>
            <a:endParaRPr lang="es-ES" sz="900" dirty="0">
              <a:solidFill>
                <a:srgbClr val="173456"/>
              </a:solidFill>
            </a:endParaRPr>
          </a:p>
        </p:txBody>
      </p:sp>
      <p:pic>
        <p:nvPicPr>
          <p:cNvPr id="7" name="6 Imagen" descr="http://openintl.com/ambienteWordpress/wp-content/uploads/2018/06/bartolome-150x150.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51662"/>
            <a:ext cx="1428750" cy="1428750"/>
          </a:xfrm>
          <a:prstGeom prst="ellipse">
            <a:avLst/>
          </a:prstGeom>
          <a:ln w="63500" cap="rnd">
            <a:noFill/>
          </a:ln>
          <a:effectLst/>
        </p:spPr>
      </p:pic>
      <p:pic>
        <p:nvPicPr>
          <p:cNvPr id="8" name="7 Imagen" descr="http://openintl.com/ambienteWordpress/wp-content/uploads/2018/05/luciano-150x150.png"/>
          <p:cNvPicPr/>
          <p:nvPr/>
        </p:nvPicPr>
        <p:blipFill>
          <a:blip r:embed="rId3">
            <a:extLst>
              <a:ext uri="{28A0092B-C50C-407E-A947-70E740481C1C}">
                <a14:useLocalDpi xmlns:a14="http://schemas.microsoft.com/office/drawing/2010/main" val="0"/>
              </a:ext>
            </a:extLst>
          </a:blip>
          <a:srcRect/>
          <a:stretch>
            <a:fillRect/>
          </a:stretch>
        </p:blipFill>
        <p:spPr bwMode="auto">
          <a:xfrm>
            <a:off x="323528" y="3061968"/>
            <a:ext cx="1428750" cy="1428750"/>
          </a:xfrm>
          <a:prstGeom prst="rect">
            <a:avLst/>
          </a:prstGeom>
          <a:noFill/>
          <a:ln>
            <a:noFill/>
          </a:ln>
        </p:spPr>
      </p:pic>
    </p:spTree>
    <p:extLst>
      <p:ext uri="{BB962C8B-B14F-4D97-AF65-F5344CB8AC3E}">
        <p14:creationId xmlns:p14="http://schemas.microsoft.com/office/powerpoint/2010/main" val="237285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a:t>
            </a:r>
            <a:r>
              <a:rPr lang="en-US" dirty="0" err="1"/>
              <a:t>Qué</a:t>
            </a:r>
            <a:r>
              <a:rPr lang="en-US" dirty="0"/>
              <a:t> </a:t>
            </a:r>
            <a:r>
              <a:rPr lang="en-US" dirty="0" err="1"/>
              <a:t>nos</a:t>
            </a:r>
            <a:r>
              <a:rPr lang="en-US" dirty="0"/>
              <a:t> </a:t>
            </a:r>
            <a:r>
              <a:rPr lang="en-US" dirty="0" err="1"/>
              <a:t>diferencia</a:t>
            </a:r>
            <a:r>
              <a:rPr lang="en-US" dirty="0"/>
              <a:t>?</a:t>
            </a:r>
            <a:endParaRPr lang="es-ES" dirty="0"/>
          </a:p>
        </p:txBody>
      </p:sp>
      <p:sp>
        <p:nvSpPr>
          <p:cNvPr id="3" name="2 Rectángulo"/>
          <p:cNvSpPr/>
          <p:nvPr/>
        </p:nvSpPr>
        <p:spPr>
          <a:xfrm>
            <a:off x="470622" y="1712246"/>
            <a:ext cx="1141658" cy="307777"/>
          </a:xfrm>
          <a:prstGeom prst="rect">
            <a:avLst/>
          </a:prstGeom>
        </p:spPr>
        <p:txBody>
          <a:bodyPr wrap="none">
            <a:spAutoFit/>
          </a:bodyPr>
          <a:lstStyle/>
          <a:p>
            <a:pPr algn="ctr"/>
            <a:r>
              <a:rPr lang="es-ES" sz="1400" b="1" dirty="0">
                <a:solidFill>
                  <a:srgbClr val="173456"/>
                </a:solidFill>
              </a:rPr>
              <a:t>Simplicidad</a:t>
            </a:r>
          </a:p>
        </p:txBody>
      </p:sp>
      <p:sp>
        <p:nvSpPr>
          <p:cNvPr id="4" name="3 Rectángulo"/>
          <p:cNvSpPr/>
          <p:nvPr/>
        </p:nvSpPr>
        <p:spPr>
          <a:xfrm>
            <a:off x="2793356" y="1712246"/>
            <a:ext cx="1085555" cy="307777"/>
          </a:xfrm>
          <a:prstGeom prst="rect">
            <a:avLst/>
          </a:prstGeom>
        </p:spPr>
        <p:txBody>
          <a:bodyPr wrap="none">
            <a:spAutoFit/>
          </a:bodyPr>
          <a:lstStyle/>
          <a:p>
            <a:pPr algn="ctr"/>
            <a:r>
              <a:rPr lang="es-ES" sz="1400" b="1" dirty="0">
                <a:solidFill>
                  <a:srgbClr val="173456"/>
                </a:solidFill>
              </a:rPr>
              <a:t>Autonomía</a:t>
            </a:r>
          </a:p>
        </p:txBody>
      </p:sp>
      <p:sp>
        <p:nvSpPr>
          <p:cNvPr id="5" name="4 Rectángulo"/>
          <p:cNvSpPr/>
          <p:nvPr/>
        </p:nvSpPr>
        <p:spPr>
          <a:xfrm>
            <a:off x="4996709" y="1712246"/>
            <a:ext cx="992323" cy="307777"/>
          </a:xfrm>
          <a:prstGeom prst="rect">
            <a:avLst/>
          </a:prstGeom>
        </p:spPr>
        <p:txBody>
          <a:bodyPr wrap="none">
            <a:spAutoFit/>
          </a:bodyPr>
          <a:lstStyle/>
          <a:p>
            <a:pPr algn="ctr"/>
            <a:r>
              <a:rPr lang="es-ES" sz="1400" b="1" dirty="0">
                <a:solidFill>
                  <a:srgbClr val="173456"/>
                </a:solidFill>
              </a:rPr>
              <a:t>Velocidad</a:t>
            </a:r>
          </a:p>
        </p:txBody>
      </p:sp>
      <p:sp>
        <p:nvSpPr>
          <p:cNvPr id="6" name="5 Rectángulo"/>
          <p:cNvSpPr/>
          <p:nvPr/>
        </p:nvSpPr>
        <p:spPr>
          <a:xfrm>
            <a:off x="6621409" y="1712246"/>
            <a:ext cx="2252540" cy="307777"/>
          </a:xfrm>
          <a:prstGeom prst="rect">
            <a:avLst/>
          </a:prstGeom>
        </p:spPr>
        <p:txBody>
          <a:bodyPr wrap="none">
            <a:spAutoFit/>
          </a:bodyPr>
          <a:lstStyle/>
          <a:p>
            <a:pPr algn="ctr"/>
            <a:r>
              <a:rPr lang="es-ES" sz="1400" b="1" dirty="0">
                <a:solidFill>
                  <a:srgbClr val="173456"/>
                </a:solidFill>
              </a:rPr>
              <a:t>Costo total de propiedad</a:t>
            </a:r>
          </a:p>
        </p:txBody>
      </p:sp>
      <p:pic>
        <p:nvPicPr>
          <p:cNvPr id="7" name="Picture 2" descr="D:\PIEZAS GRÁFICAS\PPT MDM\icono-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13" y="1257953"/>
            <a:ext cx="676275" cy="463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PIEZAS GRÁFICAS\PPT MDM\icono-2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147" y="1251603"/>
            <a:ext cx="560388" cy="4699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PIEZAS GRÁFICAS\PPT MDM\icono-2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3150" y="1081741"/>
            <a:ext cx="579438" cy="6397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D:\PIEZAS GRÁFICAS\PPT MDM\icono-2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508" y="1227791"/>
            <a:ext cx="414338" cy="4937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PIEZAS GRÁFICAS\PPT MDM\icono-2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288" y="2793253"/>
            <a:ext cx="822325" cy="5365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D:\PIEZAS GRÁFICAS\PPT MDM\icono-2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1493" y="2799702"/>
            <a:ext cx="549275" cy="5365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D:\PIEZAS GRÁFICAS\PPT MDM\icono-2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6565" y="2780553"/>
            <a:ext cx="549275" cy="549275"/>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432951" y="3336277"/>
            <a:ext cx="1217000" cy="307777"/>
          </a:xfrm>
          <a:prstGeom prst="rect">
            <a:avLst/>
          </a:prstGeom>
        </p:spPr>
        <p:txBody>
          <a:bodyPr wrap="none">
            <a:spAutoFit/>
          </a:bodyPr>
          <a:lstStyle/>
          <a:p>
            <a:pPr algn="ctr"/>
            <a:r>
              <a:rPr lang="es-ES" sz="1400" b="1" dirty="0">
                <a:solidFill>
                  <a:srgbClr val="173456"/>
                </a:solidFill>
              </a:rPr>
              <a:t>Compromiso</a:t>
            </a:r>
          </a:p>
        </p:txBody>
      </p:sp>
      <p:sp>
        <p:nvSpPr>
          <p:cNvPr id="15" name="14 Rectángulo"/>
          <p:cNvSpPr/>
          <p:nvPr/>
        </p:nvSpPr>
        <p:spPr>
          <a:xfrm>
            <a:off x="2839842" y="3336277"/>
            <a:ext cx="992579" cy="307777"/>
          </a:xfrm>
          <a:prstGeom prst="rect">
            <a:avLst/>
          </a:prstGeom>
        </p:spPr>
        <p:txBody>
          <a:bodyPr wrap="none">
            <a:spAutoFit/>
          </a:bodyPr>
          <a:lstStyle/>
          <a:p>
            <a:pPr algn="ctr"/>
            <a:r>
              <a:rPr lang="es-ES" sz="1400" b="1" dirty="0">
                <a:solidFill>
                  <a:srgbClr val="173456"/>
                </a:solidFill>
              </a:rPr>
              <a:t>Evolución</a:t>
            </a:r>
          </a:p>
        </p:txBody>
      </p:sp>
      <p:sp>
        <p:nvSpPr>
          <p:cNvPr id="16" name="15 Rectángulo"/>
          <p:cNvSpPr/>
          <p:nvPr/>
        </p:nvSpPr>
        <p:spPr>
          <a:xfrm>
            <a:off x="4932076" y="3336277"/>
            <a:ext cx="1121589" cy="307777"/>
          </a:xfrm>
          <a:prstGeom prst="rect">
            <a:avLst/>
          </a:prstGeom>
        </p:spPr>
        <p:txBody>
          <a:bodyPr wrap="none">
            <a:spAutoFit/>
          </a:bodyPr>
          <a:lstStyle/>
          <a:p>
            <a:pPr algn="ctr"/>
            <a:r>
              <a:rPr lang="es-ES" sz="1400" b="1" dirty="0">
                <a:solidFill>
                  <a:srgbClr val="173456"/>
                </a:solidFill>
              </a:rPr>
              <a:t>Integración</a:t>
            </a:r>
          </a:p>
        </p:txBody>
      </p:sp>
      <p:sp>
        <p:nvSpPr>
          <p:cNvPr id="17" name="16 Rectángulo"/>
          <p:cNvSpPr/>
          <p:nvPr/>
        </p:nvSpPr>
        <p:spPr>
          <a:xfrm>
            <a:off x="7165626" y="3336277"/>
            <a:ext cx="1164101" cy="307777"/>
          </a:xfrm>
          <a:prstGeom prst="rect">
            <a:avLst/>
          </a:prstGeom>
        </p:spPr>
        <p:txBody>
          <a:bodyPr wrap="none">
            <a:spAutoFit/>
          </a:bodyPr>
          <a:lstStyle/>
          <a:p>
            <a:pPr algn="ctr"/>
            <a:r>
              <a:rPr lang="es-ES" sz="1400" b="1" dirty="0">
                <a:solidFill>
                  <a:srgbClr val="173456"/>
                </a:solidFill>
              </a:rPr>
              <a:t>Flexibilidad</a:t>
            </a:r>
          </a:p>
        </p:txBody>
      </p:sp>
      <p:pic>
        <p:nvPicPr>
          <p:cNvPr id="18" name="Picture 9" descr="D:\PIEZAS GRÁFICAS\PPT MDM\BROCHURE INSTITUCIONAL -DIGITAL-29.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97646" y="2870346"/>
            <a:ext cx="500062" cy="50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85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a:extLst>
              <a:ext uri="{FF2B5EF4-FFF2-40B4-BE49-F238E27FC236}">
                <a16:creationId xmlns:a16="http://schemas.microsoft.com/office/drawing/2014/main" xmlns="" id="{FA190EE7-CF11-43A9-A5FA-A9EBF0755B25}"/>
              </a:ext>
            </a:extLst>
          </p:cNvPr>
          <p:cNvSpPr txBox="1"/>
          <p:nvPr/>
        </p:nvSpPr>
        <p:spPr>
          <a:xfrm>
            <a:off x="1708246" y="1491630"/>
            <a:ext cx="5672065" cy="2123658"/>
          </a:xfrm>
          <a:prstGeom prst="rect">
            <a:avLst/>
          </a:prstGeom>
          <a:noFill/>
        </p:spPr>
        <p:txBody>
          <a:bodyPr wrap="square" rtlCol="0">
            <a:spAutoFit/>
          </a:bodyPr>
          <a:lstStyle/>
          <a:p>
            <a:r>
              <a:rPr lang="en-US" sz="6600" b="1" dirty="0">
                <a:solidFill>
                  <a:schemeClr val="bg1"/>
                </a:solidFill>
              </a:rPr>
              <a:t>EXPERIENCIA DE CLIENTE</a:t>
            </a:r>
          </a:p>
        </p:txBody>
      </p:sp>
      <p:cxnSp>
        <p:nvCxnSpPr>
          <p:cNvPr id="6" name="Straight Connector 6">
            <a:extLst>
              <a:ext uri="{FF2B5EF4-FFF2-40B4-BE49-F238E27FC236}">
                <a16:creationId xmlns:a16="http://schemas.microsoft.com/office/drawing/2014/main" xmlns="" id="{F4051ABA-04D7-4D17-A46A-7024066DA1AF}"/>
              </a:ext>
            </a:extLst>
          </p:cNvPr>
          <p:cNvCxnSpPr>
            <a:cxnSpLocks/>
          </p:cNvCxnSpPr>
          <p:nvPr/>
        </p:nvCxnSpPr>
        <p:spPr>
          <a:xfrm flipH="1">
            <a:off x="755576" y="732268"/>
            <a:ext cx="388843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8">
            <a:extLst>
              <a:ext uri="{FF2B5EF4-FFF2-40B4-BE49-F238E27FC236}">
                <a16:creationId xmlns:a16="http://schemas.microsoft.com/office/drawing/2014/main" xmlns="" id="{9F188DB2-A583-4125-A1C8-A0E1B9AE2E35}"/>
              </a:ext>
            </a:extLst>
          </p:cNvPr>
          <p:cNvCxnSpPr>
            <a:cxnSpLocks/>
          </p:cNvCxnSpPr>
          <p:nvPr/>
        </p:nvCxnSpPr>
        <p:spPr>
          <a:xfrm rot="16200000" flipH="1">
            <a:off x="-1100070" y="2659922"/>
            <a:ext cx="3855308"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9">
            <a:extLst>
              <a:ext uri="{FF2B5EF4-FFF2-40B4-BE49-F238E27FC236}">
                <a16:creationId xmlns:a16="http://schemas.microsoft.com/office/drawing/2014/main" xmlns="" id="{7848A8EE-6B05-4B73-88E5-ACADE64F49E6}"/>
              </a:ext>
            </a:extLst>
          </p:cNvPr>
          <p:cNvCxnSpPr>
            <a:cxnSpLocks/>
          </p:cNvCxnSpPr>
          <p:nvPr/>
        </p:nvCxnSpPr>
        <p:spPr>
          <a:xfrm flipH="1">
            <a:off x="755576" y="4516868"/>
            <a:ext cx="388843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0">
            <a:extLst>
              <a:ext uri="{FF2B5EF4-FFF2-40B4-BE49-F238E27FC236}">
                <a16:creationId xmlns:a16="http://schemas.microsoft.com/office/drawing/2014/main" xmlns="" id="{2590B1C1-9717-44CD-9713-093B4CA349A1}"/>
              </a:ext>
            </a:extLst>
          </p:cNvPr>
          <p:cNvCxnSpPr>
            <a:cxnSpLocks/>
          </p:cNvCxnSpPr>
          <p:nvPr/>
        </p:nvCxnSpPr>
        <p:spPr>
          <a:xfrm flipH="1">
            <a:off x="4572000" y="3874052"/>
            <a:ext cx="0" cy="641517"/>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12">
            <a:extLst>
              <a:ext uri="{FF2B5EF4-FFF2-40B4-BE49-F238E27FC236}">
                <a16:creationId xmlns:a16="http://schemas.microsoft.com/office/drawing/2014/main" xmlns="" id="{16333020-CB81-452F-9BE2-B43C85797E36}"/>
              </a:ext>
            </a:extLst>
          </p:cNvPr>
          <p:cNvCxnSpPr>
            <a:cxnSpLocks/>
          </p:cNvCxnSpPr>
          <p:nvPr/>
        </p:nvCxnSpPr>
        <p:spPr>
          <a:xfrm flipH="1">
            <a:off x="4572000" y="660260"/>
            <a:ext cx="0" cy="641517"/>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85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50"/>
                                        <p:tgtEl>
                                          <p:spTgt spid="10"/>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50"/>
                                        <p:tgtEl>
                                          <p:spTgt spid="6"/>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50"/>
                                        <p:tgtEl>
                                          <p:spTgt spid="7"/>
                                        </p:tgtEl>
                                      </p:cBhvr>
                                    </p:animEffect>
                                  </p:childTnLst>
                                </p:cTn>
                              </p:par>
                            </p:childTnLst>
                          </p:cTn>
                        </p:par>
                        <p:par>
                          <p:cTn id="16" fill="hold">
                            <p:stCondLst>
                              <p:cond delay="750"/>
                            </p:stCondLst>
                            <p:childTnLst>
                              <p:par>
                                <p:cTn id="17" presetID="2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250"/>
                                        <p:tgtEl>
                                          <p:spTgt spid="8"/>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250"/>
                                        <p:tgtEl>
                                          <p:spTgt spid="9"/>
                                        </p:tgtEl>
                                      </p:cBhvr>
                                    </p:animEffect>
                                  </p:childTnLst>
                                </p:cTn>
                              </p:par>
                            </p:childTnLst>
                          </p:cTn>
                        </p:par>
                        <p:par>
                          <p:cTn id="24" fill="hold">
                            <p:stCondLst>
                              <p:cond delay="1250"/>
                            </p:stCondLst>
                            <p:childTnLst>
                              <p:par>
                                <p:cTn id="25" presetID="2" presetClass="entr" presetSubtype="2"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PIEZAS GRÁFICAS\PROYECTO TOOLKIT\PPT JESUS OPEN 2018\o_1526319574_67e8066829225f599b26c41dadf1b06d.jpg"/>
          <p:cNvPicPr>
            <a:picLocks noChangeAspect="1" noChangeArrowheads="1"/>
          </p:cNvPicPr>
          <p:nvPr/>
        </p:nvPicPr>
        <p:blipFill rotWithShape="1">
          <a:blip r:embed="rId2">
            <a:extLst>
              <a:ext uri="{28A0092B-C50C-407E-A947-70E740481C1C}">
                <a14:useLocalDpi xmlns:a14="http://schemas.microsoft.com/office/drawing/2010/main" val="0"/>
              </a:ext>
            </a:extLst>
          </a:blip>
          <a:srcRect l="14518" r="61827"/>
          <a:stretch/>
        </p:blipFill>
        <p:spPr bwMode="auto">
          <a:xfrm>
            <a:off x="0" y="-9510"/>
            <a:ext cx="1524000" cy="515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85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F0832CBD-02E7-4150-900D-F208A52E3C39}"/>
              </a:ext>
            </a:extLst>
          </p:cNvPr>
          <p:cNvPicPr>
            <a:picLocks noChangeAspect="1"/>
          </p:cNvPicPr>
          <p:nvPr/>
        </p:nvPicPr>
        <p:blipFill>
          <a:blip r:embed="rId2"/>
          <a:stretch>
            <a:fillRect/>
          </a:stretch>
        </p:blipFill>
        <p:spPr>
          <a:xfrm>
            <a:off x="0" y="555526"/>
            <a:ext cx="9144000" cy="4439723"/>
          </a:xfrm>
          <a:prstGeom prst="rect">
            <a:avLst/>
          </a:prstGeom>
        </p:spPr>
      </p:pic>
    </p:spTree>
    <p:extLst>
      <p:ext uri="{BB962C8B-B14F-4D97-AF65-F5344CB8AC3E}">
        <p14:creationId xmlns:p14="http://schemas.microsoft.com/office/powerpoint/2010/main" val="195149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PIEZAS GRÁFICAS\PROYECTO TOOLKIT\PPT JESUS OPEN 2018\videoblocks-happy-business-men-talking-speech-camera-renewable-resource-using-solar-panels_r5aeyuw-m_thumbnail-full01.png"/>
          <p:cNvPicPr>
            <a:picLocks noChangeAspect="1" noChangeArrowheads="1"/>
          </p:cNvPicPr>
          <p:nvPr/>
        </p:nvPicPr>
        <p:blipFill rotWithShape="1">
          <a:blip r:embed="rId2">
            <a:extLst>
              <a:ext uri="{28A0092B-C50C-407E-A947-70E740481C1C}">
                <a14:useLocalDpi xmlns:a14="http://schemas.microsoft.com/office/drawing/2010/main" val="0"/>
              </a:ext>
            </a:extLst>
          </a:blip>
          <a:srcRect l="63179" r="20185"/>
          <a:stretch/>
        </p:blipFill>
        <p:spPr bwMode="auto">
          <a:xfrm flipH="1">
            <a:off x="1521187" y="0"/>
            <a:ext cx="152118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PIEZAS GRÁFICAS\PROYECTO TOOLKIT\PPT JESUS OPEN 2018\o_1526319574_67e8066829225f599b26c41dadf1b06d.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18" r="61827"/>
          <a:stretch/>
        </p:blipFill>
        <p:spPr bwMode="auto">
          <a:xfrm>
            <a:off x="0" y="0"/>
            <a:ext cx="152118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85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0E2A8E34-9C1A-4C7A-B95D-7B7F248BD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65"/>
            <a:ext cx="9144000" cy="4940170"/>
          </a:xfrm>
          <a:prstGeom prst="rect">
            <a:avLst/>
          </a:prstGeom>
        </p:spPr>
      </p:pic>
    </p:spTree>
    <p:extLst>
      <p:ext uri="{BB962C8B-B14F-4D97-AF65-F5344CB8AC3E}">
        <p14:creationId xmlns:p14="http://schemas.microsoft.com/office/powerpoint/2010/main" val="195149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IEZAS GRÁFICAS\PROYECTO TOOLKIT\PPT JESUS OPEN 2018\imagenes\shutterstock_3745847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r="30286"/>
          <a:stretch/>
        </p:blipFill>
        <p:spPr bwMode="auto">
          <a:xfrm>
            <a:off x="3042377" y="-755"/>
            <a:ext cx="1521189" cy="51442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PIEZAS GRÁFICAS\PROYECTO TOOLKIT\PPT JESUS OPEN 2018\o_1526319574_67e8066829225f599b26c41dadf1b06d.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18" r="61827"/>
          <a:stretch/>
        </p:blipFill>
        <p:spPr bwMode="auto">
          <a:xfrm>
            <a:off x="0" y="0"/>
            <a:ext cx="152118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PIEZAS GRÁFICAS\PROYECTO TOOLKIT\PPT JESUS OPEN 2018\videoblocks-happy-business-men-talking-speech-camera-renewable-resource-using-solar-panels_r5aeyuw-m_thumbnail-full01.png"/>
          <p:cNvPicPr>
            <a:picLocks noChangeAspect="1" noChangeArrowheads="1"/>
          </p:cNvPicPr>
          <p:nvPr/>
        </p:nvPicPr>
        <p:blipFill rotWithShape="1">
          <a:blip r:embed="rId4">
            <a:extLst>
              <a:ext uri="{28A0092B-C50C-407E-A947-70E740481C1C}">
                <a14:useLocalDpi xmlns:a14="http://schemas.microsoft.com/office/drawing/2010/main" val="0"/>
              </a:ext>
            </a:extLst>
          </a:blip>
          <a:srcRect l="63179" r="20185"/>
          <a:stretch/>
        </p:blipFill>
        <p:spPr bwMode="auto">
          <a:xfrm flipH="1">
            <a:off x="1521187" y="0"/>
            <a:ext cx="152118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63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83892" y="915566"/>
            <a:ext cx="1435778" cy="276999"/>
          </a:xfrm>
          <a:prstGeom prst="rect">
            <a:avLst/>
          </a:prstGeom>
          <a:noFill/>
        </p:spPr>
        <p:txBody>
          <a:bodyPr wrap="none" rtlCol="0">
            <a:spAutoFit/>
          </a:bodyPr>
          <a:lstStyle/>
          <a:p>
            <a:pPr algn="ctr"/>
            <a:r>
              <a:rPr lang="es-ES" sz="1200" b="1" dirty="0"/>
              <a:t>Pantalla Principal</a:t>
            </a:r>
          </a:p>
        </p:txBody>
      </p:sp>
      <p:sp>
        <p:nvSpPr>
          <p:cNvPr id="6" name="5 CuadroTexto"/>
          <p:cNvSpPr txBox="1"/>
          <p:nvPr/>
        </p:nvSpPr>
        <p:spPr>
          <a:xfrm>
            <a:off x="2863630" y="915566"/>
            <a:ext cx="1170513" cy="276999"/>
          </a:xfrm>
          <a:prstGeom prst="rect">
            <a:avLst/>
          </a:prstGeom>
          <a:noFill/>
        </p:spPr>
        <p:txBody>
          <a:bodyPr wrap="none" rtlCol="0">
            <a:spAutoFit/>
          </a:bodyPr>
          <a:lstStyle/>
          <a:p>
            <a:pPr algn="ctr"/>
            <a:r>
              <a:rPr lang="es-ES" sz="1200" b="1" dirty="0"/>
              <a:t>Enrutamiento</a:t>
            </a:r>
          </a:p>
        </p:txBody>
      </p:sp>
      <p:sp>
        <p:nvSpPr>
          <p:cNvPr id="7" name="6 CuadroTexto"/>
          <p:cNvSpPr txBox="1"/>
          <p:nvPr/>
        </p:nvSpPr>
        <p:spPr>
          <a:xfrm>
            <a:off x="4872941" y="915566"/>
            <a:ext cx="1463862" cy="276999"/>
          </a:xfrm>
          <a:prstGeom prst="rect">
            <a:avLst/>
          </a:prstGeom>
          <a:noFill/>
        </p:spPr>
        <p:txBody>
          <a:bodyPr wrap="none" rtlCol="0">
            <a:spAutoFit/>
          </a:bodyPr>
          <a:lstStyle/>
          <a:p>
            <a:pPr algn="ctr"/>
            <a:r>
              <a:rPr lang="es-ES" sz="1200" b="1" dirty="0"/>
              <a:t>Adjuntar archivos</a:t>
            </a:r>
          </a:p>
        </p:txBody>
      </p:sp>
      <p:sp>
        <p:nvSpPr>
          <p:cNvPr id="8" name="7 CuadroTexto"/>
          <p:cNvSpPr txBox="1"/>
          <p:nvPr/>
        </p:nvSpPr>
        <p:spPr>
          <a:xfrm>
            <a:off x="7057814" y="915566"/>
            <a:ext cx="1447384" cy="276999"/>
          </a:xfrm>
          <a:prstGeom prst="rect">
            <a:avLst/>
          </a:prstGeom>
          <a:noFill/>
        </p:spPr>
        <p:txBody>
          <a:bodyPr wrap="none" rtlCol="0">
            <a:spAutoFit/>
          </a:bodyPr>
          <a:lstStyle/>
          <a:p>
            <a:pPr algn="ctr"/>
            <a:r>
              <a:rPr lang="es-ES" sz="1200" b="1" dirty="0"/>
              <a:t>Ordenar Acciones</a:t>
            </a:r>
          </a:p>
        </p:txBody>
      </p:sp>
      <p:pic>
        <p:nvPicPr>
          <p:cNvPr id="5122" name="Picture 2" descr="D:\DOC JUL\VIDEO PIJAMAS LU\Re%3a_SLIDES_PARA_PPT_CORPORATIVA\Main Scr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62" y="1264573"/>
            <a:ext cx="1595238" cy="31229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DOC JUL\VIDEO PIJAMAS LU\Re%3a_SLIDES_PARA_PPT_CORPORATIVA\Rou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152" y="1264573"/>
            <a:ext cx="1641471" cy="31229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DOC JUL\VIDEO PIJAMAS LU\Re%3a_SLIDES_PARA_PPT_CORPORATIVA\Attach Fil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8375" y="1264572"/>
            <a:ext cx="1612995" cy="31229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DOC JUL\VIDEO PIJAMAS LU\Re%3a_SLIDES_PARA_PPT_CORPORATIVA\Order Actio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123" y="1264571"/>
            <a:ext cx="1682767" cy="312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49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D:\PIEZAS GRÁFICAS\PROYECTO TOOLKIT\PPT JESUS OPEN 2018\39076318-executive.jpg"/>
          <p:cNvPicPr>
            <a:picLocks noChangeAspect="1" noChangeArrowheads="1"/>
          </p:cNvPicPr>
          <p:nvPr/>
        </p:nvPicPr>
        <p:blipFill rotWithShape="1">
          <a:blip r:embed="rId2">
            <a:extLst>
              <a:ext uri="{28A0092B-C50C-407E-A947-70E740481C1C}">
                <a14:useLocalDpi xmlns:a14="http://schemas.microsoft.com/office/drawing/2010/main" val="0"/>
              </a:ext>
            </a:extLst>
          </a:blip>
          <a:srcRect l="57657" r="22620"/>
          <a:stretch/>
        </p:blipFill>
        <p:spPr bwMode="auto">
          <a:xfrm>
            <a:off x="4563567" y="-1"/>
            <a:ext cx="152119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PIEZAS GRÁFICAS\PROYECTO TOOLKIT\PPT JESUS OPEN 2018\o_1526319574_67e8066829225f599b26c41dadf1b06d.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18" r="61827"/>
          <a:stretch/>
        </p:blipFill>
        <p:spPr bwMode="auto">
          <a:xfrm>
            <a:off x="0" y="0"/>
            <a:ext cx="152118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PIEZAS GRÁFICAS\PROYECTO TOOLKIT\PPT JESUS OPEN 2018\imagenes\shutterstock_37458473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30286"/>
          <a:stretch/>
        </p:blipFill>
        <p:spPr bwMode="auto">
          <a:xfrm>
            <a:off x="3042377" y="-755"/>
            <a:ext cx="1521189" cy="51442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PIEZAS GRÁFICAS\PROYECTO TOOLKIT\PPT JESUS OPEN 2018\videoblocks-happy-business-men-talking-speech-camera-renewable-resource-using-solar-panels_r5aeyuw-m_thumbnail-full01.png"/>
          <p:cNvPicPr>
            <a:picLocks noChangeAspect="1" noChangeArrowheads="1"/>
          </p:cNvPicPr>
          <p:nvPr/>
        </p:nvPicPr>
        <p:blipFill rotWithShape="1">
          <a:blip r:embed="rId5">
            <a:extLst>
              <a:ext uri="{28A0092B-C50C-407E-A947-70E740481C1C}">
                <a14:useLocalDpi xmlns:a14="http://schemas.microsoft.com/office/drawing/2010/main" val="0"/>
              </a:ext>
            </a:extLst>
          </a:blip>
          <a:srcRect l="63179" r="20185"/>
          <a:stretch/>
        </p:blipFill>
        <p:spPr bwMode="auto">
          <a:xfrm flipH="1">
            <a:off x="1521187" y="0"/>
            <a:ext cx="152118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53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Open International</a:t>
            </a:r>
          </a:p>
        </p:txBody>
      </p:sp>
      <p:sp>
        <p:nvSpPr>
          <p:cNvPr id="4" name="3 Rectángulo"/>
          <p:cNvSpPr/>
          <p:nvPr/>
        </p:nvSpPr>
        <p:spPr>
          <a:xfrm>
            <a:off x="899592" y="1707654"/>
            <a:ext cx="7344816" cy="2185214"/>
          </a:xfrm>
          <a:prstGeom prst="rect">
            <a:avLst/>
          </a:prstGeom>
        </p:spPr>
        <p:txBody>
          <a:bodyPr wrap="square">
            <a:spAutoFit/>
          </a:bodyPr>
          <a:lstStyle/>
          <a:p>
            <a:r>
              <a:rPr lang="es-ES" sz="1600" b="1" dirty="0">
                <a:ea typeface="Tahoma" panose="020B0604030504040204" pitchFamily="34" charset="0"/>
                <a:cs typeface="Tahoma" panose="020B0604030504040204" pitchFamily="34" charset="0"/>
              </a:rPr>
              <a:t>Reseña</a:t>
            </a:r>
          </a:p>
          <a:p>
            <a:pPr marL="800100" lvl="1" indent="-342900">
              <a:buFont typeface="Arial" panose="020B0604020202020204" pitchFamily="34" charset="0"/>
              <a:buChar char="•"/>
            </a:pPr>
            <a:r>
              <a:rPr lang="es-ES" sz="1200" dirty="0">
                <a:ea typeface="Tahoma" panose="020B0604030504040204" pitchFamily="34" charset="0"/>
                <a:cs typeface="Tahoma" panose="020B0604030504040204" pitchFamily="34" charset="0"/>
              </a:rPr>
              <a:t>Más de 30 años de experiencia en el negocio (desde 1987)</a:t>
            </a:r>
          </a:p>
          <a:p>
            <a:pPr marL="800100" lvl="1" indent="-342900">
              <a:buFont typeface="Arial" panose="020B0604020202020204" pitchFamily="34" charset="0"/>
              <a:buChar char="•"/>
            </a:pPr>
            <a:r>
              <a:rPr lang="es-ES" sz="1200" dirty="0">
                <a:ea typeface="Tahoma" panose="020B0604030504040204" pitchFamily="34" charset="0"/>
                <a:cs typeface="Tahoma" panose="020B0604030504040204" pitchFamily="34" charset="0"/>
              </a:rPr>
              <a:t>BSS/OSS para empresas de telecomunicaciones</a:t>
            </a:r>
          </a:p>
          <a:p>
            <a:pPr marL="800100" lvl="1" indent="-342900">
              <a:buFont typeface="Arial" panose="020B0604020202020204" pitchFamily="34" charset="0"/>
              <a:buChar char="•"/>
            </a:pPr>
            <a:r>
              <a:rPr lang="es-ES" sz="1200" dirty="0">
                <a:ea typeface="Tahoma" panose="020B0604030504040204" pitchFamily="34" charset="0"/>
                <a:cs typeface="Tahoma" panose="020B0604030504040204" pitchFamily="34" charset="0"/>
              </a:rPr>
              <a:t>CIS para empresas de servicios públicos (Energía, gas, agua y aseo)</a:t>
            </a:r>
          </a:p>
          <a:p>
            <a:pPr marL="800100" lvl="1" indent="-342900">
              <a:buFont typeface="Arial" panose="020B0604020202020204" pitchFamily="34" charset="0"/>
              <a:buChar char="•"/>
            </a:pPr>
            <a:r>
              <a:rPr lang="es-ES" sz="1200" dirty="0">
                <a:ea typeface="Tahoma" panose="020B0604030504040204" pitchFamily="34" charset="0"/>
                <a:cs typeface="Tahoma" panose="020B0604030504040204" pitchFamily="34" charset="0"/>
              </a:rPr>
              <a:t>Producto integrado para manejo de procesos de atención al cliente, facturación y operaciones</a:t>
            </a:r>
          </a:p>
          <a:p>
            <a:pPr marL="800100" lvl="1" indent="-342900">
              <a:buFont typeface="Arial" panose="020B0604020202020204" pitchFamily="34" charset="0"/>
              <a:buChar char="•"/>
            </a:pPr>
            <a:r>
              <a:rPr lang="es-ES" sz="1200" dirty="0">
                <a:ea typeface="Tahoma" panose="020B0604030504040204" pitchFamily="34" charset="0"/>
                <a:cs typeface="Tahoma" panose="020B0604030504040204" pitchFamily="34" charset="0"/>
              </a:rPr>
              <a:t>+100 implementaciones en 19 países</a:t>
            </a:r>
          </a:p>
          <a:p>
            <a:pPr marL="800100" lvl="1" indent="-342900">
              <a:buFont typeface="Arial" panose="020B0604020202020204" pitchFamily="34" charset="0"/>
              <a:buChar char="•"/>
            </a:pPr>
            <a:r>
              <a:rPr lang="es-ES" sz="1200" dirty="0">
                <a:ea typeface="Tahoma" panose="020B0604030504040204" pitchFamily="34" charset="0"/>
                <a:cs typeface="Tahoma" panose="020B0604030504040204" pitchFamily="34" charset="0"/>
              </a:rPr>
              <a:t>Alrededor de 40 millones de facturas generadas por mes</a:t>
            </a:r>
          </a:p>
          <a:p>
            <a:pPr marL="800100" lvl="1" indent="-342900">
              <a:buFont typeface="Arial" panose="020B0604020202020204" pitchFamily="34" charset="0"/>
              <a:buChar char="•"/>
            </a:pPr>
            <a:r>
              <a:rPr lang="es-ES" sz="1200" dirty="0">
                <a:ea typeface="Tahoma" panose="020B0604030504040204" pitchFamily="34" charset="0"/>
                <a:cs typeface="Tahoma" panose="020B0604030504040204" pitchFamily="34" charset="0"/>
              </a:rPr>
              <a:t>Reconocimiento de </a:t>
            </a:r>
            <a:r>
              <a:rPr lang="es-ES" sz="1200" dirty="0" err="1">
                <a:ea typeface="Tahoma" panose="020B0604030504040204" pitchFamily="34" charset="0"/>
                <a:cs typeface="Tahoma" panose="020B0604030504040204" pitchFamily="34" charset="0"/>
              </a:rPr>
              <a:t>Gartner</a:t>
            </a:r>
            <a:r>
              <a:rPr lang="es-ES" sz="1200" dirty="0">
                <a:ea typeface="Tahoma" panose="020B0604030504040204" pitchFamily="34" charset="0"/>
                <a:cs typeface="Tahoma" panose="020B0604030504040204" pitchFamily="34" charset="0"/>
              </a:rPr>
              <a:t> por tener una de las mejores soluciones CIS del mundo</a:t>
            </a:r>
          </a:p>
          <a:p>
            <a:pPr marL="800100" lvl="1" indent="-342900">
              <a:buFont typeface="Arial" panose="020B0604020202020204" pitchFamily="34" charset="0"/>
              <a:buChar char="•"/>
            </a:pPr>
            <a:r>
              <a:rPr lang="es-ES" sz="1200" dirty="0">
                <a:ea typeface="Tahoma" panose="020B0604030504040204" pitchFamily="34" charset="0"/>
                <a:cs typeface="Tahoma" panose="020B0604030504040204" pitchFamily="34" charset="0"/>
              </a:rPr>
              <a:t>Enfocada en la autonomía del cliente</a:t>
            </a:r>
          </a:p>
          <a:p>
            <a:pPr marL="800100" lvl="1" indent="-342900">
              <a:buFont typeface="Arial" panose="020B0604020202020204" pitchFamily="34" charset="0"/>
              <a:buChar char="•"/>
            </a:pPr>
            <a:r>
              <a:rPr lang="es-ES" sz="1200" dirty="0">
                <a:ea typeface="Tahoma" panose="020B0604030504040204" pitchFamily="34" charset="0"/>
                <a:cs typeface="Tahoma" panose="020B0604030504040204" pitchFamily="34" charset="0"/>
              </a:rPr>
              <a:t>Construcción de relaciones a largo plazo</a:t>
            </a:r>
          </a:p>
        </p:txBody>
      </p:sp>
    </p:spTree>
    <p:extLst>
      <p:ext uri="{BB962C8B-B14F-4D97-AF65-F5344CB8AC3E}">
        <p14:creationId xmlns:p14="http://schemas.microsoft.com/office/powerpoint/2010/main" val="109316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105728"/>
            <a:ext cx="9144000" cy="4932045"/>
            <a:chOff x="0" y="105728"/>
            <a:chExt cx="9144000" cy="4932045"/>
          </a:xfrm>
        </p:grpSpPr>
        <p:pic>
          <p:nvPicPr>
            <p:cNvPr id="3" name="Picture 3">
              <a:extLst>
                <a:ext uri="{FF2B5EF4-FFF2-40B4-BE49-F238E27FC236}">
                  <a16:creationId xmlns:a16="http://schemas.microsoft.com/office/drawing/2014/main" xmlns="" id="{389092EC-37EC-4B46-82B5-219DC2CD388E}"/>
                </a:ext>
              </a:extLst>
            </p:cNvPr>
            <p:cNvPicPr>
              <a:picLocks noChangeAspect="1"/>
            </p:cNvPicPr>
            <p:nvPr/>
          </p:nvPicPr>
          <p:blipFill>
            <a:blip r:embed="rId2"/>
            <a:stretch>
              <a:fillRect/>
            </a:stretch>
          </p:blipFill>
          <p:spPr>
            <a:xfrm>
              <a:off x="0" y="105728"/>
              <a:ext cx="9144000" cy="4932045"/>
            </a:xfrm>
            <a:prstGeom prst="rect">
              <a:avLst/>
            </a:prstGeom>
          </p:spPr>
        </p:pic>
        <p:sp>
          <p:nvSpPr>
            <p:cNvPr id="2" name="1 Rectángulo"/>
            <p:cNvSpPr/>
            <p:nvPr/>
          </p:nvSpPr>
          <p:spPr>
            <a:xfrm>
              <a:off x="1115616" y="105728"/>
              <a:ext cx="1800200" cy="10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40653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IEZAS GRÁFICAS\PROYECTO TOOLKIT\PPT JESUS OPEN 2018\executive-presence.jpg"/>
          <p:cNvPicPr>
            <a:picLocks noChangeAspect="1" noChangeArrowheads="1"/>
          </p:cNvPicPr>
          <p:nvPr/>
        </p:nvPicPr>
        <p:blipFill rotWithShape="1">
          <a:blip r:embed="rId2">
            <a:extLst>
              <a:ext uri="{28A0092B-C50C-407E-A947-70E740481C1C}">
                <a14:useLocalDpi xmlns:a14="http://schemas.microsoft.com/office/drawing/2010/main" val="0"/>
              </a:ext>
            </a:extLst>
          </a:blip>
          <a:srcRect l="31767" r="49530"/>
          <a:stretch/>
        </p:blipFill>
        <p:spPr bwMode="auto">
          <a:xfrm>
            <a:off x="6084757" y="0"/>
            <a:ext cx="1521191" cy="51434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PIEZAS GRÁFICAS\PROYECTO TOOLKIT\PPT JESUS OPEN 2018\39076318-executive.jpg"/>
          <p:cNvPicPr>
            <a:picLocks noChangeAspect="1" noChangeArrowheads="1"/>
          </p:cNvPicPr>
          <p:nvPr/>
        </p:nvPicPr>
        <p:blipFill rotWithShape="1">
          <a:blip r:embed="rId3">
            <a:extLst>
              <a:ext uri="{28A0092B-C50C-407E-A947-70E740481C1C}">
                <a14:useLocalDpi xmlns:a14="http://schemas.microsoft.com/office/drawing/2010/main" val="0"/>
              </a:ext>
            </a:extLst>
          </a:blip>
          <a:srcRect l="57657" r="22620"/>
          <a:stretch/>
        </p:blipFill>
        <p:spPr bwMode="auto">
          <a:xfrm>
            <a:off x="4563567" y="1"/>
            <a:ext cx="152119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PIEZAS GRÁFICAS\PROYECTO TOOLKIT\PPT JESUS OPEN 2018\o_1526319574_67e8066829225f599b26c41dadf1b06d.jpg"/>
          <p:cNvPicPr>
            <a:picLocks noChangeAspect="1" noChangeArrowheads="1"/>
          </p:cNvPicPr>
          <p:nvPr/>
        </p:nvPicPr>
        <p:blipFill rotWithShape="1">
          <a:blip r:embed="rId4">
            <a:extLst>
              <a:ext uri="{28A0092B-C50C-407E-A947-70E740481C1C}">
                <a14:useLocalDpi xmlns:a14="http://schemas.microsoft.com/office/drawing/2010/main" val="0"/>
              </a:ext>
            </a:extLst>
          </a:blip>
          <a:srcRect l="14518" r="61827"/>
          <a:stretch/>
        </p:blipFill>
        <p:spPr bwMode="auto">
          <a:xfrm>
            <a:off x="0" y="0"/>
            <a:ext cx="152118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PIEZAS GRÁFICAS\PROYECTO TOOLKIT\PPT JESUS OPEN 2018\imagenes\shutterstock_37458473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r="30286"/>
          <a:stretch/>
        </p:blipFill>
        <p:spPr bwMode="auto">
          <a:xfrm>
            <a:off x="3042377" y="-755"/>
            <a:ext cx="1521189" cy="51442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PIEZAS GRÁFICAS\PROYECTO TOOLKIT\PPT JESUS OPEN 2018\videoblocks-happy-business-men-talking-speech-camera-renewable-resource-using-solar-panels_r5aeyuw-m_thumbnail-full01.png"/>
          <p:cNvPicPr>
            <a:picLocks noChangeAspect="1" noChangeArrowheads="1"/>
          </p:cNvPicPr>
          <p:nvPr/>
        </p:nvPicPr>
        <p:blipFill rotWithShape="1">
          <a:blip r:embed="rId6">
            <a:extLst>
              <a:ext uri="{28A0092B-C50C-407E-A947-70E740481C1C}">
                <a14:useLocalDpi xmlns:a14="http://schemas.microsoft.com/office/drawing/2010/main" val="0"/>
              </a:ext>
            </a:extLst>
          </a:blip>
          <a:srcRect l="63179" r="20185"/>
          <a:stretch/>
        </p:blipFill>
        <p:spPr bwMode="auto">
          <a:xfrm flipH="1">
            <a:off x="1521187" y="0"/>
            <a:ext cx="1521189"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5508104" y="4989612"/>
            <a:ext cx="3635896" cy="153888"/>
          </a:xfrm>
          <a:prstGeom prst="rect">
            <a:avLst/>
          </a:prstGeom>
        </p:spPr>
        <p:txBody>
          <a:bodyPr wrap="square">
            <a:spAutoFit/>
          </a:bodyPr>
          <a:lstStyle/>
          <a:p>
            <a:pPr algn="r"/>
            <a:r>
              <a:rPr lang="es-CO" sz="400" b="0" i="0" kern="1200" dirty="0" smtClean="0">
                <a:solidFill>
                  <a:schemeClr val="bg1"/>
                </a:solidFill>
                <a:effectLst/>
                <a:latin typeface="Akkurat" pitchFamily="2" charset="0"/>
              </a:rPr>
              <a:t>Esta información es confidencial, por lo cual su copia, d 		</a:t>
            </a:r>
            <a:endParaRPr lang="es-ES" sz="400" dirty="0">
              <a:solidFill>
                <a:schemeClr val="bg1"/>
              </a:solidFill>
              <a:latin typeface="Akkurat" pitchFamily="2" charset="0"/>
            </a:endParaRPr>
          </a:p>
        </p:txBody>
      </p:sp>
    </p:spTree>
    <p:extLst>
      <p:ext uri="{BB962C8B-B14F-4D97-AF65-F5344CB8AC3E}">
        <p14:creationId xmlns:p14="http://schemas.microsoft.com/office/powerpoint/2010/main" val="140653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 name="Picture 1">
            <a:extLst>
              <a:ext uri="{FF2B5EF4-FFF2-40B4-BE49-F238E27FC236}">
                <a16:creationId xmlns:a16="http://schemas.microsoft.com/office/drawing/2014/main" xmlns="" id="{A956B562-DC74-4677-A4DE-9E68429DA25F}"/>
              </a:ext>
            </a:extLst>
          </p:cNvPr>
          <p:cNvPicPr>
            <a:picLocks noChangeAspect="1"/>
          </p:cNvPicPr>
          <p:nvPr/>
        </p:nvPicPr>
        <p:blipFill>
          <a:blip r:embed="rId2"/>
          <a:stretch>
            <a:fillRect/>
          </a:stretch>
        </p:blipFill>
        <p:spPr>
          <a:xfrm>
            <a:off x="0" y="368618"/>
            <a:ext cx="9144000" cy="4406265"/>
          </a:xfrm>
          <a:prstGeom prst="rect">
            <a:avLst/>
          </a:prstGeom>
        </p:spPr>
      </p:pic>
    </p:spTree>
    <p:extLst>
      <p:ext uri="{BB962C8B-B14F-4D97-AF65-F5344CB8AC3E}">
        <p14:creationId xmlns:p14="http://schemas.microsoft.com/office/powerpoint/2010/main" val="229807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IEZAS GRÁFICAS\PROYECTO TOOLKIT\PPT JESUS OPEN 2018\executive-presence.jpg"/>
          <p:cNvPicPr>
            <a:picLocks noChangeAspect="1" noChangeArrowheads="1"/>
          </p:cNvPicPr>
          <p:nvPr/>
        </p:nvPicPr>
        <p:blipFill rotWithShape="1">
          <a:blip r:embed="rId2">
            <a:extLst>
              <a:ext uri="{28A0092B-C50C-407E-A947-70E740481C1C}">
                <a14:useLocalDpi xmlns:a14="http://schemas.microsoft.com/office/drawing/2010/main" val="0"/>
              </a:ext>
            </a:extLst>
          </a:blip>
          <a:srcRect l="31767" r="49530"/>
          <a:stretch/>
        </p:blipFill>
        <p:spPr bwMode="auto">
          <a:xfrm>
            <a:off x="6084757" y="0"/>
            <a:ext cx="1521191" cy="51434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PIEZAS GRÁFICAS\PROYECTO TOOLKIT\PPT JESUS OPEN 2018\39076318-executive.jpg"/>
          <p:cNvPicPr>
            <a:picLocks noChangeAspect="1" noChangeArrowheads="1"/>
          </p:cNvPicPr>
          <p:nvPr/>
        </p:nvPicPr>
        <p:blipFill rotWithShape="1">
          <a:blip r:embed="rId3">
            <a:extLst>
              <a:ext uri="{28A0092B-C50C-407E-A947-70E740481C1C}">
                <a14:useLocalDpi xmlns:a14="http://schemas.microsoft.com/office/drawing/2010/main" val="0"/>
              </a:ext>
            </a:extLst>
          </a:blip>
          <a:srcRect l="57657" r="22620"/>
          <a:stretch/>
        </p:blipFill>
        <p:spPr bwMode="auto">
          <a:xfrm>
            <a:off x="4563567" y="1"/>
            <a:ext cx="152119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PIEZAS GRÁFICAS\PROYECTO TOOLKIT\PPT JESUS OPEN 2018\o_1526319574_67e8066829225f599b26c41dadf1b06d.jpg"/>
          <p:cNvPicPr>
            <a:picLocks noChangeAspect="1" noChangeArrowheads="1"/>
          </p:cNvPicPr>
          <p:nvPr/>
        </p:nvPicPr>
        <p:blipFill rotWithShape="1">
          <a:blip r:embed="rId4">
            <a:extLst>
              <a:ext uri="{28A0092B-C50C-407E-A947-70E740481C1C}">
                <a14:useLocalDpi xmlns:a14="http://schemas.microsoft.com/office/drawing/2010/main" val="0"/>
              </a:ext>
            </a:extLst>
          </a:blip>
          <a:srcRect l="14518" r="61827"/>
          <a:stretch/>
        </p:blipFill>
        <p:spPr bwMode="auto">
          <a:xfrm>
            <a:off x="0" y="0"/>
            <a:ext cx="152118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PIEZAS GRÁFICAS\PROYECTO TOOLKIT\PPT JESUS OPEN 2018\iStock_000012606563_Ful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549" r="35922"/>
          <a:stretch/>
        </p:blipFill>
        <p:spPr bwMode="auto">
          <a:xfrm>
            <a:off x="7605948" y="-755"/>
            <a:ext cx="1538051" cy="51442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PIEZAS GRÁFICAS\PROYECTO TOOLKIT\PPT JESUS OPEN 2018\imagenes\shutterstock_37458473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000" r="30286"/>
          <a:stretch/>
        </p:blipFill>
        <p:spPr bwMode="auto">
          <a:xfrm>
            <a:off x="3042377" y="-755"/>
            <a:ext cx="1521189" cy="51442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PIEZAS GRÁFICAS\PROYECTO TOOLKIT\PPT JESUS OPEN 2018\videoblocks-happy-business-men-talking-speech-camera-renewable-resource-using-solar-panels_r5aeyuw-m_thumbnail-full01.png"/>
          <p:cNvPicPr>
            <a:picLocks noChangeAspect="1" noChangeArrowheads="1"/>
          </p:cNvPicPr>
          <p:nvPr/>
        </p:nvPicPr>
        <p:blipFill rotWithShape="1">
          <a:blip r:embed="rId7">
            <a:extLst>
              <a:ext uri="{28A0092B-C50C-407E-A947-70E740481C1C}">
                <a14:useLocalDpi xmlns:a14="http://schemas.microsoft.com/office/drawing/2010/main" val="0"/>
              </a:ext>
            </a:extLst>
          </a:blip>
          <a:srcRect l="63179" r="20185"/>
          <a:stretch/>
        </p:blipFill>
        <p:spPr bwMode="auto">
          <a:xfrm flipH="1">
            <a:off x="1521187" y="0"/>
            <a:ext cx="1521189"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1 Rectángulo"/>
          <p:cNvSpPr/>
          <p:nvPr/>
        </p:nvSpPr>
        <p:spPr>
          <a:xfrm>
            <a:off x="5508104" y="4989612"/>
            <a:ext cx="3635896" cy="15388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CO" sz="400" b="0" i="0" kern="1200" dirty="0" smtClean="0">
                <a:solidFill>
                  <a:schemeClr val="bg1"/>
                </a:solidFill>
                <a:effectLst/>
                <a:latin typeface="Akkurat" pitchFamily="2" charset="0"/>
                <a:ea typeface="+mn-ea"/>
                <a:cs typeface="+mn-cs"/>
              </a:rPr>
              <a:t>Esta información es confidencial, por lo cual su copia, distribución y/o publicación por cualquier medio está prohibida</a:t>
            </a:r>
            <a:endParaRPr lang="es-ES" sz="400" dirty="0">
              <a:solidFill>
                <a:schemeClr val="bg1"/>
              </a:solidFill>
              <a:latin typeface="Akkurat" pitchFamily="2" charset="0"/>
            </a:endParaRPr>
          </a:p>
        </p:txBody>
      </p:sp>
    </p:spTree>
    <p:extLst>
      <p:ext uri="{BB962C8B-B14F-4D97-AF65-F5344CB8AC3E}">
        <p14:creationId xmlns:p14="http://schemas.microsoft.com/office/powerpoint/2010/main" val="260473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0" y="365760"/>
            <a:ext cx="9144000" cy="4411980"/>
            <a:chOff x="0" y="365760"/>
            <a:chExt cx="9144000" cy="4411980"/>
          </a:xfrm>
        </p:grpSpPr>
        <p:pic>
          <p:nvPicPr>
            <p:cNvPr id="4" name="Picture 1">
              <a:extLst>
                <a:ext uri="{FF2B5EF4-FFF2-40B4-BE49-F238E27FC236}">
                  <a16:creationId xmlns:a16="http://schemas.microsoft.com/office/drawing/2014/main" xmlns="" id="{9545E782-1678-47E1-A2D5-8DDDA97CFDDB}"/>
                </a:ext>
              </a:extLst>
            </p:cNvPr>
            <p:cNvPicPr>
              <a:picLocks noChangeAspect="1"/>
            </p:cNvPicPr>
            <p:nvPr/>
          </p:nvPicPr>
          <p:blipFill>
            <a:blip r:embed="rId2"/>
            <a:stretch>
              <a:fillRect/>
            </a:stretch>
          </p:blipFill>
          <p:spPr>
            <a:xfrm>
              <a:off x="0" y="365760"/>
              <a:ext cx="9144000" cy="4411980"/>
            </a:xfrm>
            <a:prstGeom prst="rect">
              <a:avLst/>
            </a:prstGeom>
          </p:spPr>
        </p:pic>
        <p:sp>
          <p:nvSpPr>
            <p:cNvPr id="3" name="2 Rectángulo"/>
            <p:cNvSpPr/>
            <p:nvPr/>
          </p:nvSpPr>
          <p:spPr>
            <a:xfrm>
              <a:off x="0" y="411510"/>
              <a:ext cx="1835696" cy="412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098" name="Picture 2" descr="D:\PIEZAS GRÁFICAS\PROYECTO TOOLKIT\PPT JESUS OPEN 2018\logo utulities-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06977"/>
              <a:ext cx="1152128" cy="4168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9807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826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267744" y="2211710"/>
            <a:ext cx="4608512" cy="864096"/>
          </a:xfrm>
        </p:spPr>
        <p:txBody>
          <a:bodyPr/>
          <a:lstStyle/>
          <a:p>
            <a:r>
              <a:rPr lang="en-GB" dirty="0">
                <a:solidFill>
                  <a:srgbClr val="FFFFFF"/>
                </a:solidFill>
                <a:latin typeface="Akkurat"/>
              </a:rPr>
              <a:t>Back-up Slides</a:t>
            </a:r>
            <a:endParaRPr lang="es-ES" dirty="0"/>
          </a:p>
        </p:txBody>
      </p:sp>
    </p:spTree>
    <p:extLst>
      <p:ext uri="{BB962C8B-B14F-4D97-AF65-F5344CB8AC3E}">
        <p14:creationId xmlns:p14="http://schemas.microsoft.com/office/powerpoint/2010/main" val="229807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267494"/>
            <a:ext cx="5040560" cy="576064"/>
          </a:xfrm>
        </p:spPr>
        <p:txBody>
          <a:bodyPr/>
          <a:lstStyle/>
          <a:p>
            <a:r>
              <a:rPr lang="es-ES" dirty="0"/>
              <a:t>Dominios de Arquitectura</a:t>
            </a:r>
          </a:p>
        </p:txBody>
      </p:sp>
      <p:sp>
        <p:nvSpPr>
          <p:cNvPr id="16" name="Rectangle 78"/>
          <p:cNvSpPr/>
          <p:nvPr/>
        </p:nvSpPr>
        <p:spPr>
          <a:xfrm>
            <a:off x="6599618" y="1062065"/>
            <a:ext cx="1370397" cy="229999"/>
          </a:xfrm>
          <a:prstGeom prst="rect">
            <a:avLst/>
          </a:prstGeom>
        </p:spPr>
        <p:txBody>
          <a:bodyPr wrap="square">
            <a:spAutoFit/>
          </a:bodyPr>
          <a:lstStyle/>
          <a:p>
            <a:pPr algn="ctr" defTabSz="685800">
              <a:lnSpc>
                <a:spcPct val="107000"/>
              </a:lnSpc>
              <a:spcAft>
                <a:spcPts val="600"/>
              </a:spcAft>
              <a:defRPr/>
            </a:pPr>
            <a:r>
              <a:rPr lang="en-US" sz="900" b="1" dirty="0">
                <a:solidFill>
                  <a:srgbClr val="002060"/>
                </a:solidFill>
                <a:ea typeface="Calibri" panose="020F0502020204030204" pitchFamily="34" charset="0"/>
                <a:cs typeface="Calibri" panose="020F0502020204030204" pitchFamily="34" charset="0"/>
              </a:rPr>
              <a:t>Key Features</a:t>
            </a:r>
            <a:endParaRPr lang="en-US" sz="900" b="1" dirty="0">
              <a:solidFill>
                <a:srgbClr val="002060"/>
              </a:solidFill>
              <a:ea typeface="Calibri" panose="020F0502020204030204" pitchFamily="34" charset="0"/>
              <a:cs typeface="Times New Roman" panose="02020603050405020304" pitchFamily="18" charset="0"/>
            </a:endParaRPr>
          </a:p>
        </p:txBody>
      </p:sp>
      <p:sp>
        <p:nvSpPr>
          <p:cNvPr id="17" name="TextBox 82"/>
          <p:cNvSpPr txBox="1"/>
          <p:nvPr/>
        </p:nvSpPr>
        <p:spPr>
          <a:xfrm>
            <a:off x="794877" y="1708115"/>
            <a:ext cx="1122458" cy="369332"/>
          </a:xfrm>
          <a:prstGeom prst="rect">
            <a:avLst/>
          </a:prstGeom>
          <a:noFill/>
        </p:spPr>
        <p:txBody>
          <a:bodyPr wrap="square" rtlCol="0">
            <a:spAutoFit/>
          </a:bodyPr>
          <a:lstStyle/>
          <a:p>
            <a:pPr algn="r" defTabSz="685800">
              <a:defRPr/>
            </a:pPr>
            <a:r>
              <a:rPr lang="en-US" sz="900" b="1" dirty="0">
                <a:solidFill>
                  <a:srgbClr val="000000"/>
                </a:solidFill>
              </a:rPr>
              <a:t>CUSTOMER SOLUTION</a:t>
            </a:r>
          </a:p>
        </p:txBody>
      </p:sp>
      <p:sp>
        <p:nvSpPr>
          <p:cNvPr id="21" name="Rectangle 57"/>
          <p:cNvSpPr/>
          <p:nvPr/>
        </p:nvSpPr>
        <p:spPr>
          <a:xfrm rot="5400000">
            <a:off x="4368620" y="2745630"/>
            <a:ext cx="1754121" cy="739909"/>
          </a:xfrm>
          <a:prstGeom prst="rect">
            <a:avLst/>
          </a:prstGeom>
          <a:solidFill>
            <a:srgbClr val="4BACC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rgbClr val="FFFFFF"/>
              </a:solidFill>
            </a:endParaRPr>
          </a:p>
        </p:txBody>
      </p:sp>
      <p:pic>
        <p:nvPicPr>
          <p:cNvPr id="2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577" y="915566"/>
            <a:ext cx="1121645" cy="379721"/>
          </a:xfrm>
          <a:prstGeom prst="rect">
            <a:avLst/>
          </a:prstGeom>
        </p:spPr>
      </p:pic>
      <p:sp>
        <p:nvSpPr>
          <p:cNvPr id="23" name="Rectangle 44"/>
          <p:cNvSpPr/>
          <p:nvPr/>
        </p:nvSpPr>
        <p:spPr>
          <a:xfrm>
            <a:off x="2314757" y="1514443"/>
            <a:ext cx="3300881" cy="724079"/>
          </a:xfrm>
          <a:prstGeom prst="rect">
            <a:avLst/>
          </a:prstGeom>
          <a:solidFill>
            <a:srgbClr val="4BACC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rgbClr val="FFFFFF"/>
              </a:solidFill>
            </a:endParaRPr>
          </a:p>
        </p:txBody>
      </p:sp>
      <p:sp>
        <p:nvSpPr>
          <p:cNvPr id="24" name="Rectangle 45"/>
          <p:cNvSpPr/>
          <p:nvPr/>
        </p:nvSpPr>
        <p:spPr>
          <a:xfrm>
            <a:off x="2314757" y="2272780"/>
            <a:ext cx="2521646" cy="724079"/>
          </a:xfrm>
          <a:prstGeom prst="rect">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rgbClr val="FFFFFF"/>
              </a:solidFill>
            </a:endParaRPr>
          </a:p>
        </p:txBody>
      </p:sp>
      <p:sp>
        <p:nvSpPr>
          <p:cNvPr id="25" name="Rectangle 46"/>
          <p:cNvSpPr/>
          <p:nvPr/>
        </p:nvSpPr>
        <p:spPr>
          <a:xfrm>
            <a:off x="2314757" y="3027205"/>
            <a:ext cx="2521646" cy="965440"/>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rgbClr val="FFFFFF"/>
              </a:solidFill>
            </a:endParaRPr>
          </a:p>
        </p:txBody>
      </p:sp>
      <p:sp>
        <p:nvSpPr>
          <p:cNvPr id="33" name="TextBox 54"/>
          <p:cNvSpPr txBox="1"/>
          <p:nvPr/>
        </p:nvSpPr>
        <p:spPr>
          <a:xfrm>
            <a:off x="2411760" y="3039896"/>
            <a:ext cx="492443" cy="942322"/>
          </a:xfrm>
          <a:prstGeom prst="rect">
            <a:avLst/>
          </a:prstGeom>
          <a:noFill/>
        </p:spPr>
        <p:txBody>
          <a:bodyPr vert="vert270" wrap="square" rtlCol="0" anchor="t">
            <a:spAutoFit/>
          </a:bodyPr>
          <a:lstStyle/>
          <a:p>
            <a:pPr algn="ctr" defTabSz="685800">
              <a:defRPr/>
            </a:pPr>
            <a:r>
              <a:rPr lang="en-US" sz="1000" b="1" dirty="0">
                <a:solidFill>
                  <a:schemeClr val="bg1"/>
                </a:solidFill>
              </a:rPr>
              <a:t>Open </a:t>
            </a:r>
            <a:r>
              <a:rPr lang="en-US" sz="1000" b="1" dirty="0" err="1">
                <a:solidFill>
                  <a:schemeClr val="bg1"/>
                </a:solidFill>
              </a:rPr>
              <a:t>Smartflex</a:t>
            </a:r>
            <a:endParaRPr lang="en-US" sz="1000" b="1" dirty="0">
              <a:solidFill>
                <a:schemeClr val="bg1"/>
              </a:solidFill>
            </a:endParaRPr>
          </a:p>
        </p:txBody>
      </p:sp>
      <p:sp>
        <p:nvSpPr>
          <p:cNvPr id="34" name="TextBox 55"/>
          <p:cNvSpPr txBox="1"/>
          <p:nvPr/>
        </p:nvSpPr>
        <p:spPr>
          <a:xfrm>
            <a:off x="2411760" y="2272780"/>
            <a:ext cx="492443" cy="724079"/>
          </a:xfrm>
          <a:prstGeom prst="rect">
            <a:avLst/>
          </a:prstGeom>
          <a:noFill/>
        </p:spPr>
        <p:txBody>
          <a:bodyPr vert="vert270" wrap="square" rtlCol="0" anchor="t">
            <a:spAutoFit/>
          </a:bodyPr>
          <a:lstStyle/>
          <a:p>
            <a:pPr algn="ctr" defTabSz="685800">
              <a:defRPr/>
            </a:pPr>
            <a:r>
              <a:rPr lang="en-US" sz="1000" b="1" dirty="0">
                <a:solidFill>
                  <a:schemeClr val="bg1"/>
                </a:solidFill>
              </a:rPr>
              <a:t>Industry Model</a:t>
            </a:r>
          </a:p>
        </p:txBody>
      </p:sp>
      <p:sp>
        <p:nvSpPr>
          <p:cNvPr id="35" name="TextBox 56"/>
          <p:cNvSpPr txBox="1"/>
          <p:nvPr/>
        </p:nvSpPr>
        <p:spPr>
          <a:xfrm>
            <a:off x="2411760" y="1514444"/>
            <a:ext cx="492443" cy="724078"/>
          </a:xfrm>
          <a:prstGeom prst="rect">
            <a:avLst/>
          </a:prstGeom>
          <a:noFill/>
        </p:spPr>
        <p:txBody>
          <a:bodyPr vert="vert270" wrap="square" rtlCol="0" anchor="t">
            <a:spAutoFit/>
          </a:bodyPr>
          <a:lstStyle/>
          <a:p>
            <a:pPr algn="ctr" defTabSz="685800">
              <a:defRPr/>
            </a:pPr>
            <a:r>
              <a:rPr lang="en-US" sz="1000" b="1" dirty="0">
                <a:solidFill>
                  <a:schemeClr val="bg1"/>
                </a:solidFill>
              </a:rPr>
              <a:t>Customer Domain</a:t>
            </a:r>
          </a:p>
        </p:txBody>
      </p:sp>
      <p:sp>
        <p:nvSpPr>
          <p:cNvPr id="36" name="TextBox 58"/>
          <p:cNvSpPr txBox="1"/>
          <p:nvPr/>
        </p:nvSpPr>
        <p:spPr>
          <a:xfrm>
            <a:off x="5220074" y="2832024"/>
            <a:ext cx="323165" cy="1083597"/>
          </a:xfrm>
          <a:prstGeom prst="rect">
            <a:avLst/>
          </a:prstGeom>
          <a:solidFill>
            <a:srgbClr val="7030A0"/>
          </a:solidFill>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vert="vert270" wrap="square" rtlCol="0">
            <a:spAutoFit/>
          </a:bodyPr>
          <a:lstStyle/>
          <a:p>
            <a:pPr algn="ctr" defTabSz="685800">
              <a:defRPr/>
            </a:pPr>
            <a:r>
              <a:rPr lang="en-US" sz="900" dirty="0">
                <a:solidFill>
                  <a:srgbClr val="FFFFFF"/>
                </a:solidFill>
              </a:rPr>
              <a:t>Development</a:t>
            </a:r>
          </a:p>
        </p:txBody>
      </p:sp>
      <p:sp>
        <p:nvSpPr>
          <p:cNvPr id="37" name="TextBox 59"/>
          <p:cNvSpPr txBox="1"/>
          <p:nvPr/>
        </p:nvSpPr>
        <p:spPr>
          <a:xfrm>
            <a:off x="5220072" y="1613997"/>
            <a:ext cx="323165" cy="1083597"/>
          </a:xfrm>
          <a:prstGeom prst="rect">
            <a:avLst/>
          </a:prstGeom>
          <a:solidFill>
            <a:srgbClr val="7030A0"/>
          </a:solidFill>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vert="vert270" wrap="square" rtlCol="0">
            <a:spAutoFit/>
          </a:bodyPr>
          <a:lstStyle/>
          <a:p>
            <a:pPr algn="ctr" defTabSz="685800">
              <a:defRPr/>
            </a:pPr>
            <a:r>
              <a:rPr lang="en-US" sz="900" dirty="0">
                <a:solidFill>
                  <a:srgbClr val="FFFFFF"/>
                </a:solidFill>
              </a:rPr>
              <a:t>Configuration</a:t>
            </a:r>
          </a:p>
        </p:txBody>
      </p:sp>
      <p:sp>
        <p:nvSpPr>
          <p:cNvPr id="38" name="TextBox 60"/>
          <p:cNvSpPr txBox="1"/>
          <p:nvPr/>
        </p:nvSpPr>
        <p:spPr>
          <a:xfrm>
            <a:off x="4868654" y="2270397"/>
            <a:ext cx="355418" cy="953175"/>
          </a:xfrm>
          <a:prstGeom prst="rect">
            <a:avLst/>
          </a:prstGeom>
          <a:noFill/>
        </p:spPr>
        <p:txBody>
          <a:bodyPr vert="vert270" wrap="square" rtlCol="0">
            <a:spAutoFit/>
          </a:bodyPr>
          <a:lstStyle/>
          <a:p>
            <a:pPr algn="ctr" defTabSz="685800">
              <a:lnSpc>
                <a:spcPts val="1500"/>
              </a:lnSpc>
              <a:defRPr/>
            </a:pPr>
            <a:r>
              <a:rPr lang="en-US" sz="900" b="1" dirty="0">
                <a:solidFill>
                  <a:schemeClr val="bg1"/>
                </a:solidFill>
              </a:rPr>
              <a:t>Customization</a:t>
            </a:r>
          </a:p>
        </p:txBody>
      </p:sp>
      <p:sp>
        <p:nvSpPr>
          <p:cNvPr id="39" name="Isosceles Triangle 61"/>
          <p:cNvSpPr/>
          <p:nvPr/>
        </p:nvSpPr>
        <p:spPr>
          <a:xfrm>
            <a:off x="2519614" y="1306252"/>
            <a:ext cx="3096023" cy="180582"/>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rgbClr val="FFFFFF"/>
              </a:solidFill>
            </a:endParaRPr>
          </a:p>
        </p:txBody>
      </p:sp>
      <p:sp>
        <p:nvSpPr>
          <p:cNvPr id="40" name="TextBox 62"/>
          <p:cNvSpPr txBox="1"/>
          <p:nvPr/>
        </p:nvSpPr>
        <p:spPr>
          <a:xfrm>
            <a:off x="924707" y="2457421"/>
            <a:ext cx="1002259" cy="369332"/>
          </a:xfrm>
          <a:prstGeom prst="rect">
            <a:avLst/>
          </a:prstGeom>
          <a:noFill/>
        </p:spPr>
        <p:txBody>
          <a:bodyPr wrap="square" rtlCol="0">
            <a:spAutoFit/>
          </a:bodyPr>
          <a:lstStyle/>
          <a:p>
            <a:pPr algn="r" defTabSz="685800">
              <a:defRPr/>
            </a:pPr>
            <a:r>
              <a:rPr lang="en-US" sz="900" b="1" dirty="0">
                <a:solidFill>
                  <a:srgbClr val="000000"/>
                </a:solidFill>
              </a:rPr>
              <a:t>INDUSTRY SOLUTION</a:t>
            </a:r>
          </a:p>
        </p:txBody>
      </p:sp>
      <p:sp>
        <p:nvSpPr>
          <p:cNvPr id="41" name="TextBox 63"/>
          <p:cNvSpPr txBox="1"/>
          <p:nvPr/>
        </p:nvSpPr>
        <p:spPr>
          <a:xfrm>
            <a:off x="909356" y="3326117"/>
            <a:ext cx="1002259" cy="369332"/>
          </a:xfrm>
          <a:prstGeom prst="rect">
            <a:avLst/>
          </a:prstGeom>
          <a:noFill/>
        </p:spPr>
        <p:txBody>
          <a:bodyPr wrap="square" rtlCol="0">
            <a:spAutoFit/>
          </a:bodyPr>
          <a:lstStyle/>
          <a:p>
            <a:pPr algn="r" defTabSz="685800">
              <a:defRPr/>
            </a:pPr>
            <a:r>
              <a:rPr lang="en-US" sz="900" b="1" dirty="0">
                <a:solidFill>
                  <a:srgbClr val="000000"/>
                </a:solidFill>
              </a:rPr>
              <a:t>CORE PLATFORM</a:t>
            </a:r>
          </a:p>
        </p:txBody>
      </p:sp>
      <p:sp>
        <p:nvSpPr>
          <p:cNvPr id="42" name="Isosceles Triangle 64"/>
          <p:cNvSpPr/>
          <p:nvPr/>
        </p:nvSpPr>
        <p:spPr>
          <a:xfrm rot="5400000">
            <a:off x="1804500" y="2562532"/>
            <a:ext cx="400733" cy="17506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rgbClr val="FFFFFF"/>
              </a:solidFill>
            </a:endParaRPr>
          </a:p>
        </p:txBody>
      </p:sp>
      <p:sp>
        <p:nvSpPr>
          <p:cNvPr id="43" name="Isosceles Triangle 65"/>
          <p:cNvSpPr/>
          <p:nvPr/>
        </p:nvSpPr>
        <p:spPr>
          <a:xfrm rot="5400000">
            <a:off x="1804500" y="3428464"/>
            <a:ext cx="400733" cy="17506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rgbClr val="FFFFFF"/>
              </a:solidFill>
            </a:endParaRPr>
          </a:p>
        </p:txBody>
      </p:sp>
      <p:sp>
        <p:nvSpPr>
          <p:cNvPr id="20" name="Isosceles Triangle 83"/>
          <p:cNvSpPr/>
          <p:nvPr/>
        </p:nvSpPr>
        <p:spPr>
          <a:xfrm rot="5400000">
            <a:off x="1794869" y="1813226"/>
            <a:ext cx="400733" cy="175063"/>
          </a:xfrm>
          <a:prstGeom prst="triangle">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685800">
              <a:defRPr/>
            </a:pPr>
            <a:endParaRPr lang="en-US" sz="900" dirty="0">
              <a:solidFill>
                <a:srgbClr val="FFFFFF"/>
              </a:solidFill>
            </a:endParaRPr>
          </a:p>
        </p:txBody>
      </p:sp>
      <p:sp>
        <p:nvSpPr>
          <p:cNvPr id="45" name="44 CuadroTexto"/>
          <p:cNvSpPr txBox="1"/>
          <p:nvPr/>
        </p:nvSpPr>
        <p:spPr>
          <a:xfrm>
            <a:off x="1804254" y="4515966"/>
            <a:ext cx="5535491" cy="369332"/>
          </a:xfrm>
          <a:prstGeom prst="rect">
            <a:avLst/>
          </a:prstGeom>
          <a:noFill/>
        </p:spPr>
        <p:txBody>
          <a:bodyPr wrap="none" rtlCol="0">
            <a:spAutoFit/>
          </a:bodyPr>
          <a:lstStyle/>
          <a:p>
            <a:pPr algn="ctr"/>
            <a:r>
              <a:rPr lang="en-US" dirty="0">
                <a:solidFill>
                  <a:schemeClr val="bg1"/>
                </a:solidFill>
              </a:rPr>
              <a:t>Flexibility through configuration, not customization</a:t>
            </a:r>
          </a:p>
        </p:txBody>
      </p:sp>
      <p:sp>
        <p:nvSpPr>
          <p:cNvPr id="46" name="45 Rectángulo"/>
          <p:cNvSpPr/>
          <p:nvPr/>
        </p:nvSpPr>
        <p:spPr>
          <a:xfrm>
            <a:off x="2904203" y="1575238"/>
            <a:ext cx="1883821" cy="2605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err="1"/>
              <a:t>Operation</a:t>
            </a:r>
            <a:r>
              <a:rPr lang="es-ES" sz="1200" dirty="0"/>
              <a:t> Data</a:t>
            </a:r>
          </a:p>
        </p:txBody>
      </p:sp>
      <p:sp>
        <p:nvSpPr>
          <p:cNvPr id="49" name="48 Rectángulo"/>
          <p:cNvSpPr/>
          <p:nvPr/>
        </p:nvSpPr>
        <p:spPr>
          <a:xfrm>
            <a:off x="2904203" y="1917623"/>
            <a:ext cx="1883821" cy="2605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Basic Data</a:t>
            </a:r>
          </a:p>
        </p:txBody>
      </p:sp>
      <p:sp>
        <p:nvSpPr>
          <p:cNvPr id="50" name="49 Rectángulo"/>
          <p:cNvSpPr/>
          <p:nvPr/>
        </p:nvSpPr>
        <p:spPr>
          <a:xfrm>
            <a:off x="2904203" y="2348479"/>
            <a:ext cx="1883821" cy="2605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Business Line </a:t>
            </a:r>
            <a:r>
              <a:rPr lang="es-ES" sz="1200" dirty="0" err="1"/>
              <a:t>Definition</a:t>
            </a:r>
            <a:endParaRPr lang="es-ES" sz="1200" dirty="0"/>
          </a:p>
        </p:txBody>
      </p:sp>
      <p:sp>
        <p:nvSpPr>
          <p:cNvPr id="51" name="50 Rectángulo"/>
          <p:cNvSpPr/>
          <p:nvPr/>
        </p:nvSpPr>
        <p:spPr>
          <a:xfrm>
            <a:off x="2904203" y="2690864"/>
            <a:ext cx="1883821" cy="2605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err="1"/>
              <a:t>Industry</a:t>
            </a:r>
            <a:r>
              <a:rPr lang="es-ES" sz="1200" dirty="0"/>
              <a:t> Data</a:t>
            </a:r>
          </a:p>
        </p:txBody>
      </p:sp>
      <p:sp>
        <p:nvSpPr>
          <p:cNvPr id="52" name="51 Rectángulo"/>
          <p:cNvSpPr/>
          <p:nvPr/>
        </p:nvSpPr>
        <p:spPr>
          <a:xfrm>
            <a:off x="2904203" y="3072118"/>
            <a:ext cx="1883821" cy="2605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a:t>
            </a:r>
            <a:r>
              <a:rPr lang="es-ES" sz="1200" dirty="0" err="1"/>
              <a:t>soft</a:t>
            </a:r>
            <a:r>
              <a:rPr lang="es-ES" sz="1200" dirty="0"/>
              <a:t>” </a:t>
            </a:r>
            <a:r>
              <a:rPr lang="es-ES" sz="1200" dirty="0" err="1"/>
              <a:t>Product</a:t>
            </a:r>
            <a:r>
              <a:rPr lang="es-ES" sz="1200" dirty="0"/>
              <a:t> </a:t>
            </a:r>
          </a:p>
        </p:txBody>
      </p:sp>
      <p:sp>
        <p:nvSpPr>
          <p:cNvPr id="53" name="52 Rectángulo"/>
          <p:cNvSpPr/>
          <p:nvPr/>
        </p:nvSpPr>
        <p:spPr>
          <a:xfrm>
            <a:off x="2904203" y="3378059"/>
            <a:ext cx="1883821" cy="2605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err="1"/>
              <a:t>Product</a:t>
            </a:r>
            <a:r>
              <a:rPr lang="es-ES" sz="1200" dirty="0"/>
              <a:t> Data</a:t>
            </a:r>
          </a:p>
        </p:txBody>
      </p:sp>
      <p:sp>
        <p:nvSpPr>
          <p:cNvPr id="54" name="53 Rectángulo"/>
          <p:cNvSpPr/>
          <p:nvPr/>
        </p:nvSpPr>
        <p:spPr>
          <a:xfrm>
            <a:off x="2904203" y="3684001"/>
            <a:ext cx="1883821" cy="2605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a:t>
            </a:r>
            <a:r>
              <a:rPr lang="es-ES" sz="1200" dirty="0" err="1"/>
              <a:t>hard</a:t>
            </a:r>
            <a:r>
              <a:rPr lang="es-ES" sz="1200" dirty="0"/>
              <a:t>” </a:t>
            </a:r>
            <a:r>
              <a:rPr lang="es-ES" sz="1200" dirty="0" err="1"/>
              <a:t>Product</a:t>
            </a:r>
            <a:endParaRPr lang="es-ES" sz="1200" dirty="0"/>
          </a:p>
        </p:txBody>
      </p:sp>
      <p:sp>
        <p:nvSpPr>
          <p:cNvPr id="55" name="54 Rectángulo"/>
          <p:cNvSpPr/>
          <p:nvPr/>
        </p:nvSpPr>
        <p:spPr>
          <a:xfrm>
            <a:off x="6509451" y="1514443"/>
            <a:ext cx="1590941" cy="306722"/>
          </a:xfrm>
          <a:prstGeom prst="rect">
            <a:avLst/>
          </a:prstGeom>
          <a:solidFill>
            <a:srgbClr val="173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1182">
              <a:lnSpc>
                <a:spcPct val="90000"/>
              </a:lnSpc>
              <a:spcBef>
                <a:spcPct val="0"/>
              </a:spcBef>
              <a:spcAft>
                <a:spcPct val="35000"/>
              </a:spcAft>
              <a:defRPr/>
            </a:pPr>
            <a:r>
              <a:rPr lang="en-US" sz="1100" b="1" dirty="0">
                <a:solidFill>
                  <a:srgbClr val="FFFFFF"/>
                </a:solidFill>
              </a:rPr>
              <a:t>Rule engines</a:t>
            </a:r>
          </a:p>
        </p:txBody>
      </p:sp>
      <p:sp>
        <p:nvSpPr>
          <p:cNvPr id="60" name="59 Rectángulo"/>
          <p:cNvSpPr/>
          <p:nvPr/>
        </p:nvSpPr>
        <p:spPr>
          <a:xfrm>
            <a:off x="6509451" y="2057313"/>
            <a:ext cx="1590941" cy="306722"/>
          </a:xfrm>
          <a:prstGeom prst="rect">
            <a:avLst/>
          </a:prstGeom>
          <a:solidFill>
            <a:srgbClr val="173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1182">
              <a:lnSpc>
                <a:spcPct val="90000"/>
              </a:lnSpc>
              <a:spcBef>
                <a:spcPct val="0"/>
              </a:spcBef>
              <a:spcAft>
                <a:spcPct val="35000"/>
              </a:spcAft>
              <a:defRPr/>
            </a:pPr>
            <a:r>
              <a:rPr lang="en-US" sz="1100" b="1" dirty="0">
                <a:solidFill>
                  <a:srgbClr val="FFFFFF"/>
                </a:solidFill>
              </a:rPr>
              <a:t>Rules Wizard Editor</a:t>
            </a:r>
          </a:p>
        </p:txBody>
      </p:sp>
      <p:sp>
        <p:nvSpPr>
          <p:cNvPr id="61" name="60 Rectángulo"/>
          <p:cNvSpPr/>
          <p:nvPr/>
        </p:nvSpPr>
        <p:spPr>
          <a:xfrm>
            <a:off x="6509451" y="2600183"/>
            <a:ext cx="1590941" cy="306722"/>
          </a:xfrm>
          <a:prstGeom prst="rect">
            <a:avLst/>
          </a:prstGeom>
          <a:solidFill>
            <a:srgbClr val="173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1182">
              <a:lnSpc>
                <a:spcPct val="90000"/>
              </a:lnSpc>
              <a:spcBef>
                <a:spcPct val="0"/>
              </a:spcBef>
              <a:spcAft>
                <a:spcPct val="35000"/>
              </a:spcAft>
              <a:defRPr/>
            </a:pPr>
            <a:r>
              <a:rPr lang="en-US" sz="1100" b="1" dirty="0">
                <a:solidFill>
                  <a:srgbClr val="FFFFFF"/>
                </a:solidFill>
              </a:rPr>
              <a:t>Contextual Libraries</a:t>
            </a:r>
          </a:p>
        </p:txBody>
      </p:sp>
      <p:sp>
        <p:nvSpPr>
          <p:cNvPr id="62" name="61 Rectángulo"/>
          <p:cNvSpPr/>
          <p:nvPr/>
        </p:nvSpPr>
        <p:spPr>
          <a:xfrm>
            <a:off x="6509451" y="3143053"/>
            <a:ext cx="1590941" cy="306722"/>
          </a:xfrm>
          <a:prstGeom prst="rect">
            <a:avLst/>
          </a:prstGeom>
          <a:solidFill>
            <a:srgbClr val="173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1182">
              <a:lnSpc>
                <a:spcPct val="90000"/>
              </a:lnSpc>
              <a:spcBef>
                <a:spcPct val="0"/>
              </a:spcBef>
              <a:spcAft>
                <a:spcPct val="35000"/>
              </a:spcAft>
              <a:defRPr/>
            </a:pPr>
            <a:r>
              <a:rPr lang="en-US" sz="1100" b="1" dirty="0">
                <a:solidFill>
                  <a:srgbClr val="FFFFFF"/>
                </a:solidFill>
              </a:rPr>
              <a:t>Workflow Engine </a:t>
            </a:r>
          </a:p>
        </p:txBody>
      </p:sp>
      <p:sp>
        <p:nvSpPr>
          <p:cNvPr id="63" name="62 Rectángulo"/>
          <p:cNvSpPr/>
          <p:nvPr/>
        </p:nvSpPr>
        <p:spPr>
          <a:xfrm>
            <a:off x="6509451" y="3685923"/>
            <a:ext cx="1590941" cy="306722"/>
          </a:xfrm>
          <a:prstGeom prst="rect">
            <a:avLst/>
          </a:prstGeom>
          <a:solidFill>
            <a:srgbClr val="173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1182">
              <a:lnSpc>
                <a:spcPct val="90000"/>
              </a:lnSpc>
              <a:spcBef>
                <a:spcPct val="0"/>
              </a:spcBef>
              <a:spcAft>
                <a:spcPct val="35000"/>
              </a:spcAft>
              <a:defRPr/>
            </a:pPr>
            <a:r>
              <a:rPr lang="en-US" sz="1100" b="1" dirty="0">
                <a:solidFill>
                  <a:srgbClr val="FFFFFF"/>
                </a:solidFill>
              </a:rPr>
              <a:t>Framework</a:t>
            </a:r>
          </a:p>
        </p:txBody>
      </p:sp>
      <p:cxnSp>
        <p:nvCxnSpPr>
          <p:cNvPr id="65" name="64 Conector angular"/>
          <p:cNvCxnSpPr>
            <a:stCxn id="55" idx="1"/>
            <a:endCxn id="63" idx="1"/>
          </p:cNvCxnSpPr>
          <p:nvPr/>
        </p:nvCxnSpPr>
        <p:spPr>
          <a:xfrm rot="10800000" flipV="1">
            <a:off x="6509451" y="1667804"/>
            <a:ext cx="12700" cy="2171480"/>
          </a:xfrm>
          <a:prstGeom prst="bentConnector3">
            <a:avLst>
              <a:gd name="adj1" fmla="val 3425000"/>
            </a:avLst>
          </a:prstGeom>
          <a:ln>
            <a:solidFill>
              <a:srgbClr val="173456"/>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a:stCxn id="60" idx="1"/>
          </p:cNvCxnSpPr>
          <p:nvPr/>
        </p:nvCxnSpPr>
        <p:spPr>
          <a:xfrm flipH="1">
            <a:off x="6084168" y="2210674"/>
            <a:ext cx="425283" cy="0"/>
          </a:xfrm>
          <a:prstGeom prst="line">
            <a:avLst/>
          </a:prstGeom>
          <a:ln>
            <a:solidFill>
              <a:srgbClr val="173456"/>
            </a:solidFill>
          </a:ln>
        </p:spPr>
        <p:style>
          <a:lnRef idx="1">
            <a:schemeClr val="accent1"/>
          </a:lnRef>
          <a:fillRef idx="0">
            <a:schemeClr val="accent1"/>
          </a:fillRef>
          <a:effectRef idx="0">
            <a:schemeClr val="accent1"/>
          </a:effectRef>
          <a:fontRef idx="minor">
            <a:schemeClr val="tx1"/>
          </a:fontRef>
        </p:style>
      </p:cxnSp>
      <p:cxnSp>
        <p:nvCxnSpPr>
          <p:cNvPr id="73" name="72 Conector recto"/>
          <p:cNvCxnSpPr/>
          <p:nvPr/>
        </p:nvCxnSpPr>
        <p:spPr>
          <a:xfrm flipH="1">
            <a:off x="5615638" y="2753544"/>
            <a:ext cx="893814" cy="0"/>
          </a:xfrm>
          <a:prstGeom prst="line">
            <a:avLst/>
          </a:prstGeom>
          <a:ln>
            <a:solidFill>
              <a:srgbClr val="173456"/>
            </a:solidFill>
          </a:ln>
        </p:spPr>
        <p:style>
          <a:lnRef idx="1">
            <a:schemeClr val="accent1"/>
          </a:lnRef>
          <a:fillRef idx="0">
            <a:schemeClr val="accent1"/>
          </a:fillRef>
          <a:effectRef idx="0">
            <a:schemeClr val="accent1"/>
          </a:effectRef>
          <a:fontRef idx="minor">
            <a:schemeClr val="tx1"/>
          </a:fontRef>
        </p:style>
      </p:cxnSp>
      <p:cxnSp>
        <p:nvCxnSpPr>
          <p:cNvPr id="75" name="74 Conector recto"/>
          <p:cNvCxnSpPr/>
          <p:nvPr/>
        </p:nvCxnSpPr>
        <p:spPr>
          <a:xfrm flipH="1">
            <a:off x="6084168" y="3296414"/>
            <a:ext cx="425283" cy="0"/>
          </a:xfrm>
          <a:prstGeom prst="line">
            <a:avLst/>
          </a:prstGeom>
          <a:ln>
            <a:solidFill>
              <a:srgbClr val="1734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8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Arquitectura de Integración de Open Smartflex</a:t>
            </a:r>
          </a:p>
        </p:txBody>
      </p:sp>
      <p:sp>
        <p:nvSpPr>
          <p:cNvPr id="45" name="44 CuadroTexto"/>
          <p:cNvSpPr txBox="1"/>
          <p:nvPr/>
        </p:nvSpPr>
        <p:spPr>
          <a:xfrm>
            <a:off x="1804255" y="4500850"/>
            <a:ext cx="5535491" cy="369332"/>
          </a:xfrm>
          <a:prstGeom prst="rect">
            <a:avLst/>
          </a:prstGeom>
          <a:noFill/>
        </p:spPr>
        <p:txBody>
          <a:bodyPr wrap="none" rtlCol="0">
            <a:spAutoFit/>
          </a:bodyPr>
          <a:lstStyle/>
          <a:p>
            <a:pPr algn="ctr"/>
            <a:r>
              <a:rPr lang="en-US" dirty="0">
                <a:solidFill>
                  <a:schemeClr val="bg1"/>
                </a:solidFill>
              </a:rPr>
              <a:t>Out-of-the-box designed for seamless integration.</a:t>
            </a:r>
          </a:p>
        </p:txBody>
      </p:sp>
      <p:grpSp>
        <p:nvGrpSpPr>
          <p:cNvPr id="47" name="Group 1">
            <a:extLst>
              <a:ext uri="{FF2B5EF4-FFF2-40B4-BE49-F238E27FC236}">
                <a16:creationId xmlns:a16="http://schemas.microsoft.com/office/drawing/2014/main" xmlns="" id="{718281FD-E87D-4A74-97B1-2734FE47C405}"/>
              </a:ext>
            </a:extLst>
          </p:cNvPr>
          <p:cNvGrpSpPr/>
          <p:nvPr/>
        </p:nvGrpSpPr>
        <p:grpSpPr>
          <a:xfrm>
            <a:off x="539552" y="1190306"/>
            <a:ext cx="7818019" cy="3024336"/>
            <a:chOff x="667477" y="938836"/>
            <a:chExt cx="7818019" cy="3024336"/>
          </a:xfrm>
        </p:grpSpPr>
        <p:sp>
          <p:nvSpPr>
            <p:cNvPr id="48" name="Rectangle 3"/>
            <p:cNvSpPr/>
            <p:nvPr/>
          </p:nvSpPr>
          <p:spPr>
            <a:xfrm>
              <a:off x="667477" y="938836"/>
              <a:ext cx="3826565" cy="3024336"/>
            </a:xfrm>
            <a:prstGeom prst="rect">
              <a:avLst/>
            </a:prstGeom>
            <a:solidFill>
              <a:schemeClr val="bg1"/>
            </a:solidFill>
            <a:ln>
              <a:solidFill>
                <a:srgbClr val="19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srgbClr val="FFFFFF"/>
                </a:solidFill>
              </a:endParaRPr>
            </a:p>
          </p:txBody>
        </p:sp>
        <p:pic>
          <p:nvPicPr>
            <p:cNvPr id="56" name="Picture 2"/>
            <p:cNvPicPr>
              <a:picLocks noChangeAspect="1"/>
            </p:cNvPicPr>
            <p:nvPr/>
          </p:nvPicPr>
          <p:blipFill>
            <a:blip r:embed="rId2"/>
            <a:stretch>
              <a:fillRect/>
            </a:stretch>
          </p:blipFill>
          <p:spPr>
            <a:xfrm>
              <a:off x="843427" y="1107591"/>
              <a:ext cx="3492929" cy="2698273"/>
            </a:xfrm>
            <a:prstGeom prst="rect">
              <a:avLst/>
            </a:prstGeom>
          </p:spPr>
        </p:pic>
        <p:sp>
          <p:nvSpPr>
            <p:cNvPr id="57" name="Rectangle 6"/>
            <p:cNvSpPr/>
            <p:nvPr/>
          </p:nvSpPr>
          <p:spPr>
            <a:xfrm>
              <a:off x="4494450" y="938836"/>
              <a:ext cx="3991046" cy="3024336"/>
            </a:xfrm>
            <a:prstGeom prst="rect">
              <a:avLst/>
            </a:prstGeom>
            <a:ln>
              <a:solidFill>
                <a:srgbClr val="192D57"/>
              </a:solidFill>
            </a:ln>
          </p:spPr>
          <p:txBody>
            <a:bodyPr wrap="square" anchor="ctr">
              <a:noAutofit/>
            </a:bodyPr>
            <a:lstStyle/>
            <a:p>
              <a:pPr marL="137156" indent="-137156" defTabSz="685783"/>
              <a:r>
                <a:rPr lang="en-US" sz="1425" b="1" dirty="0" err="1">
                  <a:solidFill>
                    <a:srgbClr val="192D57"/>
                  </a:solidFill>
                  <a:ea typeface="Calibri" panose="020F0502020204030204" pitchFamily="34" charset="0"/>
                </a:rPr>
                <a:t>Características</a:t>
              </a:r>
              <a:r>
                <a:rPr lang="en-US" sz="1425" b="1" dirty="0">
                  <a:solidFill>
                    <a:srgbClr val="192D57"/>
                  </a:solidFill>
                  <a:ea typeface="Calibri" panose="020F0502020204030204" pitchFamily="34" charset="0"/>
                </a:rPr>
                <a:t> </a:t>
              </a:r>
              <a:r>
                <a:rPr lang="en-US" sz="1425" b="1" dirty="0" err="1">
                  <a:solidFill>
                    <a:srgbClr val="192D57"/>
                  </a:solidFill>
                  <a:ea typeface="Calibri" panose="020F0502020204030204" pitchFamily="34" charset="0"/>
                </a:rPr>
                <a:t>principales</a:t>
              </a:r>
              <a:r>
                <a:rPr lang="en-US" sz="1425" b="1" dirty="0">
                  <a:solidFill>
                    <a:srgbClr val="192D57"/>
                  </a:solidFill>
                  <a:ea typeface="Calibri" panose="020F0502020204030204" pitchFamily="34" charset="0"/>
                </a:rPr>
                <a:t>:</a:t>
              </a:r>
            </a:p>
            <a:p>
              <a:pPr marL="137156" indent="-137156" defTabSz="685783"/>
              <a:endParaRPr lang="en-US" sz="1350" b="1" dirty="0">
                <a:solidFill>
                  <a:srgbClr val="192D57"/>
                </a:solidFill>
                <a:ea typeface="Calibri" panose="020F0502020204030204" pitchFamily="34" charset="0"/>
              </a:endParaRPr>
            </a:p>
            <a:p>
              <a:pPr marL="214308" indent="-214308" defTabSz="685783">
                <a:buFont typeface="Wingdings" panose="05000000000000000000" pitchFamily="2" charset="2"/>
                <a:buChar char="ü"/>
              </a:pPr>
              <a:r>
                <a:rPr lang="en-US" sz="1125" b="1" dirty="0" err="1">
                  <a:solidFill>
                    <a:srgbClr val="192D57"/>
                  </a:solidFill>
                  <a:ea typeface="Calibri" panose="020F0502020204030204" pitchFamily="34" charset="0"/>
                </a:rPr>
                <a:t>Integración</a:t>
              </a:r>
              <a:r>
                <a:rPr lang="en-US" sz="1125" b="1" dirty="0">
                  <a:solidFill>
                    <a:srgbClr val="192D57"/>
                  </a:solidFill>
                  <a:ea typeface="Calibri" panose="020F0502020204030204" pitchFamily="34" charset="0"/>
                </a:rPr>
                <a:t> </a:t>
              </a:r>
              <a:r>
                <a:rPr lang="en-US" sz="1125" b="1" dirty="0" err="1">
                  <a:solidFill>
                    <a:srgbClr val="192D57"/>
                  </a:solidFill>
                  <a:ea typeface="Calibri" panose="020F0502020204030204" pitchFamily="34" charset="0"/>
                </a:rPr>
                <a:t>financiera</a:t>
              </a:r>
              <a:endParaRPr lang="en-US" sz="1125" b="1" dirty="0">
                <a:solidFill>
                  <a:srgbClr val="192D57"/>
                </a:solidFill>
                <a:ea typeface="Calibri" panose="020F0502020204030204" pitchFamily="34" charset="0"/>
              </a:endParaRPr>
            </a:p>
            <a:p>
              <a:pPr marL="557199" lvl="1" indent="-214308" defTabSz="685783">
                <a:buFontTx/>
                <a:buChar char="‒"/>
              </a:pPr>
              <a:r>
                <a:rPr lang="en-US" sz="900" dirty="0">
                  <a:solidFill>
                    <a:srgbClr val="192D57"/>
                  </a:solidFill>
                  <a:ea typeface="Calibri" panose="020F0502020204030204" pitchFamily="34" charset="0"/>
                </a:rPr>
                <a:t>Interface ERP </a:t>
              </a:r>
              <a:r>
                <a:rPr lang="en-US" sz="900" dirty="0" err="1">
                  <a:solidFill>
                    <a:srgbClr val="192D57"/>
                  </a:solidFill>
                  <a:ea typeface="Calibri" panose="020F0502020204030204" pitchFamily="34" charset="0"/>
                </a:rPr>
                <a:t>estandarizada</a:t>
              </a:r>
              <a:r>
                <a:rPr lang="en-US" sz="900" dirty="0">
                  <a:solidFill>
                    <a:srgbClr val="192D57"/>
                  </a:solidFill>
                  <a:ea typeface="Calibri" panose="020F0502020204030204" pitchFamily="34" charset="0"/>
                </a:rPr>
                <a:t> y configurable</a:t>
              </a:r>
            </a:p>
            <a:p>
              <a:pPr marL="557199" lvl="1" indent="-214308" defTabSz="685783">
                <a:buFontTx/>
                <a:buChar char="‒"/>
              </a:pPr>
              <a:r>
                <a:rPr lang="en-US" sz="900" dirty="0">
                  <a:solidFill>
                    <a:srgbClr val="192D57"/>
                  </a:solidFill>
                  <a:ea typeface="Calibri" panose="020F0502020204030204" pitchFamily="34" charset="0"/>
                </a:rPr>
                <a:t>60% de </a:t>
              </a:r>
              <a:r>
                <a:rPr lang="en-US" sz="900" dirty="0" err="1">
                  <a:solidFill>
                    <a:srgbClr val="192D57"/>
                  </a:solidFill>
                  <a:ea typeface="Calibri" panose="020F0502020204030204" pitchFamily="34" charset="0"/>
                </a:rPr>
                <a:t>los</a:t>
              </a:r>
              <a:r>
                <a:rPr lang="en-US" sz="900" dirty="0">
                  <a:solidFill>
                    <a:srgbClr val="192D57"/>
                  </a:solidFill>
                  <a:ea typeface="Calibri" panose="020F0502020204030204" pitchFamily="34" charset="0"/>
                </a:rPr>
                <a:t> </a:t>
              </a:r>
              <a:r>
                <a:rPr lang="en-US" sz="900" dirty="0" err="1">
                  <a:solidFill>
                    <a:srgbClr val="192D57"/>
                  </a:solidFill>
                  <a:ea typeface="Calibri" panose="020F0502020204030204" pitchFamily="34" charset="0"/>
                </a:rPr>
                <a:t>proyectos</a:t>
              </a:r>
              <a:r>
                <a:rPr lang="en-US" sz="900" dirty="0">
                  <a:solidFill>
                    <a:srgbClr val="192D57"/>
                  </a:solidFill>
                  <a:ea typeface="Calibri" panose="020F0502020204030204" pitchFamily="34" charset="0"/>
                </a:rPr>
                <a:t> </a:t>
              </a:r>
              <a:r>
                <a:rPr lang="en-US" sz="900" dirty="0" err="1">
                  <a:solidFill>
                    <a:srgbClr val="192D57"/>
                  </a:solidFill>
                  <a:ea typeface="Calibri" panose="020F0502020204030204" pitchFamily="34" charset="0"/>
                </a:rPr>
                <a:t>integrados</a:t>
              </a:r>
              <a:r>
                <a:rPr lang="en-US" sz="900" dirty="0">
                  <a:solidFill>
                    <a:srgbClr val="192D57"/>
                  </a:solidFill>
                  <a:ea typeface="Calibri" panose="020F0502020204030204" pitchFamily="34" charset="0"/>
                </a:rPr>
                <a:t> con ERPs de SAP, Oracle &amp; MSFT </a:t>
              </a:r>
            </a:p>
            <a:p>
              <a:pPr marL="557199" lvl="1" indent="-214308" defTabSz="685783">
                <a:buFontTx/>
                <a:buChar char="‒"/>
              </a:pPr>
              <a:r>
                <a:rPr lang="en-US" sz="900" dirty="0" err="1">
                  <a:solidFill>
                    <a:srgbClr val="192D57"/>
                  </a:solidFill>
                  <a:ea typeface="Calibri" panose="020F0502020204030204" pitchFamily="34" charset="0"/>
                </a:rPr>
                <a:t>También</a:t>
              </a:r>
              <a:r>
                <a:rPr lang="en-US" sz="900" dirty="0">
                  <a:solidFill>
                    <a:srgbClr val="192D57"/>
                  </a:solidFill>
                  <a:ea typeface="Calibri" panose="020F0502020204030204" pitchFamily="34" charset="0"/>
                </a:rPr>
                <a:t> se </a:t>
              </a:r>
              <a:r>
                <a:rPr lang="en-US" sz="900" dirty="0" err="1">
                  <a:solidFill>
                    <a:srgbClr val="192D57"/>
                  </a:solidFill>
                  <a:ea typeface="Calibri" panose="020F0502020204030204" pitchFamily="34" charset="0"/>
                </a:rPr>
                <a:t>conecta</a:t>
              </a:r>
              <a:r>
                <a:rPr lang="en-US" sz="900" dirty="0">
                  <a:solidFill>
                    <a:srgbClr val="192D57"/>
                  </a:solidFill>
                  <a:ea typeface="Calibri" panose="020F0502020204030204" pitchFamily="34" charset="0"/>
                </a:rPr>
                <a:t> con </a:t>
              </a:r>
              <a:r>
                <a:rPr lang="en-US" sz="900" dirty="0" err="1">
                  <a:solidFill>
                    <a:srgbClr val="192D57"/>
                  </a:solidFill>
                  <a:ea typeface="Calibri" panose="020F0502020204030204" pitchFamily="34" charset="0"/>
                </a:rPr>
                <a:t>otros</a:t>
              </a:r>
              <a:r>
                <a:rPr lang="en-US" sz="900" dirty="0">
                  <a:solidFill>
                    <a:srgbClr val="192D57"/>
                  </a:solidFill>
                  <a:ea typeface="Calibri" panose="020F0502020204030204" pitchFamily="34" charset="0"/>
                </a:rPr>
                <a:t> </a:t>
              </a:r>
              <a:r>
                <a:rPr lang="en-US" sz="900" dirty="0" err="1">
                  <a:solidFill>
                    <a:srgbClr val="192D57"/>
                  </a:solidFill>
                  <a:ea typeface="Calibri" panose="020F0502020204030204" pitchFamily="34" charset="0"/>
                </a:rPr>
                <a:t>sistemas</a:t>
              </a:r>
              <a:r>
                <a:rPr lang="en-US" sz="900" dirty="0">
                  <a:solidFill>
                    <a:srgbClr val="192D57"/>
                  </a:solidFill>
                  <a:ea typeface="Calibri" panose="020F0502020204030204" pitchFamily="34" charset="0"/>
                </a:rPr>
                <a:t> de </a:t>
              </a:r>
              <a:r>
                <a:rPr lang="en-US" sz="900" dirty="0" err="1">
                  <a:solidFill>
                    <a:srgbClr val="192D57"/>
                  </a:solidFill>
                  <a:ea typeface="Calibri" panose="020F0502020204030204" pitchFamily="34" charset="0"/>
                </a:rPr>
                <a:t>contabilidad</a:t>
              </a:r>
              <a:endParaRPr lang="en-US" sz="900" dirty="0">
                <a:solidFill>
                  <a:srgbClr val="192D57"/>
                </a:solidFill>
                <a:ea typeface="Calibri" panose="020F0502020204030204" pitchFamily="34" charset="0"/>
              </a:endParaRPr>
            </a:p>
            <a:p>
              <a:pPr marL="557199" lvl="1" indent="-214308" defTabSz="685783">
                <a:buFont typeface="Arial" panose="020B0604020202020204" pitchFamily="34" charset="0"/>
                <a:buChar char="•"/>
              </a:pPr>
              <a:endParaRPr lang="en-US" sz="900" dirty="0">
                <a:solidFill>
                  <a:srgbClr val="192D57"/>
                </a:solidFill>
                <a:ea typeface="Calibri" panose="020F0502020204030204" pitchFamily="34" charset="0"/>
              </a:endParaRPr>
            </a:p>
            <a:p>
              <a:pPr marL="214308" indent="-214308" defTabSz="685783">
                <a:buFont typeface="Wingdings" panose="05000000000000000000" pitchFamily="2" charset="2"/>
                <a:buChar char="ü"/>
              </a:pPr>
              <a:r>
                <a:rPr lang="en-US" sz="1125" b="1" dirty="0">
                  <a:solidFill>
                    <a:srgbClr val="192D57"/>
                  </a:solidFill>
                  <a:ea typeface="Calibri" panose="020F0502020204030204" pitchFamily="34" charset="0"/>
                </a:rPr>
                <a:t>Payment Gateway integration</a:t>
              </a:r>
            </a:p>
            <a:p>
              <a:pPr marL="557199" lvl="1" indent="-214308" defTabSz="685783">
                <a:buFontTx/>
                <a:buChar char="‒"/>
              </a:pPr>
              <a:r>
                <a:rPr lang="en-US" sz="900" dirty="0">
                  <a:solidFill>
                    <a:srgbClr val="192D57"/>
                  </a:solidFill>
                  <a:ea typeface="Calibri" panose="020F0502020204030204" pitchFamily="34" charset="0"/>
                </a:rPr>
                <a:t>Bill payments with multiple channels</a:t>
              </a:r>
            </a:p>
            <a:p>
              <a:pPr marL="557199" lvl="1" indent="-214308" defTabSz="685783">
                <a:buFontTx/>
                <a:buChar char="‒"/>
              </a:pPr>
              <a:r>
                <a:rPr lang="en-US" sz="900" dirty="0" err="1">
                  <a:solidFill>
                    <a:srgbClr val="192D57"/>
                  </a:solidFill>
                  <a:ea typeface="Calibri" panose="020F0502020204030204" pitchFamily="34" charset="0"/>
                </a:rPr>
                <a:t>Integrado</a:t>
              </a:r>
              <a:r>
                <a:rPr lang="en-US" sz="900" dirty="0">
                  <a:solidFill>
                    <a:srgbClr val="192D57"/>
                  </a:solidFill>
                  <a:ea typeface="Calibri" panose="020F0502020204030204" pitchFamily="34" charset="0"/>
                </a:rPr>
                <a:t> al portal de </a:t>
              </a:r>
              <a:r>
                <a:rPr lang="en-US" sz="900" dirty="0" err="1">
                  <a:solidFill>
                    <a:srgbClr val="192D57"/>
                  </a:solidFill>
                  <a:ea typeface="Calibri" panose="020F0502020204030204" pitchFamily="34" charset="0"/>
                </a:rPr>
                <a:t>autoservicio</a:t>
              </a:r>
              <a:r>
                <a:rPr lang="en-US" sz="900" dirty="0">
                  <a:solidFill>
                    <a:srgbClr val="192D57"/>
                  </a:solidFill>
                  <a:ea typeface="Calibri" panose="020F0502020204030204" pitchFamily="34" charset="0"/>
                </a:rPr>
                <a:t> to self-service portal</a:t>
              </a:r>
            </a:p>
            <a:p>
              <a:pPr marL="214308" indent="-214308" defTabSz="685783">
                <a:buFont typeface="Wingdings" panose="05000000000000000000" pitchFamily="2" charset="2"/>
                <a:buChar char="ü"/>
              </a:pPr>
              <a:endParaRPr lang="en-US" sz="900" dirty="0">
                <a:solidFill>
                  <a:srgbClr val="192D57"/>
                </a:solidFill>
                <a:ea typeface="Calibri" panose="020F0502020204030204" pitchFamily="34" charset="0"/>
              </a:endParaRPr>
            </a:p>
            <a:p>
              <a:pPr marL="214308" indent="-214308" defTabSz="685783">
                <a:buFont typeface="Wingdings" panose="05000000000000000000" pitchFamily="2" charset="2"/>
                <a:buChar char="ü"/>
              </a:pPr>
              <a:r>
                <a:rPr lang="en-US" sz="1125" b="1" dirty="0">
                  <a:solidFill>
                    <a:srgbClr val="192D57"/>
                  </a:solidFill>
                  <a:ea typeface="Calibri" panose="020F0502020204030204" pitchFamily="34" charset="0"/>
                </a:rPr>
                <a:t>Out-of-the-Box integration</a:t>
              </a:r>
            </a:p>
            <a:p>
              <a:pPr marL="557199" lvl="1" indent="-214308" defTabSz="685783">
                <a:buFontTx/>
                <a:buChar char="‒"/>
              </a:pPr>
              <a:r>
                <a:rPr lang="en-US" sz="900" dirty="0">
                  <a:solidFill>
                    <a:srgbClr val="192D57"/>
                  </a:solidFill>
                  <a:ea typeface="Calibri" panose="020F0502020204030204" pitchFamily="34" charset="0"/>
                </a:rPr>
                <a:t>APIs 366</a:t>
              </a:r>
            </a:p>
            <a:p>
              <a:pPr marL="557199" lvl="1" indent="-214308" defTabSz="685783">
                <a:buFontTx/>
                <a:buChar char="‒"/>
              </a:pPr>
              <a:r>
                <a:rPr lang="en-US" sz="900" dirty="0">
                  <a:solidFill>
                    <a:srgbClr val="192D57"/>
                  </a:solidFill>
                  <a:ea typeface="Calibri" panose="020F0502020204030204" pitchFamily="34" charset="0"/>
                </a:rPr>
                <a:t>24 EAI Plug-Ins</a:t>
              </a:r>
            </a:p>
          </p:txBody>
        </p:sp>
        <p:sp>
          <p:nvSpPr>
            <p:cNvPr id="58" name="TextBox 4"/>
            <p:cNvSpPr txBox="1"/>
            <p:nvPr/>
          </p:nvSpPr>
          <p:spPr>
            <a:xfrm>
              <a:off x="2863286" y="3382962"/>
              <a:ext cx="870514" cy="438582"/>
            </a:xfrm>
            <a:prstGeom prst="rect">
              <a:avLst/>
            </a:prstGeom>
            <a:solidFill>
              <a:schemeClr val="bg1"/>
            </a:solidFill>
          </p:spPr>
          <p:txBody>
            <a:bodyPr wrap="square" rtlCol="0">
              <a:spAutoFit/>
            </a:bodyPr>
            <a:lstStyle/>
            <a:p>
              <a:pPr algn="ctr" defTabSz="685783"/>
              <a:r>
                <a:rPr lang="en-US" sz="750" dirty="0">
                  <a:solidFill>
                    <a:srgbClr val="1C1C1C"/>
                  </a:solidFill>
                </a:rPr>
                <a:t>System integration layer (optional)</a:t>
              </a:r>
            </a:p>
          </p:txBody>
        </p:sp>
        <p:sp>
          <p:nvSpPr>
            <p:cNvPr id="59" name="TextBox 8"/>
            <p:cNvSpPr txBox="1"/>
            <p:nvPr/>
          </p:nvSpPr>
          <p:spPr>
            <a:xfrm>
              <a:off x="1251492" y="3433711"/>
              <a:ext cx="1091838" cy="207749"/>
            </a:xfrm>
            <a:prstGeom prst="rect">
              <a:avLst/>
            </a:prstGeom>
            <a:solidFill>
              <a:schemeClr val="bg1"/>
            </a:solidFill>
          </p:spPr>
          <p:txBody>
            <a:bodyPr wrap="square" rtlCol="0">
              <a:spAutoFit/>
            </a:bodyPr>
            <a:lstStyle/>
            <a:p>
              <a:pPr algn="ctr" defTabSz="685783"/>
              <a:r>
                <a:rPr lang="es-CO" sz="750" dirty="0">
                  <a:solidFill>
                    <a:srgbClr val="1C1C1C"/>
                  </a:solidFill>
                </a:rPr>
                <a:t>Open Smartflex</a:t>
              </a:r>
            </a:p>
          </p:txBody>
        </p:sp>
      </p:grpSp>
      <p:sp>
        <p:nvSpPr>
          <p:cNvPr id="64" name="TextBox 9">
            <a:extLst>
              <a:ext uri="{FF2B5EF4-FFF2-40B4-BE49-F238E27FC236}">
                <a16:creationId xmlns:a16="http://schemas.microsoft.com/office/drawing/2014/main" xmlns="" id="{A69B3A91-F014-499E-8AC4-7EADB22196D1}"/>
              </a:ext>
            </a:extLst>
          </p:cNvPr>
          <p:cNvSpPr txBox="1"/>
          <p:nvPr/>
        </p:nvSpPr>
        <p:spPr>
          <a:xfrm rot="5400000">
            <a:off x="115072" y="2457615"/>
            <a:ext cx="1800004" cy="300082"/>
          </a:xfrm>
          <a:prstGeom prst="rect">
            <a:avLst/>
          </a:prstGeom>
          <a:solidFill>
            <a:schemeClr val="bg1"/>
          </a:solidFill>
        </p:spPr>
        <p:txBody>
          <a:bodyPr wrap="square" rtlCol="0">
            <a:spAutoFit/>
          </a:bodyPr>
          <a:lstStyle/>
          <a:p>
            <a:pPr algn="ctr" defTabSz="685783"/>
            <a:r>
              <a:rPr lang="en-US" sz="1350" dirty="0">
                <a:solidFill>
                  <a:srgbClr val="1C1C1C"/>
                </a:solidFill>
              </a:rPr>
              <a:t>Business Services</a:t>
            </a:r>
          </a:p>
        </p:txBody>
      </p:sp>
    </p:spTree>
    <p:extLst>
      <p:ext uri="{BB962C8B-B14F-4D97-AF65-F5344CB8AC3E}">
        <p14:creationId xmlns:p14="http://schemas.microsoft.com/office/powerpoint/2010/main" val="31248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Arquitectura Técnica</a:t>
            </a:r>
          </a:p>
        </p:txBody>
      </p:sp>
      <p:pic>
        <p:nvPicPr>
          <p:cNvPr id="3" name="Imagen 4">
            <a:extLst>
              <a:ext uri="{FF2B5EF4-FFF2-40B4-BE49-F238E27FC236}">
                <a16:creationId xmlns:a16="http://schemas.microsoft.com/office/drawing/2014/main" xmlns="" id="{DC1F2B47-F63D-4C61-A226-1F1E70536F7E}"/>
              </a:ext>
            </a:extLst>
          </p:cNvPr>
          <p:cNvPicPr/>
          <p:nvPr/>
        </p:nvPicPr>
        <p:blipFill>
          <a:blip r:embed="rId2" cstate="print"/>
          <a:stretch>
            <a:fillRect/>
          </a:stretch>
        </p:blipFill>
        <p:spPr>
          <a:xfrm>
            <a:off x="1907704" y="1275606"/>
            <a:ext cx="5040560" cy="3507892"/>
          </a:xfrm>
          <a:prstGeom prst="rect">
            <a:avLst/>
          </a:prstGeom>
        </p:spPr>
      </p:pic>
    </p:spTree>
    <p:extLst>
      <p:ext uri="{BB962C8B-B14F-4D97-AF65-F5344CB8AC3E}">
        <p14:creationId xmlns:p14="http://schemas.microsoft.com/office/powerpoint/2010/main" val="28238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371951"/>
            <a:ext cx="6840760" cy="576064"/>
          </a:xfrm>
        </p:spPr>
        <p:txBody>
          <a:bodyPr/>
          <a:lstStyle/>
          <a:p>
            <a:r>
              <a:rPr lang="es-ES" dirty="0"/>
              <a:t>Indicadores clave de la compañía</a:t>
            </a:r>
          </a:p>
        </p:txBody>
      </p:sp>
      <p:graphicFrame>
        <p:nvGraphicFramePr>
          <p:cNvPr id="3" name="Chart 6">
            <a:extLst>
              <a:ext uri="{FF2B5EF4-FFF2-40B4-BE49-F238E27FC236}">
                <a16:creationId xmlns:a16="http://schemas.microsoft.com/office/drawing/2014/main" xmlns="" id="{C5B0B3CA-7429-4BFF-B91F-6E763614D22A}"/>
              </a:ext>
            </a:extLst>
          </p:cNvPr>
          <p:cNvGraphicFramePr/>
          <p:nvPr>
            <p:extLst>
              <p:ext uri="{D42A27DB-BD31-4B8C-83A1-F6EECF244321}">
                <p14:modId xmlns:p14="http://schemas.microsoft.com/office/powerpoint/2010/main" val="3774308542"/>
              </p:ext>
            </p:extLst>
          </p:nvPr>
        </p:nvGraphicFramePr>
        <p:xfrm>
          <a:off x="337423" y="421172"/>
          <a:ext cx="2317790" cy="16740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7">
            <a:extLst>
              <a:ext uri="{FF2B5EF4-FFF2-40B4-BE49-F238E27FC236}">
                <a16:creationId xmlns:a16="http://schemas.microsoft.com/office/drawing/2014/main" xmlns="" id="{DD728752-80B6-4049-B8FF-5B45106DFFD7}"/>
              </a:ext>
            </a:extLst>
          </p:cNvPr>
          <p:cNvSpPr txBox="1"/>
          <p:nvPr/>
        </p:nvSpPr>
        <p:spPr>
          <a:xfrm>
            <a:off x="323528" y="411510"/>
            <a:ext cx="2370861" cy="276999"/>
          </a:xfrm>
          <a:prstGeom prst="rect">
            <a:avLst/>
          </a:prstGeom>
          <a:noFill/>
        </p:spPr>
        <p:txBody>
          <a:bodyPr wrap="square" rtlCol="0" anchor="ctr">
            <a:spAutoFit/>
          </a:bodyPr>
          <a:lstStyle/>
          <a:p>
            <a:pPr algn="ctr"/>
            <a:r>
              <a:rPr lang="en-US" sz="1200" b="1" dirty="0" err="1">
                <a:solidFill>
                  <a:schemeClr val="tx1">
                    <a:lumMod val="65000"/>
                    <a:lumOff val="35000"/>
                  </a:schemeClr>
                </a:solidFill>
              </a:rPr>
              <a:t>Ingresos</a:t>
            </a:r>
            <a:r>
              <a:rPr lang="en-US" sz="1200" b="1" dirty="0">
                <a:solidFill>
                  <a:schemeClr val="tx1">
                    <a:lumMod val="65000"/>
                    <a:lumOff val="35000"/>
                  </a:schemeClr>
                </a:solidFill>
              </a:rPr>
              <a:t> (MM USD)</a:t>
            </a:r>
          </a:p>
        </p:txBody>
      </p:sp>
      <p:graphicFrame>
        <p:nvGraphicFramePr>
          <p:cNvPr id="5" name="Chart 9">
            <a:extLst>
              <a:ext uri="{FF2B5EF4-FFF2-40B4-BE49-F238E27FC236}">
                <a16:creationId xmlns:a16="http://schemas.microsoft.com/office/drawing/2014/main" xmlns="" id="{F2712C0F-E994-471A-A37A-8845378B6A22}"/>
              </a:ext>
            </a:extLst>
          </p:cNvPr>
          <p:cNvGraphicFramePr/>
          <p:nvPr>
            <p:extLst>
              <p:ext uri="{D42A27DB-BD31-4B8C-83A1-F6EECF244321}">
                <p14:modId xmlns:p14="http://schemas.microsoft.com/office/powerpoint/2010/main" val="519484254"/>
              </p:ext>
            </p:extLst>
          </p:nvPr>
        </p:nvGraphicFramePr>
        <p:xfrm>
          <a:off x="3462180" y="405993"/>
          <a:ext cx="2360341" cy="170482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10">
            <a:extLst>
              <a:ext uri="{FF2B5EF4-FFF2-40B4-BE49-F238E27FC236}">
                <a16:creationId xmlns:a16="http://schemas.microsoft.com/office/drawing/2014/main" xmlns="" id="{71E574E4-F5AA-46A7-AEE9-7B0B5CFAD995}"/>
              </a:ext>
            </a:extLst>
          </p:cNvPr>
          <p:cNvSpPr txBox="1"/>
          <p:nvPr/>
        </p:nvSpPr>
        <p:spPr>
          <a:xfrm>
            <a:off x="3435157" y="267494"/>
            <a:ext cx="2414386" cy="276999"/>
          </a:xfrm>
          <a:prstGeom prst="rect">
            <a:avLst/>
          </a:prstGeom>
          <a:noFill/>
        </p:spPr>
        <p:txBody>
          <a:bodyPr wrap="square" rtlCol="0" anchor="ctr">
            <a:spAutoFit/>
          </a:bodyPr>
          <a:lstStyle/>
          <a:p>
            <a:pPr algn="ctr"/>
            <a:r>
              <a:rPr lang="en-US" sz="1200" b="1" dirty="0">
                <a:solidFill>
                  <a:schemeClr val="tx1">
                    <a:lumMod val="65000"/>
                    <a:lumOff val="35000"/>
                  </a:schemeClr>
                </a:solidFill>
              </a:rPr>
              <a:t>% EBITDA</a:t>
            </a:r>
          </a:p>
        </p:txBody>
      </p:sp>
      <p:graphicFrame>
        <p:nvGraphicFramePr>
          <p:cNvPr id="7" name="Chart 12">
            <a:extLst>
              <a:ext uri="{FF2B5EF4-FFF2-40B4-BE49-F238E27FC236}">
                <a16:creationId xmlns:a16="http://schemas.microsoft.com/office/drawing/2014/main" xmlns="" id="{7E4769D9-943F-4316-8A32-E3A2817B5B16}"/>
              </a:ext>
            </a:extLst>
          </p:cNvPr>
          <p:cNvGraphicFramePr/>
          <p:nvPr>
            <p:extLst>
              <p:ext uri="{D42A27DB-BD31-4B8C-83A1-F6EECF244321}">
                <p14:modId xmlns:p14="http://schemas.microsoft.com/office/powerpoint/2010/main" val="3464421117"/>
              </p:ext>
            </p:extLst>
          </p:nvPr>
        </p:nvGraphicFramePr>
        <p:xfrm>
          <a:off x="6414165" y="480612"/>
          <a:ext cx="2190129" cy="158188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13">
            <a:extLst>
              <a:ext uri="{FF2B5EF4-FFF2-40B4-BE49-F238E27FC236}">
                <a16:creationId xmlns:a16="http://schemas.microsoft.com/office/drawing/2014/main" xmlns="" id="{B41F5E5A-E184-4615-952E-E8565A0594A9}"/>
              </a:ext>
            </a:extLst>
          </p:cNvPr>
          <p:cNvSpPr txBox="1"/>
          <p:nvPr/>
        </p:nvSpPr>
        <p:spPr>
          <a:xfrm>
            <a:off x="6389091" y="463854"/>
            <a:ext cx="2240276" cy="276999"/>
          </a:xfrm>
          <a:prstGeom prst="rect">
            <a:avLst/>
          </a:prstGeom>
          <a:noFill/>
        </p:spPr>
        <p:txBody>
          <a:bodyPr wrap="square" rtlCol="0" anchor="ctr">
            <a:spAutoFit/>
          </a:bodyPr>
          <a:lstStyle/>
          <a:p>
            <a:pPr algn="ctr"/>
            <a:r>
              <a:rPr lang="en-US" sz="1200" b="1" dirty="0">
                <a:solidFill>
                  <a:schemeClr val="tx1">
                    <a:lumMod val="65000"/>
                    <a:lumOff val="35000"/>
                  </a:schemeClr>
                </a:solidFill>
              </a:rPr>
              <a:t>Personal</a:t>
            </a:r>
          </a:p>
        </p:txBody>
      </p:sp>
      <p:sp>
        <p:nvSpPr>
          <p:cNvPr id="9" name="TextBox 15">
            <a:extLst>
              <a:ext uri="{FF2B5EF4-FFF2-40B4-BE49-F238E27FC236}">
                <a16:creationId xmlns:a16="http://schemas.microsoft.com/office/drawing/2014/main" xmlns="" id="{B67FCA12-B28D-4093-A5EE-CEDE3B4FCE98}"/>
              </a:ext>
            </a:extLst>
          </p:cNvPr>
          <p:cNvSpPr txBox="1"/>
          <p:nvPr/>
        </p:nvSpPr>
        <p:spPr>
          <a:xfrm>
            <a:off x="6084168" y="2294751"/>
            <a:ext cx="2850123" cy="276999"/>
          </a:xfrm>
          <a:prstGeom prst="rect">
            <a:avLst/>
          </a:prstGeom>
          <a:noFill/>
        </p:spPr>
        <p:txBody>
          <a:bodyPr wrap="square" rtlCol="0" anchor="ctr">
            <a:spAutoFit/>
          </a:bodyPr>
          <a:lstStyle/>
          <a:p>
            <a:pPr algn="ctr"/>
            <a:r>
              <a:rPr lang="en-US" sz="1200" b="1" dirty="0" err="1">
                <a:solidFill>
                  <a:schemeClr val="tx1">
                    <a:lumMod val="65000"/>
                    <a:lumOff val="35000"/>
                  </a:schemeClr>
                </a:solidFill>
              </a:rPr>
              <a:t>Patrimonio</a:t>
            </a:r>
            <a:r>
              <a:rPr lang="en-US" sz="1200" b="1" dirty="0">
                <a:solidFill>
                  <a:schemeClr val="tx1">
                    <a:lumMod val="65000"/>
                    <a:lumOff val="35000"/>
                  </a:schemeClr>
                </a:solidFill>
              </a:rPr>
              <a:t> (MM USD)</a:t>
            </a:r>
            <a:endParaRPr lang="en-US" sz="1200" i="1" dirty="0">
              <a:solidFill>
                <a:schemeClr val="tx1">
                  <a:lumMod val="65000"/>
                  <a:lumOff val="35000"/>
                </a:schemeClr>
              </a:solidFill>
            </a:endParaRPr>
          </a:p>
        </p:txBody>
      </p:sp>
      <p:graphicFrame>
        <p:nvGraphicFramePr>
          <p:cNvPr id="10" name="Chart 16">
            <a:extLst>
              <a:ext uri="{FF2B5EF4-FFF2-40B4-BE49-F238E27FC236}">
                <a16:creationId xmlns:a16="http://schemas.microsoft.com/office/drawing/2014/main" xmlns="" id="{E750379A-B56D-4BBB-8D5C-35AB2430F5EB}"/>
              </a:ext>
            </a:extLst>
          </p:cNvPr>
          <p:cNvGraphicFramePr>
            <a:graphicFrameLocks noChangeAspect="1"/>
          </p:cNvGraphicFramePr>
          <p:nvPr>
            <p:extLst>
              <p:ext uri="{D42A27DB-BD31-4B8C-83A1-F6EECF244321}">
                <p14:modId xmlns:p14="http://schemas.microsoft.com/office/powerpoint/2010/main" val="3827530607"/>
              </p:ext>
            </p:extLst>
          </p:nvPr>
        </p:nvGraphicFramePr>
        <p:xfrm>
          <a:off x="6398274" y="2550931"/>
          <a:ext cx="2221911" cy="16049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8">
            <a:extLst>
              <a:ext uri="{FF2B5EF4-FFF2-40B4-BE49-F238E27FC236}">
                <a16:creationId xmlns:a16="http://schemas.microsoft.com/office/drawing/2014/main" xmlns="" id="{B3AE9D11-376C-48CA-8F03-FD65E928754E}"/>
              </a:ext>
            </a:extLst>
          </p:cNvPr>
          <p:cNvGraphicFramePr/>
          <p:nvPr>
            <p:extLst>
              <p:ext uri="{D42A27DB-BD31-4B8C-83A1-F6EECF244321}">
                <p14:modId xmlns:p14="http://schemas.microsoft.com/office/powerpoint/2010/main" val="4023115902"/>
              </p:ext>
            </p:extLst>
          </p:nvPr>
        </p:nvGraphicFramePr>
        <p:xfrm>
          <a:off x="3373599" y="2472325"/>
          <a:ext cx="2537502" cy="1683601"/>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19">
            <a:extLst>
              <a:ext uri="{FF2B5EF4-FFF2-40B4-BE49-F238E27FC236}">
                <a16:creationId xmlns:a16="http://schemas.microsoft.com/office/drawing/2014/main" xmlns="" id="{C3EB1C1D-C373-4C8D-89A7-AFF7B0217DCB}"/>
              </a:ext>
            </a:extLst>
          </p:cNvPr>
          <p:cNvSpPr txBox="1"/>
          <p:nvPr/>
        </p:nvSpPr>
        <p:spPr>
          <a:xfrm>
            <a:off x="3344548" y="2294751"/>
            <a:ext cx="2595604" cy="276999"/>
          </a:xfrm>
          <a:prstGeom prst="rect">
            <a:avLst/>
          </a:prstGeom>
          <a:noFill/>
        </p:spPr>
        <p:txBody>
          <a:bodyPr wrap="square" rtlCol="0" anchor="ctr">
            <a:spAutoFit/>
          </a:bodyPr>
          <a:lstStyle/>
          <a:p>
            <a:pPr algn="ctr"/>
            <a:r>
              <a:rPr lang="en-US" sz="1200" b="1" dirty="0" err="1">
                <a:solidFill>
                  <a:schemeClr val="tx1">
                    <a:lumMod val="65000"/>
                    <a:lumOff val="35000"/>
                  </a:schemeClr>
                </a:solidFill>
              </a:rPr>
              <a:t>Pasivos</a:t>
            </a:r>
            <a:r>
              <a:rPr lang="en-US" sz="1200" b="1" dirty="0">
                <a:solidFill>
                  <a:schemeClr val="tx1">
                    <a:lumMod val="65000"/>
                    <a:lumOff val="35000"/>
                  </a:schemeClr>
                </a:solidFill>
              </a:rPr>
              <a:t> (MM USD)</a:t>
            </a:r>
          </a:p>
        </p:txBody>
      </p:sp>
      <p:graphicFrame>
        <p:nvGraphicFramePr>
          <p:cNvPr id="13" name="Chart 21">
            <a:extLst>
              <a:ext uri="{FF2B5EF4-FFF2-40B4-BE49-F238E27FC236}">
                <a16:creationId xmlns:a16="http://schemas.microsoft.com/office/drawing/2014/main" xmlns="" id="{96D6B278-C97D-4537-8D8B-FE830BB10AD5}"/>
              </a:ext>
            </a:extLst>
          </p:cNvPr>
          <p:cNvGraphicFramePr/>
          <p:nvPr>
            <p:extLst>
              <p:ext uri="{D42A27DB-BD31-4B8C-83A1-F6EECF244321}">
                <p14:modId xmlns:p14="http://schemas.microsoft.com/office/powerpoint/2010/main" val="3676409591"/>
              </p:ext>
            </p:extLst>
          </p:nvPr>
        </p:nvGraphicFramePr>
        <p:xfrm>
          <a:off x="362329" y="2527375"/>
          <a:ext cx="2254744" cy="1628551"/>
        </p:xfrm>
        <a:graphic>
          <a:graphicData uri="http://schemas.openxmlformats.org/drawingml/2006/chart">
            <c:chart xmlns:c="http://schemas.openxmlformats.org/drawingml/2006/chart" xmlns:r="http://schemas.openxmlformats.org/officeDocument/2006/relationships" r:id="rId8"/>
          </a:graphicData>
        </a:graphic>
      </p:graphicFrame>
      <p:sp>
        <p:nvSpPr>
          <p:cNvPr id="14" name="TextBox 22">
            <a:extLst>
              <a:ext uri="{FF2B5EF4-FFF2-40B4-BE49-F238E27FC236}">
                <a16:creationId xmlns:a16="http://schemas.microsoft.com/office/drawing/2014/main" xmlns="" id="{098C805F-0D93-4EA8-9043-95312FA54EF7}"/>
              </a:ext>
            </a:extLst>
          </p:cNvPr>
          <p:cNvSpPr txBox="1"/>
          <p:nvPr/>
        </p:nvSpPr>
        <p:spPr>
          <a:xfrm>
            <a:off x="426819" y="2294751"/>
            <a:ext cx="2306371" cy="276999"/>
          </a:xfrm>
          <a:prstGeom prst="rect">
            <a:avLst/>
          </a:prstGeom>
          <a:noFill/>
        </p:spPr>
        <p:txBody>
          <a:bodyPr wrap="square" rtlCol="0" anchor="ctr">
            <a:spAutoFit/>
          </a:bodyPr>
          <a:lstStyle/>
          <a:p>
            <a:pPr algn="ctr"/>
            <a:r>
              <a:rPr lang="en-US" sz="1200" b="1" dirty="0" err="1">
                <a:solidFill>
                  <a:schemeClr val="tx1">
                    <a:lumMod val="65000"/>
                    <a:lumOff val="35000"/>
                  </a:schemeClr>
                </a:solidFill>
              </a:rPr>
              <a:t>Activos</a:t>
            </a:r>
            <a:r>
              <a:rPr lang="en-US" sz="1200" b="1" dirty="0">
                <a:solidFill>
                  <a:schemeClr val="tx1">
                    <a:lumMod val="65000"/>
                    <a:lumOff val="35000"/>
                  </a:schemeClr>
                </a:solidFill>
              </a:rPr>
              <a:t> (MM USD)</a:t>
            </a:r>
          </a:p>
        </p:txBody>
      </p:sp>
    </p:spTree>
    <p:extLst>
      <p:ext uri="{BB962C8B-B14F-4D97-AF65-F5344CB8AC3E}">
        <p14:creationId xmlns:p14="http://schemas.microsoft.com/office/powerpoint/2010/main" val="35184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9687" y="435527"/>
            <a:ext cx="4176464" cy="1080120"/>
          </a:xfrm>
        </p:spPr>
        <p:txBody>
          <a:bodyPr/>
          <a:lstStyle/>
          <a:p>
            <a:r>
              <a:rPr lang="es-ES" dirty="0"/>
              <a:t>Arquitectura General</a:t>
            </a:r>
            <a:br>
              <a:rPr lang="es-ES" dirty="0"/>
            </a:br>
            <a:r>
              <a:rPr lang="es-ES" dirty="0" err="1"/>
              <a:t>Multi-Layer</a:t>
            </a:r>
            <a:r>
              <a:rPr lang="es-ES" dirty="0"/>
              <a:t> </a:t>
            </a:r>
            <a:r>
              <a:rPr lang="es-ES" dirty="0" err="1"/>
              <a:t>Multi-tier</a:t>
            </a:r>
            <a:endParaRPr lang="es-ES" dirty="0"/>
          </a:p>
        </p:txBody>
      </p:sp>
      <p:sp>
        <p:nvSpPr>
          <p:cNvPr id="3" name="53 Cubo"/>
          <p:cNvSpPr/>
          <p:nvPr/>
        </p:nvSpPr>
        <p:spPr>
          <a:xfrm>
            <a:off x="4808729" y="3282097"/>
            <a:ext cx="1585527" cy="1376479"/>
          </a:xfrm>
          <a:prstGeom prst="cube">
            <a:avLst>
              <a:gd name="adj" fmla="val 68822"/>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4" name="54 Cubo"/>
          <p:cNvSpPr/>
          <p:nvPr/>
        </p:nvSpPr>
        <p:spPr>
          <a:xfrm>
            <a:off x="5513406" y="3282097"/>
            <a:ext cx="1585528" cy="1376479"/>
          </a:xfrm>
          <a:prstGeom prst="cube">
            <a:avLst>
              <a:gd name="adj" fmla="val 68822"/>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5" name="55 Cubo"/>
          <p:cNvSpPr/>
          <p:nvPr/>
        </p:nvSpPr>
        <p:spPr>
          <a:xfrm>
            <a:off x="6218085" y="3282097"/>
            <a:ext cx="1585528" cy="1376479"/>
          </a:xfrm>
          <a:prstGeom prst="cube">
            <a:avLst>
              <a:gd name="adj" fmla="val 68822"/>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6" name="56 Cubo"/>
          <p:cNvSpPr/>
          <p:nvPr/>
        </p:nvSpPr>
        <p:spPr>
          <a:xfrm>
            <a:off x="6922764" y="3282097"/>
            <a:ext cx="1644251" cy="1376479"/>
          </a:xfrm>
          <a:prstGeom prst="cube">
            <a:avLst>
              <a:gd name="adj" fmla="val 68822"/>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7" name="57 Rectángulo"/>
          <p:cNvSpPr/>
          <p:nvPr/>
        </p:nvSpPr>
        <p:spPr>
          <a:xfrm>
            <a:off x="3713313" y="1702191"/>
            <a:ext cx="1067283" cy="429579"/>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900" b="1">
                <a:solidFill>
                  <a:prstClr val="white"/>
                </a:solidFill>
                <a:effectLst>
                  <a:outerShdw blurRad="38100" dist="38100" dir="2700000" algn="tl">
                    <a:srgbClr val="000000">
                      <a:alpha val="43137"/>
                    </a:srgbClr>
                  </a:outerShdw>
                </a:effectLst>
                <a:latin typeface="Calibri" panose="020F0502020204030204"/>
              </a:rPr>
              <a:t>Front End</a:t>
            </a:r>
          </a:p>
        </p:txBody>
      </p:sp>
      <p:sp>
        <p:nvSpPr>
          <p:cNvPr id="8" name="58 Rectángulo redondeado"/>
          <p:cNvSpPr/>
          <p:nvPr/>
        </p:nvSpPr>
        <p:spPr>
          <a:xfrm>
            <a:off x="4981201" y="3754878"/>
            <a:ext cx="411063" cy="317091"/>
          </a:xfrm>
          <a:prstGeom prst="roundRect">
            <a:avLst/>
          </a:prstGeom>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defTabSz="685783">
              <a:defRPr/>
            </a:pPr>
            <a:r>
              <a:rPr lang="en-US" sz="675">
                <a:solidFill>
                  <a:prstClr val="black"/>
                </a:solidFill>
                <a:latin typeface="Calibri" panose="020F0502020204030204"/>
              </a:rPr>
              <a:t>SOAP</a:t>
            </a:r>
          </a:p>
        </p:txBody>
      </p:sp>
      <p:sp>
        <p:nvSpPr>
          <p:cNvPr id="9" name="59 Rectángulo redondeado"/>
          <p:cNvSpPr/>
          <p:nvPr/>
        </p:nvSpPr>
        <p:spPr>
          <a:xfrm>
            <a:off x="4867452" y="4297591"/>
            <a:ext cx="532408" cy="317091"/>
          </a:xfrm>
          <a:prstGeom prst="roundRect">
            <a:avLst>
              <a:gd name="adj" fmla="val 0"/>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685783">
              <a:defRPr/>
            </a:pPr>
            <a:r>
              <a:rPr lang="en-US" sz="675" dirty="0">
                <a:solidFill>
                  <a:prstClr val="black"/>
                </a:solidFill>
                <a:latin typeface="Calibri" panose="020F0502020204030204"/>
              </a:rPr>
              <a:t>ODAC</a:t>
            </a:r>
          </a:p>
        </p:txBody>
      </p:sp>
      <p:sp>
        <p:nvSpPr>
          <p:cNvPr id="10" name="60 Cubo"/>
          <p:cNvSpPr/>
          <p:nvPr/>
        </p:nvSpPr>
        <p:spPr>
          <a:xfrm>
            <a:off x="4808729" y="2784759"/>
            <a:ext cx="1585527" cy="1376479"/>
          </a:xfrm>
          <a:prstGeom prst="cube">
            <a:avLst>
              <a:gd name="adj" fmla="val 68822"/>
            </a:avLst>
          </a:prstGeom>
          <a:solidFill>
            <a:srgbClr val="6600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11" name="61 Cubo"/>
          <p:cNvSpPr/>
          <p:nvPr/>
        </p:nvSpPr>
        <p:spPr>
          <a:xfrm>
            <a:off x="5513406" y="2784759"/>
            <a:ext cx="1585528" cy="1376479"/>
          </a:xfrm>
          <a:prstGeom prst="cube">
            <a:avLst>
              <a:gd name="adj" fmla="val 68822"/>
            </a:avLst>
          </a:prstGeom>
          <a:solidFill>
            <a:srgbClr val="6600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12" name="62 Cubo"/>
          <p:cNvSpPr/>
          <p:nvPr/>
        </p:nvSpPr>
        <p:spPr>
          <a:xfrm>
            <a:off x="6218085" y="2784759"/>
            <a:ext cx="1585528" cy="1376479"/>
          </a:xfrm>
          <a:prstGeom prst="cube">
            <a:avLst>
              <a:gd name="adj" fmla="val 68822"/>
            </a:avLst>
          </a:prstGeom>
          <a:solidFill>
            <a:srgbClr val="6600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13" name="63 Cubo"/>
          <p:cNvSpPr/>
          <p:nvPr/>
        </p:nvSpPr>
        <p:spPr>
          <a:xfrm>
            <a:off x="6922764" y="2784759"/>
            <a:ext cx="1644251" cy="1376479"/>
          </a:xfrm>
          <a:prstGeom prst="cube">
            <a:avLst>
              <a:gd name="adj" fmla="val 68822"/>
            </a:avLst>
          </a:prstGeom>
          <a:solidFill>
            <a:srgbClr val="6600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14" name="64 Cubo"/>
          <p:cNvSpPr/>
          <p:nvPr/>
        </p:nvSpPr>
        <p:spPr>
          <a:xfrm>
            <a:off x="4808729" y="2282095"/>
            <a:ext cx="1585527" cy="1376479"/>
          </a:xfrm>
          <a:prstGeom prst="cube">
            <a:avLst>
              <a:gd name="adj" fmla="val 68822"/>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15" name="65 Cubo"/>
          <p:cNvSpPr/>
          <p:nvPr/>
        </p:nvSpPr>
        <p:spPr>
          <a:xfrm>
            <a:off x="5513406" y="2282095"/>
            <a:ext cx="1585528" cy="1376479"/>
          </a:xfrm>
          <a:prstGeom prst="cube">
            <a:avLst>
              <a:gd name="adj" fmla="val 68822"/>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16" name="66 Cubo"/>
          <p:cNvSpPr/>
          <p:nvPr/>
        </p:nvSpPr>
        <p:spPr>
          <a:xfrm>
            <a:off x="6218085" y="2282095"/>
            <a:ext cx="1585528" cy="1376479"/>
          </a:xfrm>
          <a:prstGeom prst="cube">
            <a:avLst>
              <a:gd name="adj" fmla="val 68822"/>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17" name="67 Cubo"/>
          <p:cNvSpPr/>
          <p:nvPr/>
        </p:nvSpPr>
        <p:spPr>
          <a:xfrm>
            <a:off x="6922764" y="2282095"/>
            <a:ext cx="1644251" cy="1376479"/>
          </a:xfrm>
          <a:prstGeom prst="cube">
            <a:avLst>
              <a:gd name="adj" fmla="val 68822"/>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18" name="68 Cubo"/>
          <p:cNvSpPr/>
          <p:nvPr/>
        </p:nvSpPr>
        <p:spPr>
          <a:xfrm>
            <a:off x="4808729" y="1786464"/>
            <a:ext cx="1585527" cy="1376479"/>
          </a:xfrm>
          <a:prstGeom prst="cube">
            <a:avLst>
              <a:gd name="adj" fmla="val 68822"/>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19" name="69 Cubo"/>
          <p:cNvSpPr/>
          <p:nvPr/>
        </p:nvSpPr>
        <p:spPr>
          <a:xfrm>
            <a:off x="5513406" y="1786464"/>
            <a:ext cx="1585528" cy="1376479"/>
          </a:xfrm>
          <a:prstGeom prst="cube">
            <a:avLst>
              <a:gd name="adj" fmla="val 68822"/>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20" name="70 Cubo"/>
          <p:cNvSpPr/>
          <p:nvPr/>
        </p:nvSpPr>
        <p:spPr>
          <a:xfrm>
            <a:off x="6218085" y="1786464"/>
            <a:ext cx="1585528" cy="1376479"/>
          </a:xfrm>
          <a:prstGeom prst="cube">
            <a:avLst>
              <a:gd name="adj" fmla="val 68822"/>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21" name="71 Cubo"/>
          <p:cNvSpPr/>
          <p:nvPr/>
        </p:nvSpPr>
        <p:spPr>
          <a:xfrm>
            <a:off x="6922764" y="1786464"/>
            <a:ext cx="1644251" cy="1376479"/>
          </a:xfrm>
          <a:prstGeom prst="cube">
            <a:avLst>
              <a:gd name="adj" fmla="val 68822"/>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22" name="72 Cubo"/>
          <p:cNvSpPr/>
          <p:nvPr/>
        </p:nvSpPr>
        <p:spPr>
          <a:xfrm>
            <a:off x="4808729" y="1299908"/>
            <a:ext cx="1585527" cy="1376479"/>
          </a:xfrm>
          <a:prstGeom prst="cube">
            <a:avLst>
              <a:gd name="adj" fmla="val 68822"/>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23" name="73 Cubo"/>
          <p:cNvSpPr/>
          <p:nvPr/>
        </p:nvSpPr>
        <p:spPr>
          <a:xfrm>
            <a:off x="5513406" y="1299908"/>
            <a:ext cx="1585528" cy="1376479"/>
          </a:xfrm>
          <a:prstGeom prst="cube">
            <a:avLst>
              <a:gd name="adj" fmla="val 68822"/>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24" name="74 Cubo"/>
          <p:cNvSpPr/>
          <p:nvPr/>
        </p:nvSpPr>
        <p:spPr>
          <a:xfrm>
            <a:off x="6218085" y="1299908"/>
            <a:ext cx="1585528" cy="1376479"/>
          </a:xfrm>
          <a:prstGeom prst="cube">
            <a:avLst>
              <a:gd name="adj" fmla="val 68822"/>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25" name="75 Cubo"/>
          <p:cNvSpPr/>
          <p:nvPr/>
        </p:nvSpPr>
        <p:spPr>
          <a:xfrm>
            <a:off x="6922764" y="1299908"/>
            <a:ext cx="1644251" cy="1376479"/>
          </a:xfrm>
          <a:prstGeom prst="cube">
            <a:avLst>
              <a:gd name="adj" fmla="val 68822"/>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26" name="76 Cubo"/>
          <p:cNvSpPr/>
          <p:nvPr/>
        </p:nvSpPr>
        <p:spPr>
          <a:xfrm>
            <a:off x="4808729" y="755290"/>
            <a:ext cx="1585527" cy="1376479"/>
          </a:xfrm>
          <a:prstGeom prst="cube">
            <a:avLst>
              <a:gd name="adj" fmla="val 68822"/>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27" name="77 Cubo"/>
          <p:cNvSpPr/>
          <p:nvPr/>
        </p:nvSpPr>
        <p:spPr>
          <a:xfrm>
            <a:off x="5513406" y="755290"/>
            <a:ext cx="1585528" cy="1376479"/>
          </a:xfrm>
          <a:prstGeom prst="cube">
            <a:avLst>
              <a:gd name="adj" fmla="val 68822"/>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28" name="78 Cubo"/>
          <p:cNvSpPr/>
          <p:nvPr/>
        </p:nvSpPr>
        <p:spPr>
          <a:xfrm>
            <a:off x="6218085" y="755290"/>
            <a:ext cx="1585528" cy="1376479"/>
          </a:xfrm>
          <a:prstGeom prst="cube">
            <a:avLst>
              <a:gd name="adj" fmla="val 68822"/>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29" name="79 Cubo"/>
          <p:cNvSpPr/>
          <p:nvPr/>
        </p:nvSpPr>
        <p:spPr>
          <a:xfrm>
            <a:off x="6922764" y="755290"/>
            <a:ext cx="1644251" cy="1376479"/>
          </a:xfrm>
          <a:prstGeom prst="cube">
            <a:avLst>
              <a:gd name="adj" fmla="val 68822"/>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30" name="80 CuadroTexto"/>
          <p:cNvSpPr txBox="1"/>
          <p:nvPr/>
        </p:nvSpPr>
        <p:spPr>
          <a:xfrm rot="18753678">
            <a:off x="5216410" y="1127504"/>
            <a:ext cx="914487" cy="260906"/>
          </a:xfrm>
          <a:prstGeom prst="rect">
            <a:avLst/>
          </a:prstGeom>
          <a:noFill/>
          <a:effectLst/>
        </p:spPr>
        <p:txBody>
          <a:bodyPr wrap="none" rtlCol="0">
            <a:spAutoFit/>
          </a:bodyPr>
          <a:lstStyle>
            <a:defPPr>
              <a:defRPr lang="es-ES"/>
            </a:defPPr>
            <a:lvl1pPr>
              <a:defRPr sz="1400">
                <a:solidFill>
                  <a:schemeClr val="bg1"/>
                </a:solidFill>
                <a:effectLst>
                  <a:outerShdw blurRad="38100" dist="38100" dir="2700000" algn="tl">
                    <a:srgbClr val="000000">
                      <a:alpha val="43137"/>
                    </a:srgbClr>
                  </a:outerShdw>
                </a:effectLst>
              </a:defRPr>
            </a:lvl1pPr>
          </a:lstStyle>
          <a:p>
            <a:pPr defTabSz="685783">
              <a:defRPr/>
            </a:pPr>
            <a:r>
              <a:rPr lang="en-US" sz="1050">
                <a:solidFill>
                  <a:prstClr val="white"/>
                </a:solidFill>
                <a:latin typeface="Calibri" panose="020F0502020204030204"/>
              </a:rPr>
              <a:t>Environment</a:t>
            </a:r>
          </a:p>
        </p:txBody>
      </p:sp>
      <p:sp>
        <p:nvSpPr>
          <p:cNvPr id="31" name="81 CuadroTexto"/>
          <p:cNvSpPr txBox="1"/>
          <p:nvPr/>
        </p:nvSpPr>
        <p:spPr>
          <a:xfrm rot="18753678">
            <a:off x="5882855" y="1012285"/>
            <a:ext cx="786150" cy="426936"/>
          </a:xfrm>
          <a:prstGeom prst="rect">
            <a:avLst/>
          </a:prstGeom>
          <a:noFill/>
          <a:effectLst/>
        </p:spPr>
        <p:txBody>
          <a:bodyPr wrap="square" rtlCol="0">
            <a:spAutoFit/>
          </a:bodyPr>
          <a:lstStyle>
            <a:defPPr>
              <a:defRPr lang="es-ES"/>
            </a:defPPr>
            <a:lvl1pPr>
              <a:defRPr sz="1400">
                <a:solidFill>
                  <a:schemeClr val="bg1"/>
                </a:solidFill>
                <a:effectLst>
                  <a:outerShdw blurRad="38100" dist="38100" dir="2700000" algn="tl">
                    <a:srgbClr val="000000">
                      <a:alpha val="43137"/>
                    </a:srgbClr>
                  </a:outerShdw>
                </a:effectLst>
              </a:defRPr>
            </a:lvl1pPr>
          </a:lstStyle>
          <a:p>
            <a:pPr defTabSz="685783">
              <a:defRPr/>
            </a:pPr>
            <a:r>
              <a:rPr lang="en-US" sz="1050">
                <a:solidFill>
                  <a:prstClr val="white"/>
                </a:solidFill>
                <a:latin typeface="Calibri" panose="020F0502020204030204"/>
              </a:rPr>
              <a:t>Execution platform</a:t>
            </a:r>
          </a:p>
        </p:txBody>
      </p:sp>
      <p:sp>
        <p:nvSpPr>
          <p:cNvPr id="32" name="82 CuadroTexto"/>
          <p:cNvSpPr txBox="1"/>
          <p:nvPr/>
        </p:nvSpPr>
        <p:spPr>
          <a:xfrm rot="18753678">
            <a:off x="6538032" y="980499"/>
            <a:ext cx="973349" cy="426936"/>
          </a:xfrm>
          <a:prstGeom prst="rect">
            <a:avLst/>
          </a:prstGeom>
          <a:noFill/>
          <a:effectLst/>
        </p:spPr>
        <p:txBody>
          <a:bodyPr wrap="square" rtlCol="0">
            <a:spAutoFit/>
          </a:bodyPr>
          <a:lstStyle>
            <a:defPPr>
              <a:defRPr lang="es-ES"/>
            </a:defPPr>
            <a:lvl1pPr>
              <a:defRPr sz="1400">
                <a:solidFill>
                  <a:schemeClr val="bg1"/>
                </a:solidFill>
                <a:effectLst>
                  <a:outerShdw blurRad="38100" dist="38100" dir="2700000" algn="tl">
                    <a:srgbClr val="000000">
                      <a:alpha val="43137"/>
                    </a:srgbClr>
                  </a:outerShdw>
                </a:effectLst>
              </a:defRPr>
            </a:lvl1pPr>
          </a:lstStyle>
          <a:p>
            <a:pPr defTabSz="685783">
              <a:defRPr/>
            </a:pPr>
            <a:r>
              <a:rPr lang="en-US" sz="1050">
                <a:solidFill>
                  <a:prstClr val="white"/>
                </a:solidFill>
                <a:latin typeface="Calibri" panose="020F0502020204030204"/>
              </a:rPr>
              <a:t>Operating System</a:t>
            </a:r>
          </a:p>
        </p:txBody>
      </p:sp>
      <p:sp>
        <p:nvSpPr>
          <p:cNvPr id="33" name="83 CuadroTexto"/>
          <p:cNvSpPr txBox="1"/>
          <p:nvPr/>
        </p:nvSpPr>
        <p:spPr>
          <a:xfrm rot="18753678">
            <a:off x="7402476" y="998153"/>
            <a:ext cx="841409" cy="260906"/>
          </a:xfrm>
          <a:prstGeom prst="rect">
            <a:avLst/>
          </a:prstGeom>
          <a:noFill/>
          <a:effectLst/>
        </p:spPr>
        <p:txBody>
          <a:bodyPr wrap="square" rtlCol="0">
            <a:spAutoFit/>
          </a:bodyPr>
          <a:lstStyle>
            <a:defPPr>
              <a:defRPr lang="es-ES"/>
            </a:defPPr>
            <a:lvl1pPr>
              <a:defRPr sz="1400">
                <a:solidFill>
                  <a:schemeClr val="bg1"/>
                </a:solidFill>
                <a:effectLst>
                  <a:outerShdw blurRad="38100" dist="38100" dir="2700000" algn="tl">
                    <a:srgbClr val="000000">
                      <a:alpha val="43137"/>
                    </a:srgbClr>
                  </a:outerShdw>
                </a:effectLst>
              </a:defRPr>
            </a:lvl1pPr>
          </a:lstStyle>
          <a:p>
            <a:pPr defTabSz="685783">
              <a:defRPr/>
            </a:pPr>
            <a:r>
              <a:rPr lang="en-US" sz="1050" dirty="0">
                <a:solidFill>
                  <a:prstClr val="white"/>
                </a:solidFill>
                <a:latin typeface="Calibri" panose="020F0502020204030204"/>
              </a:rPr>
              <a:t>Hardware</a:t>
            </a:r>
          </a:p>
        </p:txBody>
      </p:sp>
      <p:sp>
        <p:nvSpPr>
          <p:cNvPr id="34" name="84 Rectángulo redondeado"/>
          <p:cNvSpPr/>
          <p:nvPr/>
        </p:nvSpPr>
        <p:spPr>
          <a:xfrm>
            <a:off x="4867451" y="1753586"/>
            <a:ext cx="542880" cy="317091"/>
          </a:xfrm>
          <a:prstGeom prst="roundRect">
            <a:avLst>
              <a:gd name="adj" fmla="val 0"/>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defTabSz="685783">
              <a:defRPr/>
            </a:pPr>
            <a:r>
              <a:rPr lang="en-US" sz="525" dirty="0" err="1">
                <a:solidFill>
                  <a:prstClr val="black"/>
                </a:solidFill>
                <a:latin typeface="Calibri" panose="020F0502020204030204"/>
              </a:rPr>
              <a:t>Javascript</a:t>
            </a:r>
            <a:endParaRPr lang="en-US" sz="525" dirty="0">
              <a:solidFill>
                <a:prstClr val="black"/>
              </a:solidFill>
              <a:latin typeface="Calibri" panose="020F0502020204030204"/>
            </a:endParaRPr>
          </a:p>
          <a:p>
            <a:pPr algn="ctr" defTabSz="685783">
              <a:defRPr/>
            </a:pPr>
            <a:r>
              <a:rPr lang="en-US" sz="525" dirty="0">
                <a:solidFill>
                  <a:prstClr val="black"/>
                </a:solidFill>
                <a:latin typeface="Calibri" panose="020F0502020204030204"/>
              </a:rPr>
              <a:t>HTML5/CSS3</a:t>
            </a:r>
          </a:p>
          <a:p>
            <a:pPr algn="ctr" defTabSz="685783">
              <a:defRPr/>
            </a:pPr>
            <a:r>
              <a:rPr lang="en-US" sz="525" dirty="0" err="1">
                <a:solidFill>
                  <a:prstClr val="black"/>
                </a:solidFill>
                <a:latin typeface="Calibri" panose="020F0502020204030204"/>
              </a:rPr>
              <a:t>.Net</a:t>
            </a:r>
            <a:endParaRPr lang="en-US" sz="525" dirty="0">
              <a:solidFill>
                <a:prstClr val="black"/>
              </a:solidFill>
              <a:latin typeface="Calibri" panose="020F0502020204030204"/>
            </a:endParaRPr>
          </a:p>
        </p:txBody>
      </p:sp>
      <p:sp>
        <p:nvSpPr>
          <p:cNvPr id="35" name="85 Rectángulo redondeado"/>
          <p:cNvSpPr/>
          <p:nvPr/>
        </p:nvSpPr>
        <p:spPr>
          <a:xfrm>
            <a:off x="5537810" y="3780907"/>
            <a:ext cx="582609" cy="317091"/>
          </a:xfrm>
          <a:prstGeom prst="roundRect">
            <a:avLst>
              <a:gd name="adj" fmla="val 0"/>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defTabSz="685783">
              <a:defRPr/>
            </a:pPr>
            <a:r>
              <a:rPr lang="en-US" sz="600" dirty="0">
                <a:solidFill>
                  <a:prstClr val="black"/>
                </a:solidFill>
                <a:latin typeface="Calibri" panose="020F0502020204030204"/>
              </a:rPr>
              <a:t>Apache Camel</a:t>
            </a:r>
          </a:p>
        </p:txBody>
      </p:sp>
      <p:sp>
        <p:nvSpPr>
          <p:cNvPr id="36" name="86 Rectángulo redondeado"/>
          <p:cNvSpPr/>
          <p:nvPr/>
        </p:nvSpPr>
        <p:spPr>
          <a:xfrm>
            <a:off x="5537810" y="1753586"/>
            <a:ext cx="582609" cy="317091"/>
          </a:xfrm>
          <a:prstGeom prst="roundRect">
            <a:avLst>
              <a:gd name="adj" fmla="val 0"/>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defTabSz="685783">
              <a:defRPr/>
            </a:pPr>
            <a:r>
              <a:rPr lang="en-US" sz="525" dirty="0">
                <a:solidFill>
                  <a:prstClr val="black"/>
                </a:solidFill>
                <a:latin typeface="Calibri" panose="020F0502020204030204"/>
              </a:rPr>
              <a:t>Web Browser</a:t>
            </a:r>
          </a:p>
          <a:p>
            <a:pPr algn="ctr" defTabSz="685783">
              <a:defRPr/>
            </a:pPr>
            <a:r>
              <a:rPr lang="en-US" sz="525" dirty="0">
                <a:solidFill>
                  <a:prstClr val="black"/>
                </a:solidFill>
                <a:latin typeface="Calibri" panose="020F0502020204030204"/>
              </a:rPr>
              <a:t>Windows Client</a:t>
            </a:r>
          </a:p>
          <a:p>
            <a:pPr algn="ctr" defTabSz="685783">
              <a:defRPr/>
            </a:pPr>
            <a:r>
              <a:rPr lang="en-US" sz="525" dirty="0">
                <a:solidFill>
                  <a:prstClr val="black"/>
                </a:solidFill>
                <a:latin typeface="Calibri" panose="020F0502020204030204"/>
              </a:rPr>
              <a:t>Java Server Pages</a:t>
            </a:r>
          </a:p>
        </p:txBody>
      </p:sp>
      <p:sp>
        <p:nvSpPr>
          <p:cNvPr id="37" name="87 Rectángulo redondeado"/>
          <p:cNvSpPr/>
          <p:nvPr/>
        </p:nvSpPr>
        <p:spPr>
          <a:xfrm>
            <a:off x="6280759" y="1753586"/>
            <a:ext cx="556181" cy="317091"/>
          </a:xfrm>
          <a:prstGeom prst="roundRect">
            <a:avLst>
              <a:gd name="adj" fmla="val 0"/>
            </a:avLst>
          </a:prstGeom>
          <a:solidFill>
            <a:schemeClr val="tx2">
              <a:lumMod val="8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defTabSz="685783">
              <a:defRPr/>
            </a:pPr>
            <a:r>
              <a:rPr lang="en-US" sz="525" dirty="0">
                <a:solidFill>
                  <a:prstClr val="black"/>
                </a:solidFill>
                <a:latin typeface="Calibri" panose="020F0502020204030204"/>
              </a:rPr>
              <a:t>Android, MAC OS, Linux</a:t>
            </a:r>
          </a:p>
          <a:p>
            <a:pPr algn="ctr" defTabSz="685783">
              <a:defRPr/>
            </a:pPr>
            <a:r>
              <a:rPr lang="en-US" sz="525" dirty="0">
                <a:solidFill>
                  <a:prstClr val="black"/>
                </a:solidFill>
                <a:latin typeface="Calibri" panose="020F0502020204030204"/>
              </a:rPr>
              <a:t>Windows</a:t>
            </a:r>
          </a:p>
        </p:txBody>
      </p:sp>
      <p:sp>
        <p:nvSpPr>
          <p:cNvPr id="38" name="88 Rectángulo redondeado"/>
          <p:cNvSpPr/>
          <p:nvPr/>
        </p:nvSpPr>
        <p:spPr>
          <a:xfrm>
            <a:off x="6981487" y="1753586"/>
            <a:ext cx="556181" cy="317091"/>
          </a:xfrm>
          <a:prstGeom prst="roundRect">
            <a:avLst>
              <a:gd name="adj" fmla="val 0"/>
            </a:avLst>
          </a:prstGeom>
          <a:solidFill>
            <a:schemeClr val="tx2">
              <a:lumMod val="8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defTabSz="685783">
              <a:defRPr/>
            </a:pPr>
            <a:r>
              <a:rPr lang="en-US" sz="525" dirty="0">
                <a:solidFill>
                  <a:prstClr val="black"/>
                </a:solidFill>
                <a:latin typeface="Calibri" panose="020F0502020204030204"/>
              </a:rPr>
              <a:t>Tablets</a:t>
            </a:r>
          </a:p>
          <a:p>
            <a:pPr algn="ctr" defTabSz="685783">
              <a:defRPr/>
            </a:pPr>
            <a:r>
              <a:rPr lang="en-US" sz="525" dirty="0">
                <a:solidFill>
                  <a:prstClr val="black"/>
                </a:solidFill>
                <a:latin typeface="Calibri" panose="020F0502020204030204"/>
              </a:rPr>
              <a:t>Phones</a:t>
            </a:r>
          </a:p>
          <a:p>
            <a:pPr algn="ctr" defTabSz="685783">
              <a:defRPr/>
            </a:pPr>
            <a:r>
              <a:rPr lang="en-US" sz="525" dirty="0">
                <a:solidFill>
                  <a:prstClr val="black"/>
                </a:solidFill>
                <a:latin typeface="Calibri" panose="020F0502020204030204"/>
              </a:rPr>
              <a:t>Desktops</a:t>
            </a:r>
          </a:p>
        </p:txBody>
      </p:sp>
      <p:sp>
        <p:nvSpPr>
          <p:cNvPr id="39" name="89 Rectángulo redondeado"/>
          <p:cNvSpPr/>
          <p:nvPr/>
        </p:nvSpPr>
        <p:spPr>
          <a:xfrm>
            <a:off x="5537810" y="2259138"/>
            <a:ext cx="582609" cy="343266"/>
          </a:xfrm>
          <a:prstGeom prst="roundRect">
            <a:avLst>
              <a:gd name="adj" fmla="val 0"/>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685783">
              <a:defRPr/>
            </a:pPr>
            <a:r>
              <a:rPr lang="en-US" sz="600" dirty="0">
                <a:solidFill>
                  <a:prstClr val="black"/>
                </a:solidFill>
                <a:latin typeface="Calibri" panose="020F0502020204030204"/>
              </a:rPr>
              <a:t>Apache</a:t>
            </a:r>
          </a:p>
          <a:p>
            <a:pPr algn="ctr" defTabSz="685783">
              <a:defRPr/>
            </a:pPr>
            <a:r>
              <a:rPr lang="en-US" sz="600" dirty="0">
                <a:solidFill>
                  <a:prstClr val="black"/>
                </a:solidFill>
                <a:latin typeface="Calibri" panose="020F0502020204030204"/>
              </a:rPr>
              <a:t>JBOSS</a:t>
            </a:r>
          </a:p>
        </p:txBody>
      </p:sp>
      <p:sp>
        <p:nvSpPr>
          <p:cNvPr id="40" name="90 Rectángulo redondeado"/>
          <p:cNvSpPr/>
          <p:nvPr/>
        </p:nvSpPr>
        <p:spPr>
          <a:xfrm>
            <a:off x="5537810" y="4297591"/>
            <a:ext cx="582609" cy="317091"/>
          </a:xfrm>
          <a:prstGeom prst="roundRect">
            <a:avLst>
              <a:gd name="adj" fmla="val 0"/>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685783">
              <a:defRPr/>
            </a:pPr>
            <a:r>
              <a:rPr lang="en-US" sz="600" dirty="0">
                <a:solidFill>
                  <a:prstClr val="black"/>
                </a:solidFill>
                <a:latin typeface="Calibri" panose="020F0502020204030204"/>
              </a:rPr>
              <a:t>Oracle</a:t>
            </a:r>
          </a:p>
          <a:p>
            <a:pPr algn="ctr" defTabSz="685783">
              <a:defRPr/>
            </a:pPr>
            <a:r>
              <a:rPr lang="en-US" sz="600" dirty="0">
                <a:solidFill>
                  <a:prstClr val="black"/>
                </a:solidFill>
                <a:latin typeface="Calibri" panose="020F0502020204030204"/>
              </a:rPr>
              <a:t>Database</a:t>
            </a:r>
          </a:p>
        </p:txBody>
      </p:sp>
      <p:sp>
        <p:nvSpPr>
          <p:cNvPr id="41" name="91 Rectángulo redondeado"/>
          <p:cNvSpPr/>
          <p:nvPr/>
        </p:nvSpPr>
        <p:spPr>
          <a:xfrm>
            <a:off x="6265631" y="2260605"/>
            <a:ext cx="539689" cy="341799"/>
          </a:xfrm>
          <a:prstGeom prst="roundRect">
            <a:avLst>
              <a:gd name="adj" fmla="val 0"/>
            </a:avLst>
          </a:prstGeom>
          <a:solidFill>
            <a:schemeClr val="tx2">
              <a:lumMod val="8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defTabSz="685783">
              <a:defRPr/>
            </a:pPr>
            <a:r>
              <a:rPr lang="en-US" sz="600" dirty="0">
                <a:solidFill>
                  <a:prstClr val="black"/>
                </a:solidFill>
                <a:latin typeface="Calibri" panose="020F0502020204030204"/>
              </a:rPr>
              <a:t>Linux</a:t>
            </a:r>
          </a:p>
          <a:p>
            <a:pPr algn="ctr" defTabSz="685783">
              <a:defRPr/>
            </a:pPr>
            <a:r>
              <a:rPr lang="en-US" sz="600" dirty="0">
                <a:solidFill>
                  <a:prstClr val="black"/>
                </a:solidFill>
                <a:latin typeface="Calibri" panose="020F0502020204030204"/>
              </a:rPr>
              <a:t>Windows</a:t>
            </a:r>
          </a:p>
        </p:txBody>
      </p:sp>
      <p:sp>
        <p:nvSpPr>
          <p:cNvPr id="42" name="92 Rectángulo redondeado"/>
          <p:cNvSpPr/>
          <p:nvPr/>
        </p:nvSpPr>
        <p:spPr>
          <a:xfrm>
            <a:off x="6981487" y="2264927"/>
            <a:ext cx="539689" cy="337477"/>
          </a:xfrm>
          <a:prstGeom prst="roundRect">
            <a:avLst>
              <a:gd name="adj" fmla="val 0"/>
            </a:avLst>
          </a:prstGeom>
          <a:solidFill>
            <a:schemeClr val="tx2">
              <a:lumMod val="8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defTabSz="685783">
              <a:defRPr/>
            </a:pPr>
            <a:r>
              <a:rPr lang="en-US" sz="600" dirty="0">
                <a:solidFill>
                  <a:prstClr val="black"/>
                </a:solidFill>
                <a:latin typeface="Calibri" panose="020F0502020204030204"/>
              </a:rPr>
              <a:t>Intel</a:t>
            </a:r>
          </a:p>
          <a:p>
            <a:pPr algn="ctr" defTabSz="685783">
              <a:defRPr/>
            </a:pPr>
            <a:r>
              <a:rPr lang="en-US" sz="600" dirty="0">
                <a:solidFill>
                  <a:prstClr val="black"/>
                </a:solidFill>
                <a:latin typeface="Calibri" panose="020F0502020204030204"/>
              </a:rPr>
              <a:t>Based</a:t>
            </a:r>
          </a:p>
          <a:p>
            <a:pPr algn="ctr" defTabSz="685783">
              <a:defRPr/>
            </a:pPr>
            <a:r>
              <a:rPr lang="en-US" sz="600" dirty="0">
                <a:solidFill>
                  <a:prstClr val="black"/>
                </a:solidFill>
                <a:latin typeface="Calibri" panose="020F0502020204030204"/>
              </a:rPr>
              <a:t>Servers</a:t>
            </a:r>
          </a:p>
        </p:txBody>
      </p:sp>
      <p:sp>
        <p:nvSpPr>
          <p:cNvPr id="43" name="94 Rectángulo redondeado"/>
          <p:cNvSpPr/>
          <p:nvPr/>
        </p:nvSpPr>
        <p:spPr>
          <a:xfrm>
            <a:off x="6265630" y="4297590"/>
            <a:ext cx="547936" cy="332901"/>
          </a:xfrm>
          <a:prstGeom prst="roundRect">
            <a:avLst>
              <a:gd name="adj" fmla="val 0"/>
            </a:avLst>
          </a:prstGeom>
          <a:solidFill>
            <a:schemeClr val="tx2">
              <a:lumMod val="8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defTabSz="685783">
              <a:defRPr/>
            </a:pPr>
            <a:r>
              <a:rPr lang="en-US" sz="600" dirty="0">
                <a:solidFill>
                  <a:prstClr val="black"/>
                </a:solidFill>
                <a:latin typeface="Calibri" panose="020F0502020204030204"/>
              </a:rPr>
              <a:t>Unix </a:t>
            </a:r>
          </a:p>
          <a:p>
            <a:pPr algn="ctr" defTabSz="685783">
              <a:defRPr/>
            </a:pPr>
            <a:r>
              <a:rPr lang="en-US" sz="600" dirty="0">
                <a:solidFill>
                  <a:prstClr val="black"/>
                </a:solidFill>
                <a:latin typeface="Calibri" panose="020F0502020204030204"/>
              </a:rPr>
              <a:t>Based</a:t>
            </a:r>
          </a:p>
        </p:txBody>
      </p:sp>
      <p:sp>
        <p:nvSpPr>
          <p:cNvPr id="44" name="95 Rectángulo"/>
          <p:cNvSpPr/>
          <p:nvPr/>
        </p:nvSpPr>
        <p:spPr>
          <a:xfrm>
            <a:off x="3713313" y="2246809"/>
            <a:ext cx="1067283" cy="429579"/>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900" b="1">
                <a:solidFill>
                  <a:prstClr val="white"/>
                </a:solidFill>
                <a:effectLst>
                  <a:outerShdw blurRad="38100" dist="38100" dir="2700000" algn="tl">
                    <a:srgbClr val="000000">
                      <a:alpha val="43137"/>
                    </a:srgbClr>
                  </a:outerShdw>
                </a:effectLst>
                <a:latin typeface="Calibri" panose="020F0502020204030204"/>
              </a:rPr>
              <a:t>Presentation Logic</a:t>
            </a:r>
          </a:p>
        </p:txBody>
      </p:sp>
      <p:sp>
        <p:nvSpPr>
          <p:cNvPr id="45" name="96 Rectángulo"/>
          <p:cNvSpPr/>
          <p:nvPr/>
        </p:nvSpPr>
        <p:spPr>
          <a:xfrm>
            <a:off x="3713313" y="2735110"/>
            <a:ext cx="1067283" cy="42957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900" b="1">
                <a:solidFill>
                  <a:prstClr val="white"/>
                </a:solidFill>
                <a:effectLst>
                  <a:outerShdw blurRad="38100" dist="38100" dir="2700000" algn="tl">
                    <a:srgbClr val="000000">
                      <a:alpha val="43137"/>
                    </a:srgbClr>
                  </a:outerShdw>
                </a:effectLst>
                <a:latin typeface="Calibri" panose="020F0502020204030204"/>
              </a:rPr>
              <a:t>Business Logic</a:t>
            </a:r>
          </a:p>
        </p:txBody>
      </p:sp>
      <p:sp>
        <p:nvSpPr>
          <p:cNvPr id="46" name="97 Rectángulo"/>
          <p:cNvSpPr/>
          <p:nvPr/>
        </p:nvSpPr>
        <p:spPr>
          <a:xfrm>
            <a:off x="3710027" y="3234111"/>
            <a:ext cx="1067283" cy="41091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900" b="1">
                <a:solidFill>
                  <a:prstClr val="white"/>
                </a:solidFill>
                <a:effectLst>
                  <a:outerShdw blurRad="38100" dist="38100" dir="2700000" algn="tl">
                    <a:srgbClr val="000000">
                      <a:alpha val="43137"/>
                    </a:srgbClr>
                  </a:outerShdw>
                </a:effectLst>
                <a:latin typeface="Calibri" panose="020F0502020204030204"/>
              </a:rPr>
              <a:t>Data Access</a:t>
            </a:r>
          </a:p>
        </p:txBody>
      </p:sp>
      <p:sp>
        <p:nvSpPr>
          <p:cNvPr id="47" name="98 Rectángulo"/>
          <p:cNvSpPr/>
          <p:nvPr/>
        </p:nvSpPr>
        <p:spPr>
          <a:xfrm>
            <a:off x="3692986" y="3740182"/>
            <a:ext cx="1067283" cy="410912"/>
          </a:xfrm>
          <a:prstGeom prst="rect">
            <a:avLst/>
          </a:prstGeom>
          <a:solidFill>
            <a:srgbClr val="6600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900" b="1">
                <a:solidFill>
                  <a:prstClr val="white"/>
                </a:solidFill>
                <a:effectLst>
                  <a:outerShdw blurRad="38100" dist="38100" dir="2700000" algn="tl">
                    <a:srgbClr val="000000">
                      <a:alpha val="43137"/>
                    </a:srgbClr>
                  </a:outerShdw>
                </a:effectLst>
                <a:latin typeface="Calibri" panose="020F0502020204030204"/>
              </a:rPr>
              <a:t>Integration</a:t>
            </a:r>
          </a:p>
        </p:txBody>
      </p:sp>
      <p:sp>
        <p:nvSpPr>
          <p:cNvPr id="48" name="99 Rectángulo"/>
          <p:cNvSpPr/>
          <p:nvPr/>
        </p:nvSpPr>
        <p:spPr>
          <a:xfrm>
            <a:off x="3706537" y="4229891"/>
            <a:ext cx="1067283" cy="428688"/>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900" b="1">
                <a:solidFill>
                  <a:prstClr val="white"/>
                </a:solidFill>
                <a:effectLst>
                  <a:outerShdw blurRad="38100" dist="38100" dir="2700000" algn="tl">
                    <a:srgbClr val="000000">
                      <a:alpha val="43137"/>
                    </a:srgbClr>
                  </a:outerShdw>
                </a:effectLst>
                <a:latin typeface="Calibri" panose="020F0502020204030204"/>
              </a:rPr>
              <a:t>Resources</a:t>
            </a:r>
          </a:p>
        </p:txBody>
      </p:sp>
      <p:sp>
        <p:nvSpPr>
          <p:cNvPr id="49" name="100 Rectángulo redondeado"/>
          <p:cNvSpPr/>
          <p:nvPr/>
        </p:nvSpPr>
        <p:spPr>
          <a:xfrm>
            <a:off x="4860676" y="2285314"/>
            <a:ext cx="542880" cy="317091"/>
          </a:xfrm>
          <a:prstGeom prst="roundRect">
            <a:avLst>
              <a:gd name="adj" fmla="val 0"/>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685783">
              <a:defRPr/>
            </a:pPr>
            <a:r>
              <a:rPr lang="en-US" sz="600" dirty="0">
                <a:solidFill>
                  <a:prstClr val="black"/>
                </a:solidFill>
                <a:latin typeface="Calibri" panose="020F0502020204030204"/>
              </a:rPr>
              <a:t>MVC</a:t>
            </a:r>
          </a:p>
          <a:p>
            <a:pPr algn="ctr" defTabSz="685783">
              <a:defRPr/>
            </a:pPr>
            <a:r>
              <a:rPr lang="en-US" sz="600" dirty="0">
                <a:solidFill>
                  <a:prstClr val="black"/>
                </a:solidFill>
                <a:latin typeface="Calibri" panose="020F0502020204030204"/>
              </a:rPr>
              <a:t>Pattern</a:t>
            </a:r>
          </a:p>
        </p:txBody>
      </p:sp>
      <p:sp>
        <p:nvSpPr>
          <p:cNvPr id="50" name="101 Rectángulo redondeado"/>
          <p:cNvSpPr/>
          <p:nvPr/>
        </p:nvSpPr>
        <p:spPr>
          <a:xfrm>
            <a:off x="4856979" y="2761352"/>
            <a:ext cx="542880" cy="343266"/>
          </a:xfrm>
          <a:prstGeom prst="roundRect">
            <a:avLst>
              <a:gd name="adj" fmla="val 0"/>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685783">
              <a:defRPr/>
            </a:pPr>
            <a:r>
              <a:rPr lang="en-US" sz="600" dirty="0">
                <a:solidFill>
                  <a:prstClr val="black"/>
                </a:solidFill>
                <a:latin typeface="Calibri" panose="020F0502020204030204"/>
              </a:rPr>
              <a:t>SOA</a:t>
            </a:r>
          </a:p>
          <a:p>
            <a:pPr algn="ctr" defTabSz="685783">
              <a:defRPr/>
            </a:pPr>
            <a:r>
              <a:rPr lang="en-US" sz="600" dirty="0">
                <a:solidFill>
                  <a:prstClr val="black"/>
                </a:solidFill>
                <a:latin typeface="Calibri" panose="020F0502020204030204"/>
              </a:rPr>
              <a:t>Workflow</a:t>
            </a:r>
          </a:p>
          <a:p>
            <a:pPr algn="ctr" defTabSz="685783">
              <a:defRPr/>
            </a:pPr>
            <a:r>
              <a:rPr lang="en-US" sz="600" dirty="0">
                <a:solidFill>
                  <a:prstClr val="black"/>
                </a:solidFill>
                <a:latin typeface="Calibri" panose="020F0502020204030204"/>
              </a:rPr>
              <a:t>Rules</a:t>
            </a:r>
          </a:p>
        </p:txBody>
      </p:sp>
      <p:sp>
        <p:nvSpPr>
          <p:cNvPr id="51" name="102 Rectángulo redondeado"/>
          <p:cNvSpPr/>
          <p:nvPr/>
        </p:nvSpPr>
        <p:spPr>
          <a:xfrm>
            <a:off x="4867451" y="3281022"/>
            <a:ext cx="542880" cy="317091"/>
          </a:xfrm>
          <a:prstGeom prst="roundRect">
            <a:avLst>
              <a:gd name="adj" fmla="val 0"/>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685783">
              <a:defRPr/>
            </a:pPr>
            <a:r>
              <a:rPr lang="en-US" sz="600">
                <a:solidFill>
                  <a:prstClr val="black"/>
                </a:solidFill>
                <a:latin typeface="Calibri" panose="020F0502020204030204"/>
              </a:rPr>
              <a:t>DAO</a:t>
            </a:r>
          </a:p>
          <a:p>
            <a:pPr algn="ctr" defTabSz="685783">
              <a:defRPr/>
            </a:pPr>
            <a:r>
              <a:rPr lang="en-US" sz="600">
                <a:solidFill>
                  <a:prstClr val="black"/>
                </a:solidFill>
                <a:latin typeface="Calibri" panose="020F0502020204030204"/>
              </a:rPr>
              <a:t>Pattern</a:t>
            </a:r>
          </a:p>
        </p:txBody>
      </p:sp>
      <p:sp>
        <p:nvSpPr>
          <p:cNvPr id="52" name="103 Rectángulo redondeado"/>
          <p:cNvSpPr/>
          <p:nvPr/>
        </p:nvSpPr>
        <p:spPr>
          <a:xfrm>
            <a:off x="4849383" y="3787091"/>
            <a:ext cx="542880" cy="317091"/>
          </a:xfrm>
          <a:prstGeom prst="roundRect">
            <a:avLst>
              <a:gd name="adj" fmla="val 0"/>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defTabSz="685783">
              <a:defRPr/>
            </a:pPr>
            <a:r>
              <a:rPr lang="en-US" sz="600" dirty="0">
                <a:solidFill>
                  <a:prstClr val="black"/>
                </a:solidFill>
                <a:latin typeface="Calibri" panose="020F0502020204030204"/>
              </a:rPr>
              <a:t>ESB</a:t>
            </a:r>
          </a:p>
          <a:p>
            <a:pPr algn="ctr" defTabSz="685783">
              <a:defRPr/>
            </a:pPr>
            <a:r>
              <a:rPr lang="en-US" sz="600" dirty="0">
                <a:solidFill>
                  <a:prstClr val="black"/>
                </a:solidFill>
                <a:latin typeface="Calibri" panose="020F0502020204030204"/>
              </a:rPr>
              <a:t>Pattern</a:t>
            </a:r>
          </a:p>
          <a:p>
            <a:pPr algn="ctr" defTabSz="685783">
              <a:defRPr/>
            </a:pPr>
            <a:r>
              <a:rPr lang="en-US" sz="600" dirty="0">
                <a:solidFill>
                  <a:prstClr val="black"/>
                </a:solidFill>
                <a:latin typeface="Calibri" panose="020F0502020204030204"/>
              </a:rPr>
              <a:t>REST/SOAP</a:t>
            </a:r>
          </a:p>
        </p:txBody>
      </p:sp>
      <p:sp>
        <p:nvSpPr>
          <p:cNvPr id="53" name="104 Rectángulo redondeado"/>
          <p:cNvSpPr/>
          <p:nvPr/>
        </p:nvSpPr>
        <p:spPr>
          <a:xfrm>
            <a:off x="5537810" y="2761352"/>
            <a:ext cx="582609" cy="343267"/>
          </a:xfrm>
          <a:prstGeom prst="roundRect">
            <a:avLst>
              <a:gd name="adj" fmla="val 0"/>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defTabSz="685783">
              <a:defRPr/>
            </a:pPr>
            <a:endParaRPr lang="en-US" sz="450" dirty="0">
              <a:solidFill>
                <a:prstClr val="black"/>
              </a:solidFill>
              <a:latin typeface="Calibri" panose="020F0502020204030204"/>
            </a:endParaRPr>
          </a:p>
          <a:p>
            <a:pPr algn="ctr" defTabSz="685783">
              <a:defRPr/>
            </a:pPr>
            <a:r>
              <a:rPr lang="en-US" sz="450" dirty="0">
                <a:solidFill>
                  <a:prstClr val="black"/>
                </a:solidFill>
                <a:latin typeface="Calibri" panose="020F0502020204030204"/>
              </a:rPr>
              <a:t>App Server</a:t>
            </a:r>
          </a:p>
          <a:p>
            <a:pPr algn="ctr" defTabSz="685783">
              <a:defRPr/>
            </a:pPr>
            <a:r>
              <a:rPr lang="en-US" sz="450" dirty="0">
                <a:solidFill>
                  <a:prstClr val="black"/>
                </a:solidFill>
                <a:latin typeface="Calibri" panose="020F0502020204030204"/>
              </a:rPr>
              <a:t>Business Components</a:t>
            </a:r>
          </a:p>
          <a:p>
            <a:pPr algn="ctr" defTabSz="685783">
              <a:defRPr/>
            </a:pPr>
            <a:r>
              <a:rPr lang="en-US" sz="450" dirty="0">
                <a:solidFill>
                  <a:prstClr val="black"/>
                </a:solidFill>
                <a:latin typeface="Calibri" panose="020F0502020204030204"/>
              </a:rPr>
              <a:t>Business Logic Engine</a:t>
            </a:r>
          </a:p>
          <a:p>
            <a:pPr algn="ctr" defTabSz="685783">
              <a:defRPr/>
            </a:pPr>
            <a:r>
              <a:rPr lang="en-US" sz="450" dirty="0">
                <a:solidFill>
                  <a:prstClr val="black"/>
                </a:solidFill>
                <a:latin typeface="Calibri" panose="020F0502020204030204"/>
              </a:rPr>
              <a:t>Business Services</a:t>
            </a:r>
          </a:p>
          <a:p>
            <a:pPr algn="ctr" defTabSz="685783">
              <a:defRPr/>
            </a:pPr>
            <a:endParaRPr lang="en-US" sz="450" dirty="0">
              <a:solidFill>
                <a:prstClr val="black"/>
              </a:solidFill>
              <a:latin typeface="Calibri" panose="020F0502020204030204"/>
            </a:endParaRPr>
          </a:p>
        </p:txBody>
      </p:sp>
      <p:sp>
        <p:nvSpPr>
          <p:cNvPr id="54" name="105 Rectángulo redondeado"/>
          <p:cNvSpPr/>
          <p:nvPr/>
        </p:nvSpPr>
        <p:spPr>
          <a:xfrm>
            <a:off x="6264842" y="2771651"/>
            <a:ext cx="539689" cy="332967"/>
          </a:xfrm>
          <a:prstGeom prst="roundRect">
            <a:avLst>
              <a:gd name="adj" fmla="val 0"/>
            </a:avLst>
          </a:prstGeom>
          <a:solidFill>
            <a:schemeClr val="tx2">
              <a:lumMod val="8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defTabSz="685783">
              <a:defRPr/>
            </a:pPr>
            <a:r>
              <a:rPr lang="en-US" sz="600" dirty="0">
                <a:solidFill>
                  <a:prstClr val="black"/>
                </a:solidFill>
                <a:latin typeface="Calibri" panose="020F0502020204030204"/>
              </a:rPr>
              <a:t>Unix Based</a:t>
            </a:r>
          </a:p>
        </p:txBody>
      </p:sp>
      <p:sp>
        <p:nvSpPr>
          <p:cNvPr id="55" name="106 Rectángulo redondeado"/>
          <p:cNvSpPr/>
          <p:nvPr/>
        </p:nvSpPr>
        <p:spPr>
          <a:xfrm>
            <a:off x="6264842" y="3754878"/>
            <a:ext cx="539689" cy="341799"/>
          </a:xfrm>
          <a:prstGeom prst="roundRect">
            <a:avLst>
              <a:gd name="adj" fmla="val 0"/>
            </a:avLst>
          </a:prstGeom>
          <a:solidFill>
            <a:schemeClr val="tx2">
              <a:lumMod val="8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defTabSz="685783">
              <a:defRPr/>
            </a:pPr>
            <a:endParaRPr lang="en-US" sz="600" dirty="0">
              <a:solidFill>
                <a:prstClr val="black"/>
              </a:solidFill>
              <a:latin typeface="Calibri" panose="020F0502020204030204"/>
            </a:endParaRPr>
          </a:p>
          <a:p>
            <a:pPr algn="ctr" defTabSz="685783">
              <a:defRPr/>
            </a:pPr>
            <a:r>
              <a:rPr lang="en-US" sz="600" dirty="0">
                <a:solidFill>
                  <a:prstClr val="black"/>
                </a:solidFill>
                <a:latin typeface="Calibri" panose="020F0502020204030204"/>
              </a:rPr>
              <a:t>Linux</a:t>
            </a:r>
          </a:p>
          <a:p>
            <a:pPr algn="ctr" defTabSz="685783">
              <a:defRPr/>
            </a:pPr>
            <a:r>
              <a:rPr lang="en-US" sz="600" dirty="0">
                <a:solidFill>
                  <a:prstClr val="black"/>
                </a:solidFill>
                <a:latin typeface="Calibri" panose="020F0502020204030204"/>
              </a:rPr>
              <a:t>Windows</a:t>
            </a:r>
          </a:p>
          <a:p>
            <a:pPr algn="ctr" defTabSz="685783">
              <a:defRPr/>
            </a:pPr>
            <a:endParaRPr lang="en-US" sz="600" dirty="0">
              <a:solidFill>
                <a:prstClr val="black"/>
              </a:solidFill>
              <a:latin typeface="Calibri" panose="020F0502020204030204"/>
            </a:endParaRPr>
          </a:p>
        </p:txBody>
      </p:sp>
      <p:sp>
        <p:nvSpPr>
          <p:cNvPr id="56" name="107 Rectángulo redondeado"/>
          <p:cNvSpPr/>
          <p:nvPr/>
        </p:nvSpPr>
        <p:spPr>
          <a:xfrm>
            <a:off x="6981487" y="2761350"/>
            <a:ext cx="539689" cy="343267"/>
          </a:xfrm>
          <a:prstGeom prst="roundRect">
            <a:avLst>
              <a:gd name="adj" fmla="val 0"/>
            </a:avLst>
          </a:prstGeom>
          <a:solidFill>
            <a:schemeClr val="tx2">
              <a:lumMod val="85000"/>
            </a:schemeClr>
          </a:solidFill>
          <a:ln>
            <a:noFill/>
          </a:ln>
          <a:effectLst/>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783">
              <a:defRPr/>
            </a:pPr>
            <a:r>
              <a:rPr lang="en-US" sz="525" dirty="0">
                <a:solidFill>
                  <a:prstClr val="black"/>
                </a:solidFill>
                <a:latin typeface="Calibri" panose="020F0502020204030204"/>
              </a:rPr>
              <a:t>Intel/AMD, </a:t>
            </a:r>
          </a:p>
          <a:p>
            <a:pPr algn="ctr" defTabSz="685783">
              <a:defRPr/>
            </a:pPr>
            <a:r>
              <a:rPr lang="en-US" sz="525" dirty="0">
                <a:solidFill>
                  <a:prstClr val="black"/>
                </a:solidFill>
                <a:latin typeface="Calibri" panose="020F0502020204030204"/>
              </a:rPr>
              <a:t>IBM Power, </a:t>
            </a:r>
            <a:r>
              <a:rPr lang="en-US" sz="525" dirty="0" err="1">
                <a:solidFill>
                  <a:prstClr val="black"/>
                </a:solidFill>
                <a:latin typeface="Calibri" panose="020F0502020204030204"/>
              </a:rPr>
              <a:t>UltraSparc</a:t>
            </a:r>
            <a:r>
              <a:rPr lang="en-US" sz="525" dirty="0">
                <a:solidFill>
                  <a:prstClr val="black"/>
                </a:solidFill>
                <a:latin typeface="Calibri" panose="020F0502020204030204"/>
              </a:rPr>
              <a:t> </a:t>
            </a:r>
          </a:p>
          <a:p>
            <a:pPr algn="ctr" defTabSz="685783">
              <a:defRPr/>
            </a:pPr>
            <a:r>
              <a:rPr lang="en-US" sz="525" dirty="0">
                <a:solidFill>
                  <a:prstClr val="black"/>
                </a:solidFill>
                <a:latin typeface="Calibri" panose="020F0502020204030204"/>
              </a:rPr>
              <a:t>Based Servers</a:t>
            </a:r>
          </a:p>
        </p:txBody>
      </p:sp>
      <p:sp>
        <p:nvSpPr>
          <p:cNvPr id="57" name="108 Rectángulo redondeado"/>
          <p:cNvSpPr/>
          <p:nvPr/>
        </p:nvSpPr>
        <p:spPr>
          <a:xfrm>
            <a:off x="6981487" y="3764265"/>
            <a:ext cx="539689" cy="337477"/>
          </a:xfrm>
          <a:prstGeom prst="roundRect">
            <a:avLst>
              <a:gd name="adj" fmla="val 0"/>
            </a:avLst>
          </a:prstGeom>
          <a:solidFill>
            <a:schemeClr val="tx2">
              <a:lumMod val="8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defTabSz="685783">
              <a:defRPr/>
            </a:pPr>
            <a:r>
              <a:rPr lang="en-US" sz="600" dirty="0">
                <a:solidFill>
                  <a:prstClr val="black"/>
                </a:solidFill>
                <a:latin typeface="Calibri" panose="020F0502020204030204"/>
              </a:rPr>
              <a:t>Intel</a:t>
            </a:r>
          </a:p>
          <a:p>
            <a:pPr algn="ctr" defTabSz="685783">
              <a:defRPr/>
            </a:pPr>
            <a:r>
              <a:rPr lang="en-US" sz="600" dirty="0">
                <a:solidFill>
                  <a:prstClr val="black"/>
                </a:solidFill>
                <a:latin typeface="Calibri" panose="020F0502020204030204"/>
              </a:rPr>
              <a:t>Based</a:t>
            </a:r>
          </a:p>
          <a:p>
            <a:pPr algn="ctr" defTabSz="685783">
              <a:defRPr/>
            </a:pPr>
            <a:r>
              <a:rPr lang="en-US" sz="600" dirty="0">
                <a:solidFill>
                  <a:prstClr val="black"/>
                </a:solidFill>
                <a:latin typeface="Calibri" panose="020F0502020204030204"/>
              </a:rPr>
              <a:t>Servers</a:t>
            </a:r>
          </a:p>
        </p:txBody>
      </p:sp>
      <p:sp>
        <p:nvSpPr>
          <p:cNvPr id="58" name="109 Rectángulo redondeado"/>
          <p:cNvSpPr/>
          <p:nvPr/>
        </p:nvSpPr>
        <p:spPr>
          <a:xfrm>
            <a:off x="8273400" y="1090860"/>
            <a:ext cx="352339" cy="2588279"/>
          </a:xfrm>
          <a:prstGeom prst="roundRect">
            <a:avLst>
              <a:gd name="adj" fmla="val 50000"/>
            </a:avLst>
          </a:prstGeom>
          <a:solidFill>
            <a:schemeClr val="accent1">
              <a:tint val="50000"/>
              <a:satMod val="300000"/>
              <a:alpha val="62000"/>
            </a:schemeClr>
          </a:solidFill>
          <a:effectLst/>
          <a:scene3d>
            <a:camera prst="isometricOffAxis2Right"/>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pPr algn="ctr" defTabSz="685783">
              <a:defRPr/>
            </a:pPr>
            <a:endParaRPr lang="en-US" sz="1350">
              <a:solidFill>
                <a:prstClr val="black"/>
              </a:solidFill>
              <a:latin typeface="Calibri" panose="020F0502020204030204"/>
            </a:endParaRPr>
          </a:p>
        </p:txBody>
      </p:sp>
      <p:sp>
        <p:nvSpPr>
          <p:cNvPr id="59" name="110 CuadroTexto"/>
          <p:cNvSpPr txBox="1"/>
          <p:nvPr/>
        </p:nvSpPr>
        <p:spPr>
          <a:xfrm rot="5400000">
            <a:off x="7575771" y="2026028"/>
            <a:ext cx="1780878" cy="225328"/>
          </a:xfrm>
          <a:prstGeom prst="rect">
            <a:avLst/>
          </a:prstGeom>
          <a:noFill/>
          <a:effectLst/>
        </p:spPr>
        <p:txBody>
          <a:bodyPr wrap="none" rtlCol="0">
            <a:spAutoFit/>
          </a:bodyPr>
          <a:lstStyle>
            <a:defPPr>
              <a:defRPr lang="es-ES"/>
            </a:defPPr>
            <a:lvl1pPr>
              <a:defRPr sz="1600">
                <a:solidFill>
                  <a:schemeClr val="tx2">
                    <a:lumMod val="20000"/>
                    <a:lumOff val="80000"/>
                  </a:schemeClr>
                </a:solidFill>
                <a:effectLst>
                  <a:outerShdw blurRad="38100" dist="38100" dir="2700000" algn="tl">
                    <a:srgbClr val="000000">
                      <a:alpha val="43137"/>
                    </a:srgbClr>
                  </a:outerShdw>
                </a:effectLst>
              </a:defRPr>
            </a:lvl1pPr>
          </a:lstStyle>
          <a:p>
            <a:pPr defTabSz="685783">
              <a:defRPr/>
            </a:pPr>
            <a:r>
              <a:rPr lang="en-US" sz="825" b="1" dirty="0">
                <a:solidFill>
                  <a:prstClr val="black">
                    <a:lumMod val="95000"/>
                    <a:lumOff val="5000"/>
                  </a:prstClr>
                </a:solidFill>
                <a:effectLst/>
                <a:latin typeface="Calibri" panose="020F0502020204030204"/>
              </a:rPr>
              <a:t>Scalability – </a:t>
            </a:r>
            <a:r>
              <a:rPr lang="en-US" sz="825" b="1" dirty="0">
                <a:solidFill>
                  <a:srgbClr val="C00000"/>
                </a:solidFill>
                <a:effectLst/>
                <a:latin typeface="Calibri" panose="020F0502020204030204"/>
              </a:rPr>
              <a:t>Distributed Processing </a:t>
            </a:r>
          </a:p>
        </p:txBody>
      </p:sp>
      <p:sp>
        <p:nvSpPr>
          <p:cNvPr id="60" name="111 Rectángulo redondeado"/>
          <p:cNvSpPr/>
          <p:nvPr/>
        </p:nvSpPr>
        <p:spPr>
          <a:xfrm>
            <a:off x="8097230" y="1262574"/>
            <a:ext cx="352339" cy="2588279"/>
          </a:xfrm>
          <a:prstGeom prst="roundRect">
            <a:avLst>
              <a:gd name="adj" fmla="val 50000"/>
            </a:avLst>
          </a:prstGeom>
          <a:solidFill>
            <a:schemeClr val="accent1">
              <a:tint val="50000"/>
              <a:satMod val="300000"/>
              <a:alpha val="62000"/>
            </a:schemeClr>
          </a:solidFill>
          <a:effectLst/>
          <a:scene3d>
            <a:camera prst="isometricOffAxis2Right"/>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pPr algn="ctr" defTabSz="685783">
              <a:defRPr/>
            </a:pPr>
            <a:endParaRPr lang="en-US" sz="1350">
              <a:solidFill>
                <a:prstClr val="black"/>
              </a:solidFill>
              <a:latin typeface="Calibri" panose="020F0502020204030204"/>
            </a:endParaRPr>
          </a:p>
        </p:txBody>
      </p:sp>
      <p:sp>
        <p:nvSpPr>
          <p:cNvPr id="61" name="112 CuadroTexto"/>
          <p:cNvSpPr txBox="1"/>
          <p:nvPr/>
        </p:nvSpPr>
        <p:spPr>
          <a:xfrm rot="5400000">
            <a:off x="7076569" y="2524717"/>
            <a:ext cx="2426946" cy="225328"/>
          </a:xfrm>
          <a:prstGeom prst="rect">
            <a:avLst/>
          </a:prstGeom>
          <a:noFill/>
          <a:effectLst/>
        </p:spPr>
        <p:txBody>
          <a:bodyPr wrap="square" rtlCol="0">
            <a:spAutoFit/>
          </a:bodyPr>
          <a:lstStyle>
            <a:defPPr>
              <a:defRPr lang="es-ES"/>
            </a:defPPr>
            <a:lvl1pPr>
              <a:defRPr sz="1600">
                <a:solidFill>
                  <a:schemeClr val="tx2">
                    <a:lumMod val="20000"/>
                    <a:lumOff val="80000"/>
                  </a:schemeClr>
                </a:solidFill>
                <a:effectLst>
                  <a:outerShdw blurRad="38100" dist="38100" dir="2700000" algn="tl">
                    <a:srgbClr val="000000">
                      <a:alpha val="43137"/>
                    </a:srgbClr>
                  </a:outerShdw>
                </a:effectLst>
              </a:defRPr>
            </a:lvl1pPr>
          </a:lstStyle>
          <a:p>
            <a:pPr defTabSz="685783">
              <a:defRPr/>
            </a:pPr>
            <a:r>
              <a:rPr lang="en-US" sz="825" b="1">
                <a:solidFill>
                  <a:prstClr val="black">
                    <a:lumMod val="95000"/>
                    <a:lumOff val="5000"/>
                  </a:prstClr>
                </a:solidFill>
                <a:effectLst/>
                <a:latin typeface="Calibri" panose="020F0502020204030204"/>
              </a:rPr>
              <a:t>Security – </a:t>
            </a:r>
            <a:r>
              <a:rPr lang="en-US" sz="825" b="1">
                <a:solidFill>
                  <a:srgbClr val="C00000"/>
                </a:solidFill>
                <a:effectLst/>
                <a:latin typeface="Calibri" panose="020F0502020204030204"/>
              </a:rPr>
              <a:t>LDAP Based AA, Fine Grained Access</a:t>
            </a:r>
          </a:p>
        </p:txBody>
      </p:sp>
      <p:sp>
        <p:nvSpPr>
          <p:cNvPr id="62" name="113 Rectángulo redondeado"/>
          <p:cNvSpPr/>
          <p:nvPr/>
        </p:nvSpPr>
        <p:spPr>
          <a:xfrm>
            <a:off x="7921060" y="1438743"/>
            <a:ext cx="352339" cy="2588279"/>
          </a:xfrm>
          <a:prstGeom prst="roundRect">
            <a:avLst>
              <a:gd name="adj" fmla="val 50000"/>
            </a:avLst>
          </a:prstGeom>
          <a:solidFill>
            <a:schemeClr val="accent1">
              <a:tint val="50000"/>
              <a:satMod val="300000"/>
              <a:alpha val="62000"/>
            </a:schemeClr>
          </a:solidFill>
          <a:effectLst/>
          <a:scene3d>
            <a:camera prst="isometricOffAxis2Right"/>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pPr algn="ctr" defTabSz="685783">
              <a:defRPr/>
            </a:pPr>
            <a:endParaRPr lang="en-US" sz="1350">
              <a:solidFill>
                <a:prstClr val="black"/>
              </a:solidFill>
              <a:latin typeface="Calibri" panose="020F0502020204030204"/>
            </a:endParaRPr>
          </a:p>
        </p:txBody>
      </p:sp>
      <p:sp>
        <p:nvSpPr>
          <p:cNvPr id="63" name="114 Rectángulo redondeado"/>
          <p:cNvSpPr/>
          <p:nvPr/>
        </p:nvSpPr>
        <p:spPr>
          <a:xfrm>
            <a:off x="7744890" y="1556190"/>
            <a:ext cx="352339" cy="2588279"/>
          </a:xfrm>
          <a:prstGeom prst="roundRect">
            <a:avLst>
              <a:gd name="adj" fmla="val 50000"/>
            </a:avLst>
          </a:prstGeom>
          <a:solidFill>
            <a:schemeClr val="accent1">
              <a:tint val="50000"/>
              <a:satMod val="300000"/>
              <a:alpha val="62000"/>
            </a:schemeClr>
          </a:solidFill>
          <a:effectLst/>
          <a:scene3d>
            <a:camera prst="isometricOffAxis2Right"/>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pPr algn="ctr" defTabSz="685783">
              <a:defRPr/>
            </a:pPr>
            <a:endParaRPr lang="en-US" sz="1350">
              <a:solidFill>
                <a:prstClr val="black"/>
              </a:solidFill>
              <a:latin typeface="Calibri" panose="020F0502020204030204"/>
            </a:endParaRPr>
          </a:p>
        </p:txBody>
      </p:sp>
      <p:sp>
        <p:nvSpPr>
          <p:cNvPr id="64" name="115 Rectángulo redondeado"/>
          <p:cNvSpPr/>
          <p:nvPr/>
        </p:nvSpPr>
        <p:spPr>
          <a:xfrm>
            <a:off x="7568721" y="1732360"/>
            <a:ext cx="352339" cy="2588279"/>
          </a:xfrm>
          <a:prstGeom prst="roundRect">
            <a:avLst>
              <a:gd name="adj" fmla="val 50000"/>
            </a:avLst>
          </a:prstGeom>
          <a:solidFill>
            <a:schemeClr val="accent1">
              <a:tint val="50000"/>
              <a:satMod val="300000"/>
              <a:alpha val="62000"/>
            </a:schemeClr>
          </a:solidFill>
          <a:effectLst/>
          <a:scene3d>
            <a:camera prst="isometricOffAxis2Right"/>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pPr algn="ctr" defTabSz="685783">
              <a:defRPr/>
            </a:pPr>
            <a:endParaRPr lang="en-US" sz="1350">
              <a:solidFill>
                <a:prstClr val="black"/>
              </a:solidFill>
              <a:latin typeface="Calibri" panose="020F0502020204030204"/>
            </a:endParaRPr>
          </a:p>
        </p:txBody>
      </p:sp>
      <p:sp>
        <p:nvSpPr>
          <p:cNvPr id="65" name="116 CuadroTexto"/>
          <p:cNvSpPr txBox="1"/>
          <p:nvPr/>
        </p:nvSpPr>
        <p:spPr>
          <a:xfrm rot="5400000">
            <a:off x="7265264" y="2319690"/>
            <a:ext cx="1663932" cy="225328"/>
          </a:xfrm>
          <a:prstGeom prst="rect">
            <a:avLst/>
          </a:prstGeom>
          <a:noFill/>
          <a:effectLst/>
        </p:spPr>
        <p:txBody>
          <a:bodyPr wrap="none" rtlCol="0">
            <a:spAutoFit/>
          </a:bodyPr>
          <a:lstStyle/>
          <a:p>
            <a:pPr defTabSz="685783">
              <a:defRPr/>
            </a:pPr>
            <a:r>
              <a:rPr lang="en-US" sz="825" b="1">
                <a:solidFill>
                  <a:prstClr val="black">
                    <a:lumMod val="95000"/>
                    <a:lumOff val="5000"/>
                  </a:prstClr>
                </a:solidFill>
                <a:latin typeface="Calibri" panose="020F0502020204030204"/>
              </a:rPr>
              <a:t>Useability – </a:t>
            </a:r>
            <a:r>
              <a:rPr lang="en-US" sz="825" b="1">
                <a:solidFill>
                  <a:srgbClr val="C00000"/>
                </a:solidFill>
                <a:latin typeface="Calibri" panose="020F0502020204030204"/>
              </a:rPr>
              <a:t>Multidevice Services</a:t>
            </a:r>
          </a:p>
        </p:txBody>
      </p:sp>
      <p:sp>
        <p:nvSpPr>
          <p:cNvPr id="66" name="117 CuadroTexto"/>
          <p:cNvSpPr txBox="1"/>
          <p:nvPr/>
        </p:nvSpPr>
        <p:spPr>
          <a:xfrm rot="5400000">
            <a:off x="7223507" y="2827594"/>
            <a:ext cx="1428392" cy="225328"/>
          </a:xfrm>
          <a:prstGeom prst="rect">
            <a:avLst/>
          </a:prstGeom>
          <a:noFill/>
          <a:effectLst/>
        </p:spPr>
        <p:txBody>
          <a:bodyPr wrap="none" rtlCol="0">
            <a:spAutoFit/>
          </a:bodyPr>
          <a:lstStyle/>
          <a:p>
            <a:pPr defTabSz="685783">
              <a:defRPr/>
            </a:pPr>
            <a:r>
              <a:rPr lang="en-US" sz="825" b="1">
                <a:solidFill>
                  <a:prstClr val="black">
                    <a:lumMod val="95000"/>
                    <a:lumOff val="5000"/>
                  </a:prstClr>
                </a:solidFill>
                <a:latin typeface="Calibri" panose="020F0502020204030204"/>
              </a:rPr>
              <a:t>Availability – </a:t>
            </a:r>
            <a:r>
              <a:rPr lang="en-US" sz="825" b="1">
                <a:solidFill>
                  <a:srgbClr val="C00000"/>
                </a:solidFill>
                <a:latin typeface="Calibri" panose="020F0502020204030204"/>
              </a:rPr>
              <a:t>DB &amp; RAC - LB</a:t>
            </a:r>
          </a:p>
        </p:txBody>
      </p:sp>
      <p:sp>
        <p:nvSpPr>
          <p:cNvPr id="67" name="118 CuadroTexto"/>
          <p:cNvSpPr txBox="1"/>
          <p:nvPr/>
        </p:nvSpPr>
        <p:spPr>
          <a:xfrm rot="5400000">
            <a:off x="6932036" y="2743723"/>
            <a:ext cx="1658991" cy="225328"/>
          </a:xfrm>
          <a:prstGeom prst="rect">
            <a:avLst/>
          </a:prstGeom>
          <a:noFill/>
          <a:effectLst/>
        </p:spPr>
        <p:txBody>
          <a:bodyPr wrap="none" rtlCol="0">
            <a:spAutoFit/>
          </a:bodyPr>
          <a:lstStyle/>
          <a:p>
            <a:pPr defTabSz="685783">
              <a:defRPr/>
            </a:pPr>
            <a:r>
              <a:rPr lang="en-US" sz="825" b="1">
                <a:solidFill>
                  <a:prstClr val="black">
                    <a:lumMod val="95000"/>
                    <a:lumOff val="5000"/>
                  </a:prstClr>
                </a:solidFill>
                <a:latin typeface="Calibri" panose="020F0502020204030204"/>
              </a:rPr>
              <a:t>Performance Monitoring - </a:t>
            </a:r>
            <a:r>
              <a:rPr lang="en-US" sz="825" b="1">
                <a:solidFill>
                  <a:srgbClr val="C00000"/>
                </a:solidFill>
                <a:latin typeface="Calibri" panose="020F0502020204030204"/>
              </a:rPr>
              <a:t>SNMP</a:t>
            </a:r>
          </a:p>
        </p:txBody>
      </p:sp>
      <p:sp>
        <p:nvSpPr>
          <p:cNvPr id="68" name="119 Abrir llave"/>
          <p:cNvSpPr/>
          <p:nvPr/>
        </p:nvSpPr>
        <p:spPr>
          <a:xfrm>
            <a:off x="3510410" y="1694825"/>
            <a:ext cx="123854" cy="2466413"/>
          </a:xfrm>
          <a:prstGeom prst="leftBrace">
            <a:avLst/>
          </a:prstGeom>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685783">
              <a:defRPr/>
            </a:pPr>
            <a:endParaRPr lang="en-US" sz="1350">
              <a:solidFill>
                <a:prstClr val="black"/>
              </a:solidFill>
              <a:latin typeface="Calibri" panose="020F0502020204030204"/>
            </a:endParaRPr>
          </a:p>
        </p:txBody>
      </p:sp>
      <p:sp>
        <p:nvSpPr>
          <p:cNvPr id="69" name="120 CuadroTexto"/>
          <p:cNvSpPr txBox="1"/>
          <p:nvPr/>
        </p:nvSpPr>
        <p:spPr>
          <a:xfrm rot="16200000">
            <a:off x="2988431" y="2770806"/>
            <a:ext cx="883192" cy="308343"/>
          </a:xfrm>
          <a:prstGeom prst="rect">
            <a:avLst/>
          </a:prstGeom>
          <a:noFill/>
          <a:effectLst/>
        </p:spPr>
        <p:txBody>
          <a:bodyPr wrap="none" rtlCol="0">
            <a:spAutoFit/>
          </a:bodyPr>
          <a:lstStyle/>
          <a:p>
            <a:pPr defTabSz="685783">
              <a:defRPr/>
            </a:pPr>
            <a:r>
              <a:rPr lang="en-US" sz="1350">
                <a:solidFill>
                  <a:prstClr val="black"/>
                </a:solidFill>
                <a:latin typeface="Calibri" panose="020F0502020204030204"/>
              </a:rPr>
              <a:t>Multi-tier</a:t>
            </a:r>
          </a:p>
        </p:txBody>
      </p:sp>
      <p:sp>
        <p:nvSpPr>
          <p:cNvPr id="70" name="121 Cerrar llave"/>
          <p:cNvSpPr/>
          <p:nvPr/>
        </p:nvSpPr>
        <p:spPr>
          <a:xfrm rot="2622221">
            <a:off x="8120624" y="3731765"/>
            <a:ext cx="176170" cy="1158264"/>
          </a:xfrm>
          <a:prstGeom prst="rightBrace">
            <a:avLst/>
          </a:prstGeom>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685783">
              <a:defRPr/>
            </a:pPr>
            <a:endParaRPr lang="en-US" sz="1350">
              <a:solidFill>
                <a:prstClr val="black"/>
              </a:solidFill>
              <a:latin typeface="Calibri" panose="020F0502020204030204"/>
            </a:endParaRPr>
          </a:p>
        </p:txBody>
      </p:sp>
      <p:sp>
        <p:nvSpPr>
          <p:cNvPr id="71" name="122 CuadroTexto"/>
          <p:cNvSpPr txBox="1"/>
          <p:nvPr/>
        </p:nvSpPr>
        <p:spPr>
          <a:xfrm rot="18797310">
            <a:off x="7643316" y="4284342"/>
            <a:ext cx="1395449" cy="260906"/>
          </a:xfrm>
          <a:prstGeom prst="rect">
            <a:avLst/>
          </a:prstGeom>
          <a:noFill/>
          <a:effectLst/>
        </p:spPr>
        <p:txBody>
          <a:bodyPr wrap="none" rtlCol="0">
            <a:spAutoFit/>
          </a:bodyPr>
          <a:lstStyle/>
          <a:p>
            <a:pPr defTabSz="685783">
              <a:defRPr/>
            </a:pPr>
            <a:r>
              <a:rPr lang="en-US" sz="1050">
                <a:solidFill>
                  <a:prstClr val="black"/>
                </a:solidFill>
                <a:latin typeface="Calibri" panose="020F0502020204030204"/>
              </a:rPr>
              <a:t>Technical Capabilities</a:t>
            </a:r>
          </a:p>
        </p:txBody>
      </p:sp>
      <p:sp>
        <p:nvSpPr>
          <p:cNvPr id="72" name="123 Abrir llave"/>
          <p:cNvSpPr/>
          <p:nvPr/>
        </p:nvSpPr>
        <p:spPr>
          <a:xfrm rot="5400000">
            <a:off x="7076869" y="-568091"/>
            <a:ext cx="146808" cy="2466413"/>
          </a:xfrm>
          <a:prstGeom prst="leftBrace">
            <a:avLst/>
          </a:prstGeom>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685783">
              <a:defRPr/>
            </a:pPr>
            <a:endParaRPr lang="en-US" sz="1350">
              <a:solidFill>
                <a:prstClr val="black"/>
              </a:solidFill>
              <a:latin typeface="Calibri" panose="020F0502020204030204"/>
            </a:endParaRPr>
          </a:p>
        </p:txBody>
      </p:sp>
      <p:sp>
        <p:nvSpPr>
          <p:cNvPr id="73" name="124 CuadroTexto"/>
          <p:cNvSpPr txBox="1"/>
          <p:nvPr/>
        </p:nvSpPr>
        <p:spPr>
          <a:xfrm>
            <a:off x="6762683" y="383887"/>
            <a:ext cx="835425" cy="260906"/>
          </a:xfrm>
          <a:prstGeom prst="rect">
            <a:avLst/>
          </a:prstGeom>
          <a:noFill/>
          <a:effectLst/>
        </p:spPr>
        <p:txBody>
          <a:bodyPr wrap="none" rtlCol="0">
            <a:spAutoFit/>
          </a:bodyPr>
          <a:lstStyle/>
          <a:p>
            <a:pPr defTabSz="685783">
              <a:defRPr/>
            </a:pPr>
            <a:r>
              <a:rPr lang="en-US" sz="1050">
                <a:solidFill>
                  <a:prstClr val="black"/>
                </a:solidFill>
                <a:latin typeface="Calibri" panose="020F0502020204030204"/>
              </a:rPr>
              <a:t>Multi-Layer</a:t>
            </a:r>
          </a:p>
        </p:txBody>
      </p:sp>
      <p:sp>
        <p:nvSpPr>
          <p:cNvPr id="74" name="107 Rectángulo redondeado"/>
          <p:cNvSpPr/>
          <p:nvPr/>
        </p:nvSpPr>
        <p:spPr>
          <a:xfrm>
            <a:off x="6981487" y="4271034"/>
            <a:ext cx="539689" cy="359458"/>
          </a:xfrm>
          <a:prstGeom prst="roundRect">
            <a:avLst>
              <a:gd name="adj" fmla="val 0"/>
            </a:avLst>
          </a:prstGeom>
          <a:solidFill>
            <a:schemeClr val="tx2">
              <a:lumMod val="85000"/>
            </a:schemeClr>
          </a:solidFill>
          <a:ln>
            <a:noFill/>
          </a:ln>
          <a:effectLst/>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783">
              <a:defRPr/>
            </a:pPr>
            <a:r>
              <a:rPr lang="en-US" sz="525" dirty="0">
                <a:solidFill>
                  <a:prstClr val="black"/>
                </a:solidFill>
                <a:latin typeface="Calibri" panose="020F0502020204030204"/>
              </a:rPr>
              <a:t>Intel/AMD, </a:t>
            </a:r>
          </a:p>
          <a:p>
            <a:pPr algn="ctr" defTabSz="685783">
              <a:defRPr/>
            </a:pPr>
            <a:r>
              <a:rPr lang="en-US" sz="525" dirty="0">
                <a:solidFill>
                  <a:prstClr val="black"/>
                </a:solidFill>
                <a:latin typeface="Calibri" panose="020F0502020204030204"/>
              </a:rPr>
              <a:t>IBM Power, </a:t>
            </a:r>
            <a:r>
              <a:rPr lang="en-US" sz="525" dirty="0" err="1">
                <a:solidFill>
                  <a:prstClr val="black"/>
                </a:solidFill>
                <a:latin typeface="Calibri" panose="020F0502020204030204"/>
              </a:rPr>
              <a:t>UltraSparc</a:t>
            </a:r>
            <a:r>
              <a:rPr lang="en-US" sz="525" dirty="0">
                <a:solidFill>
                  <a:prstClr val="black"/>
                </a:solidFill>
                <a:latin typeface="Calibri" panose="020F0502020204030204"/>
              </a:rPr>
              <a:t> </a:t>
            </a:r>
          </a:p>
          <a:p>
            <a:pPr algn="ctr" defTabSz="685783">
              <a:defRPr/>
            </a:pPr>
            <a:r>
              <a:rPr lang="en-US" sz="525" dirty="0">
                <a:solidFill>
                  <a:prstClr val="black"/>
                </a:solidFill>
                <a:latin typeface="Calibri" panose="020F0502020204030204"/>
              </a:rPr>
              <a:t>Based Servers</a:t>
            </a:r>
          </a:p>
        </p:txBody>
      </p:sp>
      <p:sp>
        <p:nvSpPr>
          <p:cNvPr id="75" name="105 Rectángulo redondeado"/>
          <p:cNvSpPr/>
          <p:nvPr/>
        </p:nvSpPr>
        <p:spPr>
          <a:xfrm>
            <a:off x="6264842" y="3281022"/>
            <a:ext cx="539689" cy="332967"/>
          </a:xfrm>
          <a:prstGeom prst="roundRect">
            <a:avLst>
              <a:gd name="adj" fmla="val 0"/>
            </a:avLst>
          </a:prstGeom>
          <a:solidFill>
            <a:schemeClr val="tx2">
              <a:lumMod val="8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defTabSz="685783">
              <a:defRPr/>
            </a:pPr>
            <a:r>
              <a:rPr lang="en-US" sz="600" dirty="0">
                <a:solidFill>
                  <a:prstClr val="black"/>
                </a:solidFill>
                <a:latin typeface="Calibri" panose="020F0502020204030204"/>
              </a:rPr>
              <a:t>Unix Based</a:t>
            </a:r>
          </a:p>
        </p:txBody>
      </p:sp>
      <p:sp>
        <p:nvSpPr>
          <p:cNvPr id="76" name="107 Rectángulo redondeado"/>
          <p:cNvSpPr/>
          <p:nvPr/>
        </p:nvSpPr>
        <p:spPr>
          <a:xfrm>
            <a:off x="6981487" y="3281022"/>
            <a:ext cx="539689" cy="343267"/>
          </a:xfrm>
          <a:prstGeom prst="roundRect">
            <a:avLst>
              <a:gd name="adj" fmla="val 0"/>
            </a:avLst>
          </a:prstGeom>
          <a:solidFill>
            <a:schemeClr val="tx2">
              <a:lumMod val="85000"/>
            </a:schemeClr>
          </a:solidFill>
          <a:ln>
            <a:noFill/>
          </a:ln>
          <a:effectLst/>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783">
              <a:defRPr/>
            </a:pPr>
            <a:r>
              <a:rPr lang="en-US" sz="525" dirty="0">
                <a:solidFill>
                  <a:prstClr val="black"/>
                </a:solidFill>
                <a:latin typeface="Calibri" panose="020F0502020204030204"/>
              </a:rPr>
              <a:t>Intel/AMD, </a:t>
            </a:r>
          </a:p>
          <a:p>
            <a:pPr algn="ctr" defTabSz="685783">
              <a:defRPr/>
            </a:pPr>
            <a:r>
              <a:rPr lang="en-US" sz="525" dirty="0">
                <a:solidFill>
                  <a:prstClr val="black"/>
                </a:solidFill>
                <a:latin typeface="Calibri" panose="020F0502020204030204"/>
              </a:rPr>
              <a:t>IBM Power, </a:t>
            </a:r>
            <a:r>
              <a:rPr lang="en-US" sz="525" dirty="0" err="1">
                <a:solidFill>
                  <a:prstClr val="black"/>
                </a:solidFill>
                <a:latin typeface="Calibri" panose="020F0502020204030204"/>
              </a:rPr>
              <a:t>UltraSparc</a:t>
            </a:r>
            <a:r>
              <a:rPr lang="en-US" sz="525" dirty="0">
                <a:solidFill>
                  <a:prstClr val="black"/>
                </a:solidFill>
                <a:latin typeface="Calibri" panose="020F0502020204030204"/>
              </a:rPr>
              <a:t> </a:t>
            </a:r>
          </a:p>
          <a:p>
            <a:pPr algn="ctr" defTabSz="685783">
              <a:defRPr/>
            </a:pPr>
            <a:r>
              <a:rPr lang="en-US" sz="525" dirty="0">
                <a:solidFill>
                  <a:prstClr val="black"/>
                </a:solidFill>
                <a:latin typeface="Calibri" panose="020F0502020204030204"/>
              </a:rPr>
              <a:t>Based Servers</a:t>
            </a:r>
          </a:p>
        </p:txBody>
      </p:sp>
      <p:sp>
        <p:nvSpPr>
          <p:cNvPr id="77" name="104 Rectángulo redondeado"/>
          <p:cNvSpPr/>
          <p:nvPr/>
        </p:nvSpPr>
        <p:spPr>
          <a:xfrm>
            <a:off x="5537810" y="3281022"/>
            <a:ext cx="582609" cy="343267"/>
          </a:xfrm>
          <a:prstGeom prst="roundRect">
            <a:avLst>
              <a:gd name="adj" fmla="val 0"/>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defTabSz="685783">
              <a:defRPr/>
            </a:pPr>
            <a:endParaRPr lang="en-US" sz="525" dirty="0">
              <a:solidFill>
                <a:prstClr val="black"/>
              </a:solidFill>
              <a:latin typeface="Calibri" panose="020F0502020204030204"/>
            </a:endParaRPr>
          </a:p>
          <a:p>
            <a:pPr algn="ctr" defTabSz="685783">
              <a:defRPr/>
            </a:pPr>
            <a:r>
              <a:rPr lang="en-US" sz="525" dirty="0">
                <a:solidFill>
                  <a:prstClr val="black"/>
                </a:solidFill>
                <a:latin typeface="Calibri" panose="020F0502020204030204"/>
              </a:rPr>
              <a:t>App Server</a:t>
            </a:r>
          </a:p>
          <a:p>
            <a:pPr algn="ctr" defTabSz="685783">
              <a:defRPr/>
            </a:pPr>
            <a:endParaRPr lang="en-US" sz="525" dirty="0">
              <a:solidFill>
                <a:prstClr val="black"/>
              </a:solidFill>
              <a:latin typeface="Calibri" panose="020F0502020204030204"/>
            </a:endParaRPr>
          </a:p>
          <a:p>
            <a:pPr algn="ctr" defTabSz="685783">
              <a:defRPr/>
            </a:pPr>
            <a:r>
              <a:rPr lang="en-US" sz="525" dirty="0">
                <a:solidFill>
                  <a:prstClr val="black"/>
                </a:solidFill>
                <a:latin typeface="Calibri" panose="020F0502020204030204"/>
              </a:rPr>
              <a:t>Data Access </a:t>
            </a:r>
          </a:p>
          <a:p>
            <a:pPr algn="ctr" defTabSz="685783">
              <a:defRPr/>
            </a:pPr>
            <a:r>
              <a:rPr lang="en-US" sz="525" dirty="0">
                <a:solidFill>
                  <a:prstClr val="black"/>
                </a:solidFill>
                <a:latin typeface="Calibri" panose="020F0502020204030204"/>
              </a:rPr>
              <a:t>Object</a:t>
            </a:r>
          </a:p>
          <a:p>
            <a:pPr algn="ctr" defTabSz="685783">
              <a:defRPr/>
            </a:pPr>
            <a:endParaRPr lang="en-US" sz="525" dirty="0">
              <a:solidFill>
                <a:prstClr val="black"/>
              </a:solidFill>
              <a:latin typeface="Calibri" panose="020F0502020204030204"/>
            </a:endParaRPr>
          </a:p>
        </p:txBody>
      </p:sp>
    </p:spTree>
    <p:extLst>
      <p:ext uri="{BB962C8B-B14F-4D97-AF65-F5344CB8AC3E}">
        <p14:creationId xmlns:p14="http://schemas.microsoft.com/office/powerpoint/2010/main" val="28238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Rectángulo"/>
          <p:cNvSpPr/>
          <p:nvPr/>
        </p:nvSpPr>
        <p:spPr>
          <a:xfrm>
            <a:off x="323528" y="1131590"/>
            <a:ext cx="8568952" cy="381642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sz="2400">
              <a:solidFill>
                <a:schemeClr val="bg1"/>
              </a:solidFill>
            </a:endParaRPr>
          </a:p>
        </p:txBody>
      </p:sp>
      <p:sp>
        <p:nvSpPr>
          <p:cNvPr id="2" name="1 Título"/>
          <p:cNvSpPr>
            <a:spLocks noGrp="1"/>
          </p:cNvSpPr>
          <p:nvPr>
            <p:ph type="title"/>
          </p:nvPr>
        </p:nvSpPr>
        <p:spPr/>
        <p:txBody>
          <a:bodyPr/>
          <a:lstStyle/>
          <a:p>
            <a:r>
              <a:rPr lang="es-ES" dirty="0"/>
              <a:t>Open </a:t>
            </a:r>
            <a:r>
              <a:rPr lang="es-ES" dirty="0" err="1"/>
              <a:t>Smartflex</a:t>
            </a:r>
            <a:r>
              <a:rPr lang="es-ES" dirty="0"/>
              <a:t> </a:t>
            </a:r>
            <a:r>
              <a:rPr lang="es-ES" dirty="0" err="1"/>
              <a:t>Connector</a:t>
            </a:r>
            <a:r>
              <a:rPr lang="es-ES" dirty="0"/>
              <a:t> Kit(OSCK)</a:t>
            </a:r>
          </a:p>
        </p:txBody>
      </p:sp>
      <p:sp>
        <p:nvSpPr>
          <p:cNvPr id="4" name="4 Rectángulo redondeado">
            <a:extLst>
              <a:ext uri="{FF2B5EF4-FFF2-40B4-BE49-F238E27FC236}">
                <a16:creationId xmlns:a16="http://schemas.microsoft.com/office/drawing/2014/main" xmlns="" id="{280614E9-E440-4159-A210-4E88EE426226}"/>
              </a:ext>
            </a:extLst>
          </p:cNvPr>
          <p:cNvSpPr/>
          <p:nvPr/>
        </p:nvSpPr>
        <p:spPr>
          <a:xfrm>
            <a:off x="539552" y="3758343"/>
            <a:ext cx="4704985" cy="422635"/>
          </a:xfrm>
          <a:prstGeom prst="roundRect">
            <a:avLst>
              <a:gd name="adj" fmla="val 0"/>
            </a:avLst>
          </a:prstGeom>
          <a:solidFill>
            <a:srgbClr val="660066"/>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defTabSz="685783"/>
            <a:r>
              <a:rPr lang="en-US" sz="1600" b="1" dirty="0">
                <a:solidFill>
                  <a:schemeClr val="bg1"/>
                </a:solidFill>
              </a:rPr>
              <a:t>    </a:t>
            </a:r>
            <a:r>
              <a:rPr lang="en-US" sz="1600" b="1" dirty="0" err="1">
                <a:solidFill>
                  <a:schemeClr val="bg1"/>
                </a:solidFill>
              </a:rPr>
              <a:t>DataBase</a:t>
            </a:r>
            <a:r>
              <a:rPr lang="en-US" sz="1600" b="1" dirty="0">
                <a:solidFill>
                  <a:schemeClr val="bg1"/>
                </a:solidFill>
              </a:rPr>
              <a:t> Access Layer                                                         </a:t>
            </a:r>
          </a:p>
        </p:txBody>
      </p:sp>
      <p:pic>
        <p:nvPicPr>
          <p:cNvPr id="5" name="8 Imagen">
            <a:extLst>
              <a:ext uri="{FF2B5EF4-FFF2-40B4-BE49-F238E27FC236}">
                <a16:creationId xmlns:a16="http://schemas.microsoft.com/office/drawing/2014/main" xmlns="" id="{AE9DE7B1-39CA-4218-A46A-B4E4742D2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3170" y="3780643"/>
            <a:ext cx="644125" cy="343533"/>
          </a:xfrm>
          <a:prstGeom prst="rect">
            <a:avLst/>
          </a:prstGeom>
        </p:spPr>
      </p:pic>
      <p:pic>
        <p:nvPicPr>
          <p:cNvPr id="6" name="9 Imagen">
            <a:extLst>
              <a:ext uri="{FF2B5EF4-FFF2-40B4-BE49-F238E27FC236}">
                <a16:creationId xmlns:a16="http://schemas.microsoft.com/office/drawing/2014/main" xmlns="" id="{A04AD5AE-5DF4-4980-9AD6-20548E486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831" y="3758343"/>
            <a:ext cx="653458" cy="156143"/>
          </a:xfrm>
          <a:prstGeom prst="rect">
            <a:avLst/>
          </a:prstGeom>
        </p:spPr>
      </p:pic>
      <p:sp>
        <p:nvSpPr>
          <p:cNvPr id="7" name="11 CuadroTexto">
            <a:extLst>
              <a:ext uri="{FF2B5EF4-FFF2-40B4-BE49-F238E27FC236}">
                <a16:creationId xmlns:a16="http://schemas.microsoft.com/office/drawing/2014/main" xmlns="" id="{4931D40E-F8E4-43AC-ACE1-C19A7678B026}"/>
              </a:ext>
            </a:extLst>
          </p:cNvPr>
          <p:cNvSpPr txBox="1"/>
          <p:nvPr/>
        </p:nvSpPr>
        <p:spPr>
          <a:xfrm>
            <a:off x="3958121" y="3873966"/>
            <a:ext cx="878878" cy="307777"/>
          </a:xfrm>
          <a:prstGeom prst="rect">
            <a:avLst/>
          </a:prstGeom>
          <a:noFill/>
        </p:spPr>
        <p:txBody>
          <a:bodyPr wrap="square" rtlCol="0">
            <a:spAutoFit/>
          </a:bodyPr>
          <a:lstStyle/>
          <a:p>
            <a:pPr algn="ctr" defTabSz="685783"/>
            <a:r>
              <a:rPr lang="en-US" sz="700" dirty="0">
                <a:solidFill>
                  <a:schemeClr val="bg1"/>
                </a:solidFill>
              </a:rPr>
              <a:t>Universal Connection pool</a:t>
            </a:r>
          </a:p>
        </p:txBody>
      </p:sp>
      <p:sp>
        <p:nvSpPr>
          <p:cNvPr id="8" name="28 Rectángulo redondeado">
            <a:extLst>
              <a:ext uri="{FF2B5EF4-FFF2-40B4-BE49-F238E27FC236}">
                <a16:creationId xmlns:a16="http://schemas.microsoft.com/office/drawing/2014/main" xmlns="" id="{3EB900F9-E343-4DB8-9DAF-54FE0CAB0A2D}"/>
              </a:ext>
            </a:extLst>
          </p:cNvPr>
          <p:cNvSpPr/>
          <p:nvPr/>
        </p:nvSpPr>
        <p:spPr>
          <a:xfrm>
            <a:off x="539552" y="2990843"/>
            <a:ext cx="4709594" cy="422635"/>
          </a:xfrm>
          <a:prstGeom prst="roundRect">
            <a:avLst>
              <a:gd name="adj" fmla="val 0"/>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685783"/>
            <a:r>
              <a:rPr lang="en-US" sz="1600" b="1">
                <a:solidFill>
                  <a:schemeClr val="bg1"/>
                </a:solidFill>
              </a:rPr>
              <a:t>    Java Beans and Processors layer</a:t>
            </a:r>
          </a:p>
        </p:txBody>
      </p:sp>
      <p:sp>
        <p:nvSpPr>
          <p:cNvPr id="9" name="29 Rectángulo redondeado">
            <a:extLst>
              <a:ext uri="{FF2B5EF4-FFF2-40B4-BE49-F238E27FC236}">
                <a16:creationId xmlns:a16="http://schemas.microsoft.com/office/drawing/2014/main" xmlns="" id="{620B7A95-B243-442F-8D46-8C5C64E0D4C4}"/>
              </a:ext>
            </a:extLst>
          </p:cNvPr>
          <p:cNvSpPr/>
          <p:nvPr/>
        </p:nvSpPr>
        <p:spPr>
          <a:xfrm>
            <a:off x="539552" y="1450678"/>
            <a:ext cx="4654594" cy="42263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3"/>
            <a:r>
              <a:rPr lang="en-US" sz="1600" b="1" dirty="0">
                <a:solidFill>
                  <a:schemeClr val="bg1"/>
                </a:solidFill>
              </a:rPr>
              <a:t>    Web Services layer</a:t>
            </a:r>
          </a:p>
        </p:txBody>
      </p:sp>
      <p:sp>
        <p:nvSpPr>
          <p:cNvPr id="10" name="30 Rectángulo redondeado">
            <a:extLst>
              <a:ext uri="{FF2B5EF4-FFF2-40B4-BE49-F238E27FC236}">
                <a16:creationId xmlns:a16="http://schemas.microsoft.com/office/drawing/2014/main" xmlns="" id="{A97EA5B8-4998-47E1-B875-16201D8EBADB}"/>
              </a:ext>
            </a:extLst>
          </p:cNvPr>
          <p:cNvSpPr/>
          <p:nvPr/>
        </p:nvSpPr>
        <p:spPr>
          <a:xfrm>
            <a:off x="1259633" y="2229157"/>
            <a:ext cx="3952574" cy="422635"/>
          </a:xfrm>
          <a:prstGeom prst="roundRect">
            <a:avLst>
              <a:gd name="adj" fmla="val 0"/>
            </a:avLst>
          </a:prstGeom>
          <a:solidFill>
            <a:srgbClr val="FFC000"/>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defTabSz="685783"/>
            <a:r>
              <a:rPr lang="en-US" sz="1600" b="1" dirty="0" err="1">
                <a:solidFill>
                  <a:schemeClr val="bg1"/>
                </a:solidFill>
              </a:rPr>
              <a:t>Asyncronous</a:t>
            </a:r>
            <a:r>
              <a:rPr lang="en-US" sz="1600" b="1" dirty="0">
                <a:solidFill>
                  <a:schemeClr val="bg1"/>
                </a:solidFill>
              </a:rPr>
              <a:t> layer (Queues)</a:t>
            </a:r>
          </a:p>
        </p:txBody>
      </p:sp>
      <p:pic>
        <p:nvPicPr>
          <p:cNvPr id="11" name="12 Imagen">
            <a:extLst>
              <a:ext uri="{FF2B5EF4-FFF2-40B4-BE49-F238E27FC236}">
                <a16:creationId xmlns:a16="http://schemas.microsoft.com/office/drawing/2014/main" xmlns="" id="{4AF02DA1-BC9C-4E51-9AE9-BE9B20F1B3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2461" y="3028994"/>
            <a:ext cx="531285" cy="334844"/>
          </a:xfrm>
          <a:prstGeom prst="rect">
            <a:avLst/>
          </a:prstGeom>
        </p:spPr>
      </p:pic>
      <p:pic>
        <p:nvPicPr>
          <p:cNvPr id="12" name="15 Imagen">
            <a:extLst>
              <a:ext uri="{FF2B5EF4-FFF2-40B4-BE49-F238E27FC236}">
                <a16:creationId xmlns:a16="http://schemas.microsoft.com/office/drawing/2014/main" xmlns="" id="{08BD443D-8BBC-4624-8935-0FCD11D4C3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1716" y="3118142"/>
            <a:ext cx="151459" cy="156548"/>
          </a:xfrm>
          <a:prstGeom prst="rect">
            <a:avLst/>
          </a:prstGeom>
        </p:spPr>
      </p:pic>
      <p:pic>
        <p:nvPicPr>
          <p:cNvPr id="13" name="16 Imagen">
            <a:extLst>
              <a:ext uri="{FF2B5EF4-FFF2-40B4-BE49-F238E27FC236}">
                <a16:creationId xmlns:a16="http://schemas.microsoft.com/office/drawing/2014/main" xmlns="" id="{16EC4AA2-BFB5-4B70-AF91-D52D777352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1264" y="2302530"/>
            <a:ext cx="961516" cy="284472"/>
          </a:xfrm>
          <a:prstGeom prst="rect">
            <a:avLst/>
          </a:prstGeom>
        </p:spPr>
      </p:pic>
      <p:sp>
        <p:nvSpPr>
          <p:cNvPr id="14" name="1023 Rectángulo redondeado">
            <a:extLst>
              <a:ext uri="{FF2B5EF4-FFF2-40B4-BE49-F238E27FC236}">
                <a16:creationId xmlns:a16="http://schemas.microsoft.com/office/drawing/2014/main" xmlns="" id="{DB480892-4022-4C62-9BB1-E8CD9D1A4BEC}"/>
              </a:ext>
            </a:extLst>
          </p:cNvPr>
          <p:cNvSpPr/>
          <p:nvPr/>
        </p:nvSpPr>
        <p:spPr>
          <a:xfrm>
            <a:off x="6507554" y="1450678"/>
            <a:ext cx="1153892" cy="272850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783"/>
            <a:r>
              <a:rPr lang="en-US" sz="1200" dirty="0">
                <a:solidFill>
                  <a:schemeClr val="tx1"/>
                </a:solidFill>
              </a:rPr>
              <a:t>Routing</a:t>
            </a:r>
          </a:p>
          <a:p>
            <a:pPr algn="ctr" defTabSz="685783"/>
            <a:r>
              <a:rPr lang="en-US" sz="1200" dirty="0">
                <a:solidFill>
                  <a:schemeClr val="tx1"/>
                </a:solidFill>
              </a:rPr>
              <a:t>Engine </a:t>
            </a:r>
            <a:br>
              <a:rPr lang="en-US" sz="1200" dirty="0">
                <a:solidFill>
                  <a:schemeClr val="tx1"/>
                </a:solidFill>
              </a:rPr>
            </a:br>
            <a:endParaRPr lang="en-US" sz="1200" dirty="0">
              <a:solidFill>
                <a:schemeClr val="tx1"/>
              </a:solidFill>
            </a:endParaRPr>
          </a:p>
          <a:p>
            <a:pPr algn="ctr" defTabSz="685783"/>
            <a:r>
              <a:rPr lang="en-US" sz="1200" dirty="0">
                <a:solidFill>
                  <a:schemeClr val="tx1"/>
                </a:solidFill>
              </a:rPr>
              <a:t>Connection</a:t>
            </a:r>
          </a:p>
          <a:p>
            <a:pPr algn="ctr" defTabSz="685783"/>
            <a:r>
              <a:rPr lang="en-US" sz="1200" dirty="0">
                <a:solidFill>
                  <a:schemeClr val="tx1"/>
                </a:solidFill>
              </a:rPr>
              <a:t>Components </a:t>
            </a:r>
          </a:p>
          <a:p>
            <a:pPr algn="ctr" defTabSz="685783"/>
            <a:endParaRPr lang="en-US" sz="1200" dirty="0">
              <a:solidFill>
                <a:schemeClr val="tx1"/>
              </a:solidFill>
            </a:endParaRPr>
          </a:p>
        </p:txBody>
      </p:sp>
      <p:pic>
        <p:nvPicPr>
          <p:cNvPr id="15" name="1029 Imagen">
            <a:extLst>
              <a:ext uri="{FF2B5EF4-FFF2-40B4-BE49-F238E27FC236}">
                <a16:creationId xmlns:a16="http://schemas.microsoft.com/office/drawing/2014/main" xmlns="" id="{14AF30D5-854E-40C3-9434-11B68E5717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6116" y="1498283"/>
            <a:ext cx="1042992" cy="335022"/>
          </a:xfrm>
          <a:prstGeom prst="rect">
            <a:avLst/>
          </a:prstGeom>
        </p:spPr>
      </p:pic>
      <p:cxnSp>
        <p:nvCxnSpPr>
          <p:cNvPr id="16" name="1031 Conector recto de flecha">
            <a:extLst>
              <a:ext uri="{FF2B5EF4-FFF2-40B4-BE49-F238E27FC236}">
                <a16:creationId xmlns:a16="http://schemas.microsoft.com/office/drawing/2014/main" xmlns="" id="{FF8379AD-A1FE-42E8-9F1C-07F9778D738E}"/>
              </a:ext>
            </a:extLst>
          </p:cNvPr>
          <p:cNvCxnSpPr/>
          <p:nvPr/>
        </p:nvCxnSpPr>
        <p:spPr>
          <a:xfrm>
            <a:off x="3470057" y="3453793"/>
            <a:ext cx="0" cy="285632"/>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7" name="40 Conector recto de flecha">
            <a:extLst>
              <a:ext uri="{FF2B5EF4-FFF2-40B4-BE49-F238E27FC236}">
                <a16:creationId xmlns:a16="http://schemas.microsoft.com/office/drawing/2014/main" xmlns="" id="{D9CAAAF4-BB91-4F6A-811B-B92FC8452DF0}"/>
              </a:ext>
            </a:extLst>
          </p:cNvPr>
          <p:cNvCxnSpPr/>
          <p:nvPr/>
        </p:nvCxnSpPr>
        <p:spPr>
          <a:xfrm>
            <a:off x="3472751" y="2696814"/>
            <a:ext cx="0" cy="285632"/>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8" name="41 Conector recto de flecha">
            <a:extLst>
              <a:ext uri="{FF2B5EF4-FFF2-40B4-BE49-F238E27FC236}">
                <a16:creationId xmlns:a16="http://schemas.microsoft.com/office/drawing/2014/main" xmlns="" id="{A74EC0CF-3099-44A6-872C-BA14AC663C6B}"/>
              </a:ext>
            </a:extLst>
          </p:cNvPr>
          <p:cNvCxnSpPr/>
          <p:nvPr/>
        </p:nvCxnSpPr>
        <p:spPr>
          <a:xfrm>
            <a:off x="3469898" y="1909939"/>
            <a:ext cx="0" cy="285632"/>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9" name="42 Conector recto de flecha">
            <a:extLst>
              <a:ext uri="{FF2B5EF4-FFF2-40B4-BE49-F238E27FC236}">
                <a16:creationId xmlns:a16="http://schemas.microsoft.com/office/drawing/2014/main" xmlns="" id="{3992DF39-71AD-43DF-84D9-02FE9A0A3AD6}"/>
              </a:ext>
            </a:extLst>
          </p:cNvPr>
          <p:cNvCxnSpPr/>
          <p:nvPr/>
        </p:nvCxnSpPr>
        <p:spPr>
          <a:xfrm>
            <a:off x="971600" y="1968712"/>
            <a:ext cx="0" cy="952108"/>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2" name="49 Conector recto de flecha">
            <a:extLst>
              <a:ext uri="{FF2B5EF4-FFF2-40B4-BE49-F238E27FC236}">
                <a16:creationId xmlns:a16="http://schemas.microsoft.com/office/drawing/2014/main" xmlns="" id="{75AEA00A-648B-4A59-9E95-7F0AE1BC732C}"/>
              </a:ext>
            </a:extLst>
          </p:cNvPr>
          <p:cNvCxnSpPr/>
          <p:nvPr/>
        </p:nvCxnSpPr>
        <p:spPr>
          <a:xfrm>
            <a:off x="5380973" y="3202160"/>
            <a:ext cx="991227" cy="0"/>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4" name="51 Rectángulo redondeado">
            <a:extLst>
              <a:ext uri="{FF2B5EF4-FFF2-40B4-BE49-F238E27FC236}">
                <a16:creationId xmlns:a16="http://schemas.microsoft.com/office/drawing/2014/main" xmlns="" id="{3199A3E8-1AD1-47B8-A465-D100C925F0DD}"/>
              </a:ext>
            </a:extLst>
          </p:cNvPr>
          <p:cNvSpPr/>
          <p:nvPr/>
        </p:nvSpPr>
        <p:spPr>
          <a:xfrm>
            <a:off x="7740352" y="1443165"/>
            <a:ext cx="1008112" cy="272850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783"/>
            <a:r>
              <a:rPr lang="en-US" sz="1200">
                <a:solidFill>
                  <a:schemeClr val="tx1"/>
                </a:solidFill>
              </a:rPr>
              <a:t>IoC</a:t>
            </a:r>
            <a:br>
              <a:rPr lang="en-US" sz="1200">
                <a:solidFill>
                  <a:schemeClr val="tx1"/>
                </a:solidFill>
              </a:rPr>
            </a:br>
            <a:r>
              <a:rPr lang="en-US" sz="1200">
                <a:solidFill>
                  <a:schemeClr val="tx1"/>
                </a:solidFill>
              </a:rPr>
              <a:t>DI</a:t>
            </a:r>
          </a:p>
          <a:p>
            <a:pPr algn="ctr" defTabSz="685783"/>
            <a:r>
              <a:rPr lang="en-US" sz="1200">
                <a:solidFill>
                  <a:schemeClr val="tx1"/>
                </a:solidFill>
              </a:rPr>
              <a:t>TDD</a:t>
            </a:r>
          </a:p>
          <a:p>
            <a:pPr algn="ctr" defTabSz="685783"/>
            <a:r>
              <a:rPr lang="en-US" sz="1200">
                <a:solidFill>
                  <a:schemeClr val="tx1"/>
                </a:solidFill>
              </a:rPr>
              <a:t>Security</a:t>
            </a:r>
          </a:p>
          <a:p>
            <a:pPr algn="ctr" defTabSz="685783"/>
            <a:endParaRPr lang="en-US" sz="1200">
              <a:solidFill>
                <a:schemeClr val="tx1"/>
              </a:solidFill>
            </a:endParaRPr>
          </a:p>
        </p:txBody>
      </p:sp>
      <p:pic>
        <p:nvPicPr>
          <p:cNvPr id="25" name="1036 Imagen">
            <a:extLst>
              <a:ext uri="{FF2B5EF4-FFF2-40B4-BE49-F238E27FC236}">
                <a16:creationId xmlns:a16="http://schemas.microsoft.com/office/drawing/2014/main" xmlns="" id="{292BE188-14CF-4695-8C2D-96C5ECE6F0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1936" y="3285292"/>
            <a:ext cx="1104944" cy="736628"/>
          </a:xfrm>
          <a:prstGeom prst="rect">
            <a:avLst/>
          </a:prstGeom>
        </p:spPr>
      </p:pic>
      <p:pic>
        <p:nvPicPr>
          <p:cNvPr id="26" name="1041 Imagen">
            <a:extLst>
              <a:ext uri="{FF2B5EF4-FFF2-40B4-BE49-F238E27FC236}">
                <a16:creationId xmlns:a16="http://schemas.microsoft.com/office/drawing/2014/main" xmlns="" id="{17B163F0-933C-43EF-9EA3-5F98B03634C6}"/>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97561" y="4371034"/>
            <a:ext cx="851586" cy="409905"/>
          </a:xfrm>
          <a:prstGeom prst="rect">
            <a:avLst/>
          </a:prstGeom>
        </p:spPr>
      </p:pic>
      <p:sp>
        <p:nvSpPr>
          <p:cNvPr id="27" name="1042 CuadroTexto">
            <a:extLst>
              <a:ext uri="{FF2B5EF4-FFF2-40B4-BE49-F238E27FC236}">
                <a16:creationId xmlns:a16="http://schemas.microsoft.com/office/drawing/2014/main" xmlns="" id="{342E7DC9-B5EF-48B4-BC44-96047C5ACD7D}"/>
              </a:ext>
            </a:extLst>
          </p:cNvPr>
          <p:cNvSpPr txBox="1"/>
          <p:nvPr/>
        </p:nvSpPr>
        <p:spPr>
          <a:xfrm>
            <a:off x="2411760" y="4406709"/>
            <a:ext cx="1874231" cy="338554"/>
          </a:xfrm>
          <a:prstGeom prst="rect">
            <a:avLst/>
          </a:prstGeom>
          <a:noFill/>
        </p:spPr>
        <p:txBody>
          <a:bodyPr wrap="none" rtlCol="0">
            <a:spAutoFit/>
          </a:bodyPr>
          <a:lstStyle/>
          <a:p>
            <a:pPr defTabSz="685783"/>
            <a:r>
              <a:rPr lang="en-US" sz="1600" dirty="0"/>
              <a:t>Application Server</a:t>
            </a:r>
          </a:p>
        </p:txBody>
      </p:sp>
      <p:sp>
        <p:nvSpPr>
          <p:cNvPr id="28" name="1043 CuadroTexto">
            <a:extLst>
              <a:ext uri="{FF2B5EF4-FFF2-40B4-BE49-F238E27FC236}">
                <a16:creationId xmlns:a16="http://schemas.microsoft.com/office/drawing/2014/main" xmlns="" id="{5154A0D6-87E9-472F-AC1C-AF3537FEC69F}"/>
              </a:ext>
            </a:extLst>
          </p:cNvPr>
          <p:cNvSpPr txBox="1"/>
          <p:nvPr/>
        </p:nvSpPr>
        <p:spPr>
          <a:xfrm>
            <a:off x="4787482" y="3983046"/>
            <a:ext cx="461664" cy="200055"/>
          </a:xfrm>
          <a:prstGeom prst="rect">
            <a:avLst/>
          </a:prstGeom>
          <a:noFill/>
        </p:spPr>
        <p:txBody>
          <a:bodyPr wrap="square" rtlCol="0">
            <a:spAutoFit/>
          </a:bodyPr>
          <a:lstStyle/>
          <a:p>
            <a:pPr algn="ctr" defTabSz="685783"/>
            <a:r>
              <a:rPr lang="en-US" sz="700" b="1" dirty="0">
                <a:solidFill>
                  <a:schemeClr val="bg1"/>
                </a:solidFill>
              </a:rPr>
              <a:t>JNDI</a:t>
            </a:r>
          </a:p>
        </p:txBody>
      </p:sp>
      <p:pic>
        <p:nvPicPr>
          <p:cNvPr id="29" name="1045 Imagen">
            <a:extLst>
              <a:ext uri="{FF2B5EF4-FFF2-40B4-BE49-F238E27FC236}">
                <a16:creationId xmlns:a16="http://schemas.microsoft.com/office/drawing/2014/main" xmlns="" id="{6C0241D7-86FA-4F25-9EF1-DEBDA920EA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87543" y="3754196"/>
            <a:ext cx="261541" cy="261541"/>
          </a:xfrm>
          <a:prstGeom prst="rect">
            <a:avLst/>
          </a:prstGeom>
        </p:spPr>
      </p:pic>
      <p:pic>
        <p:nvPicPr>
          <p:cNvPr id="30" name="1047 Imagen">
            <a:extLst>
              <a:ext uri="{FF2B5EF4-FFF2-40B4-BE49-F238E27FC236}">
                <a16:creationId xmlns:a16="http://schemas.microsoft.com/office/drawing/2014/main" xmlns="" id="{4DC1C580-E53D-4BD5-AD0B-E981BE04E0D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72136" y="3101240"/>
            <a:ext cx="237941" cy="190352"/>
          </a:xfrm>
          <a:prstGeom prst="rect">
            <a:avLst/>
          </a:prstGeom>
        </p:spPr>
      </p:pic>
      <p:pic>
        <p:nvPicPr>
          <p:cNvPr id="31" name="2 Imagen">
            <a:extLst>
              <a:ext uri="{FF2B5EF4-FFF2-40B4-BE49-F238E27FC236}">
                <a16:creationId xmlns:a16="http://schemas.microsoft.com/office/drawing/2014/main" xmlns="" id="{9669E897-8DFF-49EF-8C8A-963D802E2F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76694" y="3453793"/>
            <a:ext cx="815611" cy="399626"/>
          </a:xfrm>
          <a:prstGeom prst="rect">
            <a:avLst/>
          </a:prstGeom>
        </p:spPr>
      </p:pic>
      <p:cxnSp>
        <p:nvCxnSpPr>
          <p:cNvPr id="39" name="49 Conector recto de flecha">
            <a:extLst>
              <a:ext uri="{FF2B5EF4-FFF2-40B4-BE49-F238E27FC236}">
                <a16:creationId xmlns:a16="http://schemas.microsoft.com/office/drawing/2014/main" xmlns="" id="{75AEA00A-648B-4A59-9E95-7F0AE1BC732C}"/>
              </a:ext>
            </a:extLst>
          </p:cNvPr>
          <p:cNvCxnSpPr/>
          <p:nvPr/>
        </p:nvCxnSpPr>
        <p:spPr>
          <a:xfrm>
            <a:off x="5380973" y="3960519"/>
            <a:ext cx="991227" cy="0"/>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0" name="49 Conector recto de flecha">
            <a:extLst>
              <a:ext uri="{FF2B5EF4-FFF2-40B4-BE49-F238E27FC236}">
                <a16:creationId xmlns:a16="http://schemas.microsoft.com/office/drawing/2014/main" xmlns="" id="{75AEA00A-648B-4A59-9E95-7F0AE1BC732C}"/>
              </a:ext>
            </a:extLst>
          </p:cNvPr>
          <p:cNvCxnSpPr/>
          <p:nvPr/>
        </p:nvCxnSpPr>
        <p:spPr>
          <a:xfrm>
            <a:off x="5380973" y="1665794"/>
            <a:ext cx="991227" cy="0"/>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1" name="49 Conector recto de flecha">
            <a:extLst>
              <a:ext uri="{FF2B5EF4-FFF2-40B4-BE49-F238E27FC236}">
                <a16:creationId xmlns:a16="http://schemas.microsoft.com/office/drawing/2014/main" xmlns="" id="{75AEA00A-648B-4A59-9E95-7F0AE1BC732C}"/>
              </a:ext>
            </a:extLst>
          </p:cNvPr>
          <p:cNvCxnSpPr/>
          <p:nvPr/>
        </p:nvCxnSpPr>
        <p:spPr>
          <a:xfrm>
            <a:off x="5380973" y="2424153"/>
            <a:ext cx="991227" cy="0"/>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8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Modelo de diseño de tarifas </a:t>
            </a:r>
          </a:p>
        </p:txBody>
      </p:sp>
      <p:sp>
        <p:nvSpPr>
          <p:cNvPr id="4" name="3 Rectángulo"/>
          <p:cNvSpPr/>
          <p:nvPr/>
        </p:nvSpPr>
        <p:spPr>
          <a:xfrm>
            <a:off x="467546" y="3693358"/>
            <a:ext cx="3010748" cy="457454"/>
          </a:xfrm>
          <a:prstGeom prst="rect">
            <a:avLst/>
          </a:prstGeom>
          <a:solidFill>
            <a:srgbClr val="173456"/>
          </a:solidFill>
          <a:ln>
            <a:noFill/>
          </a:ln>
          <a:effectLst/>
        </p:spPr>
        <p:style>
          <a:lnRef idx="1">
            <a:schemeClr val="accent1"/>
          </a:lnRef>
          <a:fillRef idx="2">
            <a:schemeClr val="accent1"/>
          </a:fillRef>
          <a:effectRef idx="1">
            <a:schemeClr val="accent1"/>
          </a:effectRef>
          <a:fontRef idx="minor">
            <a:schemeClr val="dk1"/>
          </a:fontRef>
        </p:style>
        <p:txBody>
          <a:bodyPr vert="vert270" rtlCol="0" anchor="t" anchorCtr="1"/>
          <a:lstStyle/>
          <a:p>
            <a:pPr algn="ctr" defTabSz="685800">
              <a:defRPr/>
            </a:pPr>
            <a:endParaRPr lang="en-US" sz="1050" dirty="0">
              <a:ln>
                <a:solidFill>
                  <a:srgbClr val="000000"/>
                </a:solidFill>
              </a:ln>
              <a:solidFill>
                <a:schemeClr val="bg1"/>
              </a:solidFill>
              <a:ea typeface="Verdana" panose="020B0604030504040204" pitchFamily="34" charset="0"/>
              <a:cs typeface="Verdana" panose="020B0604030504040204" pitchFamily="34" charset="0"/>
            </a:endParaRPr>
          </a:p>
        </p:txBody>
      </p:sp>
      <p:sp>
        <p:nvSpPr>
          <p:cNvPr id="5" name="4 Rectángulo"/>
          <p:cNvSpPr/>
          <p:nvPr/>
        </p:nvSpPr>
        <p:spPr>
          <a:xfrm>
            <a:off x="467544" y="2357477"/>
            <a:ext cx="3010747" cy="1290197"/>
          </a:xfrm>
          <a:prstGeom prst="rect">
            <a:avLst/>
          </a:prstGeom>
          <a:solidFill>
            <a:srgbClr val="173456"/>
          </a:solidFill>
          <a:ln>
            <a:noFill/>
          </a:ln>
          <a:effectLst/>
        </p:spPr>
        <p:style>
          <a:lnRef idx="1">
            <a:schemeClr val="accent1"/>
          </a:lnRef>
          <a:fillRef idx="2">
            <a:schemeClr val="accent1"/>
          </a:fillRef>
          <a:effectRef idx="1">
            <a:schemeClr val="accent1"/>
          </a:effectRef>
          <a:fontRef idx="minor">
            <a:schemeClr val="dk1"/>
          </a:fontRef>
        </p:style>
        <p:txBody>
          <a:bodyPr vert="vert270" rtlCol="0" anchor="t" anchorCtr="1"/>
          <a:lstStyle/>
          <a:p>
            <a:pPr algn="ctr" defTabSz="685800">
              <a:defRPr/>
            </a:pPr>
            <a:endParaRPr lang="en-US" sz="1050" dirty="0">
              <a:ln>
                <a:solidFill>
                  <a:srgbClr val="000000"/>
                </a:solidFill>
              </a:ln>
              <a:solidFill>
                <a:schemeClr val="bg1"/>
              </a:solidFill>
              <a:ea typeface="Verdana" panose="020B0604030504040204" pitchFamily="34" charset="0"/>
              <a:cs typeface="Verdana" panose="020B0604030504040204" pitchFamily="34" charset="0"/>
            </a:endParaRPr>
          </a:p>
        </p:txBody>
      </p:sp>
      <p:sp>
        <p:nvSpPr>
          <p:cNvPr id="6" name="5 Rectángulo"/>
          <p:cNvSpPr/>
          <p:nvPr/>
        </p:nvSpPr>
        <p:spPr>
          <a:xfrm>
            <a:off x="467544" y="1796745"/>
            <a:ext cx="3010747" cy="513358"/>
          </a:xfrm>
          <a:prstGeom prst="rect">
            <a:avLst/>
          </a:prstGeom>
          <a:solidFill>
            <a:srgbClr val="173456"/>
          </a:solidFill>
          <a:ln>
            <a:noFill/>
          </a:ln>
          <a:effectLst/>
        </p:spPr>
        <p:style>
          <a:lnRef idx="1">
            <a:schemeClr val="accent1"/>
          </a:lnRef>
          <a:fillRef idx="2">
            <a:schemeClr val="accent1"/>
          </a:fillRef>
          <a:effectRef idx="1">
            <a:schemeClr val="accent1"/>
          </a:effectRef>
          <a:fontRef idx="minor">
            <a:schemeClr val="dk1"/>
          </a:fontRef>
        </p:style>
        <p:txBody>
          <a:bodyPr vert="vert270" rtlCol="0" anchor="t" anchorCtr="1"/>
          <a:lstStyle/>
          <a:p>
            <a:pPr algn="ctr" defTabSz="685800">
              <a:defRPr/>
            </a:pPr>
            <a:endParaRPr lang="en-US" sz="1050" dirty="0">
              <a:ln>
                <a:solidFill>
                  <a:srgbClr val="000000"/>
                </a:solidFill>
              </a:ln>
              <a:solidFill>
                <a:schemeClr val="bg1"/>
              </a:solidFill>
              <a:ea typeface="Verdana" panose="020B0604030504040204" pitchFamily="34" charset="0"/>
              <a:cs typeface="Verdana" panose="020B0604030504040204" pitchFamily="34" charset="0"/>
            </a:endParaRPr>
          </a:p>
        </p:txBody>
      </p:sp>
      <p:sp>
        <p:nvSpPr>
          <p:cNvPr id="7" name="6 CuadroTexto"/>
          <p:cNvSpPr txBox="1"/>
          <p:nvPr/>
        </p:nvSpPr>
        <p:spPr>
          <a:xfrm>
            <a:off x="467546" y="1532440"/>
            <a:ext cx="972229" cy="253916"/>
          </a:xfrm>
          <a:prstGeom prst="rect">
            <a:avLst/>
          </a:prstGeom>
          <a:noFill/>
        </p:spPr>
        <p:txBody>
          <a:bodyPr wrap="square" rtlCol="0">
            <a:spAutoFit/>
          </a:bodyPr>
          <a:lstStyle/>
          <a:p>
            <a:pPr defTabSz="685800">
              <a:defRPr/>
            </a:pPr>
            <a:r>
              <a:rPr lang="en-US" sz="1050" b="1" dirty="0">
                <a:ea typeface="Verdana" panose="020B0604030504040204" pitchFamily="34" charset="0"/>
                <a:cs typeface="Verdana" panose="020B0604030504040204" pitchFamily="34" charset="0"/>
              </a:rPr>
              <a:t>Billing items </a:t>
            </a:r>
          </a:p>
        </p:txBody>
      </p:sp>
      <p:sp>
        <p:nvSpPr>
          <p:cNvPr id="8" name="7 CuadroTexto"/>
          <p:cNvSpPr txBox="1"/>
          <p:nvPr/>
        </p:nvSpPr>
        <p:spPr>
          <a:xfrm>
            <a:off x="539552" y="1863186"/>
            <a:ext cx="952505" cy="415498"/>
          </a:xfrm>
          <a:prstGeom prst="rect">
            <a:avLst/>
          </a:prstGeom>
          <a:noFill/>
        </p:spPr>
        <p:txBody>
          <a:bodyPr wrap="none" rtlCol="0">
            <a:spAutoFit/>
          </a:bodyPr>
          <a:lstStyle/>
          <a:p>
            <a:pPr defTabSz="685800">
              <a:defRPr/>
            </a:pPr>
            <a:r>
              <a:rPr lang="en-US" sz="1050" b="1" dirty="0">
                <a:solidFill>
                  <a:schemeClr val="bg1"/>
                </a:solidFill>
                <a:ea typeface="Verdana" panose="020B0604030504040204" pitchFamily="34" charset="0"/>
                <a:cs typeface="Verdana" panose="020B0604030504040204" pitchFamily="34" charset="0"/>
              </a:rPr>
              <a:t>1-Customer </a:t>
            </a:r>
          </a:p>
          <a:p>
            <a:pPr defTabSz="685800">
              <a:defRPr/>
            </a:pPr>
            <a:r>
              <a:rPr lang="en-US" sz="1050" b="1" dirty="0">
                <a:solidFill>
                  <a:schemeClr val="bg1"/>
                </a:solidFill>
                <a:ea typeface="Verdana" panose="020B0604030504040204" pitchFamily="34" charset="0"/>
                <a:cs typeface="Verdana" panose="020B0604030504040204" pitchFamily="34" charset="0"/>
              </a:rPr>
              <a:t>charge</a:t>
            </a:r>
          </a:p>
        </p:txBody>
      </p:sp>
      <p:sp>
        <p:nvSpPr>
          <p:cNvPr id="9" name="8 CuadroTexto"/>
          <p:cNvSpPr txBox="1"/>
          <p:nvPr/>
        </p:nvSpPr>
        <p:spPr>
          <a:xfrm>
            <a:off x="539552" y="2405908"/>
            <a:ext cx="678391" cy="253916"/>
          </a:xfrm>
          <a:prstGeom prst="rect">
            <a:avLst/>
          </a:prstGeom>
          <a:noFill/>
        </p:spPr>
        <p:txBody>
          <a:bodyPr wrap="none" rtlCol="0">
            <a:spAutoFit/>
          </a:bodyPr>
          <a:lstStyle/>
          <a:p>
            <a:pPr defTabSz="685800">
              <a:defRPr/>
            </a:pPr>
            <a:r>
              <a:rPr lang="en-US" sz="1050" b="1" dirty="0">
                <a:solidFill>
                  <a:schemeClr val="bg1"/>
                </a:solidFill>
                <a:ea typeface="Verdana" panose="020B0604030504040204" pitchFamily="34" charset="0"/>
                <a:cs typeface="Verdana" panose="020B0604030504040204" pitchFamily="34" charset="0"/>
              </a:rPr>
              <a:t>2-Usage</a:t>
            </a:r>
          </a:p>
        </p:txBody>
      </p:sp>
      <p:sp>
        <p:nvSpPr>
          <p:cNvPr id="10" name="9 CuadroTexto"/>
          <p:cNvSpPr txBox="1"/>
          <p:nvPr/>
        </p:nvSpPr>
        <p:spPr>
          <a:xfrm>
            <a:off x="539552" y="3851012"/>
            <a:ext cx="798617" cy="253916"/>
          </a:xfrm>
          <a:prstGeom prst="rect">
            <a:avLst/>
          </a:prstGeom>
          <a:noFill/>
        </p:spPr>
        <p:txBody>
          <a:bodyPr wrap="none" rtlCol="0">
            <a:spAutoFit/>
          </a:bodyPr>
          <a:lstStyle/>
          <a:p>
            <a:pPr defTabSz="685800">
              <a:defRPr/>
            </a:pPr>
            <a:r>
              <a:rPr lang="en-US" sz="1050" b="1" dirty="0">
                <a:solidFill>
                  <a:schemeClr val="bg1"/>
                </a:solidFill>
                <a:ea typeface="Verdana" panose="020B0604030504040204" pitchFamily="34" charset="0"/>
                <a:cs typeface="Verdana" panose="020B0604030504040204" pitchFamily="34" charset="0"/>
              </a:rPr>
              <a:t>3-City tax</a:t>
            </a:r>
          </a:p>
        </p:txBody>
      </p:sp>
      <p:sp>
        <p:nvSpPr>
          <p:cNvPr id="11" name="10 Rectángulo"/>
          <p:cNvSpPr/>
          <p:nvPr/>
        </p:nvSpPr>
        <p:spPr>
          <a:xfrm>
            <a:off x="2555776" y="1259222"/>
            <a:ext cx="807275" cy="2998712"/>
          </a:xfrm>
          <a:prstGeom prst="rect">
            <a:avLst/>
          </a:prstGeom>
          <a:noFill/>
          <a:ln>
            <a:solidFill>
              <a:schemeClr val="tx2">
                <a:lumMod val="75000"/>
              </a:schemeClr>
            </a:solidFill>
            <a:prstDash val="lgDash"/>
          </a:ln>
        </p:spPr>
        <p:style>
          <a:lnRef idx="2">
            <a:schemeClr val="accent1"/>
          </a:lnRef>
          <a:fillRef idx="1">
            <a:schemeClr val="lt1"/>
          </a:fillRef>
          <a:effectRef idx="0">
            <a:schemeClr val="accent1"/>
          </a:effectRef>
          <a:fontRef idx="minor">
            <a:schemeClr val="dk1"/>
          </a:fontRef>
        </p:style>
        <p:txBody>
          <a:bodyPr rtlCol="0" anchor="t" anchorCtr="0"/>
          <a:lstStyle/>
          <a:p>
            <a:pPr algn="ctr" defTabSz="685800">
              <a:defRPr/>
            </a:pPr>
            <a:r>
              <a:rPr lang="en-US" sz="1050" b="1" dirty="0">
                <a:solidFill>
                  <a:schemeClr val="tx1"/>
                </a:solidFill>
                <a:ea typeface="Verdana" panose="020B0604030504040204" pitchFamily="34" charset="0"/>
                <a:cs typeface="Verdana" panose="020B0604030504040204" pitchFamily="34" charset="0"/>
              </a:rPr>
              <a:t>Simple rates</a:t>
            </a:r>
          </a:p>
        </p:txBody>
      </p:sp>
      <p:sp>
        <p:nvSpPr>
          <p:cNvPr id="12" name="11 CuadroTexto"/>
          <p:cNvSpPr txBox="1"/>
          <p:nvPr/>
        </p:nvSpPr>
        <p:spPr>
          <a:xfrm>
            <a:off x="2642523" y="1971492"/>
            <a:ext cx="633780" cy="230832"/>
          </a:xfrm>
          <a:prstGeom prst="rect">
            <a:avLst/>
          </a:prstGeom>
          <a:noFill/>
        </p:spPr>
        <p:txBody>
          <a:bodyPr wrap="square" rtlCol="0">
            <a:spAutoFit/>
          </a:bodyPr>
          <a:lstStyle/>
          <a:p>
            <a:pPr algn="ctr" defTabSz="685800">
              <a:defRPr/>
            </a:pPr>
            <a:r>
              <a:rPr lang="en-US" sz="900" b="1" dirty="0">
                <a:solidFill>
                  <a:schemeClr val="bg1"/>
                </a:solidFill>
                <a:ea typeface="Verdana" panose="020B0604030504040204" pitchFamily="34" charset="0"/>
                <a:cs typeface="Verdana" panose="020B0604030504040204" pitchFamily="34" charset="0"/>
              </a:rPr>
              <a:t>$ 11.65</a:t>
            </a:r>
          </a:p>
        </p:txBody>
      </p:sp>
      <p:sp>
        <p:nvSpPr>
          <p:cNvPr id="13" name="12 CuadroTexto"/>
          <p:cNvSpPr txBox="1"/>
          <p:nvPr/>
        </p:nvSpPr>
        <p:spPr>
          <a:xfrm>
            <a:off x="2702392" y="2569199"/>
            <a:ext cx="514043" cy="230832"/>
          </a:xfrm>
          <a:prstGeom prst="rect">
            <a:avLst/>
          </a:prstGeom>
          <a:noFill/>
        </p:spPr>
        <p:txBody>
          <a:bodyPr wrap="square" rtlCol="0">
            <a:spAutoFit/>
          </a:bodyPr>
          <a:lstStyle/>
          <a:p>
            <a:pPr algn="ctr" defTabSz="685800">
              <a:defRPr/>
            </a:pPr>
            <a:r>
              <a:rPr lang="en-US" sz="900" b="1" dirty="0">
                <a:solidFill>
                  <a:schemeClr val="bg1"/>
                </a:solidFill>
                <a:ea typeface="Verdana" panose="020B0604030504040204" pitchFamily="34" charset="0"/>
                <a:cs typeface="Verdana" panose="020B0604030504040204" pitchFamily="34" charset="0"/>
              </a:rPr>
              <a:t>$1.53</a:t>
            </a:r>
          </a:p>
        </p:txBody>
      </p:sp>
      <p:sp>
        <p:nvSpPr>
          <p:cNvPr id="14" name="13 CuadroTexto"/>
          <p:cNvSpPr txBox="1"/>
          <p:nvPr/>
        </p:nvSpPr>
        <p:spPr>
          <a:xfrm>
            <a:off x="2697961" y="3861005"/>
            <a:ext cx="522905" cy="230832"/>
          </a:xfrm>
          <a:prstGeom prst="rect">
            <a:avLst/>
          </a:prstGeom>
          <a:noFill/>
        </p:spPr>
        <p:txBody>
          <a:bodyPr wrap="square" rtlCol="0">
            <a:spAutoFit/>
          </a:bodyPr>
          <a:lstStyle/>
          <a:p>
            <a:pPr algn="ctr" defTabSz="685800">
              <a:defRPr/>
            </a:pPr>
            <a:r>
              <a:rPr lang="en-US" sz="900" b="1" dirty="0">
                <a:solidFill>
                  <a:schemeClr val="bg1"/>
                </a:solidFill>
                <a:ea typeface="Verdana" panose="020B0604030504040204" pitchFamily="34" charset="0"/>
                <a:cs typeface="Verdana" panose="020B0604030504040204" pitchFamily="34" charset="0"/>
              </a:rPr>
              <a:t>10%</a:t>
            </a:r>
          </a:p>
        </p:txBody>
      </p:sp>
      <p:sp>
        <p:nvSpPr>
          <p:cNvPr id="15" name="14 CuadroTexto"/>
          <p:cNvSpPr txBox="1"/>
          <p:nvPr/>
        </p:nvSpPr>
        <p:spPr>
          <a:xfrm>
            <a:off x="1522627" y="1971492"/>
            <a:ext cx="1076567" cy="230832"/>
          </a:xfrm>
          <a:prstGeom prst="rect">
            <a:avLst/>
          </a:prstGeom>
          <a:noFill/>
        </p:spPr>
        <p:txBody>
          <a:bodyPr wrap="square" rtlCol="0">
            <a:spAutoFit/>
          </a:bodyPr>
          <a:lstStyle/>
          <a:p>
            <a:pPr defTabSz="685800">
              <a:defRPr/>
            </a:pPr>
            <a:r>
              <a:rPr lang="en-US" sz="900" dirty="0">
                <a:solidFill>
                  <a:schemeClr val="bg1"/>
                </a:solidFill>
                <a:ea typeface="Verdana" panose="020B0604030504040204" pitchFamily="34" charset="0"/>
                <a:cs typeface="Verdana" panose="020B0604030504040204" pitchFamily="34" charset="0"/>
              </a:rPr>
              <a:t>Per month</a:t>
            </a:r>
          </a:p>
        </p:txBody>
      </p:sp>
      <p:sp>
        <p:nvSpPr>
          <p:cNvPr id="16" name="15 CuadroTexto"/>
          <p:cNvSpPr txBox="1"/>
          <p:nvPr/>
        </p:nvSpPr>
        <p:spPr>
          <a:xfrm>
            <a:off x="1522627" y="2566791"/>
            <a:ext cx="1211175" cy="230832"/>
          </a:xfrm>
          <a:prstGeom prst="rect">
            <a:avLst/>
          </a:prstGeom>
          <a:noFill/>
        </p:spPr>
        <p:txBody>
          <a:bodyPr wrap="square" rtlCol="0">
            <a:spAutoFit/>
          </a:bodyPr>
          <a:lstStyle/>
          <a:p>
            <a:pPr defTabSz="685800">
              <a:defRPr/>
            </a:pPr>
            <a:r>
              <a:rPr lang="en-US" sz="900" dirty="0">
                <a:solidFill>
                  <a:schemeClr val="bg1"/>
                </a:solidFill>
                <a:ea typeface="Verdana" panose="020B0604030504040204" pitchFamily="34" charset="0"/>
                <a:cs typeface="Verdana" panose="020B0604030504040204" pitchFamily="34" charset="0"/>
              </a:rPr>
              <a:t>0 – 150 (CCF)</a:t>
            </a:r>
          </a:p>
        </p:txBody>
      </p:sp>
      <p:sp>
        <p:nvSpPr>
          <p:cNvPr id="17" name="16 CuadroTexto"/>
          <p:cNvSpPr txBox="1"/>
          <p:nvPr/>
        </p:nvSpPr>
        <p:spPr>
          <a:xfrm>
            <a:off x="1522627" y="3732499"/>
            <a:ext cx="1117118" cy="369332"/>
          </a:xfrm>
          <a:prstGeom prst="rect">
            <a:avLst/>
          </a:prstGeom>
          <a:noFill/>
        </p:spPr>
        <p:txBody>
          <a:bodyPr wrap="square" rtlCol="0">
            <a:spAutoFit/>
          </a:bodyPr>
          <a:lstStyle/>
          <a:p>
            <a:pPr defTabSz="685800">
              <a:defRPr/>
            </a:pPr>
            <a:r>
              <a:rPr lang="en-US" sz="900" dirty="0">
                <a:solidFill>
                  <a:schemeClr val="bg1"/>
                </a:solidFill>
                <a:ea typeface="Verdana" panose="020B0604030504040204" pitchFamily="34" charset="0"/>
                <a:cs typeface="Verdana" panose="020B0604030504040204" pitchFamily="34" charset="0"/>
              </a:rPr>
              <a:t>Based on </a:t>
            </a:r>
          </a:p>
          <a:p>
            <a:pPr defTabSz="685800">
              <a:defRPr/>
            </a:pPr>
            <a:r>
              <a:rPr lang="en-US" sz="900" dirty="0">
                <a:solidFill>
                  <a:schemeClr val="bg1"/>
                </a:solidFill>
                <a:ea typeface="Verdana" panose="020B0604030504040204" pitchFamily="34" charset="0"/>
                <a:cs typeface="Verdana" panose="020B0604030504040204" pitchFamily="34" charset="0"/>
              </a:rPr>
              <a:t>$ consumption</a:t>
            </a:r>
          </a:p>
        </p:txBody>
      </p:sp>
      <p:sp>
        <p:nvSpPr>
          <p:cNvPr id="18" name="17 CuadroTexto"/>
          <p:cNvSpPr txBox="1"/>
          <p:nvPr/>
        </p:nvSpPr>
        <p:spPr>
          <a:xfrm>
            <a:off x="2702392" y="3131601"/>
            <a:ext cx="514043" cy="230832"/>
          </a:xfrm>
          <a:prstGeom prst="rect">
            <a:avLst/>
          </a:prstGeom>
          <a:noFill/>
        </p:spPr>
        <p:txBody>
          <a:bodyPr wrap="square" rtlCol="0">
            <a:spAutoFit/>
          </a:bodyPr>
          <a:lstStyle/>
          <a:p>
            <a:pPr algn="ctr" defTabSz="685800">
              <a:defRPr/>
            </a:pPr>
            <a:r>
              <a:rPr lang="en-US" sz="900" b="1" dirty="0">
                <a:solidFill>
                  <a:schemeClr val="bg1"/>
                </a:solidFill>
                <a:ea typeface="Verdana" panose="020B0604030504040204" pitchFamily="34" charset="0"/>
                <a:cs typeface="Verdana" panose="020B0604030504040204" pitchFamily="34" charset="0"/>
                <a:sym typeface="Wingdings" panose="05000000000000000000" pitchFamily="2" charset="2"/>
              </a:rPr>
              <a:t>$3.21</a:t>
            </a:r>
          </a:p>
        </p:txBody>
      </p:sp>
      <p:sp>
        <p:nvSpPr>
          <p:cNvPr id="19" name="18 CuadroTexto"/>
          <p:cNvSpPr txBox="1"/>
          <p:nvPr/>
        </p:nvSpPr>
        <p:spPr>
          <a:xfrm>
            <a:off x="1522627" y="3129193"/>
            <a:ext cx="1211178" cy="230832"/>
          </a:xfrm>
          <a:prstGeom prst="rect">
            <a:avLst/>
          </a:prstGeom>
          <a:noFill/>
        </p:spPr>
        <p:txBody>
          <a:bodyPr wrap="square" rtlCol="0">
            <a:spAutoFit/>
          </a:bodyPr>
          <a:lstStyle/>
          <a:p>
            <a:pPr defTabSz="685800">
              <a:defRPr/>
            </a:pPr>
            <a:r>
              <a:rPr lang="en-US" sz="900" dirty="0">
                <a:solidFill>
                  <a:schemeClr val="bg1"/>
                </a:solidFill>
                <a:ea typeface="Verdana" panose="020B0604030504040204" pitchFamily="34" charset="0"/>
                <a:cs typeface="Verdana" panose="020B0604030504040204" pitchFamily="34" charset="0"/>
                <a:sym typeface="Wingdings" panose="05000000000000000000" pitchFamily="2" charset="2"/>
              </a:rPr>
              <a:t>150 – 999 (CCF)</a:t>
            </a:r>
            <a:endParaRPr lang="en-US" sz="900" dirty="0">
              <a:solidFill>
                <a:schemeClr val="bg1"/>
              </a:solidFill>
              <a:ea typeface="Verdana" panose="020B0604030504040204" pitchFamily="34" charset="0"/>
              <a:cs typeface="Verdana" panose="020B0604030504040204" pitchFamily="34" charset="0"/>
            </a:endParaRPr>
          </a:p>
        </p:txBody>
      </p:sp>
      <p:sp>
        <p:nvSpPr>
          <p:cNvPr id="20" name="19 Cerrar llave"/>
          <p:cNvSpPr/>
          <p:nvPr/>
        </p:nvSpPr>
        <p:spPr>
          <a:xfrm>
            <a:off x="3484845" y="1831767"/>
            <a:ext cx="123471" cy="478337"/>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a:solidFill>
                <a:srgbClr val="000000"/>
              </a:solidFill>
            </a:endParaRPr>
          </a:p>
        </p:txBody>
      </p:sp>
      <p:sp>
        <p:nvSpPr>
          <p:cNvPr id="21" name="1 Título"/>
          <p:cNvSpPr txBox="1">
            <a:spLocks/>
          </p:cNvSpPr>
          <p:nvPr/>
        </p:nvSpPr>
        <p:spPr>
          <a:xfrm>
            <a:off x="467544" y="1059582"/>
            <a:ext cx="1728390" cy="399280"/>
          </a:xfrm>
          <a:prstGeom prst="rect">
            <a:avLst/>
          </a:prstGeom>
        </p:spPr>
        <p:txBody>
          <a:bodyPr vert="horz" lIns="68580" tIns="34290" rIns="68580" bIns="34290" rtlCol="0" anchor="ctr">
            <a:normAutofit fontScale="85000" lnSpcReduction="20000"/>
          </a:bodyPr>
          <a:lstStyle>
            <a:lvl1pPr algn="ctr" defTabSz="914400" rtl="0" eaLnBrk="1" latinLnBrk="0" hangingPunct="1">
              <a:lnSpc>
                <a:spcPct val="90000"/>
              </a:lnSpc>
              <a:spcBef>
                <a:spcPct val="0"/>
              </a:spcBef>
              <a:buNone/>
              <a:defRPr sz="3600" kern="1200">
                <a:solidFill>
                  <a:srgbClr val="192D57"/>
                </a:solidFill>
                <a:latin typeface="Akkurat" pitchFamily="2" charset="0"/>
                <a:ea typeface="+mj-ea"/>
                <a:cs typeface="+mj-cs"/>
              </a:defRPr>
            </a:lvl1pPr>
          </a:lstStyle>
          <a:p>
            <a:pPr algn="just" defTabSz="685800">
              <a:defRPr/>
            </a:pPr>
            <a:r>
              <a:rPr lang="en-US" sz="1800" b="1" dirty="0" err="1">
                <a:latin typeface="+mn-lt"/>
              </a:rPr>
              <a:t>Tarifas</a:t>
            </a:r>
            <a:r>
              <a:rPr lang="en-US" sz="1800" b="1" dirty="0">
                <a:latin typeface="+mn-lt"/>
              </a:rPr>
              <a:t> </a:t>
            </a:r>
            <a:r>
              <a:rPr lang="en-US" sz="1800" b="1" dirty="0" err="1">
                <a:latin typeface="+mn-lt"/>
              </a:rPr>
              <a:t>residenciales</a:t>
            </a:r>
            <a:endParaRPr lang="en-US" sz="2700" b="1" dirty="0">
              <a:latin typeface="+mn-lt"/>
            </a:endParaRPr>
          </a:p>
        </p:txBody>
      </p:sp>
      <p:sp>
        <p:nvSpPr>
          <p:cNvPr id="22" name="21 Rectángulo"/>
          <p:cNvSpPr/>
          <p:nvPr/>
        </p:nvSpPr>
        <p:spPr>
          <a:xfrm>
            <a:off x="5580112" y="1349669"/>
            <a:ext cx="3133787" cy="2950273"/>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defTabSz="685800">
              <a:defRPr/>
            </a:pPr>
            <a:endParaRPr lang="en-US" sz="1350">
              <a:solidFill>
                <a:srgbClr val="000000"/>
              </a:solidFill>
            </a:endParaRPr>
          </a:p>
        </p:txBody>
      </p:sp>
      <p:sp>
        <p:nvSpPr>
          <p:cNvPr id="23" name="22 CuadroTexto"/>
          <p:cNvSpPr txBox="1"/>
          <p:nvPr/>
        </p:nvSpPr>
        <p:spPr>
          <a:xfrm>
            <a:off x="5756482" y="2355726"/>
            <a:ext cx="1231440" cy="230832"/>
          </a:xfrm>
          <a:prstGeom prst="rect">
            <a:avLst/>
          </a:prstGeom>
          <a:noFill/>
        </p:spPr>
        <p:txBody>
          <a:bodyPr wrap="square" rtlCol="0">
            <a:spAutoFit/>
          </a:bodyPr>
          <a:lstStyle/>
          <a:p>
            <a:pPr defTabSz="685800">
              <a:defRPr/>
            </a:pPr>
            <a:r>
              <a:rPr lang="en-US" sz="900" b="1" dirty="0">
                <a:solidFill>
                  <a:schemeClr val="bg1">
                    <a:lumMod val="50000"/>
                  </a:schemeClr>
                </a:solidFill>
                <a:ea typeface="Verdana" panose="020B0604030504040204" pitchFamily="34" charset="0"/>
                <a:cs typeface="Verdana" panose="020B0604030504040204" pitchFamily="34" charset="0"/>
              </a:rPr>
              <a:t>1-Customer charge</a:t>
            </a:r>
          </a:p>
        </p:txBody>
      </p:sp>
      <p:sp>
        <p:nvSpPr>
          <p:cNvPr id="24" name="23 CuadroTexto"/>
          <p:cNvSpPr txBox="1"/>
          <p:nvPr/>
        </p:nvSpPr>
        <p:spPr>
          <a:xfrm>
            <a:off x="5756483" y="2856823"/>
            <a:ext cx="615720" cy="230832"/>
          </a:xfrm>
          <a:prstGeom prst="rect">
            <a:avLst/>
          </a:prstGeom>
          <a:noFill/>
        </p:spPr>
        <p:txBody>
          <a:bodyPr wrap="square" rtlCol="0">
            <a:spAutoFit/>
          </a:bodyPr>
          <a:lstStyle/>
          <a:p>
            <a:pPr defTabSz="685800">
              <a:defRPr/>
            </a:pPr>
            <a:r>
              <a:rPr lang="en-US" sz="900" b="1" dirty="0">
                <a:solidFill>
                  <a:schemeClr val="bg1">
                    <a:lumMod val="50000"/>
                  </a:schemeClr>
                </a:solidFill>
                <a:ea typeface="Verdana" panose="020B0604030504040204" pitchFamily="34" charset="0"/>
                <a:cs typeface="Verdana" panose="020B0604030504040204" pitchFamily="34" charset="0"/>
              </a:rPr>
              <a:t>2-Usage</a:t>
            </a:r>
          </a:p>
        </p:txBody>
      </p:sp>
      <p:sp>
        <p:nvSpPr>
          <p:cNvPr id="25" name="24 CuadroTexto"/>
          <p:cNvSpPr txBox="1"/>
          <p:nvPr/>
        </p:nvSpPr>
        <p:spPr>
          <a:xfrm>
            <a:off x="5756483" y="3437237"/>
            <a:ext cx="726265" cy="230832"/>
          </a:xfrm>
          <a:prstGeom prst="rect">
            <a:avLst/>
          </a:prstGeom>
          <a:noFill/>
        </p:spPr>
        <p:txBody>
          <a:bodyPr wrap="square" rtlCol="0">
            <a:spAutoFit/>
          </a:bodyPr>
          <a:lstStyle/>
          <a:p>
            <a:pPr defTabSz="685800">
              <a:defRPr/>
            </a:pPr>
            <a:r>
              <a:rPr lang="en-US" sz="900" b="1" dirty="0">
                <a:solidFill>
                  <a:schemeClr val="bg1">
                    <a:lumMod val="50000"/>
                  </a:schemeClr>
                </a:solidFill>
                <a:ea typeface="Verdana" panose="020B0604030504040204" pitchFamily="34" charset="0"/>
                <a:cs typeface="Verdana" panose="020B0604030504040204" pitchFamily="34" charset="0"/>
              </a:rPr>
              <a:t>3-City tax</a:t>
            </a:r>
          </a:p>
        </p:txBody>
      </p:sp>
      <p:pic>
        <p:nvPicPr>
          <p:cNvPr id="26" name="2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1535" y="1809549"/>
            <a:ext cx="521945" cy="424459"/>
          </a:xfrm>
          <a:prstGeom prst="rect">
            <a:avLst/>
          </a:prstGeom>
        </p:spPr>
      </p:pic>
      <p:sp>
        <p:nvSpPr>
          <p:cNvPr id="27" name="26 Rectángulo"/>
          <p:cNvSpPr/>
          <p:nvPr/>
        </p:nvSpPr>
        <p:spPr>
          <a:xfrm>
            <a:off x="5667853" y="1831607"/>
            <a:ext cx="920371" cy="466997"/>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defTabSz="685800">
              <a:defRPr/>
            </a:pPr>
            <a:r>
              <a:rPr lang="en-US" sz="700" dirty="0">
                <a:solidFill>
                  <a:schemeClr val="bg1">
                    <a:lumMod val="50000"/>
                  </a:schemeClr>
                </a:solidFill>
              </a:rPr>
              <a:t>Name: George Smith</a:t>
            </a:r>
          </a:p>
          <a:p>
            <a:pPr defTabSz="685800">
              <a:defRPr/>
            </a:pPr>
            <a:r>
              <a:rPr lang="en-US" sz="700" dirty="0">
                <a:solidFill>
                  <a:schemeClr val="bg1">
                    <a:lumMod val="50000"/>
                  </a:schemeClr>
                </a:solidFill>
              </a:rPr>
              <a:t>Account: 123456</a:t>
            </a:r>
          </a:p>
          <a:p>
            <a:pPr defTabSz="685800">
              <a:defRPr/>
            </a:pPr>
            <a:r>
              <a:rPr lang="en-US" sz="700" dirty="0">
                <a:solidFill>
                  <a:schemeClr val="bg1">
                    <a:lumMod val="50000"/>
                  </a:schemeClr>
                </a:solidFill>
              </a:rPr>
              <a:t>123 Main Street</a:t>
            </a:r>
          </a:p>
        </p:txBody>
      </p:sp>
      <p:pic>
        <p:nvPicPr>
          <p:cNvPr id="28" name="Picture 2" descr="C:\Users\jbasante\Desktop\TMP Work\Workshops\El Paso\Logo_El_Pas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2765" y="1487479"/>
            <a:ext cx="594045" cy="242386"/>
          </a:xfrm>
          <a:prstGeom prst="rect">
            <a:avLst/>
          </a:prstGeom>
          <a:noFill/>
          <a:extLst>
            <a:ext uri="{909E8E84-426E-40DD-AFC4-6F175D3DCCD1}">
              <a14:hiddenFill xmlns:a14="http://schemas.microsoft.com/office/drawing/2010/main">
                <a:solidFill>
                  <a:srgbClr val="FFFFFF"/>
                </a:solidFill>
              </a14:hiddenFill>
            </a:ext>
          </a:extLst>
        </p:spPr>
      </p:pic>
      <p:sp>
        <p:nvSpPr>
          <p:cNvPr id="29" name="28 Rectángulo"/>
          <p:cNvSpPr/>
          <p:nvPr/>
        </p:nvSpPr>
        <p:spPr>
          <a:xfrm>
            <a:off x="7812361" y="1831607"/>
            <a:ext cx="796052" cy="461165"/>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defTabSz="685800">
              <a:defRPr/>
            </a:pPr>
            <a:r>
              <a:rPr lang="en-US" sz="700" dirty="0">
                <a:solidFill>
                  <a:schemeClr val="bg1">
                    <a:lumMod val="50000"/>
                  </a:schemeClr>
                </a:solidFill>
              </a:rPr>
              <a:t>Due Date: 16/05/2018</a:t>
            </a:r>
          </a:p>
          <a:p>
            <a:pPr defTabSz="685800">
              <a:defRPr/>
            </a:pPr>
            <a:r>
              <a:rPr lang="en-US" sz="700" dirty="0">
                <a:solidFill>
                  <a:schemeClr val="bg1">
                    <a:lumMod val="50000"/>
                  </a:schemeClr>
                </a:solidFill>
              </a:rPr>
              <a:t>Total amount: $1500</a:t>
            </a:r>
          </a:p>
        </p:txBody>
      </p:sp>
      <p:pic>
        <p:nvPicPr>
          <p:cNvPr id="30" name="2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7276" y="1927619"/>
            <a:ext cx="254178" cy="280536"/>
          </a:xfrm>
          <a:prstGeom prst="rect">
            <a:avLst/>
          </a:prstGeom>
        </p:spPr>
      </p:pic>
      <p:pic>
        <p:nvPicPr>
          <p:cNvPr id="31" name="3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7276" y="2831971"/>
            <a:ext cx="254178" cy="280536"/>
          </a:xfrm>
          <a:prstGeom prst="rect">
            <a:avLst/>
          </a:prstGeom>
        </p:spPr>
      </p:pic>
      <p:pic>
        <p:nvPicPr>
          <p:cNvPr id="32" name="3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7276" y="3760349"/>
            <a:ext cx="254178" cy="280536"/>
          </a:xfrm>
          <a:prstGeom prst="rect">
            <a:avLst/>
          </a:prstGeom>
        </p:spPr>
      </p:pic>
      <p:sp>
        <p:nvSpPr>
          <p:cNvPr id="33" name="32 Cerrar llave"/>
          <p:cNvSpPr/>
          <p:nvPr/>
        </p:nvSpPr>
        <p:spPr>
          <a:xfrm>
            <a:off x="3484845" y="2356375"/>
            <a:ext cx="123471" cy="1291298"/>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a:solidFill>
                <a:srgbClr val="000000"/>
              </a:solidFill>
            </a:endParaRPr>
          </a:p>
        </p:txBody>
      </p:sp>
      <p:sp>
        <p:nvSpPr>
          <p:cNvPr id="34" name="33 Cerrar llave"/>
          <p:cNvSpPr/>
          <p:nvPr/>
        </p:nvSpPr>
        <p:spPr>
          <a:xfrm>
            <a:off x="3484845" y="3693358"/>
            <a:ext cx="123471" cy="457454"/>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a:solidFill>
                <a:srgbClr val="000000"/>
              </a:solidFill>
            </a:endParaRPr>
          </a:p>
        </p:txBody>
      </p:sp>
      <p:sp>
        <p:nvSpPr>
          <p:cNvPr id="35" name="34 CuadroTexto"/>
          <p:cNvSpPr txBox="1"/>
          <p:nvPr/>
        </p:nvSpPr>
        <p:spPr>
          <a:xfrm>
            <a:off x="6795740" y="2411535"/>
            <a:ext cx="1231440" cy="230832"/>
          </a:xfrm>
          <a:prstGeom prst="rect">
            <a:avLst/>
          </a:prstGeom>
          <a:noFill/>
        </p:spPr>
        <p:txBody>
          <a:bodyPr wrap="square" rtlCol="0">
            <a:spAutoFit/>
          </a:bodyPr>
          <a:lstStyle/>
          <a:p>
            <a:pPr algn="r" defTabSz="685800">
              <a:defRPr/>
            </a:pPr>
            <a:r>
              <a:rPr lang="en-US" sz="900" b="1" dirty="0">
                <a:solidFill>
                  <a:schemeClr val="bg1">
                    <a:lumMod val="50000"/>
                  </a:schemeClr>
                </a:solidFill>
                <a:ea typeface="Verdana" panose="020B0604030504040204" pitchFamily="34" charset="0"/>
                <a:cs typeface="Verdana" panose="020B0604030504040204" pitchFamily="34" charset="0"/>
              </a:rPr>
              <a:t>$ 11.65</a:t>
            </a:r>
          </a:p>
        </p:txBody>
      </p:sp>
      <p:sp>
        <p:nvSpPr>
          <p:cNvPr id="36" name="35 CuadroTexto"/>
          <p:cNvSpPr txBox="1"/>
          <p:nvPr/>
        </p:nvSpPr>
        <p:spPr>
          <a:xfrm>
            <a:off x="7411461" y="2856823"/>
            <a:ext cx="615720" cy="230832"/>
          </a:xfrm>
          <a:prstGeom prst="rect">
            <a:avLst/>
          </a:prstGeom>
          <a:noFill/>
        </p:spPr>
        <p:txBody>
          <a:bodyPr wrap="square" rtlCol="0">
            <a:spAutoFit/>
          </a:bodyPr>
          <a:lstStyle/>
          <a:p>
            <a:pPr algn="r" defTabSz="685800">
              <a:defRPr/>
            </a:pPr>
            <a:r>
              <a:rPr lang="en-US" sz="900" b="1" dirty="0">
                <a:solidFill>
                  <a:schemeClr val="bg1">
                    <a:lumMod val="50000"/>
                  </a:schemeClr>
                </a:solidFill>
                <a:ea typeface="Verdana" panose="020B0604030504040204" pitchFamily="34" charset="0"/>
                <a:cs typeface="Verdana" panose="020B0604030504040204" pitchFamily="34" charset="0"/>
              </a:rPr>
              <a:t>$ 53.55</a:t>
            </a:r>
          </a:p>
        </p:txBody>
      </p:sp>
      <p:sp>
        <p:nvSpPr>
          <p:cNvPr id="37" name="36 CuadroTexto"/>
          <p:cNvSpPr txBox="1"/>
          <p:nvPr/>
        </p:nvSpPr>
        <p:spPr>
          <a:xfrm>
            <a:off x="7300915" y="3493046"/>
            <a:ext cx="726265" cy="230832"/>
          </a:xfrm>
          <a:prstGeom prst="rect">
            <a:avLst/>
          </a:prstGeom>
          <a:noFill/>
        </p:spPr>
        <p:txBody>
          <a:bodyPr wrap="square" rtlCol="0">
            <a:spAutoFit/>
          </a:bodyPr>
          <a:lstStyle/>
          <a:p>
            <a:pPr algn="r" defTabSz="685800">
              <a:defRPr/>
            </a:pPr>
            <a:r>
              <a:rPr lang="en-US" sz="900" b="1" dirty="0">
                <a:solidFill>
                  <a:schemeClr val="bg1">
                    <a:lumMod val="50000"/>
                  </a:schemeClr>
                </a:solidFill>
                <a:ea typeface="Verdana" panose="020B0604030504040204" pitchFamily="34" charset="0"/>
                <a:cs typeface="Verdana" panose="020B0604030504040204" pitchFamily="34" charset="0"/>
              </a:rPr>
              <a:t>$ 5.35</a:t>
            </a:r>
          </a:p>
        </p:txBody>
      </p:sp>
      <p:sp>
        <p:nvSpPr>
          <p:cNvPr id="41" name="40 CuadroTexto"/>
          <p:cNvSpPr txBox="1"/>
          <p:nvPr/>
        </p:nvSpPr>
        <p:spPr>
          <a:xfrm>
            <a:off x="5958469" y="3961448"/>
            <a:ext cx="2002243" cy="230832"/>
          </a:xfrm>
          <a:prstGeom prst="rect">
            <a:avLst/>
          </a:prstGeom>
          <a:noFill/>
        </p:spPr>
        <p:txBody>
          <a:bodyPr wrap="square" rtlCol="0">
            <a:spAutoFit/>
          </a:bodyPr>
          <a:lstStyle/>
          <a:p>
            <a:pPr algn="r" defTabSz="685800">
              <a:defRPr/>
            </a:pPr>
            <a:r>
              <a:rPr lang="en-US" sz="900" b="1" dirty="0">
                <a:solidFill>
                  <a:schemeClr val="bg1">
                    <a:lumMod val="50000"/>
                  </a:schemeClr>
                </a:solidFill>
                <a:ea typeface="Verdana" panose="020B0604030504040204" pitchFamily="34" charset="0"/>
                <a:cs typeface="Verdana" panose="020B0604030504040204" pitchFamily="34" charset="0"/>
              </a:rPr>
              <a:t>TOTAL AMOUNT DUE $ 70.35</a:t>
            </a:r>
          </a:p>
        </p:txBody>
      </p:sp>
      <p:sp>
        <p:nvSpPr>
          <p:cNvPr id="45" name="44 Rectángulo"/>
          <p:cNvSpPr/>
          <p:nvPr/>
        </p:nvSpPr>
        <p:spPr>
          <a:xfrm>
            <a:off x="467544" y="4209493"/>
            <a:ext cx="1872208" cy="6703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800" b="1" dirty="0">
                <a:solidFill>
                  <a:schemeClr val="bg1"/>
                </a:solidFill>
              </a:rPr>
              <a:t>Meter size:</a:t>
            </a:r>
            <a:r>
              <a:rPr lang="en-US" sz="800" dirty="0">
                <a:solidFill>
                  <a:schemeClr val="bg1"/>
                </a:solidFill>
              </a:rPr>
              <a:t> 2”</a:t>
            </a:r>
          </a:p>
          <a:p>
            <a:pPr defTabSz="685800">
              <a:defRPr/>
            </a:pPr>
            <a:r>
              <a:rPr lang="en-US" sz="800" b="1" dirty="0">
                <a:solidFill>
                  <a:schemeClr val="bg1"/>
                </a:solidFill>
              </a:rPr>
              <a:t>Usage:</a:t>
            </a:r>
            <a:r>
              <a:rPr lang="en-US" sz="800" dirty="0">
                <a:solidFill>
                  <a:schemeClr val="bg1"/>
                </a:solidFill>
              </a:rPr>
              <a:t> 35 CCF</a:t>
            </a:r>
          </a:p>
          <a:p>
            <a:pPr defTabSz="685800">
              <a:defRPr/>
            </a:pPr>
            <a:r>
              <a:rPr lang="en-US" sz="800" b="1" dirty="0">
                <a:solidFill>
                  <a:schemeClr val="bg1"/>
                </a:solidFill>
              </a:rPr>
              <a:t>Location: </a:t>
            </a:r>
            <a:r>
              <a:rPr lang="en-US" sz="800" dirty="0">
                <a:solidFill>
                  <a:schemeClr val="bg1"/>
                </a:solidFill>
              </a:rPr>
              <a:t>Outside</a:t>
            </a:r>
          </a:p>
          <a:p>
            <a:pPr defTabSz="685800">
              <a:defRPr/>
            </a:pPr>
            <a:r>
              <a:rPr lang="en-US" sz="800" b="1" dirty="0">
                <a:solidFill>
                  <a:schemeClr val="bg1"/>
                </a:solidFill>
              </a:rPr>
              <a:t>Category: </a:t>
            </a:r>
            <a:r>
              <a:rPr lang="en-US" sz="800" dirty="0">
                <a:solidFill>
                  <a:schemeClr val="bg1"/>
                </a:solidFill>
              </a:rPr>
              <a:t>Duplex</a:t>
            </a:r>
            <a:endParaRPr lang="en-US" sz="800" b="1" dirty="0">
              <a:solidFill>
                <a:schemeClr val="bg1"/>
              </a:solidFill>
            </a:endParaRPr>
          </a:p>
        </p:txBody>
      </p:sp>
      <p:sp>
        <p:nvSpPr>
          <p:cNvPr id="48" name="47 Rectángulo"/>
          <p:cNvSpPr/>
          <p:nvPr/>
        </p:nvSpPr>
        <p:spPr>
          <a:xfrm>
            <a:off x="3647822" y="4209493"/>
            <a:ext cx="636146" cy="6703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800" b="1" dirty="0">
                <a:solidFill>
                  <a:schemeClr val="bg1"/>
                </a:solidFill>
              </a:rPr>
              <a:t>Business</a:t>
            </a:r>
          </a:p>
          <a:p>
            <a:pPr algn="ctr" defTabSz="685800">
              <a:defRPr/>
            </a:pPr>
            <a:r>
              <a:rPr lang="en-US" sz="800" b="1" dirty="0">
                <a:solidFill>
                  <a:schemeClr val="bg1"/>
                </a:solidFill>
              </a:rPr>
              <a:t>rules</a:t>
            </a:r>
          </a:p>
        </p:txBody>
      </p:sp>
      <p:cxnSp>
        <p:nvCxnSpPr>
          <p:cNvPr id="50" name="49 Conector angular"/>
          <p:cNvCxnSpPr>
            <a:stCxn id="32" idx="3"/>
            <a:endCxn id="25" idx="1"/>
          </p:cNvCxnSpPr>
          <p:nvPr/>
        </p:nvCxnSpPr>
        <p:spPr>
          <a:xfrm flipV="1">
            <a:off x="3901454" y="3552653"/>
            <a:ext cx="1855029" cy="347964"/>
          </a:xfrm>
          <a:prstGeom prst="bentConnector3">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51 Conector angular"/>
          <p:cNvCxnSpPr>
            <a:stCxn id="30" idx="3"/>
            <a:endCxn id="23" idx="1"/>
          </p:cNvCxnSpPr>
          <p:nvPr/>
        </p:nvCxnSpPr>
        <p:spPr>
          <a:xfrm>
            <a:off x="3901454" y="2067887"/>
            <a:ext cx="1855028" cy="403255"/>
          </a:xfrm>
          <a:prstGeom prst="bentConnector3">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6" name="55 Conector recto"/>
          <p:cNvCxnSpPr>
            <a:stCxn id="31" idx="3"/>
            <a:endCxn id="24" idx="1"/>
          </p:cNvCxnSpPr>
          <p:nvPr/>
        </p:nvCxnSpPr>
        <p:spPr>
          <a:xfrm>
            <a:off x="3901454" y="2972239"/>
            <a:ext cx="185502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8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Modelo de diseño de tarifas</a:t>
            </a:r>
          </a:p>
        </p:txBody>
      </p:sp>
      <p:sp>
        <p:nvSpPr>
          <p:cNvPr id="44" name="43 Cerrar llave"/>
          <p:cNvSpPr/>
          <p:nvPr/>
        </p:nvSpPr>
        <p:spPr>
          <a:xfrm>
            <a:off x="4590424" y="1726010"/>
            <a:ext cx="129163" cy="500386"/>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100">
              <a:solidFill>
                <a:srgbClr val="000000"/>
              </a:solidFill>
            </a:endParaRPr>
          </a:p>
        </p:txBody>
      </p:sp>
      <p:sp>
        <p:nvSpPr>
          <p:cNvPr id="46" name="45 Rectángulo"/>
          <p:cNvSpPr/>
          <p:nvPr/>
        </p:nvSpPr>
        <p:spPr>
          <a:xfrm>
            <a:off x="6108060" y="1127072"/>
            <a:ext cx="2521278" cy="3032814"/>
          </a:xfrm>
          <a:prstGeom prst="rect">
            <a:avLst/>
          </a:prstGeom>
          <a:ln w="19050">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endParaRPr lang="en-US" sz="500">
              <a:solidFill>
                <a:srgbClr val="000000"/>
              </a:solidFill>
            </a:endParaRPr>
          </a:p>
        </p:txBody>
      </p:sp>
      <p:sp>
        <p:nvSpPr>
          <p:cNvPr id="47" name="46 CuadroTexto"/>
          <p:cNvSpPr txBox="1"/>
          <p:nvPr/>
        </p:nvSpPr>
        <p:spPr>
          <a:xfrm>
            <a:off x="6256401" y="2237884"/>
            <a:ext cx="1288204" cy="215444"/>
          </a:xfrm>
          <a:prstGeom prst="rect">
            <a:avLst/>
          </a:prstGeom>
          <a:noFill/>
        </p:spPr>
        <p:txBody>
          <a:bodyPr wrap="square" rtlCol="0">
            <a:spAutoFit/>
          </a:bodyPr>
          <a:lstStyle/>
          <a:p>
            <a:pPr defTabSz="685800">
              <a:defRPr/>
            </a:pPr>
            <a:r>
              <a:rPr lang="en-US" sz="800" b="1" dirty="0">
                <a:solidFill>
                  <a:schemeClr val="bg1">
                    <a:lumMod val="50000"/>
                  </a:schemeClr>
                </a:solidFill>
                <a:ea typeface="Verdana" panose="020B0604030504040204" pitchFamily="34" charset="0"/>
                <a:cs typeface="Verdana" panose="020B0604030504040204" pitchFamily="34" charset="0"/>
              </a:rPr>
              <a:t>1-Customer charge</a:t>
            </a:r>
          </a:p>
        </p:txBody>
      </p:sp>
      <p:sp>
        <p:nvSpPr>
          <p:cNvPr id="49" name="48 CuadroTexto"/>
          <p:cNvSpPr txBox="1"/>
          <p:nvPr/>
        </p:nvSpPr>
        <p:spPr>
          <a:xfrm>
            <a:off x="6256402" y="2821892"/>
            <a:ext cx="644102" cy="215444"/>
          </a:xfrm>
          <a:prstGeom prst="rect">
            <a:avLst/>
          </a:prstGeom>
          <a:noFill/>
        </p:spPr>
        <p:txBody>
          <a:bodyPr wrap="square" rtlCol="0">
            <a:spAutoFit/>
          </a:bodyPr>
          <a:lstStyle/>
          <a:p>
            <a:pPr defTabSz="685800">
              <a:defRPr/>
            </a:pPr>
            <a:r>
              <a:rPr lang="en-US" sz="800" b="1" dirty="0">
                <a:solidFill>
                  <a:schemeClr val="bg1">
                    <a:lumMod val="50000"/>
                  </a:schemeClr>
                </a:solidFill>
                <a:ea typeface="Verdana" panose="020B0604030504040204" pitchFamily="34" charset="0"/>
                <a:cs typeface="Verdana" panose="020B0604030504040204" pitchFamily="34" charset="0"/>
              </a:rPr>
              <a:t>2-Usage</a:t>
            </a:r>
          </a:p>
        </p:txBody>
      </p:sp>
      <p:sp>
        <p:nvSpPr>
          <p:cNvPr id="51" name="50 CuadroTexto"/>
          <p:cNvSpPr txBox="1"/>
          <p:nvPr/>
        </p:nvSpPr>
        <p:spPr>
          <a:xfrm>
            <a:off x="6256402" y="3348911"/>
            <a:ext cx="759742" cy="215444"/>
          </a:xfrm>
          <a:prstGeom prst="rect">
            <a:avLst/>
          </a:prstGeom>
          <a:noFill/>
        </p:spPr>
        <p:txBody>
          <a:bodyPr wrap="square" rtlCol="0">
            <a:spAutoFit/>
          </a:bodyPr>
          <a:lstStyle/>
          <a:p>
            <a:pPr defTabSz="685800">
              <a:defRPr/>
            </a:pPr>
            <a:r>
              <a:rPr lang="en-US" sz="800" b="1" dirty="0">
                <a:solidFill>
                  <a:schemeClr val="bg1">
                    <a:lumMod val="50000"/>
                  </a:schemeClr>
                </a:solidFill>
                <a:ea typeface="Verdana" panose="020B0604030504040204" pitchFamily="34" charset="0"/>
                <a:cs typeface="Verdana" panose="020B0604030504040204" pitchFamily="34" charset="0"/>
              </a:rPr>
              <a:t>3-City tax</a:t>
            </a:r>
          </a:p>
        </p:txBody>
      </p:sp>
      <p:pic>
        <p:nvPicPr>
          <p:cNvPr id="53" name="5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1311" y="1437042"/>
            <a:ext cx="546004" cy="444025"/>
          </a:xfrm>
          <a:prstGeom prst="rect">
            <a:avLst/>
          </a:prstGeom>
        </p:spPr>
      </p:pic>
      <p:sp>
        <p:nvSpPr>
          <p:cNvPr id="54" name="53 Rectángulo"/>
          <p:cNvSpPr/>
          <p:nvPr/>
        </p:nvSpPr>
        <p:spPr>
          <a:xfrm>
            <a:off x="6163687" y="1600908"/>
            <a:ext cx="608023" cy="538794"/>
          </a:xfrm>
          <a:prstGeom prst="rect">
            <a:avLst/>
          </a:prstGeom>
          <a:ln w="19050">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defTabSz="685800">
              <a:defRPr/>
            </a:pPr>
            <a:r>
              <a:rPr lang="en-US" sz="500" dirty="0">
                <a:solidFill>
                  <a:srgbClr val="000000"/>
                </a:solidFill>
              </a:rPr>
              <a:t>Name: George Smith</a:t>
            </a:r>
          </a:p>
          <a:p>
            <a:pPr defTabSz="685800">
              <a:defRPr/>
            </a:pPr>
            <a:r>
              <a:rPr lang="en-US" sz="500" dirty="0">
                <a:solidFill>
                  <a:srgbClr val="000000"/>
                </a:solidFill>
              </a:rPr>
              <a:t>Account: 123456</a:t>
            </a:r>
          </a:p>
          <a:p>
            <a:pPr defTabSz="685800">
              <a:defRPr/>
            </a:pPr>
            <a:r>
              <a:rPr lang="en-US" sz="500" dirty="0">
                <a:solidFill>
                  <a:srgbClr val="000000"/>
                </a:solidFill>
              </a:rPr>
              <a:t>123 Main Street</a:t>
            </a:r>
          </a:p>
        </p:txBody>
      </p:sp>
      <p:pic>
        <p:nvPicPr>
          <p:cNvPr id="55" name="Picture 2" descr="C:\Users\jbasante\Desktop\TMP Work\Workshops\El Paso\Logo_El_Pas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8825" y="1197037"/>
            <a:ext cx="621428" cy="253559"/>
          </a:xfrm>
          <a:prstGeom prst="rect">
            <a:avLst/>
          </a:prstGeom>
          <a:noFill/>
          <a:extLst>
            <a:ext uri="{909E8E84-426E-40DD-AFC4-6F175D3DCCD1}">
              <a14:hiddenFill xmlns:a14="http://schemas.microsoft.com/office/drawing/2010/main">
                <a:solidFill>
                  <a:srgbClr val="FFFFFF"/>
                </a:solidFill>
              </a14:hiddenFill>
            </a:ext>
          </a:extLst>
        </p:spPr>
      </p:pic>
      <p:sp>
        <p:nvSpPr>
          <p:cNvPr id="57" name="56 Rectángulo"/>
          <p:cNvSpPr/>
          <p:nvPr/>
        </p:nvSpPr>
        <p:spPr>
          <a:xfrm>
            <a:off x="7954211" y="1600908"/>
            <a:ext cx="608023" cy="538794"/>
          </a:xfrm>
          <a:prstGeom prst="rect">
            <a:avLst/>
          </a:prstGeom>
          <a:ln w="19050">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defTabSz="685800">
              <a:defRPr/>
            </a:pPr>
            <a:r>
              <a:rPr lang="en-US" sz="500" dirty="0">
                <a:solidFill>
                  <a:srgbClr val="000000"/>
                </a:solidFill>
              </a:rPr>
              <a:t>Due Date: 16/05/2018</a:t>
            </a:r>
          </a:p>
          <a:p>
            <a:pPr defTabSz="685800">
              <a:defRPr/>
            </a:pPr>
            <a:r>
              <a:rPr lang="en-US" sz="500" dirty="0">
                <a:solidFill>
                  <a:srgbClr val="000000"/>
                </a:solidFill>
              </a:rPr>
              <a:t>Total amount: $1500</a:t>
            </a:r>
          </a:p>
        </p:txBody>
      </p:sp>
      <p:pic>
        <p:nvPicPr>
          <p:cNvPr id="58" name="5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0341" y="1826280"/>
            <a:ext cx="265894" cy="293467"/>
          </a:xfrm>
          <a:prstGeom prst="rect">
            <a:avLst/>
          </a:prstGeom>
        </p:spPr>
      </p:pic>
      <p:pic>
        <p:nvPicPr>
          <p:cNvPr id="59" name="5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0341" y="2775186"/>
            <a:ext cx="265894" cy="293467"/>
          </a:xfrm>
          <a:prstGeom prst="rect">
            <a:avLst/>
          </a:prstGeom>
        </p:spPr>
      </p:pic>
      <p:pic>
        <p:nvPicPr>
          <p:cNvPr id="60" name="5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0341" y="3743490"/>
            <a:ext cx="265894" cy="293467"/>
          </a:xfrm>
          <a:prstGeom prst="rect">
            <a:avLst/>
          </a:prstGeom>
        </p:spPr>
      </p:pic>
      <p:sp>
        <p:nvSpPr>
          <p:cNvPr id="61" name="60 Cerrar llave"/>
          <p:cNvSpPr/>
          <p:nvPr/>
        </p:nvSpPr>
        <p:spPr>
          <a:xfrm>
            <a:off x="4590424" y="2274800"/>
            <a:ext cx="129163" cy="1350821"/>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100">
              <a:solidFill>
                <a:srgbClr val="000000"/>
              </a:solidFill>
            </a:endParaRPr>
          </a:p>
        </p:txBody>
      </p:sp>
      <p:sp>
        <p:nvSpPr>
          <p:cNvPr id="62" name="61 Cerrar llave"/>
          <p:cNvSpPr/>
          <p:nvPr/>
        </p:nvSpPr>
        <p:spPr>
          <a:xfrm>
            <a:off x="4590424" y="3673411"/>
            <a:ext cx="129163" cy="478541"/>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100">
              <a:solidFill>
                <a:srgbClr val="000000"/>
              </a:solidFill>
            </a:endParaRPr>
          </a:p>
        </p:txBody>
      </p:sp>
      <p:sp>
        <p:nvSpPr>
          <p:cNvPr id="63" name="62 CuadroTexto"/>
          <p:cNvSpPr txBox="1"/>
          <p:nvPr/>
        </p:nvSpPr>
        <p:spPr>
          <a:xfrm>
            <a:off x="7343564" y="2237884"/>
            <a:ext cx="1288204" cy="215444"/>
          </a:xfrm>
          <a:prstGeom prst="rect">
            <a:avLst/>
          </a:prstGeom>
          <a:noFill/>
        </p:spPr>
        <p:txBody>
          <a:bodyPr wrap="square" rtlCol="0">
            <a:spAutoFit/>
          </a:bodyPr>
          <a:lstStyle/>
          <a:p>
            <a:pPr algn="r" defTabSz="685800">
              <a:defRPr/>
            </a:pPr>
            <a:r>
              <a:rPr lang="en-US" sz="800" b="1" dirty="0">
                <a:solidFill>
                  <a:schemeClr val="bg1">
                    <a:lumMod val="50000"/>
                  </a:schemeClr>
                </a:solidFill>
                <a:ea typeface="Verdana" panose="020B0604030504040204" pitchFamily="34" charset="0"/>
                <a:cs typeface="Verdana" panose="020B0604030504040204" pitchFamily="34" charset="0"/>
              </a:rPr>
              <a:t>$ 13.56</a:t>
            </a:r>
          </a:p>
        </p:txBody>
      </p:sp>
      <p:sp>
        <p:nvSpPr>
          <p:cNvPr id="64" name="63 CuadroTexto"/>
          <p:cNvSpPr txBox="1"/>
          <p:nvPr/>
        </p:nvSpPr>
        <p:spPr>
          <a:xfrm>
            <a:off x="7987667" y="2821892"/>
            <a:ext cx="644102" cy="215444"/>
          </a:xfrm>
          <a:prstGeom prst="rect">
            <a:avLst/>
          </a:prstGeom>
          <a:noFill/>
        </p:spPr>
        <p:txBody>
          <a:bodyPr wrap="square" rtlCol="0">
            <a:spAutoFit/>
          </a:bodyPr>
          <a:lstStyle/>
          <a:p>
            <a:pPr algn="r" defTabSz="685800">
              <a:defRPr/>
            </a:pPr>
            <a:r>
              <a:rPr lang="en-US" sz="800" b="1" dirty="0">
                <a:solidFill>
                  <a:schemeClr val="bg1">
                    <a:lumMod val="50000"/>
                  </a:schemeClr>
                </a:solidFill>
                <a:ea typeface="Verdana" panose="020B0604030504040204" pitchFamily="34" charset="0"/>
                <a:cs typeface="Verdana" panose="020B0604030504040204" pitchFamily="34" charset="0"/>
              </a:rPr>
              <a:t>$ 69.65</a:t>
            </a:r>
          </a:p>
        </p:txBody>
      </p:sp>
      <p:sp>
        <p:nvSpPr>
          <p:cNvPr id="65" name="64 CuadroTexto"/>
          <p:cNvSpPr txBox="1"/>
          <p:nvPr/>
        </p:nvSpPr>
        <p:spPr>
          <a:xfrm>
            <a:off x="7872026" y="3348911"/>
            <a:ext cx="759742" cy="215444"/>
          </a:xfrm>
          <a:prstGeom prst="rect">
            <a:avLst/>
          </a:prstGeom>
          <a:noFill/>
        </p:spPr>
        <p:txBody>
          <a:bodyPr wrap="square" rtlCol="0">
            <a:spAutoFit/>
          </a:bodyPr>
          <a:lstStyle/>
          <a:p>
            <a:pPr algn="r" defTabSz="685800">
              <a:defRPr/>
            </a:pPr>
            <a:r>
              <a:rPr lang="en-US" sz="800" b="1" dirty="0">
                <a:solidFill>
                  <a:schemeClr val="bg1">
                    <a:lumMod val="50000"/>
                  </a:schemeClr>
                </a:solidFill>
                <a:ea typeface="Verdana" panose="020B0604030504040204" pitchFamily="34" charset="0"/>
                <a:cs typeface="Verdana" panose="020B0604030504040204" pitchFamily="34" charset="0"/>
              </a:rPr>
              <a:t>$ 6.26</a:t>
            </a:r>
          </a:p>
        </p:txBody>
      </p:sp>
      <p:cxnSp>
        <p:nvCxnSpPr>
          <p:cNvPr id="66" name="65 Conector angular"/>
          <p:cNvCxnSpPr>
            <a:stCxn id="58" idx="3"/>
            <a:endCxn id="47" idx="1"/>
          </p:cNvCxnSpPr>
          <p:nvPr/>
        </p:nvCxnSpPr>
        <p:spPr>
          <a:xfrm>
            <a:off x="5026235" y="1973014"/>
            <a:ext cx="1230166" cy="372592"/>
          </a:xfrm>
          <a:prstGeom prst="bentConnector3">
            <a:avLst/>
          </a:prstGeom>
          <a:ln>
            <a:solidFill>
              <a:schemeClr val="accent5"/>
            </a:solidFill>
            <a:tailEnd type="arrow"/>
          </a:ln>
        </p:spPr>
        <p:style>
          <a:lnRef idx="1">
            <a:schemeClr val="dk1"/>
          </a:lnRef>
          <a:fillRef idx="0">
            <a:schemeClr val="dk1"/>
          </a:fillRef>
          <a:effectRef idx="0">
            <a:schemeClr val="dk1"/>
          </a:effectRef>
          <a:fontRef idx="minor">
            <a:schemeClr val="tx1"/>
          </a:fontRef>
        </p:style>
      </p:cxnSp>
      <p:cxnSp>
        <p:nvCxnSpPr>
          <p:cNvPr id="68" name="67 Conector angular"/>
          <p:cNvCxnSpPr>
            <a:stCxn id="60" idx="3"/>
            <a:endCxn id="51" idx="1"/>
          </p:cNvCxnSpPr>
          <p:nvPr/>
        </p:nvCxnSpPr>
        <p:spPr>
          <a:xfrm flipV="1">
            <a:off x="5026235" y="3456633"/>
            <a:ext cx="1230167" cy="433591"/>
          </a:xfrm>
          <a:prstGeom prst="bentConnector3">
            <a:avLst/>
          </a:prstGeom>
          <a:ln>
            <a:solidFill>
              <a:schemeClr val="accent5"/>
            </a:solidFill>
            <a:tailEnd type="arrow"/>
          </a:ln>
        </p:spPr>
        <p:style>
          <a:lnRef idx="1">
            <a:schemeClr val="dk1"/>
          </a:lnRef>
          <a:fillRef idx="0">
            <a:schemeClr val="dk1"/>
          </a:fillRef>
          <a:effectRef idx="0">
            <a:schemeClr val="dk1"/>
          </a:effectRef>
          <a:fontRef idx="minor">
            <a:schemeClr val="tx1"/>
          </a:fontRef>
        </p:style>
      </p:cxnSp>
      <p:sp>
        <p:nvSpPr>
          <p:cNvPr id="69" name="68 CuadroTexto"/>
          <p:cNvSpPr txBox="1"/>
          <p:nvPr/>
        </p:nvSpPr>
        <p:spPr>
          <a:xfrm>
            <a:off x="6578453" y="3859240"/>
            <a:ext cx="1983783" cy="200055"/>
          </a:xfrm>
          <a:prstGeom prst="rect">
            <a:avLst/>
          </a:prstGeom>
          <a:noFill/>
        </p:spPr>
        <p:txBody>
          <a:bodyPr wrap="square" rtlCol="0">
            <a:spAutoFit/>
          </a:bodyPr>
          <a:lstStyle/>
          <a:p>
            <a:pPr algn="r" defTabSz="685800">
              <a:defRPr/>
            </a:pPr>
            <a:r>
              <a:rPr lang="en-US" sz="700" b="1" dirty="0">
                <a:solidFill>
                  <a:schemeClr val="bg1">
                    <a:lumMod val="50000"/>
                  </a:schemeClr>
                </a:solidFill>
                <a:ea typeface="Verdana" panose="020B0604030504040204" pitchFamily="34" charset="0"/>
                <a:cs typeface="Verdana" panose="020B0604030504040204" pitchFamily="34" charset="0"/>
              </a:rPr>
              <a:t>TOTAL AMOUNT DUE $ 89.47</a:t>
            </a:r>
          </a:p>
        </p:txBody>
      </p:sp>
      <p:sp>
        <p:nvSpPr>
          <p:cNvPr id="70" name="69 Rectángulo"/>
          <p:cNvSpPr/>
          <p:nvPr/>
        </p:nvSpPr>
        <p:spPr>
          <a:xfrm>
            <a:off x="467544" y="3673411"/>
            <a:ext cx="4112762" cy="478541"/>
          </a:xfrm>
          <a:prstGeom prst="rect">
            <a:avLst/>
          </a:prstGeom>
          <a:solidFill>
            <a:srgbClr val="173456"/>
          </a:solidFill>
          <a:ln>
            <a:noFill/>
          </a:ln>
          <a:effectLst/>
        </p:spPr>
        <p:style>
          <a:lnRef idx="1">
            <a:schemeClr val="accent1"/>
          </a:lnRef>
          <a:fillRef idx="2">
            <a:schemeClr val="accent1"/>
          </a:fillRef>
          <a:effectRef idx="1">
            <a:schemeClr val="accent1"/>
          </a:effectRef>
          <a:fontRef idx="minor">
            <a:schemeClr val="dk1"/>
          </a:fontRef>
        </p:style>
        <p:txBody>
          <a:bodyPr vert="vert270" rtlCol="0" anchor="t" anchorCtr="1"/>
          <a:lstStyle/>
          <a:p>
            <a:pPr algn="ctr" defTabSz="685800">
              <a:defRPr/>
            </a:pPr>
            <a:endParaRPr lang="en-US" sz="900" dirty="0">
              <a:ln>
                <a:solidFill>
                  <a:srgbClr val="000000"/>
                </a:solidFill>
              </a:ln>
              <a:solidFill>
                <a:srgbClr val="000000"/>
              </a:solidFill>
              <a:ea typeface="Verdana" panose="020B0604030504040204" pitchFamily="34" charset="0"/>
              <a:cs typeface="Verdana" panose="020B0604030504040204" pitchFamily="34" charset="0"/>
            </a:endParaRPr>
          </a:p>
        </p:txBody>
      </p:sp>
      <p:sp>
        <p:nvSpPr>
          <p:cNvPr id="71" name="70 Rectángulo"/>
          <p:cNvSpPr/>
          <p:nvPr/>
        </p:nvSpPr>
        <p:spPr>
          <a:xfrm>
            <a:off x="467544" y="2275953"/>
            <a:ext cx="4112760" cy="1349668"/>
          </a:xfrm>
          <a:prstGeom prst="rect">
            <a:avLst/>
          </a:prstGeom>
          <a:solidFill>
            <a:srgbClr val="173456"/>
          </a:solidFill>
          <a:ln>
            <a:noFill/>
          </a:ln>
          <a:effectLst/>
        </p:spPr>
        <p:style>
          <a:lnRef idx="1">
            <a:schemeClr val="accent1"/>
          </a:lnRef>
          <a:fillRef idx="2">
            <a:schemeClr val="accent1"/>
          </a:fillRef>
          <a:effectRef idx="1">
            <a:schemeClr val="accent1"/>
          </a:effectRef>
          <a:fontRef idx="minor">
            <a:schemeClr val="dk1"/>
          </a:fontRef>
        </p:style>
        <p:txBody>
          <a:bodyPr vert="vert270" rtlCol="0" anchor="t" anchorCtr="1"/>
          <a:lstStyle/>
          <a:p>
            <a:pPr algn="ctr" defTabSz="685800">
              <a:defRPr/>
            </a:pPr>
            <a:endParaRPr lang="en-US" sz="900" dirty="0">
              <a:ln>
                <a:solidFill>
                  <a:srgbClr val="000000"/>
                </a:solidFill>
              </a:ln>
              <a:solidFill>
                <a:srgbClr val="000000"/>
              </a:solidFill>
              <a:ea typeface="Verdana" panose="020B0604030504040204" pitchFamily="34" charset="0"/>
              <a:cs typeface="Verdana" panose="020B0604030504040204" pitchFamily="34" charset="0"/>
            </a:endParaRPr>
          </a:p>
        </p:txBody>
      </p:sp>
      <p:sp>
        <p:nvSpPr>
          <p:cNvPr id="72" name="71 Rectángulo"/>
          <p:cNvSpPr/>
          <p:nvPr/>
        </p:nvSpPr>
        <p:spPr>
          <a:xfrm>
            <a:off x="467543" y="1689374"/>
            <a:ext cx="4112761" cy="537021"/>
          </a:xfrm>
          <a:prstGeom prst="rect">
            <a:avLst/>
          </a:prstGeom>
          <a:solidFill>
            <a:srgbClr val="173456"/>
          </a:solidFill>
          <a:ln>
            <a:noFill/>
          </a:ln>
          <a:effectLst/>
        </p:spPr>
        <p:style>
          <a:lnRef idx="1">
            <a:schemeClr val="accent1"/>
          </a:lnRef>
          <a:fillRef idx="2">
            <a:schemeClr val="accent1"/>
          </a:fillRef>
          <a:effectRef idx="1">
            <a:schemeClr val="accent1"/>
          </a:effectRef>
          <a:fontRef idx="minor">
            <a:schemeClr val="dk1"/>
          </a:fontRef>
        </p:style>
        <p:txBody>
          <a:bodyPr vert="vert270" rtlCol="0" anchor="t" anchorCtr="1"/>
          <a:lstStyle/>
          <a:p>
            <a:pPr algn="ctr" defTabSz="685800">
              <a:defRPr/>
            </a:pPr>
            <a:endParaRPr lang="en-US" sz="900" dirty="0">
              <a:ln>
                <a:solidFill>
                  <a:srgbClr val="000000"/>
                </a:solidFill>
              </a:ln>
              <a:solidFill>
                <a:srgbClr val="000000"/>
              </a:solidFill>
              <a:ea typeface="Verdana" panose="020B0604030504040204" pitchFamily="34" charset="0"/>
              <a:cs typeface="Verdana" panose="020B0604030504040204" pitchFamily="34" charset="0"/>
            </a:endParaRPr>
          </a:p>
        </p:txBody>
      </p:sp>
      <p:sp>
        <p:nvSpPr>
          <p:cNvPr id="73" name="72 CuadroTexto"/>
          <p:cNvSpPr txBox="1"/>
          <p:nvPr/>
        </p:nvSpPr>
        <p:spPr>
          <a:xfrm>
            <a:off x="602783" y="1472669"/>
            <a:ext cx="880369" cy="230832"/>
          </a:xfrm>
          <a:prstGeom prst="rect">
            <a:avLst/>
          </a:prstGeom>
          <a:noFill/>
        </p:spPr>
        <p:txBody>
          <a:bodyPr wrap="none" rtlCol="0">
            <a:spAutoFit/>
          </a:bodyPr>
          <a:lstStyle/>
          <a:p>
            <a:pPr defTabSz="685800">
              <a:defRPr/>
            </a:pPr>
            <a:r>
              <a:rPr lang="en-US" sz="900" b="1" dirty="0">
                <a:solidFill>
                  <a:srgbClr val="000000"/>
                </a:solidFill>
                <a:ea typeface="Verdana" panose="020B0604030504040204" pitchFamily="34" charset="0"/>
                <a:cs typeface="Verdana" panose="020B0604030504040204" pitchFamily="34" charset="0"/>
              </a:rPr>
              <a:t>Billing items </a:t>
            </a:r>
          </a:p>
        </p:txBody>
      </p:sp>
      <p:sp>
        <p:nvSpPr>
          <p:cNvPr id="74" name="73 CuadroTexto"/>
          <p:cNvSpPr txBox="1"/>
          <p:nvPr/>
        </p:nvSpPr>
        <p:spPr>
          <a:xfrm>
            <a:off x="526987" y="1764353"/>
            <a:ext cx="845103" cy="369332"/>
          </a:xfrm>
          <a:prstGeom prst="rect">
            <a:avLst/>
          </a:prstGeom>
          <a:noFill/>
        </p:spPr>
        <p:txBody>
          <a:bodyPr wrap="none" rtlCol="0">
            <a:spAutoFit/>
          </a:bodyPr>
          <a:lstStyle/>
          <a:p>
            <a:pPr defTabSz="685800">
              <a:defRPr/>
            </a:pPr>
            <a:r>
              <a:rPr lang="en-US" sz="900" b="1" dirty="0">
                <a:solidFill>
                  <a:schemeClr val="bg1"/>
                </a:solidFill>
                <a:ea typeface="Verdana" panose="020B0604030504040204" pitchFamily="34" charset="0"/>
                <a:cs typeface="Verdana" panose="020B0604030504040204" pitchFamily="34" charset="0"/>
              </a:rPr>
              <a:t>1-Customer </a:t>
            </a:r>
          </a:p>
          <a:p>
            <a:pPr defTabSz="685800">
              <a:defRPr/>
            </a:pPr>
            <a:r>
              <a:rPr lang="en-US" sz="900" b="1" dirty="0">
                <a:solidFill>
                  <a:schemeClr val="bg1"/>
                </a:solidFill>
                <a:ea typeface="Verdana" panose="020B0604030504040204" pitchFamily="34" charset="0"/>
                <a:cs typeface="Verdana" panose="020B0604030504040204" pitchFamily="34" charset="0"/>
              </a:rPr>
              <a:t>charge</a:t>
            </a:r>
          </a:p>
        </p:txBody>
      </p:sp>
      <p:sp>
        <p:nvSpPr>
          <p:cNvPr id="75" name="74 CuadroTexto"/>
          <p:cNvSpPr txBox="1"/>
          <p:nvPr/>
        </p:nvSpPr>
        <p:spPr>
          <a:xfrm>
            <a:off x="526987" y="2364110"/>
            <a:ext cx="606256" cy="230832"/>
          </a:xfrm>
          <a:prstGeom prst="rect">
            <a:avLst/>
          </a:prstGeom>
          <a:noFill/>
        </p:spPr>
        <p:txBody>
          <a:bodyPr wrap="none" rtlCol="0">
            <a:spAutoFit/>
          </a:bodyPr>
          <a:lstStyle/>
          <a:p>
            <a:pPr defTabSz="685800">
              <a:defRPr/>
            </a:pPr>
            <a:r>
              <a:rPr lang="en-US" sz="900" b="1" dirty="0">
                <a:solidFill>
                  <a:schemeClr val="bg1"/>
                </a:solidFill>
                <a:ea typeface="Verdana" panose="020B0604030504040204" pitchFamily="34" charset="0"/>
                <a:cs typeface="Verdana" panose="020B0604030504040204" pitchFamily="34" charset="0"/>
              </a:rPr>
              <a:t>2-Usage</a:t>
            </a:r>
          </a:p>
        </p:txBody>
      </p:sp>
      <p:sp>
        <p:nvSpPr>
          <p:cNvPr id="76" name="75 CuadroTexto"/>
          <p:cNvSpPr txBox="1"/>
          <p:nvPr/>
        </p:nvSpPr>
        <p:spPr>
          <a:xfrm>
            <a:off x="526987" y="3797265"/>
            <a:ext cx="712054" cy="230832"/>
          </a:xfrm>
          <a:prstGeom prst="rect">
            <a:avLst/>
          </a:prstGeom>
          <a:noFill/>
        </p:spPr>
        <p:txBody>
          <a:bodyPr wrap="none" rtlCol="0">
            <a:spAutoFit/>
          </a:bodyPr>
          <a:lstStyle/>
          <a:p>
            <a:pPr defTabSz="685800">
              <a:defRPr/>
            </a:pPr>
            <a:r>
              <a:rPr lang="en-US" sz="900" b="1" dirty="0">
                <a:solidFill>
                  <a:schemeClr val="bg1"/>
                </a:solidFill>
                <a:ea typeface="Verdana" panose="020B0604030504040204" pitchFamily="34" charset="0"/>
                <a:cs typeface="Verdana" panose="020B0604030504040204" pitchFamily="34" charset="0"/>
              </a:rPr>
              <a:t>3-City tax</a:t>
            </a:r>
          </a:p>
        </p:txBody>
      </p:sp>
      <p:sp>
        <p:nvSpPr>
          <p:cNvPr id="79" name="78 CuadroTexto"/>
          <p:cNvSpPr txBox="1"/>
          <p:nvPr/>
        </p:nvSpPr>
        <p:spPr>
          <a:xfrm>
            <a:off x="1495728" y="1878928"/>
            <a:ext cx="843697" cy="200055"/>
          </a:xfrm>
          <a:prstGeom prst="rect">
            <a:avLst/>
          </a:prstGeom>
          <a:noFill/>
        </p:spPr>
        <p:txBody>
          <a:bodyPr wrap="square" rtlCol="0">
            <a:spAutoFit/>
          </a:bodyPr>
          <a:lstStyle/>
          <a:p>
            <a:pPr algn="ctr" defTabSz="685800">
              <a:defRPr/>
            </a:pPr>
            <a:r>
              <a:rPr lang="en-US" sz="700" dirty="0">
                <a:solidFill>
                  <a:schemeClr val="bg1"/>
                </a:solidFill>
                <a:ea typeface="Verdana" panose="020B0604030504040204" pitchFamily="34" charset="0"/>
                <a:cs typeface="Verdana" panose="020B0604030504040204" pitchFamily="34" charset="0"/>
              </a:rPr>
              <a:t>Per month</a:t>
            </a:r>
          </a:p>
        </p:txBody>
      </p:sp>
      <p:sp>
        <p:nvSpPr>
          <p:cNvPr id="80" name="79 CuadroTexto"/>
          <p:cNvSpPr txBox="1"/>
          <p:nvPr/>
        </p:nvSpPr>
        <p:spPr>
          <a:xfrm>
            <a:off x="1446530" y="2494915"/>
            <a:ext cx="942092" cy="200055"/>
          </a:xfrm>
          <a:prstGeom prst="rect">
            <a:avLst/>
          </a:prstGeom>
          <a:noFill/>
        </p:spPr>
        <p:txBody>
          <a:bodyPr wrap="square" rtlCol="0">
            <a:spAutoFit/>
          </a:bodyPr>
          <a:lstStyle/>
          <a:p>
            <a:pPr algn="ctr" defTabSz="685800">
              <a:defRPr/>
            </a:pPr>
            <a:r>
              <a:rPr lang="en-US" sz="700" dirty="0">
                <a:solidFill>
                  <a:schemeClr val="bg1"/>
                </a:solidFill>
                <a:ea typeface="Verdana" panose="020B0604030504040204" pitchFamily="34" charset="0"/>
                <a:cs typeface="Verdana" panose="020B0604030504040204" pitchFamily="34" charset="0"/>
              </a:rPr>
              <a:t>0 – 150 (CCF)</a:t>
            </a:r>
          </a:p>
        </p:txBody>
      </p:sp>
      <p:sp>
        <p:nvSpPr>
          <p:cNvPr id="81" name="80 CuadroTexto"/>
          <p:cNvSpPr txBox="1"/>
          <p:nvPr/>
        </p:nvSpPr>
        <p:spPr>
          <a:xfrm>
            <a:off x="1446530" y="3758792"/>
            <a:ext cx="942092" cy="307777"/>
          </a:xfrm>
          <a:prstGeom prst="rect">
            <a:avLst/>
          </a:prstGeom>
          <a:noFill/>
        </p:spPr>
        <p:txBody>
          <a:bodyPr wrap="square" rtlCol="0">
            <a:spAutoFit/>
          </a:bodyPr>
          <a:lstStyle/>
          <a:p>
            <a:pPr algn="ctr" defTabSz="685800">
              <a:defRPr/>
            </a:pPr>
            <a:r>
              <a:rPr lang="en-US" sz="700" dirty="0">
                <a:solidFill>
                  <a:schemeClr val="bg1"/>
                </a:solidFill>
                <a:ea typeface="Verdana" panose="020B0604030504040204" pitchFamily="34" charset="0"/>
                <a:cs typeface="Verdana" panose="020B0604030504040204" pitchFamily="34" charset="0"/>
              </a:rPr>
              <a:t>Based on </a:t>
            </a:r>
          </a:p>
          <a:p>
            <a:pPr algn="ctr" defTabSz="685800">
              <a:defRPr/>
            </a:pPr>
            <a:r>
              <a:rPr lang="en-US" sz="700" dirty="0">
                <a:solidFill>
                  <a:schemeClr val="bg1"/>
                </a:solidFill>
                <a:ea typeface="Verdana" panose="020B0604030504040204" pitchFamily="34" charset="0"/>
                <a:cs typeface="Verdana" panose="020B0604030504040204" pitchFamily="34" charset="0"/>
              </a:rPr>
              <a:t>$ consumption</a:t>
            </a:r>
          </a:p>
        </p:txBody>
      </p:sp>
      <p:sp>
        <p:nvSpPr>
          <p:cNvPr id="84" name="83 CuadroTexto"/>
          <p:cNvSpPr txBox="1"/>
          <p:nvPr/>
        </p:nvSpPr>
        <p:spPr>
          <a:xfrm>
            <a:off x="3512025" y="1872588"/>
            <a:ext cx="968825" cy="307777"/>
          </a:xfrm>
          <a:prstGeom prst="rect">
            <a:avLst/>
          </a:prstGeom>
          <a:noFill/>
        </p:spPr>
        <p:txBody>
          <a:bodyPr wrap="square" rtlCol="0">
            <a:spAutoFit/>
          </a:bodyPr>
          <a:lstStyle/>
          <a:p>
            <a:pPr algn="r" defTabSz="685800">
              <a:defRPr/>
            </a:pPr>
            <a:r>
              <a:rPr lang="en-US" sz="700" dirty="0">
                <a:solidFill>
                  <a:schemeClr val="bg1"/>
                </a:solidFill>
                <a:ea typeface="Verdana" panose="020B0604030504040204" pitchFamily="34" charset="0"/>
                <a:cs typeface="Verdana" panose="020B0604030504040204" pitchFamily="34" charset="0"/>
              </a:rPr>
              <a:t>1” </a:t>
            </a:r>
            <a:r>
              <a:rPr lang="en-US" sz="700" b="1" dirty="0">
                <a:solidFill>
                  <a:schemeClr val="bg1"/>
                </a:solidFill>
                <a:ea typeface="Verdana" panose="020B0604030504040204" pitchFamily="34" charset="0"/>
                <a:cs typeface="Verdana" panose="020B0604030504040204" pitchFamily="34" charset="0"/>
              </a:rPr>
              <a:t>$11.10</a:t>
            </a:r>
          </a:p>
          <a:p>
            <a:pPr algn="r" defTabSz="685800">
              <a:defRPr/>
            </a:pPr>
            <a:r>
              <a:rPr lang="en-US" sz="700" dirty="0">
                <a:solidFill>
                  <a:schemeClr val="bg1"/>
                </a:solidFill>
                <a:ea typeface="Verdana" panose="020B0604030504040204" pitchFamily="34" charset="0"/>
                <a:cs typeface="Verdana" panose="020B0604030504040204" pitchFamily="34" charset="0"/>
              </a:rPr>
              <a:t>2” </a:t>
            </a:r>
            <a:r>
              <a:rPr lang="en-US" sz="700" b="1" dirty="0">
                <a:solidFill>
                  <a:schemeClr val="bg1"/>
                </a:solidFill>
                <a:ea typeface="Verdana" panose="020B0604030504040204" pitchFamily="34" charset="0"/>
                <a:cs typeface="Verdana" panose="020B0604030504040204" pitchFamily="34" charset="0"/>
              </a:rPr>
              <a:t>$13.56</a:t>
            </a:r>
          </a:p>
        </p:txBody>
      </p:sp>
      <p:sp>
        <p:nvSpPr>
          <p:cNvPr id="85" name="84 CuadroTexto"/>
          <p:cNvSpPr txBox="1"/>
          <p:nvPr/>
        </p:nvSpPr>
        <p:spPr>
          <a:xfrm>
            <a:off x="2450453" y="3838332"/>
            <a:ext cx="2030397" cy="307777"/>
          </a:xfrm>
          <a:prstGeom prst="rect">
            <a:avLst/>
          </a:prstGeom>
          <a:noFill/>
        </p:spPr>
        <p:txBody>
          <a:bodyPr wrap="square" rtlCol="0">
            <a:spAutoFit/>
          </a:bodyPr>
          <a:lstStyle/>
          <a:p>
            <a:pPr algn="r" defTabSz="685800">
              <a:defRPr/>
            </a:pPr>
            <a:r>
              <a:rPr lang="en-US" sz="700" dirty="0">
                <a:solidFill>
                  <a:schemeClr val="bg1"/>
                </a:solidFill>
                <a:ea typeface="Verdana" panose="020B0604030504040204" pitchFamily="34" charset="0"/>
                <a:cs typeface="Verdana" panose="020B0604030504040204" pitchFamily="34" charset="0"/>
              </a:rPr>
              <a:t>Inside city </a:t>
            </a:r>
            <a:r>
              <a:rPr lang="en-US" sz="700" b="1" dirty="0">
                <a:solidFill>
                  <a:schemeClr val="bg1"/>
                </a:solidFill>
                <a:ea typeface="Verdana" panose="020B0604030504040204" pitchFamily="34" charset="0"/>
                <a:cs typeface="Verdana" panose="020B0604030504040204" pitchFamily="34" charset="0"/>
              </a:rPr>
              <a:t>8%</a:t>
            </a:r>
          </a:p>
          <a:p>
            <a:pPr algn="r" defTabSz="685800">
              <a:defRPr/>
            </a:pPr>
            <a:r>
              <a:rPr lang="en-US" sz="700" dirty="0">
                <a:solidFill>
                  <a:schemeClr val="bg1"/>
                </a:solidFill>
                <a:ea typeface="Verdana" panose="020B0604030504040204" pitchFamily="34" charset="0"/>
                <a:cs typeface="Verdana" panose="020B0604030504040204" pitchFamily="34" charset="0"/>
              </a:rPr>
              <a:t>Outside city </a:t>
            </a:r>
            <a:r>
              <a:rPr lang="en-US" sz="700" b="1" dirty="0">
                <a:solidFill>
                  <a:schemeClr val="bg1"/>
                </a:solidFill>
                <a:ea typeface="Verdana" panose="020B0604030504040204" pitchFamily="34" charset="0"/>
                <a:cs typeface="Verdana" panose="020B0604030504040204" pitchFamily="34" charset="0"/>
              </a:rPr>
              <a:t>9%</a:t>
            </a:r>
          </a:p>
        </p:txBody>
      </p:sp>
      <p:sp>
        <p:nvSpPr>
          <p:cNvPr id="86" name="85 CuadroTexto"/>
          <p:cNvSpPr txBox="1"/>
          <p:nvPr/>
        </p:nvSpPr>
        <p:spPr>
          <a:xfrm>
            <a:off x="1389757" y="3083241"/>
            <a:ext cx="1055638" cy="200055"/>
          </a:xfrm>
          <a:prstGeom prst="rect">
            <a:avLst/>
          </a:prstGeom>
          <a:noFill/>
        </p:spPr>
        <p:txBody>
          <a:bodyPr wrap="square" rtlCol="0">
            <a:spAutoFit/>
          </a:bodyPr>
          <a:lstStyle/>
          <a:p>
            <a:pPr algn="ctr" defTabSz="685800">
              <a:defRPr/>
            </a:pPr>
            <a:r>
              <a:rPr lang="en-US" sz="700" dirty="0">
                <a:solidFill>
                  <a:schemeClr val="bg1"/>
                </a:solidFill>
                <a:ea typeface="Verdana" panose="020B0604030504040204" pitchFamily="34" charset="0"/>
                <a:cs typeface="Verdana" panose="020B0604030504040204" pitchFamily="34" charset="0"/>
                <a:sym typeface="Wingdings" panose="05000000000000000000" pitchFamily="2" charset="2"/>
              </a:rPr>
              <a:t>150 – 999 (CCF)</a:t>
            </a:r>
            <a:endParaRPr lang="en-US" sz="700" dirty="0">
              <a:solidFill>
                <a:schemeClr val="bg1"/>
              </a:solidFill>
              <a:ea typeface="Verdana" panose="020B0604030504040204" pitchFamily="34" charset="0"/>
              <a:cs typeface="Verdana" panose="020B0604030504040204" pitchFamily="34" charset="0"/>
            </a:endParaRPr>
          </a:p>
        </p:txBody>
      </p:sp>
      <p:sp>
        <p:nvSpPr>
          <p:cNvPr id="87" name="86 CuadroTexto"/>
          <p:cNvSpPr txBox="1"/>
          <p:nvPr/>
        </p:nvSpPr>
        <p:spPr>
          <a:xfrm>
            <a:off x="2450453" y="2486982"/>
            <a:ext cx="2030397" cy="523220"/>
          </a:xfrm>
          <a:prstGeom prst="rect">
            <a:avLst/>
          </a:prstGeom>
          <a:noFill/>
        </p:spPr>
        <p:txBody>
          <a:bodyPr wrap="square" rtlCol="0">
            <a:spAutoFit/>
          </a:bodyPr>
          <a:lstStyle/>
          <a:p>
            <a:pPr algn="r" defTabSz="685800">
              <a:defRPr/>
            </a:pPr>
            <a:r>
              <a:rPr lang="en-US" sz="700" dirty="0">
                <a:solidFill>
                  <a:schemeClr val="bg1"/>
                </a:solidFill>
                <a:ea typeface="Verdana" panose="020B0604030504040204" pitchFamily="34" charset="0"/>
                <a:cs typeface="Verdana" panose="020B0604030504040204" pitchFamily="34" charset="0"/>
              </a:rPr>
              <a:t>Inside city – Single family </a:t>
            </a:r>
            <a:r>
              <a:rPr lang="en-US" sz="700" b="1" dirty="0">
                <a:solidFill>
                  <a:schemeClr val="bg1"/>
                </a:solidFill>
                <a:ea typeface="Verdana" panose="020B0604030504040204" pitchFamily="34" charset="0"/>
                <a:cs typeface="Verdana" panose="020B0604030504040204" pitchFamily="34" charset="0"/>
              </a:rPr>
              <a:t>$1.05</a:t>
            </a:r>
          </a:p>
          <a:p>
            <a:pPr algn="r" defTabSz="685800">
              <a:defRPr/>
            </a:pPr>
            <a:r>
              <a:rPr lang="en-US" sz="700" dirty="0">
                <a:solidFill>
                  <a:schemeClr val="bg1"/>
                </a:solidFill>
                <a:ea typeface="Verdana" panose="020B0604030504040204" pitchFamily="34" charset="0"/>
                <a:cs typeface="Verdana" panose="020B0604030504040204" pitchFamily="34" charset="0"/>
              </a:rPr>
              <a:t>Inside city – Duplex </a:t>
            </a:r>
            <a:r>
              <a:rPr lang="en-US" sz="700" b="1" dirty="0">
                <a:solidFill>
                  <a:schemeClr val="bg1"/>
                </a:solidFill>
                <a:ea typeface="Verdana" panose="020B0604030504040204" pitchFamily="34" charset="0"/>
                <a:cs typeface="Verdana" panose="020B0604030504040204" pitchFamily="34" charset="0"/>
              </a:rPr>
              <a:t>$1.34</a:t>
            </a:r>
          </a:p>
          <a:p>
            <a:pPr algn="r" defTabSz="685800">
              <a:defRPr/>
            </a:pPr>
            <a:r>
              <a:rPr lang="en-US" sz="700" dirty="0">
                <a:solidFill>
                  <a:schemeClr val="bg1"/>
                </a:solidFill>
                <a:ea typeface="Verdana" panose="020B0604030504040204" pitchFamily="34" charset="0"/>
                <a:cs typeface="Verdana" panose="020B0604030504040204" pitchFamily="34" charset="0"/>
              </a:rPr>
              <a:t>Outside city – Single family </a:t>
            </a:r>
            <a:r>
              <a:rPr lang="en-US" sz="700" b="1" dirty="0">
                <a:solidFill>
                  <a:schemeClr val="bg1"/>
                </a:solidFill>
                <a:ea typeface="Verdana" panose="020B0604030504040204" pitchFamily="34" charset="0"/>
                <a:cs typeface="Verdana" panose="020B0604030504040204" pitchFamily="34" charset="0"/>
              </a:rPr>
              <a:t>$1.76</a:t>
            </a:r>
          </a:p>
          <a:p>
            <a:pPr algn="r" defTabSz="685800">
              <a:defRPr/>
            </a:pPr>
            <a:r>
              <a:rPr lang="en-US" sz="700" dirty="0">
                <a:solidFill>
                  <a:schemeClr val="bg1"/>
                </a:solidFill>
                <a:ea typeface="Verdana" panose="020B0604030504040204" pitchFamily="34" charset="0"/>
                <a:cs typeface="Verdana" panose="020B0604030504040204" pitchFamily="34" charset="0"/>
              </a:rPr>
              <a:t>Outside city – Duplex </a:t>
            </a:r>
            <a:r>
              <a:rPr lang="en-US" sz="700" b="1" dirty="0">
                <a:solidFill>
                  <a:schemeClr val="bg1"/>
                </a:solidFill>
                <a:ea typeface="Verdana" panose="020B0604030504040204" pitchFamily="34" charset="0"/>
                <a:cs typeface="Verdana" panose="020B0604030504040204" pitchFamily="34" charset="0"/>
              </a:rPr>
              <a:t>$1.99</a:t>
            </a:r>
          </a:p>
        </p:txBody>
      </p:sp>
      <p:sp>
        <p:nvSpPr>
          <p:cNvPr id="88" name="87 CuadroTexto"/>
          <p:cNvSpPr txBox="1"/>
          <p:nvPr/>
        </p:nvSpPr>
        <p:spPr>
          <a:xfrm>
            <a:off x="2450453" y="3058567"/>
            <a:ext cx="2030397" cy="523220"/>
          </a:xfrm>
          <a:prstGeom prst="rect">
            <a:avLst/>
          </a:prstGeom>
          <a:noFill/>
        </p:spPr>
        <p:txBody>
          <a:bodyPr wrap="square" rtlCol="0">
            <a:spAutoFit/>
          </a:bodyPr>
          <a:lstStyle/>
          <a:p>
            <a:pPr algn="r" defTabSz="685800">
              <a:defRPr/>
            </a:pPr>
            <a:r>
              <a:rPr lang="en-US" sz="700" dirty="0">
                <a:solidFill>
                  <a:schemeClr val="bg1"/>
                </a:solidFill>
                <a:ea typeface="Verdana" panose="020B0604030504040204" pitchFamily="34" charset="0"/>
                <a:cs typeface="Verdana" panose="020B0604030504040204" pitchFamily="34" charset="0"/>
              </a:rPr>
              <a:t>Inside city – Single family </a:t>
            </a:r>
            <a:r>
              <a:rPr lang="en-US" sz="700" b="1" dirty="0">
                <a:solidFill>
                  <a:schemeClr val="bg1"/>
                </a:solidFill>
                <a:ea typeface="Verdana" panose="020B0604030504040204" pitchFamily="34" charset="0"/>
                <a:cs typeface="Verdana" panose="020B0604030504040204" pitchFamily="34" charset="0"/>
              </a:rPr>
              <a:t>$3.21</a:t>
            </a:r>
          </a:p>
          <a:p>
            <a:pPr algn="r" defTabSz="685800">
              <a:defRPr/>
            </a:pPr>
            <a:r>
              <a:rPr lang="en-US" sz="700" dirty="0">
                <a:solidFill>
                  <a:schemeClr val="bg1"/>
                </a:solidFill>
                <a:ea typeface="Verdana" panose="020B0604030504040204" pitchFamily="34" charset="0"/>
                <a:cs typeface="Verdana" panose="020B0604030504040204" pitchFamily="34" charset="0"/>
              </a:rPr>
              <a:t>Inside city – Duplex </a:t>
            </a:r>
            <a:r>
              <a:rPr lang="en-US" sz="700" b="1" dirty="0">
                <a:solidFill>
                  <a:schemeClr val="bg1"/>
                </a:solidFill>
                <a:ea typeface="Verdana" panose="020B0604030504040204" pitchFamily="34" charset="0"/>
                <a:cs typeface="Verdana" panose="020B0604030504040204" pitchFamily="34" charset="0"/>
              </a:rPr>
              <a:t>$3.56</a:t>
            </a:r>
          </a:p>
          <a:p>
            <a:pPr algn="r" defTabSz="685800">
              <a:defRPr/>
            </a:pPr>
            <a:r>
              <a:rPr lang="en-US" sz="700" dirty="0">
                <a:solidFill>
                  <a:schemeClr val="bg1"/>
                </a:solidFill>
                <a:ea typeface="Verdana" panose="020B0604030504040204" pitchFamily="34" charset="0"/>
                <a:cs typeface="Verdana" panose="020B0604030504040204" pitchFamily="34" charset="0"/>
              </a:rPr>
              <a:t>Outside city – Single family </a:t>
            </a:r>
            <a:r>
              <a:rPr lang="en-US" sz="700" b="1" dirty="0">
                <a:solidFill>
                  <a:schemeClr val="bg1"/>
                </a:solidFill>
                <a:ea typeface="Verdana" panose="020B0604030504040204" pitchFamily="34" charset="0"/>
                <a:cs typeface="Verdana" panose="020B0604030504040204" pitchFamily="34" charset="0"/>
              </a:rPr>
              <a:t>$4.08</a:t>
            </a:r>
          </a:p>
          <a:p>
            <a:pPr algn="r" defTabSz="685800">
              <a:defRPr/>
            </a:pPr>
            <a:r>
              <a:rPr lang="en-US" sz="700" dirty="0">
                <a:solidFill>
                  <a:schemeClr val="bg1"/>
                </a:solidFill>
                <a:ea typeface="Verdana" panose="020B0604030504040204" pitchFamily="34" charset="0"/>
                <a:cs typeface="Verdana" panose="020B0604030504040204" pitchFamily="34" charset="0"/>
              </a:rPr>
              <a:t>Outside city – Duplex </a:t>
            </a:r>
            <a:r>
              <a:rPr lang="en-US" sz="700" b="1" dirty="0">
                <a:solidFill>
                  <a:schemeClr val="bg1"/>
                </a:solidFill>
                <a:ea typeface="Verdana" panose="020B0604030504040204" pitchFamily="34" charset="0"/>
                <a:cs typeface="Verdana" panose="020B0604030504040204" pitchFamily="34" charset="0"/>
              </a:rPr>
              <a:t>$4.45</a:t>
            </a:r>
          </a:p>
        </p:txBody>
      </p:sp>
      <p:sp>
        <p:nvSpPr>
          <p:cNvPr id="89" name="88 CuadroTexto"/>
          <p:cNvSpPr txBox="1"/>
          <p:nvPr/>
        </p:nvSpPr>
        <p:spPr>
          <a:xfrm>
            <a:off x="2645150" y="1384453"/>
            <a:ext cx="1062754" cy="240362"/>
          </a:xfrm>
          <a:prstGeom prst="rect">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800" b="1">
                <a:solidFill>
                  <a:schemeClr val="dk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685800">
              <a:defRPr/>
            </a:pPr>
            <a:r>
              <a:rPr lang="en-US" dirty="0">
                <a:solidFill>
                  <a:schemeClr val="bg1"/>
                </a:solidFill>
                <a:latin typeface="+mn-lt"/>
              </a:rPr>
              <a:t>Additional criteria</a:t>
            </a:r>
          </a:p>
        </p:txBody>
      </p:sp>
      <p:sp>
        <p:nvSpPr>
          <p:cNvPr id="90" name="1 Título"/>
          <p:cNvSpPr txBox="1">
            <a:spLocks/>
          </p:cNvSpPr>
          <p:nvPr/>
        </p:nvSpPr>
        <p:spPr>
          <a:xfrm>
            <a:off x="576484" y="918231"/>
            <a:ext cx="1743010" cy="417684"/>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600" kern="1200">
                <a:solidFill>
                  <a:srgbClr val="192D57"/>
                </a:solidFill>
                <a:latin typeface="Akkurat" pitchFamily="2" charset="0"/>
                <a:ea typeface="+mj-ea"/>
                <a:cs typeface="+mj-cs"/>
              </a:defRPr>
            </a:lvl1pPr>
          </a:lstStyle>
          <a:p>
            <a:pPr algn="just" defTabSz="685800">
              <a:defRPr/>
            </a:pPr>
            <a:r>
              <a:rPr lang="en-US" sz="1200" b="1" dirty="0">
                <a:latin typeface="+mn-lt"/>
              </a:rPr>
              <a:t>Residential Rate</a:t>
            </a:r>
            <a:endParaRPr lang="en-US" sz="1800" b="1" dirty="0">
              <a:latin typeface="+mn-lt"/>
            </a:endParaRPr>
          </a:p>
        </p:txBody>
      </p:sp>
      <p:sp>
        <p:nvSpPr>
          <p:cNvPr id="93" name="Rectangle 2">
            <a:extLst>
              <a:ext uri="{FF2B5EF4-FFF2-40B4-BE49-F238E27FC236}">
                <a16:creationId xmlns:a16="http://schemas.microsoft.com/office/drawing/2014/main" xmlns="" id="{55AC7520-3651-40CB-B0EF-3C7285274A2E}"/>
              </a:ext>
            </a:extLst>
          </p:cNvPr>
          <p:cNvSpPr/>
          <p:nvPr/>
        </p:nvSpPr>
        <p:spPr>
          <a:xfrm>
            <a:off x="3793265" y="2014829"/>
            <a:ext cx="687585" cy="119109"/>
          </a:xfrm>
          <a:prstGeom prst="rect">
            <a:avLst/>
          </a:prstGeom>
          <a:solidFill>
            <a:srgbClr val="00F200">
              <a:alpha val="3568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endParaRPr lang="en-US" sz="1100">
              <a:solidFill>
                <a:srgbClr val="FFFFFF"/>
              </a:solidFill>
            </a:endParaRPr>
          </a:p>
        </p:txBody>
      </p:sp>
      <p:sp>
        <p:nvSpPr>
          <p:cNvPr id="94" name="Rectangle 53">
            <a:extLst>
              <a:ext uri="{FF2B5EF4-FFF2-40B4-BE49-F238E27FC236}">
                <a16:creationId xmlns:a16="http://schemas.microsoft.com/office/drawing/2014/main" xmlns="" id="{8EE4646D-7080-43A0-A4C4-87AAD6A8371F}"/>
              </a:ext>
            </a:extLst>
          </p:cNvPr>
          <p:cNvSpPr/>
          <p:nvPr/>
        </p:nvSpPr>
        <p:spPr>
          <a:xfrm>
            <a:off x="2900126" y="2859782"/>
            <a:ext cx="1559055" cy="113880"/>
          </a:xfrm>
          <a:prstGeom prst="rect">
            <a:avLst/>
          </a:prstGeom>
          <a:solidFill>
            <a:srgbClr val="00F200">
              <a:alpha val="3568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endParaRPr lang="en-US" sz="1100">
              <a:solidFill>
                <a:srgbClr val="FFFFFF"/>
              </a:solidFill>
            </a:endParaRPr>
          </a:p>
        </p:txBody>
      </p:sp>
      <p:sp>
        <p:nvSpPr>
          <p:cNvPr id="95" name="Rectangle 54">
            <a:extLst>
              <a:ext uri="{FF2B5EF4-FFF2-40B4-BE49-F238E27FC236}">
                <a16:creationId xmlns:a16="http://schemas.microsoft.com/office/drawing/2014/main" xmlns="" id="{89768763-B9F8-4D1F-B168-6647F04B9BB2}"/>
              </a:ext>
            </a:extLst>
          </p:cNvPr>
          <p:cNvSpPr/>
          <p:nvPr/>
        </p:nvSpPr>
        <p:spPr>
          <a:xfrm>
            <a:off x="2900126" y="3435846"/>
            <a:ext cx="1559055" cy="113880"/>
          </a:xfrm>
          <a:prstGeom prst="rect">
            <a:avLst/>
          </a:prstGeom>
          <a:solidFill>
            <a:srgbClr val="00F200">
              <a:alpha val="3568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endParaRPr lang="en-US" sz="1100">
              <a:solidFill>
                <a:srgbClr val="FFFFFF"/>
              </a:solidFill>
            </a:endParaRPr>
          </a:p>
        </p:txBody>
      </p:sp>
      <p:sp>
        <p:nvSpPr>
          <p:cNvPr id="96" name="Rectangle 55">
            <a:extLst>
              <a:ext uri="{FF2B5EF4-FFF2-40B4-BE49-F238E27FC236}">
                <a16:creationId xmlns:a16="http://schemas.microsoft.com/office/drawing/2014/main" xmlns="" id="{1A0F0E70-5C89-46D0-AAE1-179733FCAFDC}"/>
              </a:ext>
            </a:extLst>
          </p:cNvPr>
          <p:cNvSpPr/>
          <p:nvPr/>
        </p:nvSpPr>
        <p:spPr>
          <a:xfrm>
            <a:off x="3527218" y="4001898"/>
            <a:ext cx="912677" cy="113880"/>
          </a:xfrm>
          <a:prstGeom prst="rect">
            <a:avLst/>
          </a:prstGeom>
          <a:solidFill>
            <a:srgbClr val="00F200">
              <a:alpha val="3568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endParaRPr lang="en-US" sz="1100">
              <a:solidFill>
                <a:srgbClr val="FFFFFF"/>
              </a:solidFill>
            </a:endParaRPr>
          </a:p>
        </p:txBody>
      </p:sp>
      <p:sp>
        <p:nvSpPr>
          <p:cNvPr id="98" name="97 Rectángulo"/>
          <p:cNvSpPr/>
          <p:nvPr/>
        </p:nvSpPr>
        <p:spPr>
          <a:xfrm>
            <a:off x="467544" y="4209493"/>
            <a:ext cx="1872208" cy="6703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800" b="1" dirty="0">
                <a:solidFill>
                  <a:schemeClr val="bg1"/>
                </a:solidFill>
              </a:rPr>
              <a:t>Meter size:</a:t>
            </a:r>
            <a:r>
              <a:rPr lang="en-US" sz="800" dirty="0">
                <a:solidFill>
                  <a:schemeClr val="bg1"/>
                </a:solidFill>
              </a:rPr>
              <a:t> 2”</a:t>
            </a:r>
          </a:p>
          <a:p>
            <a:pPr defTabSz="685800">
              <a:defRPr/>
            </a:pPr>
            <a:r>
              <a:rPr lang="en-US" sz="800" b="1" dirty="0">
                <a:solidFill>
                  <a:schemeClr val="bg1"/>
                </a:solidFill>
              </a:rPr>
              <a:t>Usage:</a:t>
            </a:r>
            <a:r>
              <a:rPr lang="en-US" sz="800" dirty="0">
                <a:solidFill>
                  <a:schemeClr val="bg1"/>
                </a:solidFill>
              </a:rPr>
              <a:t> 35 CCF</a:t>
            </a:r>
          </a:p>
          <a:p>
            <a:pPr defTabSz="685800">
              <a:defRPr/>
            </a:pPr>
            <a:r>
              <a:rPr lang="en-US" sz="800" b="1" dirty="0">
                <a:solidFill>
                  <a:schemeClr val="bg1"/>
                </a:solidFill>
              </a:rPr>
              <a:t>Location: </a:t>
            </a:r>
            <a:r>
              <a:rPr lang="en-US" sz="800" dirty="0">
                <a:solidFill>
                  <a:schemeClr val="bg1"/>
                </a:solidFill>
              </a:rPr>
              <a:t>Outside</a:t>
            </a:r>
          </a:p>
          <a:p>
            <a:pPr defTabSz="685800">
              <a:defRPr/>
            </a:pPr>
            <a:r>
              <a:rPr lang="en-US" sz="800" b="1" dirty="0">
                <a:solidFill>
                  <a:schemeClr val="bg1"/>
                </a:solidFill>
              </a:rPr>
              <a:t>Category: </a:t>
            </a:r>
            <a:r>
              <a:rPr lang="en-US" sz="800" dirty="0">
                <a:solidFill>
                  <a:schemeClr val="bg1"/>
                </a:solidFill>
              </a:rPr>
              <a:t>Duplex</a:t>
            </a:r>
            <a:endParaRPr lang="en-US" sz="800" b="1" dirty="0">
              <a:solidFill>
                <a:schemeClr val="bg1"/>
              </a:solidFill>
            </a:endParaRPr>
          </a:p>
        </p:txBody>
      </p:sp>
      <p:sp>
        <p:nvSpPr>
          <p:cNvPr id="99" name="98 Rectángulo"/>
          <p:cNvSpPr/>
          <p:nvPr/>
        </p:nvSpPr>
        <p:spPr>
          <a:xfrm>
            <a:off x="2555776" y="1127072"/>
            <a:ext cx="1925074" cy="3130861"/>
          </a:xfrm>
          <a:prstGeom prst="rect">
            <a:avLst/>
          </a:prstGeom>
          <a:noFill/>
          <a:ln>
            <a:solidFill>
              <a:schemeClr val="tx2">
                <a:lumMod val="75000"/>
              </a:schemeClr>
            </a:solidFill>
            <a:prstDash val="lgDash"/>
          </a:ln>
        </p:spPr>
        <p:style>
          <a:lnRef idx="2">
            <a:schemeClr val="accent1"/>
          </a:lnRef>
          <a:fillRef idx="1">
            <a:schemeClr val="lt1"/>
          </a:fillRef>
          <a:effectRef idx="0">
            <a:schemeClr val="accent1"/>
          </a:effectRef>
          <a:fontRef idx="minor">
            <a:schemeClr val="dk1"/>
          </a:fontRef>
        </p:style>
        <p:txBody>
          <a:bodyPr rtlCol="0" anchor="t" anchorCtr="0"/>
          <a:lstStyle/>
          <a:p>
            <a:pPr algn="ctr" defTabSz="685800">
              <a:defRPr/>
            </a:pPr>
            <a:r>
              <a:rPr lang="en-US" sz="1050" b="1" dirty="0">
                <a:solidFill>
                  <a:schemeClr val="tx1"/>
                </a:solidFill>
                <a:ea typeface="Verdana" panose="020B0604030504040204" pitchFamily="34" charset="0"/>
                <a:cs typeface="Verdana" panose="020B0604030504040204" pitchFamily="34" charset="0"/>
              </a:rPr>
              <a:t>Complex rates</a:t>
            </a:r>
          </a:p>
        </p:txBody>
      </p:sp>
      <p:sp>
        <p:nvSpPr>
          <p:cNvPr id="100" name="99 CuadroTexto"/>
          <p:cNvSpPr txBox="1"/>
          <p:nvPr/>
        </p:nvSpPr>
        <p:spPr>
          <a:xfrm>
            <a:off x="2645150" y="1754339"/>
            <a:ext cx="820501" cy="124590"/>
          </a:xfrm>
          <a:prstGeom prst="rect">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800" b="1">
                <a:solidFill>
                  <a:schemeClr val="dk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685800">
              <a:defRPr/>
            </a:pPr>
            <a:r>
              <a:rPr lang="en-US" dirty="0">
                <a:solidFill>
                  <a:schemeClr val="bg1"/>
                </a:solidFill>
                <a:latin typeface="+mn-lt"/>
              </a:rPr>
              <a:t>Meter size</a:t>
            </a:r>
          </a:p>
        </p:txBody>
      </p:sp>
      <p:sp>
        <p:nvSpPr>
          <p:cNvPr id="101" name="100 CuadroTexto"/>
          <p:cNvSpPr txBox="1"/>
          <p:nvPr/>
        </p:nvSpPr>
        <p:spPr>
          <a:xfrm>
            <a:off x="2645151" y="2313349"/>
            <a:ext cx="562478" cy="124590"/>
          </a:xfrm>
          <a:prstGeom prst="rect">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800" b="1">
                <a:solidFill>
                  <a:schemeClr val="dk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685800">
              <a:defRPr/>
            </a:pPr>
            <a:r>
              <a:rPr lang="en-US" dirty="0">
                <a:solidFill>
                  <a:schemeClr val="bg1"/>
                </a:solidFill>
                <a:latin typeface="+mn-lt"/>
              </a:rPr>
              <a:t>Location</a:t>
            </a:r>
          </a:p>
        </p:txBody>
      </p:sp>
      <p:sp>
        <p:nvSpPr>
          <p:cNvPr id="102" name="101 CuadroTexto"/>
          <p:cNvSpPr txBox="1"/>
          <p:nvPr/>
        </p:nvSpPr>
        <p:spPr>
          <a:xfrm>
            <a:off x="3275856" y="2313349"/>
            <a:ext cx="562478" cy="124590"/>
          </a:xfrm>
          <a:prstGeom prst="rect">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800" b="1">
                <a:solidFill>
                  <a:schemeClr val="dk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685800">
              <a:defRPr/>
            </a:pPr>
            <a:r>
              <a:rPr lang="en-US" dirty="0">
                <a:solidFill>
                  <a:schemeClr val="bg1"/>
                </a:solidFill>
                <a:latin typeface="+mn-lt"/>
              </a:rPr>
              <a:t>Category</a:t>
            </a:r>
          </a:p>
        </p:txBody>
      </p:sp>
      <p:sp>
        <p:nvSpPr>
          <p:cNvPr id="105" name="104 CuadroTexto"/>
          <p:cNvSpPr txBox="1"/>
          <p:nvPr/>
        </p:nvSpPr>
        <p:spPr>
          <a:xfrm>
            <a:off x="2645151" y="3734650"/>
            <a:ext cx="562478" cy="124590"/>
          </a:xfrm>
          <a:prstGeom prst="rect">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800" b="1">
                <a:solidFill>
                  <a:schemeClr val="dk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685800">
              <a:defRPr/>
            </a:pPr>
            <a:r>
              <a:rPr lang="en-US" dirty="0">
                <a:solidFill>
                  <a:schemeClr val="bg1"/>
                </a:solidFill>
                <a:latin typeface="+mn-lt"/>
              </a:rPr>
              <a:t>Location</a:t>
            </a:r>
          </a:p>
        </p:txBody>
      </p:sp>
      <p:sp>
        <p:nvSpPr>
          <p:cNvPr id="106" name="105 Rectángulo"/>
          <p:cNvSpPr/>
          <p:nvPr/>
        </p:nvSpPr>
        <p:spPr>
          <a:xfrm>
            <a:off x="4719587" y="4209493"/>
            <a:ext cx="636146" cy="6703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800" b="1" dirty="0">
                <a:solidFill>
                  <a:schemeClr val="bg1"/>
                </a:solidFill>
              </a:rPr>
              <a:t>Business</a:t>
            </a:r>
          </a:p>
          <a:p>
            <a:pPr algn="ctr" defTabSz="685800">
              <a:defRPr/>
            </a:pPr>
            <a:r>
              <a:rPr lang="en-US" sz="800" b="1" dirty="0">
                <a:solidFill>
                  <a:schemeClr val="bg1"/>
                </a:solidFill>
              </a:rPr>
              <a:t>rules</a:t>
            </a:r>
          </a:p>
        </p:txBody>
      </p:sp>
      <p:cxnSp>
        <p:nvCxnSpPr>
          <p:cNvPr id="42" name="41 Conector recto de flecha"/>
          <p:cNvCxnSpPr>
            <a:stCxn id="59" idx="3"/>
            <a:endCxn id="49" idx="1"/>
          </p:cNvCxnSpPr>
          <p:nvPr/>
        </p:nvCxnSpPr>
        <p:spPr>
          <a:xfrm>
            <a:off x="5026235" y="2921920"/>
            <a:ext cx="1230167" cy="7694"/>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6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Vista rápida de facturación</a:t>
            </a:r>
          </a:p>
        </p:txBody>
      </p:sp>
      <p:sp>
        <p:nvSpPr>
          <p:cNvPr id="4" name="3 Rectángulo"/>
          <p:cNvSpPr/>
          <p:nvPr/>
        </p:nvSpPr>
        <p:spPr>
          <a:xfrm>
            <a:off x="6509986" y="893310"/>
            <a:ext cx="2405414" cy="3193574"/>
          </a:xfrm>
          <a:prstGeom prst="rect">
            <a:avLst/>
          </a:prstGeom>
          <a:effectLst/>
        </p:spPr>
        <p:style>
          <a:lnRef idx="2">
            <a:schemeClr val="accent3"/>
          </a:lnRef>
          <a:fillRef idx="1">
            <a:schemeClr val="lt1"/>
          </a:fillRef>
          <a:effectRef idx="0">
            <a:schemeClr val="accent3"/>
          </a:effectRef>
          <a:fontRef idx="minor">
            <a:schemeClr val="dk1"/>
          </a:fontRef>
        </p:style>
        <p:txBody>
          <a:bodyPr rtlCol="0" anchor="ctr"/>
          <a:lstStyle/>
          <a:p>
            <a:pPr defTabSz="685800">
              <a:defRPr/>
            </a:pPr>
            <a:endParaRPr lang="en-US" sz="1050" dirty="0">
              <a:solidFill>
                <a:schemeClr val="bg1">
                  <a:lumMod val="50000"/>
                </a:schemeClr>
              </a:solidFill>
              <a:latin typeface="Akkurat" pitchFamily="50" charset="0"/>
            </a:endParaRPr>
          </a:p>
        </p:txBody>
      </p:sp>
      <p:sp>
        <p:nvSpPr>
          <p:cNvPr id="5" name="4 Rectángulo"/>
          <p:cNvSpPr/>
          <p:nvPr/>
        </p:nvSpPr>
        <p:spPr>
          <a:xfrm>
            <a:off x="7965176" y="1897121"/>
            <a:ext cx="890794" cy="1005341"/>
          </a:xfrm>
          <a:prstGeom prst="rect">
            <a:avLst/>
          </a:prstGeom>
          <a:ln>
            <a:noFill/>
          </a:ln>
          <a:effectLst/>
        </p:spPr>
        <p:style>
          <a:lnRef idx="2">
            <a:schemeClr val="accent3"/>
          </a:lnRef>
          <a:fillRef idx="1">
            <a:schemeClr val="lt1"/>
          </a:fillRef>
          <a:effectRef idx="0">
            <a:schemeClr val="accent3"/>
          </a:effectRef>
          <a:fontRef idx="minor">
            <a:schemeClr val="dk1"/>
          </a:fontRef>
        </p:style>
        <p:txBody>
          <a:bodyPr rtlCol="0" anchor="ctr"/>
          <a:lstStyle/>
          <a:p>
            <a:pPr algn="r" defTabSz="685800">
              <a:defRPr/>
            </a:pPr>
            <a:endParaRPr lang="en-US" sz="900" dirty="0">
              <a:solidFill>
                <a:schemeClr val="bg1">
                  <a:lumMod val="50000"/>
                </a:schemeClr>
              </a:solidFill>
              <a:latin typeface="Akkurat" pitchFamily="50" charset="0"/>
            </a:endParaRPr>
          </a:p>
          <a:p>
            <a:pPr algn="r" defTabSz="685800">
              <a:defRPr/>
            </a:pPr>
            <a:endParaRPr lang="en-US" sz="900" dirty="0">
              <a:solidFill>
                <a:schemeClr val="bg1">
                  <a:lumMod val="50000"/>
                </a:schemeClr>
              </a:solidFill>
              <a:latin typeface="Akkurat" pitchFamily="50" charset="0"/>
            </a:endParaRPr>
          </a:p>
          <a:p>
            <a:pPr algn="r" defTabSz="685800">
              <a:defRPr/>
            </a:pPr>
            <a:endParaRPr lang="en-US" sz="900" dirty="0">
              <a:solidFill>
                <a:schemeClr val="bg1">
                  <a:lumMod val="50000"/>
                </a:schemeClr>
              </a:solidFill>
              <a:latin typeface="Akkurat" pitchFamily="50" charset="0"/>
            </a:endParaRPr>
          </a:p>
          <a:p>
            <a:pPr algn="r" defTabSz="685800">
              <a:defRPr/>
            </a:pPr>
            <a:r>
              <a:rPr lang="en-US" sz="900" dirty="0">
                <a:solidFill>
                  <a:schemeClr val="bg1">
                    <a:lumMod val="50000"/>
                  </a:schemeClr>
                </a:solidFill>
                <a:latin typeface="Akkurat" pitchFamily="50" charset="0"/>
              </a:rPr>
              <a:t>$11.51</a:t>
            </a:r>
          </a:p>
          <a:p>
            <a:pPr algn="r" defTabSz="685800">
              <a:defRPr/>
            </a:pPr>
            <a:r>
              <a:rPr lang="en-US" sz="900" dirty="0">
                <a:solidFill>
                  <a:schemeClr val="bg1">
                    <a:lumMod val="50000"/>
                  </a:schemeClr>
                </a:solidFill>
                <a:latin typeface="Akkurat" pitchFamily="50" charset="0"/>
              </a:rPr>
              <a:t>$23.45</a:t>
            </a:r>
          </a:p>
          <a:p>
            <a:pPr algn="r" defTabSz="685800">
              <a:defRPr/>
            </a:pPr>
            <a:r>
              <a:rPr lang="en-US" sz="900" dirty="0">
                <a:solidFill>
                  <a:schemeClr val="bg1">
                    <a:lumMod val="50000"/>
                  </a:schemeClr>
                </a:solidFill>
                <a:latin typeface="Akkurat" pitchFamily="50" charset="0"/>
              </a:rPr>
              <a:t>$ 8,35</a:t>
            </a:r>
          </a:p>
        </p:txBody>
      </p:sp>
      <p:sp>
        <p:nvSpPr>
          <p:cNvPr id="6" name="5 Rectángulo"/>
          <p:cNvSpPr/>
          <p:nvPr/>
        </p:nvSpPr>
        <p:spPr>
          <a:xfrm>
            <a:off x="1678700" y="4138916"/>
            <a:ext cx="6213143" cy="817167"/>
          </a:xfrm>
          <a:prstGeom prst="rect">
            <a:avLst/>
          </a:prstGeom>
          <a:ln>
            <a:prstDash val="dash"/>
          </a:ln>
          <a:effectLst/>
        </p:spPr>
        <p:style>
          <a:lnRef idx="2">
            <a:schemeClr val="accent3"/>
          </a:lnRef>
          <a:fillRef idx="1">
            <a:schemeClr val="lt1"/>
          </a:fillRef>
          <a:effectRef idx="0">
            <a:schemeClr val="accent3"/>
          </a:effectRef>
          <a:fontRef idx="minor">
            <a:schemeClr val="dk1"/>
          </a:fontRef>
        </p:style>
        <p:txBody>
          <a:bodyPr rtlCol="0" anchor="ctr"/>
          <a:lstStyle/>
          <a:p>
            <a:pPr defTabSz="685800">
              <a:defRPr/>
            </a:pPr>
            <a:endParaRPr lang="en-US" sz="1050" dirty="0">
              <a:solidFill>
                <a:schemeClr val="bg1">
                  <a:lumMod val="50000"/>
                </a:schemeClr>
              </a:solidFill>
              <a:latin typeface="Akkurat" pitchFamily="50" charset="0"/>
            </a:endParaRPr>
          </a:p>
        </p:txBody>
      </p:sp>
      <p:sp>
        <p:nvSpPr>
          <p:cNvPr id="7" name="6 Rectángulo"/>
          <p:cNvSpPr/>
          <p:nvPr/>
        </p:nvSpPr>
        <p:spPr>
          <a:xfrm>
            <a:off x="276367" y="555526"/>
            <a:ext cx="1658201" cy="255896"/>
          </a:xfrm>
          <a:prstGeom prst="rect">
            <a:avLst/>
          </a:prstGeom>
          <a:effectLst/>
        </p:spPr>
        <p:style>
          <a:lnRef idx="2">
            <a:schemeClr val="accent3"/>
          </a:lnRef>
          <a:fillRef idx="1">
            <a:schemeClr val="lt1"/>
          </a:fillRef>
          <a:effectRef idx="0">
            <a:schemeClr val="accent3"/>
          </a:effectRef>
          <a:fontRef idx="minor">
            <a:schemeClr val="dk1"/>
          </a:fontRef>
        </p:style>
        <p:txBody>
          <a:bodyPr rtlCol="0" anchor="ctr"/>
          <a:lstStyle/>
          <a:p>
            <a:pPr algn="ctr" defTabSz="685800">
              <a:defRPr/>
            </a:pPr>
            <a:r>
              <a:rPr lang="en-US" sz="1050" b="1" dirty="0">
                <a:solidFill>
                  <a:schemeClr val="bg1">
                    <a:lumMod val="50000"/>
                  </a:schemeClr>
                </a:solidFill>
                <a:latin typeface="Akkurat" pitchFamily="50" charset="0"/>
              </a:rPr>
              <a:t>John Smith</a:t>
            </a:r>
          </a:p>
        </p:txBody>
      </p:sp>
      <p:sp>
        <p:nvSpPr>
          <p:cNvPr id="8" name="7 Rectángulo"/>
          <p:cNvSpPr/>
          <p:nvPr/>
        </p:nvSpPr>
        <p:spPr>
          <a:xfrm>
            <a:off x="276367" y="915475"/>
            <a:ext cx="1658201" cy="817167"/>
          </a:xfrm>
          <a:prstGeom prst="rect">
            <a:avLst/>
          </a:prstGeom>
          <a:effectLst/>
        </p:spPr>
        <p:style>
          <a:lnRef idx="2">
            <a:schemeClr val="accent3"/>
          </a:lnRef>
          <a:fillRef idx="1">
            <a:schemeClr val="lt1"/>
          </a:fillRef>
          <a:effectRef idx="0">
            <a:schemeClr val="accent3"/>
          </a:effectRef>
          <a:fontRef idx="minor">
            <a:schemeClr val="dk1"/>
          </a:fontRef>
        </p:style>
        <p:txBody>
          <a:bodyPr rtlCol="0" anchor="ctr"/>
          <a:lstStyle/>
          <a:p>
            <a:pPr defTabSz="685800">
              <a:defRPr/>
            </a:pPr>
            <a:r>
              <a:rPr lang="en-US" sz="1050" b="1" dirty="0">
                <a:solidFill>
                  <a:schemeClr val="bg1">
                    <a:lumMod val="50000"/>
                  </a:schemeClr>
                </a:solidFill>
                <a:latin typeface="Akkurat" pitchFamily="50" charset="0"/>
              </a:rPr>
              <a:t>Account: 104042</a:t>
            </a:r>
          </a:p>
          <a:p>
            <a:pPr defTabSz="685800">
              <a:defRPr/>
            </a:pPr>
            <a:r>
              <a:rPr lang="en-US" sz="1050" dirty="0">
                <a:solidFill>
                  <a:schemeClr val="bg1">
                    <a:lumMod val="50000"/>
                  </a:schemeClr>
                </a:solidFill>
                <a:latin typeface="Akkurat" pitchFamily="50" charset="0"/>
              </a:rPr>
              <a:t>123 main street</a:t>
            </a:r>
          </a:p>
          <a:p>
            <a:pPr defTabSz="685800">
              <a:defRPr/>
            </a:pPr>
            <a:r>
              <a:rPr lang="en-US" sz="1050" dirty="0">
                <a:solidFill>
                  <a:schemeClr val="bg1">
                    <a:lumMod val="50000"/>
                  </a:schemeClr>
                </a:solidFill>
                <a:latin typeface="Akkurat" pitchFamily="50" charset="0"/>
              </a:rPr>
              <a:t>E-bill</a:t>
            </a:r>
          </a:p>
        </p:txBody>
      </p:sp>
      <p:sp>
        <p:nvSpPr>
          <p:cNvPr id="9" name="8 Rectángulo"/>
          <p:cNvSpPr/>
          <p:nvPr/>
        </p:nvSpPr>
        <p:spPr>
          <a:xfrm>
            <a:off x="348017" y="1825468"/>
            <a:ext cx="1586550" cy="1005341"/>
          </a:xfrm>
          <a:prstGeom prst="rect">
            <a:avLst/>
          </a:prstGeom>
          <a:effectLst/>
        </p:spPr>
        <p:style>
          <a:lnRef idx="2">
            <a:schemeClr val="accent3"/>
          </a:lnRef>
          <a:fillRef idx="1">
            <a:schemeClr val="lt1"/>
          </a:fillRef>
          <a:effectRef idx="0">
            <a:schemeClr val="accent3"/>
          </a:effectRef>
          <a:fontRef idx="minor">
            <a:schemeClr val="dk1"/>
          </a:fontRef>
        </p:style>
        <p:txBody>
          <a:bodyPr rtlCol="0" anchor="ctr"/>
          <a:lstStyle/>
          <a:p>
            <a:pPr defTabSz="685800">
              <a:defRPr/>
            </a:pPr>
            <a:r>
              <a:rPr lang="en-US" sz="1050" b="1" dirty="0">
                <a:solidFill>
                  <a:schemeClr val="bg1">
                    <a:lumMod val="50000"/>
                  </a:schemeClr>
                </a:solidFill>
                <a:latin typeface="Akkurat" pitchFamily="50" charset="0"/>
              </a:rPr>
              <a:t>Water + sewer</a:t>
            </a:r>
          </a:p>
          <a:p>
            <a:pPr defTabSz="685800">
              <a:defRPr/>
            </a:pPr>
            <a:r>
              <a:rPr lang="en-US" sz="1050" dirty="0">
                <a:solidFill>
                  <a:schemeClr val="bg1">
                    <a:lumMod val="50000"/>
                  </a:schemeClr>
                </a:solidFill>
                <a:latin typeface="Akkurat" pitchFamily="50" charset="0"/>
              </a:rPr>
              <a:t>Rate: residential water + sewer</a:t>
            </a:r>
          </a:p>
          <a:p>
            <a:pPr defTabSz="685800">
              <a:defRPr/>
            </a:pPr>
            <a:endParaRPr lang="en-US" sz="1050" dirty="0">
              <a:solidFill>
                <a:schemeClr val="bg1">
                  <a:lumMod val="50000"/>
                </a:schemeClr>
              </a:solidFill>
              <a:latin typeface="Akkurat" pitchFamily="50" charset="0"/>
            </a:endParaRPr>
          </a:p>
          <a:p>
            <a:pPr defTabSz="685800">
              <a:defRPr/>
            </a:pPr>
            <a:endParaRPr lang="en-US" sz="1050" dirty="0">
              <a:solidFill>
                <a:schemeClr val="bg1">
                  <a:lumMod val="50000"/>
                </a:schemeClr>
              </a:solidFill>
              <a:latin typeface="Akkurat" pitchFamily="50" charset="0"/>
            </a:endParaRPr>
          </a:p>
          <a:p>
            <a:pPr defTabSz="685800">
              <a:defRPr/>
            </a:pPr>
            <a:endParaRPr lang="en-US" sz="1050" dirty="0">
              <a:solidFill>
                <a:schemeClr val="bg1">
                  <a:lumMod val="50000"/>
                </a:schemeClr>
              </a:solidFill>
              <a:latin typeface="Akkurat" pitchFamily="50" charset="0"/>
            </a:endParaRPr>
          </a:p>
        </p:txBody>
      </p:sp>
      <p:sp>
        <p:nvSpPr>
          <p:cNvPr id="10" name="9 Rectángulo"/>
          <p:cNvSpPr/>
          <p:nvPr/>
        </p:nvSpPr>
        <p:spPr>
          <a:xfrm>
            <a:off x="348018" y="2928003"/>
            <a:ext cx="1586550" cy="1011444"/>
          </a:xfrm>
          <a:prstGeom prst="rect">
            <a:avLst/>
          </a:prstGeom>
          <a:effectLst/>
        </p:spPr>
        <p:style>
          <a:lnRef idx="2">
            <a:schemeClr val="accent3"/>
          </a:lnRef>
          <a:fillRef idx="1">
            <a:schemeClr val="lt1"/>
          </a:fillRef>
          <a:effectRef idx="0">
            <a:schemeClr val="accent3"/>
          </a:effectRef>
          <a:fontRef idx="minor">
            <a:schemeClr val="dk1"/>
          </a:fontRef>
        </p:style>
        <p:txBody>
          <a:bodyPr rtlCol="0" anchor="ctr"/>
          <a:lstStyle/>
          <a:p>
            <a:pPr defTabSz="685800">
              <a:defRPr/>
            </a:pPr>
            <a:r>
              <a:rPr lang="en-US" sz="1050" b="1" dirty="0">
                <a:solidFill>
                  <a:schemeClr val="bg1">
                    <a:lumMod val="50000"/>
                  </a:schemeClr>
                </a:solidFill>
                <a:latin typeface="Akkurat" pitchFamily="50" charset="0"/>
              </a:rPr>
              <a:t>Water</a:t>
            </a:r>
          </a:p>
          <a:p>
            <a:pPr defTabSz="685800">
              <a:defRPr/>
            </a:pPr>
            <a:r>
              <a:rPr lang="en-US" sz="1050" dirty="0">
                <a:solidFill>
                  <a:schemeClr val="bg1">
                    <a:lumMod val="50000"/>
                  </a:schemeClr>
                </a:solidFill>
                <a:latin typeface="Akkurat" pitchFamily="50" charset="0"/>
              </a:rPr>
              <a:t>Rate: residential water</a:t>
            </a:r>
          </a:p>
          <a:p>
            <a:pPr defTabSz="685800">
              <a:defRPr/>
            </a:pPr>
            <a:endParaRPr lang="en-US" sz="1050" dirty="0">
              <a:solidFill>
                <a:schemeClr val="bg1">
                  <a:lumMod val="50000"/>
                </a:schemeClr>
              </a:solidFill>
              <a:latin typeface="Akkurat" pitchFamily="50" charset="0"/>
            </a:endParaRPr>
          </a:p>
          <a:p>
            <a:pPr defTabSz="685800">
              <a:defRPr/>
            </a:pPr>
            <a:endParaRPr lang="en-US" sz="1050" dirty="0">
              <a:solidFill>
                <a:schemeClr val="bg1">
                  <a:lumMod val="50000"/>
                </a:schemeClr>
              </a:solidFill>
              <a:latin typeface="Akkurat" pitchFamily="50" charset="0"/>
            </a:endParaRPr>
          </a:p>
          <a:p>
            <a:pPr defTabSz="685800">
              <a:defRPr/>
            </a:pPr>
            <a:endParaRPr lang="en-US" sz="1050" dirty="0">
              <a:solidFill>
                <a:schemeClr val="bg1">
                  <a:lumMod val="50000"/>
                </a:schemeClr>
              </a:solidFill>
              <a:latin typeface="Akkurat" pitchFamily="50" charset="0"/>
            </a:endParaRPr>
          </a:p>
          <a:p>
            <a:pPr defTabSz="685800">
              <a:defRPr/>
            </a:pPr>
            <a:endParaRPr lang="en-US" sz="1050" dirty="0">
              <a:solidFill>
                <a:schemeClr val="bg1">
                  <a:lumMod val="50000"/>
                </a:schemeClr>
              </a:solidFill>
              <a:latin typeface="Akkurat" pitchFamily="50" charset="0"/>
            </a:endParaRPr>
          </a:p>
        </p:txBody>
      </p:sp>
      <p:sp>
        <p:nvSpPr>
          <p:cNvPr id="11" name="10 Rectángulo"/>
          <p:cNvSpPr/>
          <p:nvPr/>
        </p:nvSpPr>
        <p:spPr>
          <a:xfrm>
            <a:off x="2355945" y="1825469"/>
            <a:ext cx="1658203" cy="1005341"/>
          </a:xfrm>
          <a:prstGeom prst="rect">
            <a:avLst/>
          </a:prstGeom>
          <a:effectLst/>
        </p:spPr>
        <p:style>
          <a:lnRef idx="2">
            <a:schemeClr val="accent3"/>
          </a:lnRef>
          <a:fillRef idx="1">
            <a:schemeClr val="lt1"/>
          </a:fillRef>
          <a:effectRef idx="0">
            <a:schemeClr val="accent3"/>
          </a:effectRef>
          <a:fontRef idx="minor">
            <a:schemeClr val="dk1"/>
          </a:fontRef>
        </p:style>
        <p:txBody>
          <a:bodyPr rtlCol="0" anchor="ctr"/>
          <a:lstStyle/>
          <a:p>
            <a:pPr defTabSz="685800">
              <a:defRPr/>
            </a:pPr>
            <a:r>
              <a:rPr lang="en-US" sz="1050" b="1" dirty="0">
                <a:solidFill>
                  <a:schemeClr val="bg1">
                    <a:lumMod val="50000"/>
                  </a:schemeClr>
                </a:solidFill>
                <a:latin typeface="Akkurat" pitchFamily="50" charset="0"/>
              </a:rPr>
              <a:t>Rate: residential water + sewer</a:t>
            </a:r>
          </a:p>
          <a:p>
            <a:pPr defTabSz="685800">
              <a:defRPr/>
            </a:pPr>
            <a:endParaRPr lang="en-US" sz="1050" b="1" dirty="0">
              <a:solidFill>
                <a:schemeClr val="bg1">
                  <a:lumMod val="50000"/>
                </a:schemeClr>
              </a:solidFill>
              <a:latin typeface="Akkurat" pitchFamily="50" charset="0"/>
            </a:endParaRPr>
          </a:p>
          <a:p>
            <a:pPr defTabSz="685800">
              <a:defRPr/>
            </a:pPr>
            <a:r>
              <a:rPr lang="en-US" sz="1050" dirty="0">
                <a:solidFill>
                  <a:schemeClr val="bg1">
                    <a:lumMod val="50000"/>
                  </a:schemeClr>
                </a:solidFill>
                <a:latin typeface="Akkurat" pitchFamily="50" charset="0"/>
              </a:rPr>
              <a:t>1- Customer charge</a:t>
            </a:r>
          </a:p>
          <a:p>
            <a:pPr defTabSz="685800">
              <a:defRPr/>
            </a:pPr>
            <a:r>
              <a:rPr lang="en-US" sz="1050" dirty="0">
                <a:solidFill>
                  <a:schemeClr val="bg1">
                    <a:lumMod val="50000"/>
                  </a:schemeClr>
                </a:solidFill>
                <a:latin typeface="Akkurat" pitchFamily="50" charset="0"/>
              </a:rPr>
              <a:t>2- Water Usage</a:t>
            </a:r>
          </a:p>
          <a:p>
            <a:pPr defTabSz="685800">
              <a:defRPr/>
            </a:pPr>
            <a:r>
              <a:rPr lang="en-US" sz="1050" dirty="0">
                <a:solidFill>
                  <a:schemeClr val="bg1">
                    <a:lumMod val="50000"/>
                  </a:schemeClr>
                </a:solidFill>
                <a:latin typeface="Akkurat" pitchFamily="50" charset="0"/>
              </a:rPr>
              <a:t>3- Sewer</a:t>
            </a:r>
          </a:p>
        </p:txBody>
      </p:sp>
      <p:sp>
        <p:nvSpPr>
          <p:cNvPr id="12" name="11 Rectángulo"/>
          <p:cNvSpPr/>
          <p:nvPr/>
        </p:nvSpPr>
        <p:spPr>
          <a:xfrm>
            <a:off x="2355945" y="2931055"/>
            <a:ext cx="1658203" cy="1005341"/>
          </a:xfrm>
          <a:prstGeom prst="rect">
            <a:avLst/>
          </a:prstGeom>
          <a:effectLst/>
        </p:spPr>
        <p:style>
          <a:lnRef idx="2">
            <a:schemeClr val="accent3"/>
          </a:lnRef>
          <a:fillRef idx="1">
            <a:schemeClr val="lt1"/>
          </a:fillRef>
          <a:effectRef idx="0">
            <a:schemeClr val="accent3"/>
          </a:effectRef>
          <a:fontRef idx="minor">
            <a:schemeClr val="dk1"/>
          </a:fontRef>
        </p:style>
        <p:txBody>
          <a:bodyPr rtlCol="0" anchor="ctr"/>
          <a:lstStyle/>
          <a:p>
            <a:pPr defTabSz="685800">
              <a:defRPr/>
            </a:pPr>
            <a:r>
              <a:rPr lang="en-US" sz="1050" b="1" dirty="0">
                <a:solidFill>
                  <a:schemeClr val="bg1">
                    <a:lumMod val="50000"/>
                  </a:schemeClr>
                </a:solidFill>
                <a:latin typeface="Akkurat" pitchFamily="50" charset="0"/>
              </a:rPr>
              <a:t>Rate: residential water</a:t>
            </a:r>
          </a:p>
          <a:p>
            <a:pPr defTabSz="685800">
              <a:defRPr/>
            </a:pPr>
            <a:endParaRPr lang="en-US" sz="1050" dirty="0">
              <a:solidFill>
                <a:schemeClr val="bg1">
                  <a:lumMod val="50000"/>
                </a:schemeClr>
              </a:solidFill>
              <a:latin typeface="Akkurat" pitchFamily="50" charset="0"/>
            </a:endParaRPr>
          </a:p>
          <a:p>
            <a:pPr defTabSz="685800">
              <a:defRPr/>
            </a:pPr>
            <a:r>
              <a:rPr lang="en-US" sz="1050" dirty="0">
                <a:solidFill>
                  <a:schemeClr val="bg1">
                    <a:lumMod val="50000"/>
                  </a:schemeClr>
                </a:solidFill>
                <a:latin typeface="Akkurat" pitchFamily="50" charset="0"/>
              </a:rPr>
              <a:t>4- Bin charge (q)</a:t>
            </a:r>
          </a:p>
          <a:p>
            <a:pPr defTabSz="685800">
              <a:defRPr/>
            </a:pPr>
            <a:r>
              <a:rPr lang="en-US" sz="1050" dirty="0">
                <a:solidFill>
                  <a:schemeClr val="bg1">
                    <a:lumMod val="50000"/>
                  </a:schemeClr>
                </a:solidFill>
                <a:latin typeface="Akkurat" pitchFamily="50" charset="0"/>
              </a:rPr>
              <a:t>5- City tax</a:t>
            </a:r>
          </a:p>
        </p:txBody>
      </p:sp>
      <p:sp>
        <p:nvSpPr>
          <p:cNvPr id="13" name="2 Subtítulo"/>
          <p:cNvSpPr txBox="1">
            <a:spLocks/>
          </p:cNvSpPr>
          <p:nvPr/>
        </p:nvSpPr>
        <p:spPr>
          <a:xfrm>
            <a:off x="3173144" y="4325642"/>
            <a:ext cx="735852" cy="191150"/>
          </a:xfrm>
          <a:prstGeom prst="rect">
            <a:avLst/>
          </a:prstGeom>
          <a:effectLst/>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a:buNone/>
              <a:defRPr sz="2000" b="0" kern="1200">
                <a:solidFill>
                  <a:srgbClr val="192D57"/>
                </a:solidFill>
                <a:latin typeface="Work Sans ExtraLight" pitchFamily="50"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685800">
              <a:spcBef>
                <a:spcPts val="750"/>
              </a:spcBef>
              <a:defRPr/>
            </a:pPr>
            <a:r>
              <a:rPr lang="en-US" sz="900" b="1" dirty="0">
                <a:solidFill>
                  <a:schemeClr val="bg1">
                    <a:lumMod val="50000"/>
                  </a:schemeClr>
                </a:solidFill>
                <a:latin typeface="Calibri"/>
              </a:rPr>
              <a:t>Criteria</a:t>
            </a:r>
            <a:endParaRPr lang="en-US" sz="900" dirty="0">
              <a:solidFill>
                <a:schemeClr val="bg1">
                  <a:lumMod val="50000"/>
                </a:schemeClr>
              </a:solidFill>
              <a:latin typeface="Calibri"/>
            </a:endParaRPr>
          </a:p>
        </p:txBody>
      </p:sp>
      <p:graphicFrame>
        <p:nvGraphicFramePr>
          <p:cNvPr id="14" name="Table 84"/>
          <p:cNvGraphicFramePr>
            <a:graphicFrameLocks noGrp="1"/>
          </p:cNvGraphicFramePr>
          <p:nvPr>
            <p:extLst>
              <p:ext uri="{D42A27DB-BD31-4B8C-83A1-F6EECF244321}">
                <p14:modId xmlns:p14="http://schemas.microsoft.com/office/powerpoint/2010/main" val="842891401"/>
              </p:ext>
            </p:extLst>
          </p:nvPr>
        </p:nvGraphicFramePr>
        <p:xfrm>
          <a:off x="3173146" y="4516791"/>
          <a:ext cx="2339763" cy="382716"/>
        </p:xfrm>
        <a:graphic>
          <a:graphicData uri="http://schemas.openxmlformats.org/drawingml/2006/table">
            <a:tbl>
              <a:tblPr firstRow="1" bandRow="1">
                <a:tableStyleId>{5C22544A-7EE6-4342-B048-85BDC9FD1C3A}</a:tableStyleId>
              </a:tblPr>
              <a:tblGrid>
                <a:gridCol w="792743">
                  <a:extLst>
                    <a:ext uri="{9D8B030D-6E8A-4147-A177-3AD203B41FA5}">
                      <a16:colId xmlns:a16="http://schemas.microsoft.com/office/drawing/2014/main" xmlns="" val="2110863369"/>
                    </a:ext>
                  </a:extLst>
                </a:gridCol>
                <a:gridCol w="690951">
                  <a:extLst>
                    <a:ext uri="{9D8B030D-6E8A-4147-A177-3AD203B41FA5}">
                      <a16:colId xmlns:a16="http://schemas.microsoft.com/office/drawing/2014/main" xmlns="" val="1176196873"/>
                    </a:ext>
                  </a:extLst>
                </a:gridCol>
                <a:gridCol w="856069">
                  <a:extLst>
                    <a:ext uri="{9D8B030D-6E8A-4147-A177-3AD203B41FA5}">
                      <a16:colId xmlns:a16="http://schemas.microsoft.com/office/drawing/2014/main" xmlns="" val="3145468618"/>
                    </a:ext>
                  </a:extLst>
                </a:gridCol>
              </a:tblGrid>
              <a:tr h="188595">
                <a:tc>
                  <a:txBody>
                    <a:bodyPr/>
                    <a:lstStyle/>
                    <a:p>
                      <a:pPr algn="ctr"/>
                      <a:r>
                        <a:rPr lang="en-US" sz="800" noProof="0" dirty="0"/>
                        <a:t>Service</a:t>
                      </a:r>
                    </a:p>
                  </a:txBody>
                  <a:tcPr marL="68580" marR="68580" marT="34290" marB="34290">
                    <a:solidFill>
                      <a:schemeClr val="bg1">
                        <a:lumMod val="75000"/>
                      </a:schemeClr>
                    </a:solidFill>
                  </a:tcPr>
                </a:tc>
                <a:tc>
                  <a:txBody>
                    <a:bodyPr/>
                    <a:lstStyle/>
                    <a:p>
                      <a:pPr algn="ctr"/>
                      <a:r>
                        <a:rPr lang="en-US" sz="800" noProof="0" dirty="0"/>
                        <a:t>Meter size</a:t>
                      </a:r>
                    </a:p>
                  </a:txBody>
                  <a:tcPr marL="68580" marR="68580" marT="34290" marB="34290">
                    <a:solidFill>
                      <a:schemeClr val="bg1">
                        <a:lumMod val="75000"/>
                      </a:schemeClr>
                    </a:solidFill>
                  </a:tcPr>
                </a:tc>
                <a:tc>
                  <a:txBody>
                    <a:bodyPr/>
                    <a:lstStyle/>
                    <a:p>
                      <a:pPr algn="ctr"/>
                      <a:r>
                        <a:rPr lang="en-US" sz="800" noProof="0" dirty="0"/>
                        <a:t>Category</a:t>
                      </a:r>
                    </a:p>
                  </a:txBody>
                  <a:tcPr marL="68580" marR="68580" marT="34290" marB="34290">
                    <a:solidFill>
                      <a:schemeClr val="bg1">
                        <a:lumMod val="75000"/>
                      </a:schemeClr>
                    </a:solidFill>
                  </a:tcPr>
                </a:tc>
                <a:extLst>
                  <a:ext uri="{0D108BD9-81ED-4DB2-BD59-A6C34878D82A}">
                    <a16:rowId xmlns:a16="http://schemas.microsoft.com/office/drawing/2014/main" xmlns="" val="3089370101"/>
                  </a:ext>
                </a:extLst>
              </a:tr>
              <a:tr h="192216">
                <a:tc>
                  <a:txBody>
                    <a:bodyPr/>
                    <a:lstStyle/>
                    <a:p>
                      <a:pPr algn="ctr"/>
                      <a:r>
                        <a:rPr lang="en-US" sz="700" noProof="0" dirty="0"/>
                        <a:t>Water</a:t>
                      </a:r>
                    </a:p>
                  </a:txBody>
                  <a:tcPr marL="68580" marR="68580" marT="34290" marB="34290">
                    <a:solidFill>
                      <a:schemeClr val="bg1">
                        <a:lumMod val="75000"/>
                      </a:schemeClr>
                    </a:solidFill>
                  </a:tcPr>
                </a:tc>
                <a:tc>
                  <a:txBody>
                    <a:bodyPr/>
                    <a:lstStyle/>
                    <a:p>
                      <a:pPr algn="ctr"/>
                      <a:r>
                        <a:rPr lang="en-US" sz="700" noProof="0" dirty="0"/>
                        <a:t>1”</a:t>
                      </a:r>
                    </a:p>
                  </a:txBody>
                  <a:tcPr marL="68580" marR="68580" marT="34290" marB="34290">
                    <a:solidFill>
                      <a:schemeClr val="bg1">
                        <a:lumMod val="75000"/>
                      </a:schemeClr>
                    </a:solidFill>
                  </a:tcPr>
                </a:tc>
                <a:tc>
                  <a:txBody>
                    <a:bodyPr/>
                    <a:lstStyle/>
                    <a:p>
                      <a:pPr algn="ctr"/>
                      <a:r>
                        <a:rPr lang="en-US" sz="700" dirty="0"/>
                        <a:t>Single family</a:t>
                      </a:r>
                    </a:p>
                  </a:txBody>
                  <a:tcPr marL="68580" marR="68580" marT="34290" marB="34290">
                    <a:solidFill>
                      <a:schemeClr val="bg1">
                        <a:lumMod val="75000"/>
                      </a:schemeClr>
                    </a:solidFill>
                  </a:tcPr>
                </a:tc>
                <a:extLst>
                  <a:ext uri="{0D108BD9-81ED-4DB2-BD59-A6C34878D82A}">
                    <a16:rowId xmlns:a16="http://schemas.microsoft.com/office/drawing/2014/main" xmlns="" val="1634485145"/>
                  </a:ext>
                </a:extLst>
              </a:tr>
            </a:tbl>
          </a:graphicData>
        </a:graphic>
      </p:graphicFrame>
      <p:graphicFrame>
        <p:nvGraphicFramePr>
          <p:cNvPr id="15" name="Table 85"/>
          <p:cNvGraphicFramePr>
            <a:graphicFrameLocks noGrp="1"/>
          </p:cNvGraphicFramePr>
          <p:nvPr>
            <p:extLst>
              <p:ext uri="{D42A27DB-BD31-4B8C-83A1-F6EECF244321}">
                <p14:modId xmlns:p14="http://schemas.microsoft.com/office/powerpoint/2010/main" val="972932244"/>
              </p:ext>
            </p:extLst>
          </p:nvPr>
        </p:nvGraphicFramePr>
        <p:xfrm>
          <a:off x="5697960" y="4371822"/>
          <a:ext cx="1999387" cy="541020"/>
        </p:xfrm>
        <a:graphic>
          <a:graphicData uri="http://schemas.openxmlformats.org/drawingml/2006/table">
            <a:tbl>
              <a:tblPr firstRow="1" bandRow="1">
                <a:tableStyleId>{5C22544A-7EE6-4342-B048-85BDC9FD1C3A}</a:tableStyleId>
              </a:tblPr>
              <a:tblGrid>
                <a:gridCol w="706848">
                  <a:extLst>
                    <a:ext uri="{9D8B030D-6E8A-4147-A177-3AD203B41FA5}">
                      <a16:colId xmlns:a16="http://schemas.microsoft.com/office/drawing/2014/main" xmlns="" val="2110863369"/>
                    </a:ext>
                  </a:extLst>
                </a:gridCol>
                <a:gridCol w="706848">
                  <a:extLst>
                    <a:ext uri="{9D8B030D-6E8A-4147-A177-3AD203B41FA5}">
                      <a16:colId xmlns:a16="http://schemas.microsoft.com/office/drawing/2014/main" xmlns="" val="1176196873"/>
                    </a:ext>
                  </a:extLst>
                </a:gridCol>
                <a:gridCol w="585691">
                  <a:extLst>
                    <a:ext uri="{9D8B030D-6E8A-4147-A177-3AD203B41FA5}">
                      <a16:colId xmlns:a16="http://schemas.microsoft.com/office/drawing/2014/main" xmlns="" val="3145468618"/>
                    </a:ext>
                  </a:extLst>
                </a:gridCol>
              </a:tblGrid>
              <a:tr h="182880">
                <a:tc>
                  <a:txBody>
                    <a:bodyPr/>
                    <a:lstStyle/>
                    <a:p>
                      <a:pPr algn="ctr"/>
                      <a:r>
                        <a:rPr lang="en-US" sz="800" noProof="0" dirty="0"/>
                        <a:t>From</a:t>
                      </a:r>
                    </a:p>
                  </a:txBody>
                  <a:tcPr marL="68580" marR="68580" marT="34290" marB="34290">
                    <a:solidFill>
                      <a:schemeClr val="bg1">
                        <a:lumMod val="75000"/>
                      </a:schemeClr>
                    </a:solidFill>
                  </a:tcPr>
                </a:tc>
                <a:tc>
                  <a:txBody>
                    <a:bodyPr/>
                    <a:lstStyle/>
                    <a:p>
                      <a:pPr algn="ctr"/>
                      <a:r>
                        <a:rPr lang="en-US" sz="800" noProof="0" dirty="0"/>
                        <a:t>to</a:t>
                      </a:r>
                    </a:p>
                  </a:txBody>
                  <a:tcPr marL="68580" marR="68580" marT="34290" marB="34290">
                    <a:solidFill>
                      <a:schemeClr val="bg1">
                        <a:lumMod val="75000"/>
                      </a:schemeClr>
                    </a:solidFill>
                  </a:tcPr>
                </a:tc>
                <a:tc>
                  <a:txBody>
                    <a:bodyPr/>
                    <a:lstStyle/>
                    <a:p>
                      <a:pPr algn="ctr"/>
                      <a:r>
                        <a:rPr lang="en-US" sz="800" noProof="0" dirty="0"/>
                        <a:t>Value</a:t>
                      </a:r>
                    </a:p>
                  </a:txBody>
                  <a:tcPr marL="68580" marR="68580" marT="34290" marB="34290">
                    <a:solidFill>
                      <a:schemeClr val="bg1">
                        <a:lumMod val="75000"/>
                      </a:schemeClr>
                    </a:solidFill>
                  </a:tcPr>
                </a:tc>
                <a:extLst>
                  <a:ext uri="{0D108BD9-81ED-4DB2-BD59-A6C34878D82A}">
                    <a16:rowId xmlns:a16="http://schemas.microsoft.com/office/drawing/2014/main" xmlns="" val="3089370101"/>
                  </a:ext>
                </a:extLst>
              </a:tr>
              <a:tr h="171450">
                <a:tc>
                  <a:txBody>
                    <a:bodyPr/>
                    <a:lstStyle/>
                    <a:p>
                      <a:pPr algn="ctr"/>
                      <a:r>
                        <a:rPr lang="es-CO" sz="700" dirty="0"/>
                        <a:t>1</a:t>
                      </a:r>
                      <a:endParaRPr lang="en-US" sz="700" dirty="0"/>
                    </a:p>
                  </a:txBody>
                  <a:tcPr marL="68580" marR="68580" marT="34290" marB="34290">
                    <a:solidFill>
                      <a:schemeClr val="bg1">
                        <a:lumMod val="75000"/>
                      </a:schemeClr>
                    </a:solidFill>
                  </a:tcPr>
                </a:tc>
                <a:tc>
                  <a:txBody>
                    <a:bodyPr/>
                    <a:lstStyle/>
                    <a:p>
                      <a:pPr algn="ctr"/>
                      <a:r>
                        <a:rPr lang="es-CO" sz="700" dirty="0"/>
                        <a:t>5</a:t>
                      </a:r>
                      <a:endParaRPr lang="en-US" sz="700" dirty="0"/>
                    </a:p>
                  </a:txBody>
                  <a:tcPr marL="68580" marR="68580" marT="34290" marB="34290">
                    <a:solidFill>
                      <a:schemeClr val="bg1">
                        <a:lumMod val="75000"/>
                      </a:schemeClr>
                    </a:solidFill>
                  </a:tcPr>
                </a:tc>
                <a:tc>
                  <a:txBody>
                    <a:bodyPr/>
                    <a:lstStyle/>
                    <a:p>
                      <a:pPr algn="ctr"/>
                      <a:r>
                        <a:rPr lang="es-CO" sz="700" dirty="0"/>
                        <a:t>$2 USD</a:t>
                      </a:r>
                      <a:endParaRPr lang="en-US" sz="700" dirty="0"/>
                    </a:p>
                  </a:txBody>
                  <a:tcPr marL="68580" marR="68580" marT="34290" marB="34290">
                    <a:solidFill>
                      <a:schemeClr val="bg1">
                        <a:lumMod val="75000"/>
                      </a:schemeClr>
                    </a:solidFill>
                  </a:tcPr>
                </a:tc>
                <a:extLst>
                  <a:ext uri="{0D108BD9-81ED-4DB2-BD59-A6C34878D82A}">
                    <a16:rowId xmlns:a16="http://schemas.microsoft.com/office/drawing/2014/main" xmlns="" val="1634485145"/>
                  </a:ext>
                </a:extLst>
              </a:tr>
              <a:tr h="171450">
                <a:tc>
                  <a:txBody>
                    <a:bodyPr/>
                    <a:lstStyle/>
                    <a:p>
                      <a:pPr algn="ctr"/>
                      <a:r>
                        <a:rPr lang="es-CO" sz="700" dirty="0"/>
                        <a:t>5</a:t>
                      </a:r>
                      <a:endParaRPr lang="en-US" sz="700" dirty="0"/>
                    </a:p>
                  </a:txBody>
                  <a:tcPr marL="68580" marR="68580" marT="34290" marB="34290">
                    <a:solidFill>
                      <a:schemeClr val="bg1">
                        <a:lumMod val="75000"/>
                      </a:schemeClr>
                    </a:solidFill>
                  </a:tcPr>
                </a:tc>
                <a:tc>
                  <a:txBody>
                    <a:bodyPr/>
                    <a:lstStyle/>
                    <a:p>
                      <a:pPr algn="ctr"/>
                      <a:r>
                        <a:rPr lang="es-CO" sz="700" dirty="0"/>
                        <a:t>10</a:t>
                      </a:r>
                      <a:endParaRPr lang="en-US" sz="700" dirty="0"/>
                    </a:p>
                  </a:txBody>
                  <a:tcPr marL="68580" marR="68580" marT="34290" marB="34290">
                    <a:solidFill>
                      <a:schemeClr val="bg1">
                        <a:lumMod val="75000"/>
                      </a:schemeClr>
                    </a:solidFill>
                  </a:tcPr>
                </a:tc>
                <a:tc>
                  <a:txBody>
                    <a:bodyPr/>
                    <a:lstStyle/>
                    <a:p>
                      <a:pPr algn="ctr"/>
                      <a:r>
                        <a:rPr lang="es-CO" sz="700" dirty="0"/>
                        <a:t>$2.5 USD</a:t>
                      </a:r>
                      <a:endParaRPr lang="en-US" sz="700" dirty="0"/>
                    </a:p>
                  </a:txBody>
                  <a:tcPr marL="68580" marR="68580" marT="34290" marB="34290">
                    <a:solidFill>
                      <a:schemeClr val="bg1">
                        <a:lumMod val="75000"/>
                      </a:schemeClr>
                    </a:solidFill>
                  </a:tcPr>
                </a:tc>
                <a:extLst>
                  <a:ext uri="{0D108BD9-81ED-4DB2-BD59-A6C34878D82A}">
                    <a16:rowId xmlns:a16="http://schemas.microsoft.com/office/drawing/2014/main" xmlns="" val="1355856021"/>
                  </a:ext>
                </a:extLst>
              </a:tr>
            </a:tbl>
          </a:graphicData>
        </a:graphic>
      </p:graphicFrame>
      <p:sp>
        <p:nvSpPr>
          <p:cNvPr id="16" name="2 Subtítulo">
            <a:extLst>
              <a:ext uri="{FF2B5EF4-FFF2-40B4-BE49-F238E27FC236}">
                <a16:creationId xmlns:a16="http://schemas.microsoft.com/office/drawing/2014/main" xmlns="" id="{827C3320-BDA6-4000-AF78-A85D67C0D18E}"/>
              </a:ext>
            </a:extLst>
          </p:cNvPr>
          <p:cNvSpPr txBox="1">
            <a:spLocks/>
          </p:cNvSpPr>
          <p:nvPr/>
        </p:nvSpPr>
        <p:spPr>
          <a:xfrm>
            <a:off x="5697959" y="4168662"/>
            <a:ext cx="975806" cy="203160"/>
          </a:xfrm>
          <a:prstGeom prst="rect">
            <a:avLst/>
          </a:prstGeom>
          <a:effectLst/>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a:buNone/>
              <a:defRPr sz="2000" b="0" kern="1200">
                <a:solidFill>
                  <a:srgbClr val="192D57"/>
                </a:solidFill>
                <a:latin typeface="Work Sans ExtraLight" pitchFamily="50"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685800">
              <a:spcBef>
                <a:spcPts val="750"/>
              </a:spcBef>
              <a:defRPr/>
            </a:pPr>
            <a:r>
              <a:rPr lang="en-US" sz="900" b="1" dirty="0">
                <a:solidFill>
                  <a:schemeClr val="bg1">
                    <a:lumMod val="50000"/>
                  </a:schemeClr>
                </a:solidFill>
                <a:latin typeface="Calibri"/>
              </a:rPr>
              <a:t>Ranges</a:t>
            </a:r>
            <a:endParaRPr lang="en-US" sz="900" dirty="0">
              <a:solidFill>
                <a:schemeClr val="bg1">
                  <a:lumMod val="50000"/>
                </a:schemeClr>
              </a:solidFill>
              <a:latin typeface="Calibri"/>
            </a:endParaRPr>
          </a:p>
        </p:txBody>
      </p:sp>
      <p:sp>
        <p:nvSpPr>
          <p:cNvPr id="17" name="16 CuadroTexto"/>
          <p:cNvSpPr txBox="1"/>
          <p:nvPr/>
        </p:nvSpPr>
        <p:spPr>
          <a:xfrm>
            <a:off x="1955070" y="4224334"/>
            <a:ext cx="1059906" cy="669414"/>
          </a:xfrm>
          <a:prstGeom prst="rect">
            <a:avLst/>
          </a:prstGeom>
          <a:noFill/>
          <a:effectLst/>
        </p:spPr>
        <p:txBody>
          <a:bodyPr wrap="none" rtlCol="0">
            <a:spAutoFit/>
          </a:bodyPr>
          <a:lstStyle/>
          <a:p>
            <a:pPr defTabSz="685800">
              <a:defRPr/>
            </a:pPr>
            <a:r>
              <a:rPr lang="en-US" sz="750" dirty="0">
                <a:solidFill>
                  <a:schemeClr val="bg1">
                    <a:lumMod val="50000"/>
                  </a:schemeClr>
                </a:solidFill>
                <a:latin typeface="Akkurat" pitchFamily="50" charset="0"/>
              </a:rPr>
              <a:t>1- Customer charge</a:t>
            </a:r>
          </a:p>
          <a:p>
            <a:pPr defTabSz="685800">
              <a:defRPr/>
            </a:pPr>
            <a:r>
              <a:rPr lang="en-US" sz="750" dirty="0">
                <a:solidFill>
                  <a:schemeClr val="bg1">
                    <a:lumMod val="50000"/>
                  </a:schemeClr>
                </a:solidFill>
                <a:latin typeface="Akkurat" pitchFamily="50" charset="0"/>
              </a:rPr>
              <a:t>2- Water Usage</a:t>
            </a:r>
          </a:p>
          <a:p>
            <a:pPr defTabSz="685800">
              <a:defRPr/>
            </a:pPr>
            <a:r>
              <a:rPr lang="en-US" sz="750" dirty="0">
                <a:solidFill>
                  <a:schemeClr val="bg1">
                    <a:lumMod val="50000"/>
                  </a:schemeClr>
                </a:solidFill>
                <a:latin typeface="Akkurat" pitchFamily="50" charset="0"/>
              </a:rPr>
              <a:t>3- Sewer</a:t>
            </a:r>
          </a:p>
          <a:p>
            <a:pPr defTabSz="685800">
              <a:defRPr/>
            </a:pPr>
            <a:r>
              <a:rPr lang="en-US" sz="750" dirty="0">
                <a:solidFill>
                  <a:schemeClr val="bg1">
                    <a:lumMod val="50000"/>
                  </a:schemeClr>
                </a:solidFill>
                <a:latin typeface="Akkurat" pitchFamily="50" charset="0"/>
              </a:rPr>
              <a:t>4- Bin charge</a:t>
            </a:r>
          </a:p>
          <a:p>
            <a:pPr defTabSz="685800">
              <a:defRPr/>
            </a:pPr>
            <a:r>
              <a:rPr lang="en-US" sz="750" dirty="0">
                <a:solidFill>
                  <a:schemeClr val="bg1">
                    <a:lumMod val="50000"/>
                  </a:schemeClr>
                </a:solidFill>
                <a:latin typeface="Akkurat" pitchFamily="50" charset="0"/>
              </a:rPr>
              <a:t>5- City tax</a:t>
            </a:r>
          </a:p>
        </p:txBody>
      </p:sp>
      <p:sp>
        <p:nvSpPr>
          <p:cNvPr id="18" name="2 Subtítulo">
            <a:extLst>
              <a:ext uri="{FF2B5EF4-FFF2-40B4-BE49-F238E27FC236}">
                <a16:creationId xmlns:a16="http://schemas.microsoft.com/office/drawing/2014/main" xmlns="" id="{827C3320-BDA6-4000-AF78-A85D67C0D18E}"/>
              </a:ext>
            </a:extLst>
          </p:cNvPr>
          <p:cNvSpPr txBox="1">
            <a:spLocks/>
          </p:cNvSpPr>
          <p:nvPr/>
        </p:nvSpPr>
        <p:spPr>
          <a:xfrm rot="16200000">
            <a:off x="1443840" y="4464809"/>
            <a:ext cx="735852" cy="191150"/>
          </a:xfrm>
          <a:prstGeom prst="rect">
            <a:avLst/>
          </a:prstGeom>
          <a:effectLst/>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a:buNone/>
              <a:defRPr sz="2000" b="0" kern="1200">
                <a:solidFill>
                  <a:srgbClr val="192D57"/>
                </a:solidFill>
                <a:latin typeface="Work Sans ExtraLight" pitchFamily="50"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defTabSz="685800">
              <a:spcBef>
                <a:spcPts val="750"/>
              </a:spcBef>
              <a:defRPr/>
            </a:pPr>
            <a:r>
              <a:rPr lang="en-US" sz="900" b="1" dirty="0">
                <a:solidFill>
                  <a:schemeClr val="bg1">
                    <a:lumMod val="50000"/>
                  </a:schemeClr>
                </a:solidFill>
                <a:latin typeface="Calibri"/>
              </a:rPr>
              <a:t>Rates Values</a:t>
            </a:r>
            <a:endParaRPr lang="en-US" sz="900" dirty="0">
              <a:solidFill>
                <a:schemeClr val="bg1">
                  <a:lumMod val="50000"/>
                </a:schemeClr>
              </a:solidFill>
              <a:latin typeface="Calibri"/>
            </a:endParaRPr>
          </a:p>
        </p:txBody>
      </p:sp>
      <p:grpSp>
        <p:nvGrpSpPr>
          <p:cNvPr id="19" name="18 Grupo"/>
          <p:cNvGrpSpPr/>
          <p:nvPr/>
        </p:nvGrpSpPr>
        <p:grpSpPr>
          <a:xfrm>
            <a:off x="4421879" y="2349454"/>
            <a:ext cx="1194191" cy="1061868"/>
            <a:chOff x="5349920" y="3524669"/>
            <a:chExt cx="982639" cy="1415825"/>
          </a:xfrm>
          <a:effectLst/>
        </p:grpSpPr>
        <p:sp>
          <p:nvSpPr>
            <p:cNvPr id="20" name="19 Rectángulo"/>
            <p:cNvSpPr/>
            <p:nvPr/>
          </p:nvSpPr>
          <p:spPr>
            <a:xfrm>
              <a:off x="5349920" y="3524669"/>
              <a:ext cx="982639" cy="1415825"/>
            </a:xfrm>
            <a:prstGeom prst="rect">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defTabSz="685800">
                <a:defRPr/>
              </a:pPr>
              <a:endParaRPr lang="en-US" sz="1050" dirty="0">
                <a:solidFill>
                  <a:schemeClr val="bg1">
                    <a:lumMod val="50000"/>
                  </a:schemeClr>
                </a:solidFill>
                <a:latin typeface="Akkurat" pitchFamily="50" charset="0"/>
              </a:endParaRPr>
            </a:p>
          </p:txBody>
        </p:sp>
        <p:pic>
          <p:nvPicPr>
            <p:cNvPr id="21" name="2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1929" y="3607844"/>
              <a:ext cx="238622" cy="432001"/>
            </a:xfrm>
            <a:prstGeom prst="rect">
              <a:avLst/>
            </a:prstGeom>
          </p:spPr>
        </p:pic>
        <p:sp>
          <p:nvSpPr>
            <p:cNvPr id="22" name="2 Subtítulo">
              <a:extLst>
                <a:ext uri="{FF2B5EF4-FFF2-40B4-BE49-F238E27FC236}">
                  <a16:creationId xmlns:a16="http://schemas.microsoft.com/office/drawing/2014/main" xmlns="" id="{827C3320-BDA6-4000-AF78-A85D67C0D18E}"/>
                </a:ext>
              </a:extLst>
            </p:cNvPr>
            <p:cNvSpPr txBox="1">
              <a:spLocks/>
            </p:cNvSpPr>
            <p:nvPr/>
          </p:nvSpPr>
          <p:spPr>
            <a:xfrm>
              <a:off x="5399216" y="4653021"/>
              <a:ext cx="892405" cy="287471"/>
            </a:xfrm>
            <a:prstGeom prst="rect">
              <a:avLst/>
            </a:prstGeom>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a:buNone/>
                <a:defRPr sz="2000" b="0" kern="1200">
                  <a:solidFill>
                    <a:srgbClr val="192D57"/>
                  </a:solidFill>
                  <a:latin typeface="Work Sans ExtraLight" pitchFamily="50"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defTabSz="685800">
                <a:spcBef>
                  <a:spcPts val="750"/>
                </a:spcBef>
                <a:defRPr/>
              </a:pPr>
              <a:r>
                <a:rPr lang="en-US" sz="900" b="1" dirty="0">
                  <a:solidFill>
                    <a:schemeClr val="bg1">
                      <a:lumMod val="50000"/>
                    </a:schemeClr>
                  </a:solidFill>
                  <a:latin typeface="Calibri"/>
                </a:rPr>
                <a:t>Business rules</a:t>
              </a:r>
              <a:endParaRPr lang="en-US" sz="900" dirty="0">
                <a:solidFill>
                  <a:schemeClr val="bg1">
                    <a:lumMod val="50000"/>
                  </a:schemeClr>
                </a:solidFill>
                <a:latin typeface="Calibri"/>
              </a:endParaRPr>
            </a:p>
          </p:txBody>
        </p:sp>
      </p:grpSp>
      <p:cxnSp>
        <p:nvCxnSpPr>
          <p:cNvPr id="23" name="22 Conector angular"/>
          <p:cNvCxnSpPr>
            <a:stCxn id="20" idx="1"/>
            <a:endCxn id="11" idx="3"/>
          </p:cNvCxnSpPr>
          <p:nvPr/>
        </p:nvCxnSpPr>
        <p:spPr>
          <a:xfrm rot="10800000">
            <a:off x="4014147" y="2328139"/>
            <a:ext cx="407735" cy="552248"/>
          </a:xfrm>
          <a:prstGeom prst="bentConnector3">
            <a:avLst/>
          </a:prstGeom>
          <a:ln w="3175">
            <a:headEnd type="arrow"/>
            <a:tailEnd type="arrow"/>
          </a:ln>
          <a:effectLst/>
        </p:spPr>
        <p:style>
          <a:lnRef idx="3">
            <a:schemeClr val="dk1"/>
          </a:lnRef>
          <a:fillRef idx="0">
            <a:schemeClr val="dk1"/>
          </a:fillRef>
          <a:effectRef idx="2">
            <a:schemeClr val="dk1"/>
          </a:effectRef>
          <a:fontRef idx="minor">
            <a:schemeClr val="tx1"/>
          </a:fontRef>
        </p:style>
      </p:cxnSp>
      <p:cxnSp>
        <p:nvCxnSpPr>
          <p:cNvPr id="24" name="23 Conector angular"/>
          <p:cNvCxnSpPr>
            <a:stCxn id="20" idx="1"/>
            <a:endCxn id="12" idx="3"/>
          </p:cNvCxnSpPr>
          <p:nvPr/>
        </p:nvCxnSpPr>
        <p:spPr>
          <a:xfrm rot="10800000" flipV="1">
            <a:off x="4014149" y="2880386"/>
            <a:ext cx="407734" cy="553339"/>
          </a:xfrm>
          <a:prstGeom prst="bentConnector3">
            <a:avLst/>
          </a:prstGeom>
          <a:ln w="3175">
            <a:headEnd type="arrow"/>
            <a:tailEnd type="arrow"/>
          </a:ln>
          <a:effectLst/>
        </p:spPr>
        <p:style>
          <a:lnRef idx="3">
            <a:schemeClr val="dk1"/>
          </a:lnRef>
          <a:fillRef idx="0">
            <a:schemeClr val="dk1"/>
          </a:fillRef>
          <a:effectRef idx="2">
            <a:schemeClr val="dk1"/>
          </a:effectRef>
          <a:fontRef idx="minor">
            <a:schemeClr val="tx1"/>
          </a:fontRef>
        </p:style>
      </p:cxnSp>
      <p:cxnSp>
        <p:nvCxnSpPr>
          <p:cNvPr id="25" name="24 Conector recto de flecha"/>
          <p:cNvCxnSpPr>
            <a:endCxn id="20" idx="2"/>
          </p:cNvCxnSpPr>
          <p:nvPr/>
        </p:nvCxnSpPr>
        <p:spPr>
          <a:xfrm flipV="1">
            <a:off x="5018977" y="3411321"/>
            <a:ext cx="1" cy="675563"/>
          </a:xfrm>
          <a:prstGeom prst="straightConnector1">
            <a:avLst/>
          </a:prstGeom>
          <a:ln w="3175">
            <a:headEnd type="arrow"/>
            <a:tailEnd type="arrow"/>
          </a:ln>
          <a:effectLst/>
        </p:spPr>
        <p:style>
          <a:lnRef idx="3">
            <a:schemeClr val="dk1"/>
          </a:lnRef>
          <a:fillRef idx="0">
            <a:schemeClr val="dk1"/>
          </a:fillRef>
          <a:effectRef idx="2">
            <a:schemeClr val="dk1"/>
          </a:effectRef>
          <a:fontRef idx="minor">
            <a:schemeClr val="tx1"/>
          </a:fontRef>
        </p:style>
      </p:cxnSp>
      <p:pic>
        <p:nvPicPr>
          <p:cNvPr id="26" name="2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605" y="1114414"/>
            <a:ext cx="602811" cy="490222"/>
          </a:xfrm>
          <a:prstGeom prst="rect">
            <a:avLst/>
          </a:prstGeom>
          <a:effectLst/>
        </p:spPr>
      </p:pic>
      <p:sp>
        <p:nvSpPr>
          <p:cNvPr id="27" name="26 Rectángulo"/>
          <p:cNvSpPr/>
          <p:nvPr/>
        </p:nvSpPr>
        <p:spPr>
          <a:xfrm>
            <a:off x="6586605" y="1295329"/>
            <a:ext cx="671283" cy="291115"/>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defTabSz="685800">
              <a:defRPr/>
            </a:pPr>
            <a:r>
              <a:rPr lang="en-US" sz="450" dirty="0">
                <a:solidFill>
                  <a:schemeClr val="bg1">
                    <a:lumMod val="50000"/>
                  </a:schemeClr>
                </a:solidFill>
                <a:latin typeface="Calibri"/>
              </a:rPr>
              <a:t>Name: John Smith</a:t>
            </a:r>
          </a:p>
          <a:p>
            <a:pPr defTabSz="685800">
              <a:defRPr/>
            </a:pPr>
            <a:r>
              <a:rPr lang="en-US" sz="450" dirty="0">
                <a:solidFill>
                  <a:schemeClr val="bg1">
                    <a:lumMod val="50000"/>
                  </a:schemeClr>
                </a:solidFill>
                <a:latin typeface="Calibri"/>
              </a:rPr>
              <a:t>Account: 104042</a:t>
            </a:r>
          </a:p>
          <a:p>
            <a:pPr defTabSz="685800">
              <a:defRPr/>
            </a:pPr>
            <a:r>
              <a:rPr lang="en-US" sz="450" dirty="0">
                <a:solidFill>
                  <a:schemeClr val="bg1">
                    <a:lumMod val="50000"/>
                  </a:schemeClr>
                </a:solidFill>
                <a:latin typeface="Calibri"/>
              </a:rPr>
              <a:t>123 Main Street</a:t>
            </a:r>
          </a:p>
        </p:txBody>
      </p:sp>
      <p:pic>
        <p:nvPicPr>
          <p:cNvPr id="28" name="Picture 2" descr="C:\Users\jbasante\Desktop\TMP Work\Workshops\El Paso\Logo_El_Pas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2278" y="974445"/>
            <a:ext cx="686082" cy="2799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9" name="28 Rectángulo"/>
          <p:cNvSpPr/>
          <p:nvPr/>
        </p:nvSpPr>
        <p:spPr>
          <a:xfrm>
            <a:off x="7965176" y="1114415"/>
            <a:ext cx="890793" cy="472029"/>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defTabSz="685800">
              <a:defRPr/>
            </a:pPr>
            <a:r>
              <a:rPr lang="en-US" sz="750" b="1" dirty="0">
                <a:solidFill>
                  <a:schemeClr val="bg1">
                    <a:lumMod val="50000"/>
                  </a:schemeClr>
                </a:solidFill>
                <a:latin typeface="Calibri"/>
              </a:rPr>
              <a:t>Due Date: </a:t>
            </a:r>
            <a:r>
              <a:rPr lang="en-US" sz="825" b="1" dirty="0">
                <a:solidFill>
                  <a:schemeClr val="bg1">
                    <a:lumMod val="50000"/>
                  </a:schemeClr>
                </a:solidFill>
                <a:latin typeface="Calibri"/>
              </a:rPr>
              <a:t>25/05/2018</a:t>
            </a:r>
            <a:endParaRPr lang="en-US" sz="750" b="1" dirty="0">
              <a:solidFill>
                <a:schemeClr val="bg1">
                  <a:lumMod val="50000"/>
                </a:schemeClr>
              </a:solidFill>
              <a:latin typeface="Calibri"/>
            </a:endParaRPr>
          </a:p>
          <a:p>
            <a:pPr defTabSz="685800">
              <a:defRPr/>
            </a:pPr>
            <a:r>
              <a:rPr lang="en-US" sz="750" b="1" dirty="0">
                <a:solidFill>
                  <a:schemeClr val="bg1">
                    <a:lumMod val="50000"/>
                  </a:schemeClr>
                </a:solidFill>
                <a:latin typeface="Calibri"/>
              </a:rPr>
              <a:t>Total amount: </a:t>
            </a:r>
            <a:r>
              <a:rPr lang="en-US" sz="825" b="1" dirty="0">
                <a:solidFill>
                  <a:schemeClr val="bg1">
                    <a:lumMod val="50000"/>
                  </a:schemeClr>
                </a:solidFill>
                <a:latin typeface="Calibri"/>
              </a:rPr>
              <a:t>$52.05</a:t>
            </a:r>
            <a:endParaRPr lang="en-US" sz="750" b="1" dirty="0">
              <a:solidFill>
                <a:schemeClr val="bg1">
                  <a:lumMod val="50000"/>
                </a:schemeClr>
              </a:solidFill>
              <a:latin typeface="Calibri"/>
            </a:endParaRPr>
          </a:p>
        </p:txBody>
      </p:sp>
      <p:sp>
        <p:nvSpPr>
          <p:cNvPr id="30" name="29 Rectángulo"/>
          <p:cNvSpPr/>
          <p:nvPr/>
        </p:nvSpPr>
        <p:spPr>
          <a:xfrm>
            <a:off x="628650" y="2378892"/>
            <a:ext cx="1305918" cy="451917"/>
          </a:xfrm>
          <a:prstGeom prst="rect">
            <a:avLst/>
          </a:prstGeom>
          <a:effectLst/>
        </p:spPr>
        <p:style>
          <a:lnRef idx="2">
            <a:schemeClr val="accent3"/>
          </a:lnRef>
          <a:fillRef idx="1">
            <a:schemeClr val="lt1"/>
          </a:fillRef>
          <a:effectRef idx="0">
            <a:schemeClr val="accent3"/>
          </a:effectRef>
          <a:fontRef idx="minor">
            <a:schemeClr val="dk1"/>
          </a:fontRef>
        </p:style>
        <p:txBody>
          <a:bodyPr rtlCol="0" anchor="ctr"/>
          <a:lstStyle/>
          <a:p>
            <a:pPr defTabSz="685800">
              <a:defRPr/>
            </a:pPr>
            <a:r>
              <a:rPr lang="en-US" sz="1050" b="1" dirty="0">
                <a:solidFill>
                  <a:schemeClr val="bg1">
                    <a:lumMod val="50000"/>
                  </a:schemeClr>
                </a:solidFill>
                <a:latin typeface="Akkurat" pitchFamily="50" charset="0"/>
              </a:rPr>
              <a:t>456 evergreen st.</a:t>
            </a:r>
          </a:p>
          <a:p>
            <a:pPr defTabSz="685800">
              <a:defRPr/>
            </a:pPr>
            <a:r>
              <a:rPr lang="en-US" sz="1050" dirty="0">
                <a:solidFill>
                  <a:schemeClr val="bg1">
                    <a:lumMod val="50000"/>
                  </a:schemeClr>
                </a:solidFill>
                <a:latin typeface="Akkurat" pitchFamily="50" charset="0"/>
              </a:rPr>
              <a:t>Meter: ME_12345</a:t>
            </a:r>
          </a:p>
        </p:txBody>
      </p:sp>
      <p:sp>
        <p:nvSpPr>
          <p:cNvPr id="31" name="30 Rectángulo"/>
          <p:cNvSpPr/>
          <p:nvPr/>
        </p:nvSpPr>
        <p:spPr>
          <a:xfrm>
            <a:off x="628650" y="3509425"/>
            <a:ext cx="1305918" cy="430022"/>
          </a:xfrm>
          <a:prstGeom prst="rect">
            <a:avLst/>
          </a:prstGeom>
          <a:effectLst/>
        </p:spPr>
        <p:style>
          <a:lnRef idx="2">
            <a:schemeClr val="accent3"/>
          </a:lnRef>
          <a:fillRef idx="1">
            <a:schemeClr val="lt1"/>
          </a:fillRef>
          <a:effectRef idx="0">
            <a:schemeClr val="accent3"/>
          </a:effectRef>
          <a:fontRef idx="minor">
            <a:schemeClr val="dk1"/>
          </a:fontRef>
        </p:style>
        <p:txBody>
          <a:bodyPr rtlCol="0" anchor="ctr"/>
          <a:lstStyle/>
          <a:p>
            <a:pPr defTabSz="685800">
              <a:defRPr/>
            </a:pPr>
            <a:r>
              <a:rPr lang="en-US" sz="1050" b="1" dirty="0">
                <a:solidFill>
                  <a:schemeClr val="bg1">
                    <a:lumMod val="50000"/>
                  </a:schemeClr>
                </a:solidFill>
                <a:latin typeface="Akkurat" pitchFamily="50" charset="0"/>
              </a:rPr>
              <a:t>456 evergreen st.</a:t>
            </a:r>
          </a:p>
          <a:p>
            <a:pPr defTabSz="685800">
              <a:defRPr/>
            </a:pPr>
            <a:endParaRPr lang="en-US" sz="1050" b="1" dirty="0">
              <a:solidFill>
                <a:schemeClr val="bg1">
                  <a:lumMod val="50000"/>
                </a:schemeClr>
              </a:solidFill>
              <a:latin typeface="Akkurat" pitchFamily="50" charset="0"/>
            </a:endParaRPr>
          </a:p>
        </p:txBody>
      </p:sp>
      <p:sp>
        <p:nvSpPr>
          <p:cNvPr id="32" name="31 Rectángulo"/>
          <p:cNvSpPr/>
          <p:nvPr/>
        </p:nvSpPr>
        <p:spPr>
          <a:xfrm>
            <a:off x="6617862" y="1897121"/>
            <a:ext cx="1703860" cy="1005341"/>
          </a:xfrm>
          <a:prstGeom prst="rect">
            <a:avLst/>
          </a:prstGeom>
          <a:ln>
            <a:noFill/>
          </a:ln>
          <a:effectLst/>
        </p:spPr>
        <p:style>
          <a:lnRef idx="2">
            <a:schemeClr val="accent3"/>
          </a:lnRef>
          <a:fillRef idx="1">
            <a:schemeClr val="lt1"/>
          </a:fillRef>
          <a:effectRef idx="0">
            <a:schemeClr val="accent3"/>
          </a:effectRef>
          <a:fontRef idx="minor">
            <a:schemeClr val="dk1"/>
          </a:fontRef>
        </p:style>
        <p:txBody>
          <a:bodyPr rtlCol="0" anchor="ctr"/>
          <a:lstStyle/>
          <a:p>
            <a:pPr defTabSz="685800">
              <a:defRPr/>
            </a:pPr>
            <a:r>
              <a:rPr lang="en-US" sz="900" b="1" dirty="0">
                <a:solidFill>
                  <a:schemeClr val="bg1">
                    <a:lumMod val="50000"/>
                  </a:schemeClr>
                </a:solidFill>
                <a:latin typeface="Akkurat" pitchFamily="50" charset="0"/>
              </a:rPr>
              <a:t>Residential water + sewer</a:t>
            </a:r>
          </a:p>
          <a:p>
            <a:pPr defTabSz="685800">
              <a:defRPr/>
            </a:pPr>
            <a:endParaRPr lang="en-US" sz="900" dirty="0">
              <a:solidFill>
                <a:schemeClr val="bg1">
                  <a:lumMod val="50000"/>
                </a:schemeClr>
              </a:solidFill>
              <a:latin typeface="Akkurat" pitchFamily="50" charset="0"/>
            </a:endParaRPr>
          </a:p>
          <a:p>
            <a:pPr defTabSz="685800">
              <a:defRPr/>
            </a:pPr>
            <a:r>
              <a:rPr lang="en-US" sz="900" dirty="0">
                <a:solidFill>
                  <a:schemeClr val="bg1">
                    <a:lumMod val="50000"/>
                  </a:schemeClr>
                </a:solidFill>
                <a:latin typeface="Akkurat" pitchFamily="50" charset="0"/>
              </a:rPr>
              <a:t>1- Customer charge</a:t>
            </a:r>
          </a:p>
          <a:p>
            <a:pPr defTabSz="685800">
              <a:defRPr/>
            </a:pPr>
            <a:r>
              <a:rPr lang="en-US" sz="900" dirty="0">
                <a:solidFill>
                  <a:schemeClr val="bg1">
                    <a:lumMod val="50000"/>
                  </a:schemeClr>
                </a:solidFill>
                <a:latin typeface="Akkurat" pitchFamily="50" charset="0"/>
              </a:rPr>
              <a:t>2- Water Usage</a:t>
            </a:r>
          </a:p>
          <a:p>
            <a:pPr defTabSz="685800">
              <a:defRPr/>
            </a:pPr>
            <a:r>
              <a:rPr lang="en-US" sz="900" dirty="0">
                <a:solidFill>
                  <a:schemeClr val="bg1">
                    <a:lumMod val="50000"/>
                  </a:schemeClr>
                </a:solidFill>
                <a:latin typeface="Akkurat" pitchFamily="50" charset="0"/>
              </a:rPr>
              <a:t>3- Sewer</a:t>
            </a:r>
          </a:p>
        </p:txBody>
      </p:sp>
      <p:sp>
        <p:nvSpPr>
          <p:cNvPr id="33" name="32 Rectángulo"/>
          <p:cNvSpPr/>
          <p:nvPr/>
        </p:nvSpPr>
        <p:spPr>
          <a:xfrm>
            <a:off x="6617864" y="2805171"/>
            <a:ext cx="1233012" cy="1005341"/>
          </a:xfrm>
          <a:prstGeom prst="rect">
            <a:avLst/>
          </a:prstGeom>
          <a:ln>
            <a:noFill/>
          </a:ln>
          <a:effectLst/>
        </p:spPr>
        <p:style>
          <a:lnRef idx="2">
            <a:schemeClr val="accent3"/>
          </a:lnRef>
          <a:fillRef idx="1">
            <a:schemeClr val="lt1"/>
          </a:fillRef>
          <a:effectRef idx="0">
            <a:schemeClr val="accent3"/>
          </a:effectRef>
          <a:fontRef idx="minor">
            <a:schemeClr val="dk1"/>
          </a:fontRef>
        </p:style>
        <p:txBody>
          <a:bodyPr rtlCol="0" anchor="ctr"/>
          <a:lstStyle/>
          <a:p>
            <a:pPr defTabSz="685800">
              <a:defRPr/>
            </a:pPr>
            <a:r>
              <a:rPr lang="en-US" sz="900" b="1" dirty="0">
                <a:solidFill>
                  <a:schemeClr val="bg1">
                    <a:lumMod val="50000"/>
                  </a:schemeClr>
                </a:solidFill>
                <a:latin typeface="Akkurat" pitchFamily="50" charset="0"/>
              </a:rPr>
              <a:t>Refuse services</a:t>
            </a:r>
          </a:p>
          <a:p>
            <a:pPr defTabSz="685800">
              <a:defRPr/>
            </a:pPr>
            <a:endParaRPr lang="en-US" sz="900" dirty="0">
              <a:solidFill>
                <a:schemeClr val="bg1">
                  <a:lumMod val="50000"/>
                </a:schemeClr>
              </a:solidFill>
              <a:latin typeface="Akkurat" pitchFamily="50" charset="0"/>
            </a:endParaRPr>
          </a:p>
          <a:p>
            <a:pPr defTabSz="685800">
              <a:defRPr/>
            </a:pPr>
            <a:r>
              <a:rPr lang="en-US" sz="900" dirty="0">
                <a:solidFill>
                  <a:schemeClr val="bg1">
                    <a:lumMod val="50000"/>
                  </a:schemeClr>
                </a:solidFill>
                <a:latin typeface="Akkurat" pitchFamily="50" charset="0"/>
              </a:rPr>
              <a:t>4- Bin charge (q)</a:t>
            </a:r>
          </a:p>
          <a:p>
            <a:pPr defTabSz="685800">
              <a:defRPr/>
            </a:pPr>
            <a:r>
              <a:rPr lang="en-US" sz="900" dirty="0">
                <a:solidFill>
                  <a:schemeClr val="bg1">
                    <a:lumMod val="50000"/>
                  </a:schemeClr>
                </a:solidFill>
                <a:latin typeface="Akkurat" pitchFamily="50" charset="0"/>
              </a:rPr>
              <a:t>5- City tax</a:t>
            </a:r>
          </a:p>
        </p:txBody>
      </p:sp>
      <p:sp>
        <p:nvSpPr>
          <p:cNvPr id="34" name="33 Rectángulo"/>
          <p:cNvSpPr/>
          <p:nvPr/>
        </p:nvSpPr>
        <p:spPr>
          <a:xfrm>
            <a:off x="7965177" y="2805171"/>
            <a:ext cx="890794" cy="1005341"/>
          </a:xfrm>
          <a:prstGeom prst="rect">
            <a:avLst/>
          </a:prstGeom>
          <a:ln>
            <a:noFill/>
          </a:ln>
          <a:effectLst/>
        </p:spPr>
        <p:style>
          <a:lnRef idx="2">
            <a:schemeClr val="accent3"/>
          </a:lnRef>
          <a:fillRef idx="1">
            <a:schemeClr val="lt1"/>
          </a:fillRef>
          <a:effectRef idx="0">
            <a:schemeClr val="accent3"/>
          </a:effectRef>
          <a:fontRef idx="minor">
            <a:schemeClr val="dk1"/>
          </a:fontRef>
        </p:style>
        <p:txBody>
          <a:bodyPr rtlCol="0" anchor="ctr"/>
          <a:lstStyle/>
          <a:p>
            <a:pPr algn="r" defTabSz="685800">
              <a:defRPr/>
            </a:pPr>
            <a:endParaRPr lang="en-US" sz="900" dirty="0">
              <a:solidFill>
                <a:schemeClr val="bg1">
                  <a:lumMod val="50000"/>
                </a:schemeClr>
              </a:solidFill>
              <a:latin typeface="Akkurat" pitchFamily="50" charset="0"/>
            </a:endParaRPr>
          </a:p>
          <a:p>
            <a:pPr algn="r" defTabSz="685800">
              <a:defRPr/>
            </a:pPr>
            <a:endParaRPr lang="en-US" sz="900" dirty="0">
              <a:solidFill>
                <a:schemeClr val="bg1">
                  <a:lumMod val="50000"/>
                </a:schemeClr>
              </a:solidFill>
              <a:latin typeface="Akkurat" pitchFamily="50" charset="0"/>
            </a:endParaRPr>
          </a:p>
          <a:p>
            <a:pPr algn="r" defTabSz="685800">
              <a:defRPr/>
            </a:pPr>
            <a:r>
              <a:rPr lang="en-US" sz="900" dirty="0">
                <a:solidFill>
                  <a:schemeClr val="bg1">
                    <a:lumMod val="50000"/>
                  </a:schemeClr>
                </a:solidFill>
                <a:latin typeface="Akkurat" pitchFamily="50" charset="0"/>
              </a:rPr>
              <a:t>$ 7.49</a:t>
            </a:r>
          </a:p>
          <a:p>
            <a:pPr algn="r" defTabSz="685800">
              <a:defRPr/>
            </a:pPr>
            <a:r>
              <a:rPr lang="en-US" sz="900" dirty="0">
                <a:solidFill>
                  <a:schemeClr val="bg1">
                    <a:lumMod val="50000"/>
                  </a:schemeClr>
                </a:solidFill>
                <a:latin typeface="Akkurat" pitchFamily="50" charset="0"/>
              </a:rPr>
              <a:t>$ 1.25</a:t>
            </a:r>
          </a:p>
        </p:txBody>
      </p:sp>
      <p:sp>
        <p:nvSpPr>
          <p:cNvPr id="35" name="34 Rectángulo"/>
          <p:cNvSpPr/>
          <p:nvPr/>
        </p:nvSpPr>
        <p:spPr>
          <a:xfrm>
            <a:off x="8077995" y="2804101"/>
            <a:ext cx="777976" cy="226918"/>
          </a:xfrm>
          <a:prstGeom prst="rect">
            <a:avLst/>
          </a:prstGeom>
          <a:ln>
            <a:noFill/>
          </a:ln>
          <a:effectLst/>
        </p:spPr>
        <p:style>
          <a:lnRef idx="2">
            <a:schemeClr val="accent3"/>
          </a:lnRef>
          <a:fillRef idx="1">
            <a:schemeClr val="lt1"/>
          </a:fillRef>
          <a:effectRef idx="0">
            <a:schemeClr val="accent3"/>
          </a:effectRef>
          <a:fontRef idx="minor">
            <a:schemeClr val="dk1"/>
          </a:fontRef>
        </p:style>
        <p:txBody>
          <a:bodyPr rtlCol="0" anchor="ctr"/>
          <a:lstStyle/>
          <a:p>
            <a:pPr algn="r" defTabSz="685800">
              <a:defRPr/>
            </a:pPr>
            <a:r>
              <a:rPr lang="en-US" sz="900" b="1" dirty="0">
                <a:solidFill>
                  <a:schemeClr val="bg1">
                    <a:lumMod val="50000"/>
                  </a:schemeClr>
                </a:solidFill>
                <a:latin typeface="Akkurat" pitchFamily="50" charset="0"/>
              </a:rPr>
              <a:t>$43.31</a:t>
            </a:r>
          </a:p>
        </p:txBody>
      </p:sp>
      <p:sp>
        <p:nvSpPr>
          <p:cNvPr id="36" name="35 Rectángulo"/>
          <p:cNvSpPr/>
          <p:nvPr/>
        </p:nvSpPr>
        <p:spPr>
          <a:xfrm>
            <a:off x="8077994" y="3575641"/>
            <a:ext cx="777976" cy="226918"/>
          </a:xfrm>
          <a:prstGeom prst="rect">
            <a:avLst/>
          </a:prstGeom>
          <a:ln>
            <a:noFill/>
          </a:ln>
          <a:effectLst/>
        </p:spPr>
        <p:style>
          <a:lnRef idx="2">
            <a:schemeClr val="accent3"/>
          </a:lnRef>
          <a:fillRef idx="1">
            <a:schemeClr val="lt1"/>
          </a:fillRef>
          <a:effectRef idx="0">
            <a:schemeClr val="accent3"/>
          </a:effectRef>
          <a:fontRef idx="minor">
            <a:schemeClr val="dk1"/>
          </a:fontRef>
        </p:style>
        <p:txBody>
          <a:bodyPr rtlCol="0" anchor="ctr"/>
          <a:lstStyle/>
          <a:p>
            <a:pPr algn="r" defTabSz="685800">
              <a:defRPr/>
            </a:pPr>
            <a:r>
              <a:rPr lang="en-US" sz="900" b="1" dirty="0">
                <a:solidFill>
                  <a:schemeClr val="bg1">
                    <a:lumMod val="50000"/>
                  </a:schemeClr>
                </a:solidFill>
                <a:latin typeface="Akkurat" pitchFamily="50" charset="0"/>
              </a:rPr>
              <a:t>$ 8.74</a:t>
            </a:r>
          </a:p>
        </p:txBody>
      </p:sp>
      <p:cxnSp>
        <p:nvCxnSpPr>
          <p:cNvPr id="37" name="36 Conector recto"/>
          <p:cNvCxnSpPr>
            <a:stCxn id="7" idx="2"/>
            <a:endCxn id="8" idx="0"/>
          </p:cNvCxnSpPr>
          <p:nvPr/>
        </p:nvCxnSpPr>
        <p:spPr>
          <a:xfrm>
            <a:off x="1105468" y="811421"/>
            <a:ext cx="0" cy="104054"/>
          </a:xfrm>
          <a:prstGeom prst="line">
            <a:avLst/>
          </a:prstGeom>
          <a:ln w="3175"/>
          <a:effectLst/>
        </p:spPr>
        <p:style>
          <a:lnRef idx="3">
            <a:schemeClr val="accent3"/>
          </a:lnRef>
          <a:fillRef idx="0">
            <a:schemeClr val="accent3"/>
          </a:fillRef>
          <a:effectRef idx="2">
            <a:schemeClr val="accent3"/>
          </a:effectRef>
          <a:fontRef idx="minor">
            <a:schemeClr val="tx1"/>
          </a:fontRef>
        </p:style>
      </p:cxnSp>
      <p:cxnSp>
        <p:nvCxnSpPr>
          <p:cNvPr id="38" name="37 Conector angular"/>
          <p:cNvCxnSpPr>
            <a:stCxn id="8" idx="1"/>
            <a:endCxn id="9" idx="1"/>
          </p:cNvCxnSpPr>
          <p:nvPr/>
        </p:nvCxnSpPr>
        <p:spPr>
          <a:xfrm rot="10800000" flipH="1" flipV="1">
            <a:off x="276367" y="1324058"/>
            <a:ext cx="71651" cy="1004080"/>
          </a:xfrm>
          <a:prstGeom prst="bentConnector3">
            <a:avLst>
              <a:gd name="adj1" fmla="val -239287"/>
            </a:avLst>
          </a:prstGeom>
          <a:ln w="3175"/>
          <a:effectLst/>
        </p:spPr>
        <p:style>
          <a:lnRef idx="3">
            <a:schemeClr val="accent3"/>
          </a:lnRef>
          <a:fillRef idx="0">
            <a:schemeClr val="accent3"/>
          </a:fillRef>
          <a:effectRef idx="2">
            <a:schemeClr val="accent3"/>
          </a:effectRef>
          <a:fontRef idx="minor">
            <a:schemeClr val="tx1"/>
          </a:fontRef>
        </p:style>
      </p:cxnSp>
      <p:cxnSp>
        <p:nvCxnSpPr>
          <p:cNvPr id="39" name="38 Conector angular"/>
          <p:cNvCxnSpPr>
            <a:stCxn id="8" idx="1"/>
            <a:endCxn id="10" idx="1"/>
          </p:cNvCxnSpPr>
          <p:nvPr/>
        </p:nvCxnSpPr>
        <p:spPr>
          <a:xfrm rot="10800000" flipH="1" flipV="1">
            <a:off x="276367" y="1324059"/>
            <a:ext cx="71651" cy="2109666"/>
          </a:xfrm>
          <a:prstGeom prst="bentConnector3">
            <a:avLst>
              <a:gd name="adj1" fmla="val -239284"/>
            </a:avLst>
          </a:prstGeom>
          <a:ln w="3175"/>
          <a:effectLst/>
        </p:spPr>
        <p:style>
          <a:lnRef idx="3">
            <a:schemeClr val="accent3"/>
          </a:lnRef>
          <a:fillRef idx="0">
            <a:schemeClr val="accent3"/>
          </a:fillRef>
          <a:effectRef idx="2">
            <a:schemeClr val="accent3"/>
          </a:effectRef>
          <a:fontRef idx="minor">
            <a:schemeClr val="tx1"/>
          </a:fontRef>
        </p:style>
      </p:cxnSp>
      <p:cxnSp>
        <p:nvCxnSpPr>
          <p:cNvPr id="40" name="39 Conector recto de flecha"/>
          <p:cNvCxnSpPr>
            <a:stCxn id="9" idx="3"/>
            <a:endCxn id="11" idx="1"/>
          </p:cNvCxnSpPr>
          <p:nvPr/>
        </p:nvCxnSpPr>
        <p:spPr>
          <a:xfrm>
            <a:off x="1934567" y="2328139"/>
            <a:ext cx="421377" cy="1"/>
          </a:xfrm>
          <a:prstGeom prst="straightConnector1">
            <a:avLst/>
          </a:prstGeom>
          <a:ln w="3175">
            <a:tailEnd type="arrow"/>
          </a:ln>
          <a:effectLst/>
        </p:spPr>
        <p:style>
          <a:lnRef idx="3">
            <a:schemeClr val="dk1"/>
          </a:lnRef>
          <a:fillRef idx="0">
            <a:schemeClr val="dk1"/>
          </a:fillRef>
          <a:effectRef idx="2">
            <a:schemeClr val="dk1"/>
          </a:effectRef>
          <a:fontRef idx="minor">
            <a:schemeClr val="tx1"/>
          </a:fontRef>
        </p:style>
      </p:cxnSp>
      <p:cxnSp>
        <p:nvCxnSpPr>
          <p:cNvPr id="41" name="40 Conector recto de flecha"/>
          <p:cNvCxnSpPr>
            <a:stCxn id="10" idx="3"/>
            <a:endCxn id="12" idx="1"/>
          </p:cNvCxnSpPr>
          <p:nvPr/>
        </p:nvCxnSpPr>
        <p:spPr>
          <a:xfrm>
            <a:off x="1934568" y="3433725"/>
            <a:ext cx="421377" cy="1"/>
          </a:xfrm>
          <a:prstGeom prst="straightConnector1">
            <a:avLst/>
          </a:prstGeom>
          <a:ln w="3175">
            <a:tailEnd type="arrow"/>
          </a:ln>
          <a:effectLst/>
        </p:spPr>
        <p:style>
          <a:lnRef idx="3">
            <a:schemeClr val="dk1"/>
          </a:lnRef>
          <a:fillRef idx="0">
            <a:schemeClr val="dk1"/>
          </a:fillRef>
          <a:effectRef idx="2">
            <a:schemeClr val="dk1"/>
          </a:effectRef>
          <a:fontRef idx="minor">
            <a:schemeClr val="tx1"/>
          </a:fontRef>
        </p:style>
      </p:cxnSp>
      <p:sp>
        <p:nvSpPr>
          <p:cNvPr id="42" name="41 Rectángulo"/>
          <p:cNvSpPr/>
          <p:nvPr/>
        </p:nvSpPr>
        <p:spPr>
          <a:xfrm>
            <a:off x="6586605" y="3859966"/>
            <a:ext cx="2317733" cy="226918"/>
          </a:xfrm>
          <a:prstGeom prst="rect">
            <a:avLst/>
          </a:prstGeom>
          <a:ln>
            <a:noFill/>
          </a:ln>
          <a:effectLst/>
        </p:spPr>
        <p:style>
          <a:lnRef idx="2">
            <a:schemeClr val="accent3"/>
          </a:lnRef>
          <a:fillRef idx="1">
            <a:schemeClr val="lt1"/>
          </a:fillRef>
          <a:effectRef idx="0">
            <a:schemeClr val="accent3"/>
          </a:effectRef>
          <a:fontRef idx="minor">
            <a:schemeClr val="dk1"/>
          </a:fontRef>
        </p:style>
        <p:txBody>
          <a:bodyPr rtlCol="0" anchor="ctr"/>
          <a:lstStyle/>
          <a:p>
            <a:pPr algn="r" defTabSz="685800">
              <a:defRPr/>
            </a:pPr>
            <a:r>
              <a:rPr lang="en-US" sz="1050" b="1" dirty="0">
                <a:solidFill>
                  <a:schemeClr val="bg1">
                    <a:lumMod val="50000"/>
                  </a:schemeClr>
                </a:solidFill>
                <a:latin typeface="Akkurat" pitchFamily="50" charset="0"/>
              </a:rPr>
              <a:t>TOTAL AMOUNT $52.05</a:t>
            </a:r>
          </a:p>
        </p:txBody>
      </p:sp>
      <p:cxnSp>
        <p:nvCxnSpPr>
          <p:cNvPr id="43" name="42 Conector angular"/>
          <p:cNvCxnSpPr>
            <a:stCxn id="20" idx="3"/>
          </p:cNvCxnSpPr>
          <p:nvPr/>
        </p:nvCxnSpPr>
        <p:spPr>
          <a:xfrm flipV="1">
            <a:off x="5616073" y="2399791"/>
            <a:ext cx="812023" cy="480596"/>
          </a:xfrm>
          <a:prstGeom prst="bentConnector3">
            <a:avLst/>
          </a:prstGeom>
          <a:ln w="3175">
            <a:tailEnd type="arrow"/>
          </a:ln>
          <a:effectLst/>
        </p:spPr>
        <p:style>
          <a:lnRef idx="3">
            <a:schemeClr val="dk1"/>
          </a:lnRef>
          <a:fillRef idx="0">
            <a:schemeClr val="dk1"/>
          </a:fillRef>
          <a:effectRef idx="2">
            <a:schemeClr val="dk1"/>
          </a:effectRef>
          <a:fontRef idx="minor">
            <a:schemeClr val="tx1"/>
          </a:fontRef>
        </p:style>
      </p:cxnSp>
      <p:cxnSp>
        <p:nvCxnSpPr>
          <p:cNvPr id="44" name="43 Conector angular"/>
          <p:cNvCxnSpPr>
            <a:stCxn id="20" idx="3"/>
          </p:cNvCxnSpPr>
          <p:nvPr/>
        </p:nvCxnSpPr>
        <p:spPr>
          <a:xfrm>
            <a:off x="5616073" y="2880387"/>
            <a:ext cx="812023" cy="427454"/>
          </a:xfrm>
          <a:prstGeom prst="bentConnector3">
            <a:avLst/>
          </a:prstGeom>
          <a:ln w="3175">
            <a:tailEnd type="arrow"/>
          </a:ln>
          <a:effectLst/>
        </p:spPr>
        <p:style>
          <a:lnRef idx="3">
            <a:schemeClr val="dk1"/>
          </a:lnRef>
          <a:fillRef idx="0">
            <a:schemeClr val="dk1"/>
          </a:fillRef>
          <a:effectRef idx="2">
            <a:schemeClr val="dk1"/>
          </a:effectRef>
          <a:fontRef idx="minor">
            <a:schemeClr val="tx1"/>
          </a:fontRef>
        </p:style>
      </p:cxnSp>
      <p:cxnSp>
        <p:nvCxnSpPr>
          <p:cNvPr id="45" name="44 Conector recto de flecha"/>
          <p:cNvCxnSpPr>
            <a:stCxn id="8" idx="3"/>
          </p:cNvCxnSpPr>
          <p:nvPr/>
        </p:nvCxnSpPr>
        <p:spPr>
          <a:xfrm flipV="1">
            <a:off x="1934568" y="1324058"/>
            <a:ext cx="4493528" cy="1"/>
          </a:xfrm>
          <a:prstGeom prst="straightConnector1">
            <a:avLst/>
          </a:prstGeom>
          <a:ln w="3175">
            <a:tailEnd type="arrow"/>
          </a:ln>
          <a:effectLst/>
        </p:spPr>
        <p:style>
          <a:lnRef idx="3">
            <a:schemeClr val="dk1"/>
          </a:lnRef>
          <a:fillRef idx="0">
            <a:schemeClr val="dk1"/>
          </a:fillRef>
          <a:effectRef idx="2">
            <a:schemeClr val="dk1"/>
          </a:effectRef>
          <a:fontRef idx="minor">
            <a:schemeClr val="tx1"/>
          </a:fontRef>
        </p:style>
      </p:cxnSp>
      <p:sp>
        <p:nvSpPr>
          <p:cNvPr id="46" name="45 CuadroTexto"/>
          <p:cNvSpPr txBox="1"/>
          <p:nvPr/>
        </p:nvSpPr>
        <p:spPr>
          <a:xfrm>
            <a:off x="5708197" y="1118922"/>
            <a:ext cx="730135" cy="230832"/>
          </a:xfrm>
          <a:prstGeom prst="rect">
            <a:avLst/>
          </a:prstGeom>
          <a:noFill/>
          <a:effectLst/>
        </p:spPr>
        <p:txBody>
          <a:bodyPr wrap="square" rtlCol="0">
            <a:spAutoFit/>
          </a:bodyPr>
          <a:lstStyle/>
          <a:p>
            <a:pPr algn="r" defTabSz="685800">
              <a:defRPr/>
            </a:pPr>
            <a:r>
              <a:rPr lang="en-US" sz="900" dirty="0">
                <a:solidFill>
                  <a:schemeClr val="bg1">
                    <a:lumMod val="50000"/>
                  </a:schemeClr>
                </a:solidFill>
                <a:latin typeface="Akkurat" pitchFamily="50" charset="0"/>
              </a:rPr>
              <a:t>Bill #1</a:t>
            </a:r>
          </a:p>
        </p:txBody>
      </p:sp>
      <p:sp>
        <p:nvSpPr>
          <p:cNvPr id="47" name="46 CuadroTexto"/>
          <p:cNvSpPr txBox="1"/>
          <p:nvPr/>
        </p:nvSpPr>
        <p:spPr>
          <a:xfrm>
            <a:off x="5465931" y="2201851"/>
            <a:ext cx="1054287" cy="219291"/>
          </a:xfrm>
          <a:prstGeom prst="rect">
            <a:avLst/>
          </a:prstGeom>
          <a:noFill/>
          <a:effectLst/>
        </p:spPr>
        <p:txBody>
          <a:bodyPr wrap="square" rtlCol="0">
            <a:spAutoFit/>
          </a:bodyPr>
          <a:lstStyle/>
          <a:p>
            <a:pPr algn="r" defTabSz="685800">
              <a:defRPr/>
            </a:pPr>
            <a:r>
              <a:rPr lang="en-US" sz="825" dirty="0">
                <a:solidFill>
                  <a:schemeClr val="bg1">
                    <a:lumMod val="50000"/>
                  </a:schemeClr>
                </a:solidFill>
                <a:latin typeface="Akkurat" pitchFamily="50" charset="0"/>
              </a:rPr>
              <a:t>Bill segment #1</a:t>
            </a:r>
          </a:p>
        </p:txBody>
      </p:sp>
      <p:sp>
        <p:nvSpPr>
          <p:cNvPr id="48" name="47 CuadroTexto"/>
          <p:cNvSpPr txBox="1"/>
          <p:nvPr/>
        </p:nvSpPr>
        <p:spPr>
          <a:xfrm>
            <a:off x="5476169" y="3333689"/>
            <a:ext cx="1054287" cy="219291"/>
          </a:xfrm>
          <a:prstGeom prst="rect">
            <a:avLst/>
          </a:prstGeom>
          <a:noFill/>
          <a:effectLst/>
        </p:spPr>
        <p:txBody>
          <a:bodyPr wrap="square" rtlCol="0">
            <a:spAutoFit/>
          </a:bodyPr>
          <a:lstStyle/>
          <a:p>
            <a:pPr algn="r" defTabSz="685800">
              <a:defRPr/>
            </a:pPr>
            <a:r>
              <a:rPr lang="en-US" sz="825" dirty="0">
                <a:solidFill>
                  <a:schemeClr val="bg1">
                    <a:lumMod val="50000"/>
                  </a:schemeClr>
                </a:solidFill>
                <a:latin typeface="Akkurat" pitchFamily="50" charset="0"/>
              </a:rPr>
              <a:t>Bill segment #2</a:t>
            </a:r>
          </a:p>
        </p:txBody>
      </p:sp>
      <p:grpSp>
        <p:nvGrpSpPr>
          <p:cNvPr id="49" name="Group 108"/>
          <p:cNvGrpSpPr/>
          <p:nvPr/>
        </p:nvGrpSpPr>
        <p:grpSpPr>
          <a:xfrm>
            <a:off x="4474286" y="2817309"/>
            <a:ext cx="1099533" cy="339747"/>
            <a:chOff x="6920605" y="2151704"/>
            <a:chExt cx="2758144" cy="643300"/>
          </a:xfrm>
          <a:effectLst/>
        </p:grpSpPr>
        <p:pic>
          <p:nvPicPr>
            <p:cNvPr id="50" name="Picture 109"/>
            <p:cNvPicPr>
              <a:picLocks noChangeAspect="1"/>
            </p:cNvPicPr>
            <p:nvPr/>
          </p:nvPicPr>
          <p:blipFill>
            <a:blip r:embed="rId5"/>
            <a:stretch>
              <a:fillRect/>
            </a:stretch>
          </p:blipFill>
          <p:spPr>
            <a:xfrm>
              <a:off x="6920605" y="2151704"/>
              <a:ext cx="2758144" cy="643300"/>
            </a:xfrm>
            <a:prstGeom prst="rect">
              <a:avLst/>
            </a:prstGeom>
          </p:spPr>
        </p:pic>
        <p:sp>
          <p:nvSpPr>
            <p:cNvPr id="51" name="Rectangle 110"/>
            <p:cNvSpPr/>
            <p:nvPr/>
          </p:nvSpPr>
          <p:spPr>
            <a:xfrm>
              <a:off x="8201579" y="2219362"/>
              <a:ext cx="670945" cy="13244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chemeClr val="bg1">
                    <a:lumMod val="50000"/>
                  </a:schemeClr>
                </a:solidFill>
                <a:latin typeface="Calibri"/>
              </a:endParaRPr>
            </a:p>
          </p:txBody>
        </p:sp>
        <p:pic>
          <p:nvPicPr>
            <p:cNvPr id="52" name="Picture 111"/>
            <p:cNvPicPr>
              <a:picLocks noChangeAspect="1"/>
            </p:cNvPicPr>
            <p:nvPr/>
          </p:nvPicPr>
          <p:blipFill>
            <a:blip r:embed="rId6"/>
            <a:stretch>
              <a:fillRect/>
            </a:stretch>
          </p:blipFill>
          <p:spPr>
            <a:xfrm>
              <a:off x="8201594" y="2217137"/>
              <a:ext cx="93764" cy="155448"/>
            </a:xfrm>
            <a:prstGeom prst="rect">
              <a:avLst/>
            </a:prstGeom>
          </p:spPr>
        </p:pic>
      </p:grpSp>
    </p:spTree>
    <p:extLst>
      <p:ext uri="{BB962C8B-B14F-4D97-AF65-F5344CB8AC3E}">
        <p14:creationId xmlns:p14="http://schemas.microsoft.com/office/powerpoint/2010/main" val="28238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P spid="13" grpId="0"/>
      <p:bldP spid="16" grpId="0"/>
      <p:bldP spid="17" grpId="0"/>
      <p:bldP spid="18" grpId="0"/>
      <p:bldP spid="27" grpId="0" animBg="1"/>
      <p:bldP spid="29" grpId="0" animBg="1"/>
      <p:bldP spid="32" grpId="0" animBg="1"/>
      <p:bldP spid="33" grpId="0" animBg="1"/>
      <p:bldP spid="34" grpId="0" animBg="1"/>
      <p:bldP spid="35" grpId="0" animBg="1"/>
      <p:bldP spid="36" grpId="0" animBg="1"/>
      <p:bldP spid="42" grpId="0" animBg="1"/>
      <p:bldP spid="46" grpId="0"/>
      <p:bldP spid="47" grpId="0"/>
      <p:bldP spid="4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Tarifas</a:t>
            </a:r>
          </a:p>
        </p:txBody>
      </p:sp>
      <p:sp>
        <p:nvSpPr>
          <p:cNvPr id="3" name="TextBox 15"/>
          <p:cNvSpPr txBox="1"/>
          <p:nvPr/>
        </p:nvSpPr>
        <p:spPr>
          <a:xfrm>
            <a:off x="1870465" y="1444349"/>
            <a:ext cx="934871" cy="300082"/>
          </a:xfrm>
          <a:prstGeom prst="rect">
            <a:avLst/>
          </a:prstGeom>
          <a:noFill/>
        </p:spPr>
        <p:txBody>
          <a:bodyPr wrap="none" rtlCol="0">
            <a:spAutoFit/>
          </a:bodyPr>
          <a:lstStyle/>
          <a:p>
            <a:pPr defTabSz="685800">
              <a:defRPr/>
            </a:pPr>
            <a:r>
              <a:rPr lang="en-US" sz="1350" dirty="0">
                <a:solidFill>
                  <a:srgbClr val="000000"/>
                </a:solidFill>
                <a:latin typeface="Calibri"/>
              </a:rPr>
              <a:t>12 months</a:t>
            </a:r>
          </a:p>
        </p:txBody>
      </p:sp>
      <p:sp>
        <p:nvSpPr>
          <p:cNvPr id="4" name="Rectangle 27"/>
          <p:cNvSpPr/>
          <p:nvPr/>
        </p:nvSpPr>
        <p:spPr>
          <a:xfrm>
            <a:off x="228600" y="1479412"/>
            <a:ext cx="2895600" cy="2419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a:endParaRPr>
          </a:p>
        </p:txBody>
      </p:sp>
      <p:sp>
        <p:nvSpPr>
          <p:cNvPr id="5" name="Freeform 91"/>
          <p:cNvSpPr>
            <a:spLocks noEditPoints="1"/>
          </p:cNvSpPr>
          <p:nvPr/>
        </p:nvSpPr>
        <p:spPr bwMode="auto">
          <a:xfrm>
            <a:off x="468889" y="1625232"/>
            <a:ext cx="466344" cy="411480"/>
          </a:xfrm>
          <a:custGeom>
            <a:avLst/>
            <a:gdLst>
              <a:gd name="T0" fmla="*/ 1938 w 2250"/>
              <a:gd name="T1" fmla="*/ 1333 h 1916"/>
              <a:gd name="T2" fmla="*/ 500 w 2250"/>
              <a:gd name="T3" fmla="*/ 1333 h 1916"/>
              <a:gd name="T4" fmla="*/ 334 w 2250"/>
              <a:gd name="T5" fmla="*/ 333 h 1916"/>
              <a:gd name="T6" fmla="*/ 2250 w 2250"/>
              <a:gd name="T7" fmla="*/ 333 h 1916"/>
              <a:gd name="T8" fmla="*/ 2104 w 2250"/>
              <a:gd name="T9" fmla="*/ 1198 h 1916"/>
              <a:gd name="T10" fmla="*/ 1938 w 2250"/>
              <a:gd name="T11" fmla="*/ 1333 h 1916"/>
              <a:gd name="T12" fmla="*/ 2042 w 2250"/>
              <a:gd name="T13" fmla="*/ 1583 h 1916"/>
              <a:gd name="T14" fmla="*/ 532 w 2250"/>
              <a:gd name="T15" fmla="*/ 1583 h 1916"/>
              <a:gd name="T16" fmla="*/ 417 w 2250"/>
              <a:gd name="T17" fmla="*/ 1468 h 1916"/>
              <a:gd name="T18" fmla="*/ 417 w 2250"/>
              <a:gd name="T19" fmla="*/ 1468 h 1916"/>
              <a:gd name="T20" fmla="*/ 448 w 2250"/>
              <a:gd name="T21" fmla="*/ 1385 h 1916"/>
              <a:gd name="T22" fmla="*/ 500 w 2250"/>
              <a:gd name="T23" fmla="*/ 1333 h 1916"/>
              <a:gd name="T24" fmla="*/ 0 w 2250"/>
              <a:gd name="T25" fmla="*/ 0 h 1916"/>
              <a:gd name="T26" fmla="*/ 188 w 2250"/>
              <a:gd name="T27" fmla="*/ 0 h 1916"/>
              <a:gd name="T28" fmla="*/ 271 w 2250"/>
              <a:gd name="T29" fmla="*/ 62 h 1916"/>
              <a:gd name="T30" fmla="*/ 334 w 2250"/>
              <a:gd name="T31" fmla="*/ 333 h 1916"/>
              <a:gd name="T32" fmla="*/ 1875 w 2250"/>
              <a:gd name="T33" fmla="*/ 583 h 1916"/>
              <a:gd name="T34" fmla="*/ 1709 w 2250"/>
              <a:gd name="T35" fmla="*/ 583 h 1916"/>
              <a:gd name="T36" fmla="*/ 1542 w 2250"/>
              <a:gd name="T37" fmla="*/ 583 h 1916"/>
              <a:gd name="T38" fmla="*/ 1375 w 2250"/>
              <a:gd name="T39" fmla="*/ 583 h 1916"/>
              <a:gd name="T40" fmla="*/ 1209 w 2250"/>
              <a:gd name="T41" fmla="*/ 583 h 1916"/>
              <a:gd name="T42" fmla="*/ 1042 w 2250"/>
              <a:gd name="T43" fmla="*/ 583 h 1916"/>
              <a:gd name="T44" fmla="*/ 875 w 2250"/>
              <a:gd name="T45" fmla="*/ 583 h 1916"/>
              <a:gd name="T46" fmla="*/ 709 w 2250"/>
              <a:gd name="T47" fmla="*/ 583 h 1916"/>
              <a:gd name="T48" fmla="*/ 1875 w 2250"/>
              <a:gd name="T49" fmla="*/ 833 h 1916"/>
              <a:gd name="T50" fmla="*/ 1709 w 2250"/>
              <a:gd name="T51" fmla="*/ 833 h 1916"/>
              <a:gd name="T52" fmla="*/ 1542 w 2250"/>
              <a:gd name="T53" fmla="*/ 833 h 1916"/>
              <a:gd name="T54" fmla="*/ 1375 w 2250"/>
              <a:gd name="T55" fmla="*/ 833 h 1916"/>
              <a:gd name="T56" fmla="*/ 1209 w 2250"/>
              <a:gd name="T57" fmla="*/ 833 h 1916"/>
              <a:gd name="T58" fmla="*/ 1042 w 2250"/>
              <a:gd name="T59" fmla="*/ 833 h 1916"/>
              <a:gd name="T60" fmla="*/ 875 w 2250"/>
              <a:gd name="T61" fmla="*/ 833 h 1916"/>
              <a:gd name="T62" fmla="*/ 709 w 2250"/>
              <a:gd name="T63" fmla="*/ 833 h 1916"/>
              <a:gd name="T64" fmla="*/ 1875 w 2250"/>
              <a:gd name="T65" fmla="*/ 1083 h 1916"/>
              <a:gd name="T66" fmla="*/ 1709 w 2250"/>
              <a:gd name="T67" fmla="*/ 1083 h 1916"/>
              <a:gd name="T68" fmla="*/ 1542 w 2250"/>
              <a:gd name="T69" fmla="*/ 1083 h 1916"/>
              <a:gd name="T70" fmla="*/ 1375 w 2250"/>
              <a:gd name="T71" fmla="*/ 1083 h 1916"/>
              <a:gd name="T72" fmla="*/ 1209 w 2250"/>
              <a:gd name="T73" fmla="*/ 1083 h 1916"/>
              <a:gd name="T74" fmla="*/ 1042 w 2250"/>
              <a:gd name="T75" fmla="*/ 1083 h 1916"/>
              <a:gd name="T76" fmla="*/ 875 w 2250"/>
              <a:gd name="T77" fmla="*/ 1083 h 1916"/>
              <a:gd name="T78" fmla="*/ 709 w 2250"/>
              <a:gd name="T79" fmla="*/ 1083 h 1916"/>
              <a:gd name="T80" fmla="*/ 1709 w 2250"/>
              <a:gd name="T81" fmla="*/ 1583 h 1916"/>
              <a:gd name="T82" fmla="*/ 1709 w 2250"/>
              <a:gd name="T83" fmla="*/ 1666 h 1916"/>
              <a:gd name="T84" fmla="*/ 1834 w 2250"/>
              <a:gd name="T85" fmla="*/ 1791 h 1916"/>
              <a:gd name="T86" fmla="*/ 1709 w 2250"/>
              <a:gd name="T87" fmla="*/ 1916 h 1916"/>
              <a:gd name="T88" fmla="*/ 1584 w 2250"/>
              <a:gd name="T89" fmla="*/ 1791 h 1916"/>
              <a:gd name="T90" fmla="*/ 1709 w 2250"/>
              <a:gd name="T91" fmla="*/ 1666 h 1916"/>
              <a:gd name="T92" fmla="*/ 1834 w 2250"/>
              <a:gd name="T93" fmla="*/ 1791 h 1916"/>
              <a:gd name="T94" fmla="*/ 709 w 2250"/>
              <a:gd name="T95" fmla="*/ 1583 h 1916"/>
              <a:gd name="T96" fmla="*/ 709 w 2250"/>
              <a:gd name="T97" fmla="*/ 1666 h 1916"/>
              <a:gd name="T98" fmla="*/ 834 w 2250"/>
              <a:gd name="T99" fmla="*/ 1791 h 1916"/>
              <a:gd name="T100" fmla="*/ 709 w 2250"/>
              <a:gd name="T101" fmla="*/ 1916 h 1916"/>
              <a:gd name="T102" fmla="*/ 584 w 2250"/>
              <a:gd name="T103" fmla="*/ 1791 h 1916"/>
              <a:gd name="T104" fmla="*/ 709 w 2250"/>
              <a:gd name="T105" fmla="*/ 1666 h 1916"/>
              <a:gd name="T106" fmla="*/ 834 w 2250"/>
              <a:gd name="T107" fmla="*/ 1791 h 1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50" h="1916">
                <a:moveTo>
                  <a:pt x="1938" y="1333"/>
                </a:moveTo>
                <a:cubicBezTo>
                  <a:pt x="500" y="1333"/>
                  <a:pt x="500" y="1333"/>
                  <a:pt x="500" y="1333"/>
                </a:cubicBezTo>
                <a:cubicBezTo>
                  <a:pt x="334" y="333"/>
                  <a:pt x="334" y="333"/>
                  <a:pt x="334" y="333"/>
                </a:cubicBezTo>
                <a:cubicBezTo>
                  <a:pt x="2250" y="333"/>
                  <a:pt x="2250" y="333"/>
                  <a:pt x="2250" y="333"/>
                </a:cubicBezTo>
                <a:cubicBezTo>
                  <a:pt x="2104" y="1198"/>
                  <a:pt x="2104" y="1198"/>
                  <a:pt x="2104" y="1198"/>
                </a:cubicBezTo>
                <a:cubicBezTo>
                  <a:pt x="2094" y="1270"/>
                  <a:pt x="2021" y="1333"/>
                  <a:pt x="1938" y="1333"/>
                </a:cubicBezTo>
                <a:close/>
                <a:moveTo>
                  <a:pt x="2042" y="1583"/>
                </a:moveTo>
                <a:cubicBezTo>
                  <a:pt x="532" y="1583"/>
                  <a:pt x="532" y="1583"/>
                  <a:pt x="532" y="1583"/>
                </a:cubicBezTo>
                <a:cubicBezTo>
                  <a:pt x="469" y="1583"/>
                  <a:pt x="417" y="1531"/>
                  <a:pt x="417" y="1468"/>
                </a:cubicBezTo>
                <a:cubicBezTo>
                  <a:pt x="417" y="1468"/>
                  <a:pt x="417" y="1468"/>
                  <a:pt x="417" y="1468"/>
                </a:cubicBezTo>
                <a:cubicBezTo>
                  <a:pt x="417" y="1437"/>
                  <a:pt x="427" y="1406"/>
                  <a:pt x="448" y="1385"/>
                </a:cubicBezTo>
                <a:cubicBezTo>
                  <a:pt x="500" y="1333"/>
                  <a:pt x="500" y="1333"/>
                  <a:pt x="500" y="1333"/>
                </a:cubicBezTo>
                <a:moveTo>
                  <a:pt x="0" y="0"/>
                </a:moveTo>
                <a:cubicBezTo>
                  <a:pt x="188" y="0"/>
                  <a:pt x="188" y="0"/>
                  <a:pt x="188" y="0"/>
                </a:cubicBezTo>
                <a:cubicBezTo>
                  <a:pt x="219" y="0"/>
                  <a:pt x="261" y="20"/>
                  <a:pt x="271" y="62"/>
                </a:cubicBezTo>
                <a:cubicBezTo>
                  <a:pt x="334" y="333"/>
                  <a:pt x="334" y="333"/>
                  <a:pt x="334" y="333"/>
                </a:cubicBezTo>
                <a:moveTo>
                  <a:pt x="1875" y="583"/>
                </a:moveTo>
                <a:lnTo>
                  <a:pt x="1709" y="583"/>
                </a:lnTo>
                <a:moveTo>
                  <a:pt x="1542" y="583"/>
                </a:moveTo>
                <a:lnTo>
                  <a:pt x="1375" y="583"/>
                </a:lnTo>
                <a:moveTo>
                  <a:pt x="1209" y="583"/>
                </a:moveTo>
                <a:lnTo>
                  <a:pt x="1042" y="583"/>
                </a:lnTo>
                <a:moveTo>
                  <a:pt x="875" y="583"/>
                </a:moveTo>
                <a:lnTo>
                  <a:pt x="709" y="583"/>
                </a:lnTo>
                <a:moveTo>
                  <a:pt x="1875" y="833"/>
                </a:moveTo>
                <a:lnTo>
                  <a:pt x="1709" y="833"/>
                </a:lnTo>
                <a:moveTo>
                  <a:pt x="1542" y="833"/>
                </a:moveTo>
                <a:lnTo>
                  <a:pt x="1375" y="833"/>
                </a:lnTo>
                <a:moveTo>
                  <a:pt x="1209" y="833"/>
                </a:moveTo>
                <a:lnTo>
                  <a:pt x="1042" y="833"/>
                </a:lnTo>
                <a:moveTo>
                  <a:pt x="875" y="833"/>
                </a:moveTo>
                <a:lnTo>
                  <a:pt x="709" y="833"/>
                </a:lnTo>
                <a:moveTo>
                  <a:pt x="1875" y="1083"/>
                </a:moveTo>
                <a:lnTo>
                  <a:pt x="1709" y="1083"/>
                </a:lnTo>
                <a:moveTo>
                  <a:pt x="1542" y="1083"/>
                </a:moveTo>
                <a:lnTo>
                  <a:pt x="1375" y="1083"/>
                </a:lnTo>
                <a:moveTo>
                  <a:pt x="1209" y="1083"/>
                </a:moveTo>
                <a:lnTo>
                  <a:pt x="1042" y="1083"/>
                </a:lnTo>
                <a:moveTo>
                  <a:pt x="875" y="1083"/>
                </a:moveTo>
                <a:lnTo>
                  <a:pt x="709" y="1083"/>
                </a:lnTo>
                <a:moveTo>
                  <a:pt x="1709" y="1583"/>
                </a:moveTo>
                <a:lnTo>
                  <a:pt x="1709" y="1666"/>
                </a:lnTo>
                <a:moveTo>
                  <a:pt x="1834" y="1791"/>
                </a:moveTo>
                <a:cubicBezTo>
                  <a:pt x="1834" y="1864"/>
                  <a:pt x="1782" y="1916"/>
                  <a:pt x="1709" y="1916"/>
                </a:cubicBezTo>
                <a:cubicBezTo>
                  <a:pt x="1636" y="1916"/>
                  <a:pt x="1584" y="1864"/>
                  <a:pt x="1584" y="1791"/>
                </a:cubicBezTo>
                <a:cubicBezTo>
                  <a:pt x="1584" y="1718"/>
                  <a:pt x="1636" y="1666"/>
                  <a:pt x="1709" y="1666"/>
                </a:cubicBezTo>
                <a:cubicBezTo>
                  <a:pt x="1782" y="1666"/>
                  <a:pt x="1834" y="1718"/>
                  <a:pt x="1834" y="1791"/>
                </a:cubicBezTo>
                <a:close/>
                <a:moveTo>
                  <a:pt x="709" y="1583"/>
                </a:moveTo>
                <a:lnTo>
                  <a:pt x="709" y="1666"/>
                </a:lnTo>
                <a:moveTo>
                  <a:pt x="834" y="1791"/>
                </a:moveTo>
                <a:cubicBezTo>
                  <a:pt x="834" y="1864"/>
                  <a:pt x="782" y="1916"/>
                  <a:pt x="709" y="1916"/>
                </a:cubicBezTo>
                <a:cubicBezTo>
                  <a:pt x="636" y="1916"/>
                  <a:pt x="584" y="1864"/>
                  <a:pt x="584" y="1791"/>
                </a:cubicBezTo>
                <a:cubicBezTo>
                  <a:pt x="584" y="1718"/>
                  <a:pt x="636" y="1666"/>
                  <a:pt x="709" y="1666"/>
                </a:cubicBezTo>
                <a:cubicBezTo>
                  <a:pt x="782" y="1666"/>
                  <a:pt x="834" y="1718"/>
                  <a:pt x="834" y="1791"/>
                </a:cubicBezTo>
                <a:close/>
              </a:path>
            </a:pathLst>
          </a:custGeom>
          <a:noFill/>
          <a:ln w="9"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350">
              <a:solidFill>
                <a:srgbClr val="000000"/>
              </a:solidFill>
              <a:latin typeface="Calibri"/>
            </a:endParaRPr>
          </a:p>
        </p:txBody>
      </p:sp>
      <p:sp>
        <p:nvSpPr>
          <p:cNvPr id="6" name="Rectangle 22">
            <a:extLst>
              <a:ext uri="{FF2B5EF4-FFF2-40B4-BE49-F238E27FC236}">
                <a16:creationId xmlns:a16="http://schemas.microsoft.com/office/drawing/2014/main" xmlns="" id="{2578E7BB-B7B5-4F89-BDDE-04C98E84B822}"/>
              </a:ext>
            </a:extLst>
          </p:cNvPr>
          <p:cNvSpPr/>
          <p:nvPr/>
        </p:nvSpPr>
        <p:spPr>
          <a:xfrm>
            <a:off x="6096000" y="1479412"/>
            <a:ext cx="2895600" cy="2419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Calibri"/>
            </a:endParaRPr>
          </a:p>
        </p:txBody>
      </p:sp>
      <p:sp>
        <p:nvSpPr>
          <p:cNvPr id="7" name="Freeform 95">
            <a:extLst>
              <a:ext uri="{FF2B5EF4-FFF2-40B4-BE49-F238E27FC236}">
                <a16:creationId xmlns:a16="http://schemas.microsoft.com/office/drawing/2014/main" xmlns="" id="{29C3C29D-5CF5-41EB-A334-1C3B3032F7E3}"/>
              </a:ext>
            </a:extLst>
          </p:cNvPr>
          <p:cNvSpPr>
            <a:spLocks noEditPoints="1"/>
          </p:cNvSpPr>
          <p:nvPr/>
        </p:nvSpPr>
        <p:spPr bwMode="auto">
          <a:xfrm>
            <a:off x="6301386" y="1589664"/>
            <a:ext cx="411480" cy="411480"/>
          </a:xfrm>
          <a:custGeom>
            <a:avLst/>
            <a:gdLst>
              <a:gd name="T0" fmla="*/ 1084 w 2417"/>
              <a:gd name="T1" fmla="*/ 500 h 2167"/>
              <a:gd name="T2" fmla="*/ 1334 w 2417"/>
              <a:gd name="T3" fmla="*/ 500 h 2167"/>
              <a:gd name="T4" fmla="*/ 834 w 2417"/>
              <a:gd name="T5" fmla="*/ 750 h 2167"/>
              <a:gd name="T6" fmla="*/ 1584 w 2417"/>
              <a:gd name="T7" fmla="*/ 750 h 2167"/>
              <a:gd name="T8" fmla="*/ 834 w 2417"/>
              <a:gd name="T9" fmla="*/ 1000 h 2167"/>
              <a:gd name="T10" fmla="*/ 1584 w 2417"/>
              <a:gd name="T11" fmla="*/ 1000 h 2167"/>
              <a:gd name="T12" fmla="*/ 500 w 2417"/>
              <a:gd name="T13" fmla="*/ 250 h 2167"/>
              <a:gd name="T14" fmla="*/ 500 w 2417"/>
              <a:gd name="T15" fmla="*/ 0 h 2167"/>
              <a:gd name="T16" fmla="*/ 1917 w 2417"/>
              <a:gd name="T17" fmla="*/ 0 h 2167"/>
              <a:gd name="T18" fmla="*/ 1917 w 2417"/>
              <a:gd name="T19" fmla="*/ 500 h 2167"/>
              <a:gd name="T20" fmla="*/ 334 w 2417"/>
              <a:gd name="T21" fmla="*/ 750 h 2167"/>
              <a:gd name="T22" fmla="*/ 292 w 2417"/>
              <a:gd name="T23" fmla="*/ 750 h 2167"/>
              <a:gd name="T24" fmla="*/ 0 w 2417"/>
              <a:gd name="T25" fmla="*/ 1292 h 2167"/>
              <a:gd name="T26" fmla="*/ 0 w 2417"/>
              <a:gd name="T27" fmla="*/ 2083 h 2167"/>
              <a:gd name="T28" fmla="*/ 84 w 2417"/>
              <a:gd name="T29" fmla="*/ 2167 h 2167"/>
              <a:gd name="T30" fmla="*/ 2334 w 2417"/>
              <a:gd name="T31" fmla="*/ 2167 h 2167"/>
              <a:gd name="T32" fmla="*/ 2417 w 2417"/>
              <a:gd name="T33" fmla="*/ 2083 h 2167"/>
              <a:gd name="T34" fmla="*/ 2417 w 2417"/>
              <a:gd name="T35" fmla="*/ 1292 h 2167"/>
              <a:gd name="T36" fmla="*/ 2125 w 2417"/>
              <a:gd name="T37" fmla="*/ 750 h 2167"/>
              <a:gd name="T38" fmla="*/ 2084 w 2417"/>
              <a:gd name="T39" fmla="*/ 750 h 2167"/>
              <a:gd name="T40" fmla="*/ 0 w 2417"/>
              <a:gd name="T41" fmla="*/ 1333 h 2167"/>
              <a:gd name="T42" fmla="*/ 750 w 2417"/>
              <a:gd name="T43" fmla="*/ 1333 h 2167"/>
              <a:gd name="T44" fmla="*/ 750 w 2417"/>
              <a:gd name="T45" fmla="*/ 1583 h 2167"/>
              <a:gd name="T46" fmla="*/ 834 w 2417"/>
              <a:gd name="T47" fmla="*/ 1667 h 2167"/>
              <a:gd name="T48" fmla="*/ 1584 w 2417"/>
              <a:gd name="T49" fmla="*/ 1667 h 2167"/>
              <a:gd name="T50" fmla="*/ 1667 w 2417"/>
              <a:gd name="T51" fmla="*/ 1583 h 2167"/>
              <a:gd name="T52" fmla="*/ 1667 w 2417"/>
              <a:gd name="T53" fmla="*/ 1333 h 2167"/>
              <a:gd name="T54" fmla="*/ 2417 w 2417"/>
              <a:gd name="T55" fmla="*/ 1333 h 2167"/>
              <a:gd name="T56" fmla="*/ 500 w 2417"/>
              <a:gd name="T57" fmla="*/ 1167 h 2167"/>
              <a:gd name="T58" fmla="*/ 500 w 2417"/>
              <a:gd name="T59" fmla="*/ 167 h 2167"/>
              <a:gd name="T60" fmla="*/ 1667 w 2417"/>
              <a:gd name="T61" fmla="*/ 167 h 2167"/>
              <a:gd name="T62" fmla="*/ 1917 w 2417"/>
              <a:gd name="T63" fmla="*/ 417 h 2167"/>
              <a:gd name="T64" fmla="*/ 1917 w 2417"/>
              <a:gd name="T65" fmla="*/ 1167 h 2167"/>
              <a:gd name="T66" fmla="*/ 1667 w 2417"/>
              <a:gd name="T67" fmla="*/ 167 h 2167"/>
              <a:gd name="T68" fmla="*/ 1667 w 2417"/>
              <a:gd name="T69" fmla="*/ 417 h 2167"/>
              <a:gd name="T70" fmla="*/ 1917 w 2417"/>
              <a:gd name="T71" fmla="*/ 417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17" h="2167">
                <a:moveTo>
                  <a:pt x="1084" y="500"/>
                </a:moveTo>
                <a:lnTo>
                  <a:pt x="1334" y="500"/>
                </a:lnTo>
                <a:moveTo>
                  <a:pt x="834" y="750"/>
                </a:moveTo>
                <a:lnTo>
                  <a:pt x="1584" y="750"/>
                </a:lnTo>
                <a:moveTo>
                  <a:pt x="834" y="1000"/>
                </a:moveTo>
                <a:lnTo>
                  <a:pt x="1584" y="1000"/>
                </a:lnTo>
                <a:moveTo>
                  <a:pt x="500" y="250"/>
                </a:moveTo>
                <a:lnTo>
                  <a:pt x="500" y="0"/>
                </a:lnTo>
                <a:lnTo>
                  <a:pt x="1917" y="0"/>
                </a:lnTo>
                <a:lnTo>
                  <a:pt x="1917" y="500"/>
                </a:lnTo>
                <a:moveTo>
                  <a:pt x="334" y="750"/>
                </a:moveTo>
                <a:cubicBezTo>
                  <a:pt x="292" y="750"/>
                  <a:pt x="292" y="750"/>
                  <a:pt x="292" y="750"/>
                </a:cubicBezTo>
                <a:cubicBezTo>
                  <a:pt x="0" y="1292"/>
                  <a:pt x="0" y="1292"/>
                  <a:pt x="0" y="1292"/>
                </a:cubicBezTo>
                <a:cubicBezTo>
                  <a:pt x="0" y="2083"/>
                  <a:pt x="0" y="2083"/>
                  <a:pt x="0" y="2083"/>
                </a:cubicBezTo>
                <a:cubicBezTo>
                  <a:pt x="0" y="2125"/>
                  <a:pt x="42" y="2167"/>
                  <a:pt x="84" y="2167"/>
                </a:cubicBezTo>
                <a:cubicBezTo>
                  <a:pt x="2334" y="2167"/>
                  <a:pt x="2334" y="2167"/>
                  <a:pt x="2334" y="2167"/>
                </a:cubicBezTo>
                <a:cubicBezTo>
                  <a:pt x="2375" y="2167"/>
                  <a:pt x="2417" y="2125"/>
                  <a:pt x="2417" y="2083"/>
                </a:cubicBezTo>
                <a:cubicBezTo>
                  <a:pt x="2417" y="1292"/>
                  <a:pt x="2417" y="1292"/>
                  <a:pt x="2417" y="1292"/>
                </a:cubicBezTo>
                <a:cubicBezTo>
                  <a:pt x="2125" y="750"/>
                  <a:pt x="2125" y="750"/>
                  <a:pt x="2125" y="750"/>
                </a:cubicBezTo>
                <a:cubicBezTo>
                  <a:pt x="2084" y="750"/>
                  <a:pt x="2084" y="750"/>
                  <a:pt x="2084" y="750"/>
                </a:cubicBezTo>
                <a:moveTo>
                  <a:pt x="0" y="1333"/>
                </a:moveTo>
                <a:cubicBezTo>
                  <a:pt x="750" y="1333"/>
                  <a:pt x="750" y="1333"/>
                  <a:pt x="750" y="1333"/>
                </a:cubicBezTo>
                <a:cubicBezTo>
                  <a:pt x="750" y="1583"/>
                  <a:pt x="750" y="1583"/>
                  <a:pt x="750" y="1583"/>
                </a:cubicBezTo>
                <a:cubicBezTo>
                  <a:pt x="750" y="1625"/>
                  <a:pt x="792" y="1667"/>
                  <a:pt x="834" y="1667"/>
                </a:cubicBezTo>
                <a:cubicBezTo>
                  <a:pt x="1584" y="1667"/>
                  <a:pt x="1584" y="1667"/>
                  <a:pt x="1584" y="1667"/>
                </a:cubicBezTo>
                <a:cubicBezTo>
                  <a:pt x="1625" y="1667"/>
                  <a:pt x="1667" y="1625"/>
                  <a:pt x="1667" y="1583"/>
                </a:cubicBezTo>
                <a:cubicBezTo>
                  <a:pt x="1667" y="1333"/>
                  <a:pt x="1667" y="1333"/>
                  <a:pt x="1667" y="1333"/>
                </a:cubicBezTo>
                <a:cubicBezTo>
                  <a:pt x="2417" y="1333"/>
                  <a:pt x="2417" y="1333"/>
                  <a:pt x="2417" y="1333"/>
                </a:cubicBezTo>
                <a:moveTo>
                  <a:pt x="500" y="1167"/>
                </a:moveTo>
                <a:lnTo>
                  <a:pt x="500" y="167"/>
                </a:lnTo>
                <a:lnTo>
                  <a:pt x="1667" y="167"/>
                </a:lnTo>
                <a:lnTo>
                  <a:pt x="1917" y="417"/>
                </a:lnTo>
                <a:lnTo>
                  <a:pt x="1917" y="1167"/>
                </a:lnTo>
                <a:moveTo>
                  <a:pt x="1667" y="167"/>
                </a:moveTo>
                <a:lnTo>
                  <a:pt x="1667" y="417"/>
                </a:lnTo>
                <a:lnTo>
                  <a:pt x="1917" y="417"/>
                </a:lnTo>
              </a:path>
            </a:pathLst>
          </a:custGeom>
          <a:noFill/>
          <a:ln w="9"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350">
              <a:solidFill>
                <a:srgbClr val="000000"/>
              </a:solidFill>
              <a:latin typeface="Calibri"/>
            </a:endParaRPr>
          </a:p>
        </p:txBody>
      </p:sp>
      <p:sp>
        <p:nvSpPr>
          <p:cNvPr id="8" name="Rectangle 14">
            <a:extLst>
              <a:ext uri="{FF2B5EF4-FFF2-40B4-BE49-F238E27FC236}">
                <a16:creationId xmlns:a16="http://schemas.microsoft.com/office/drawing/2014/main" xmlns="" id="{ED68AB7C-D12C-4DF4-A75F-A9F99513C8CD}"/>
              </a:ext>
            </a:extLst>
          </p:cNvPr>
          <p:cNvSpPr/>
          <p:nvPr/>
        </p:nvSpPr>
        <p:spPr>
          <a:xfrm>
            <a:off x="959836" y="1688602"/>
            <a:ext cx="1821258" cy="369332"/>
          </a:xfrm>
          <a:prstGeom prst="rect">
            <a:avLst/>
          </a:prstGeom>
        </p:spPr>
        <p:txBody>
          <a:bodyPr wrap="square">
            <a:spAutoFit/>
          </a:bodyPr>
          <a:lstStyle/>
          <a:p>
            <a:pPr algn="ctr" defTabSz="685800">
              <a:defRPr/>
            </a:pPr>
            <a:r>
              <a:rPr lang="ms-MY" dirty="0">
                <a:solidFill>
                  <a:srgbClr val="FFFFFF"/>
                </a:solidFill>
              </a:rPr>
              <a:t>Rate</a:t>
            </a:r>
            <a:endParaRPr lang="en-US" dirty="0">
              <a:solidFill>
                <a:srgbClr val="FFFFFF"/>
              </a:solidFill>
            </a:endParaRPr>
          </a:p>
        </p:txBody>
      </p:sp>
      <p:sp>
        <p:nvSpPr>
          <p:cNvPr id="9" name="Rectangle 16">
            <a:extLst>
              <a:ext uri="{FF2B5EF4-FFF2-40B4-BE49-F238E27FC236}">
                <a16:creationId xmlns:a16="http://schemas.microsoft.com/office/drawing/2014/main" xmlns="" id="{38208C02-01FD-47D4-BCDF-5EB7A9B9579B}"/>
              </a:ext>
            </a:extLst>
          </p:cNvPr>
          <p:cNvSpPr/>
          <p:nvPr/>
        </p:nvSpPr>
        <p:spPr>
          <a:xfrm>
            <a:off x="7010400" y="1684213"/>
            <a:ext cx="1371600" cy="307777"/>
          </a:xfrm>
          <a:prstGeom prst="rect">
            <a:avLst/>
          </a:prstGeom>
        </p:spPr>
        <p:txBody>
          <a:bodyPr wrap="square">
            <a:spAutoFit/>
          </a:bodyPr>
          <a:lstStyle/>
          <a:p>
            <a:pPr algn="ctr" defTabSz="685800">
              <a:defRPr/>
            </a:pPr>
            <a:r>
              <a:rPr lang="ms-MY" sz="1400" dirty="0">
                <a:solidFill>
                  <a:srgbClr val="FFFFFF"/>
                </a:solidFill>
                <a:latin typeface="Akkurat"/>
                <a:ea typeface="Open Sans Light" pitchFamily="34" charset="0"/>
                <a:cs typeface="Open Sans Light" pitchFamily="34" charset="0"/>
              </a:rPr>
              <a:t>Rate Values</a:t>
            </a:r>
            <a:endParaRPr lang="en-US" sz="1400" dirty="0">
              <a:solidFill>
                <a:srgbClr val="FFFFFF"/>
              </a:solidFill>
              <a:latin typeface="Akkurat"/>
            </a:endParaRPr>
          </a:p>
        </p:txBody>
      </p:sp>
      <p:sp>
        <p:nvSpPr>
          <p:cNvPr id="10" name="TextBox 17">
            <a:extLst>
              <a:ext uri="{FF2B5EF4-FFF2-40B4-BE49-F238E27FC236}">
                <a16:creationId xmlns:a16="http://schemas.microsoft.com/office/drawing/2014/main" xmlns="" id="{827A12CF-B677-4670-9295-2593BFC7657F}"/>
              </a:ext>
            </a:extLst>
          </p:cNvPr>
          <p:cNvSpPr txBox="1"/>
          <p:nvPr/>
        </p:nvSpPr>
        <p:spPr>
          <a:xfrm>
            <a:off x="390277" y="2482989"/>
            <a:ext cx="2092561" cy="584775"/>
          </a:xfrm>
          <a:prstGeom prst="rect">
            <a:avLst/>
          </a:prstGeom>
          <a:noFill/>
        </p:spPr>
        <p:txBody>
          <a:bodyPr wrap="none" rtlCol="0">
            <a:spAutoFit/>
          </a:bodyPr>
          <a:lstStyle/>
          <a:p>
            <a:pPr marL="214313" indent="-214313" defTabSz="685800">
              <a:buFont typeface="Arial" panose="020B0604020202020204" pitchFamily="34" charset="0"/>
              <a:buChar char="•"/>
              <a:defRPr/>
            </a:pPr>
            <a:r>
              <a:rPr lang="en-US" sz="1600" dirty="0">
                <a:solidFill>
                  <a:srgbClr val="FFFFFF"/>
                </a:solidFill>
              </a:rPr>
              <a:t>Residential water</a:t>
            </a:r>
          </a:p>
          <a:p>
            <a:pPr marL="214313" indent="-214313" defTabSz="685800">
              <a:buFont typeface="Arial" panose="020B0604020202020204" pitchFamily="34" charset="0"/>
              <a:buChar char="•"/>
              <a:defRPr/>
            </a:pPr>
            <a:r>
              <a:rPr lang="en-US" sz="1600" dirty="0">
                <a:solidFill>
                  <a:srgbClr val="FFFFFF"/>
                </a:solidFill>
              </a:rPr>
              <a:t>Commercial water</a:t>
            </a:r>
          </a:p>
        </p:txBody>
      </p:sp>
      <p:graphicFrame>
        <p:nvGraphicFramePr>
          <p:cNvPr id="11" name="Table 18">
            <a:extLst>
              <a:ext uri="{FF2B5EF4-FFF2-40B4-BE49-F238E27FC236}">
                <a16:creationId xmlns:a16="http://schemas.microsoft.com/office/drawing/2014/main" xmlns="" id="{C3BF2CAD-BA62-43BD-8E0A-1101912C2BF0}"/>
              </a:ext>
            </a:extLst>
          </p:cNvPr>
          <p:cNvGraphicFramePr>
            <a:graphicFrameLocks noGrp="1"/>
          </p:cNvGraphicFramePr>
          <p:nvPr>
            <p:extLst>
              <p:ext uri="{D42A27DB-BD31-4B8C-83A1-F6EECF244321}">
                <p14:modId xmlns:p14="http://schemas.microsoft.com/office/powerpoint/2010/main" val="632018088"/>
              </p:ext>
            </p:extLst>
          </p:nvPr>
        </p:nvGraphicFramePr>
        <p:xfrm>
          <a:off x="6195122" y="2253705"/>
          <a:ext cx="2697357" cy="1360170"/>
        </p:xfrm>
        <a:graphic>
          <a:graphicData uri="http://schemas.openxmlformats.org/drawingml/2006/table">
            <a:tbl>
              <a:tblPr firstRow="1" bandRow="1">
                <a:tableStyleId>{2D5ABB26-0587-4C30-8999-92F81FD0307C}</a:tableStyleId>
              </a:tblPr>
              <a:tblGrid>
                <a:gridCol w="899119">
                  <a:extLst>
                    <a:ext uri="{9D8B030D-6E8A-4147-A177-3AD203B41FA5}">
                      <a16:colId xmlns:a16="http://schemas.microsoft.com/office/drawing/2014/main" xmlns="" val="3924574812"/>
                    </a:ext>
                  </a:extLst>
                </a:gridCol>
                <a:gridCol w="899119">
                  <a:extLst>
                    <a:ext uri="{9D8B030D-6E8A-4147-A177-3AD203B41FA5}">
                      <a16:colId xmlns:a16="http://schemas.microsoft.com/office/drawing/2014/main" xmlns="" val="2689119241"/>
                    </a:ext>
                  </a:extLst>
                </a:gridCol>
                <a:gridCol w="899119">
                  <a:extLst>
                    <a:ext uri="{9D8B030D-6E8A-4147-A177-3AD203B41FA5}">
                      <a16:colId xmlns:a16="http://schemas.microsoft.com/office/drawing/2014/main" xmlns="" val="1968456635"/>
                    </a:ext>
                  </a:extLst>
                </a:gridCol>
              </a:tblGrid>
              <a:tr h="194310">
                <a:tc>
                  <a:txBody>
                    <a:bodyPr/>
                    <a:lstStyle/>
                    <a:p>
                      <a:r>
                        <a:rPr lang="en-US" sz="1050" dirty="0">
                          <a:solidFill>
                            <a:schemeClr val="bg1"/>
                          </a:solidFill>
                        </a:rPr>
                        <a:t>RATE</a:t>
                      </a:r>
                    </a:p>
                  </a:txBody>
                  <a:tcPr marL="68580" marR="68580" marT="34290" marB="34290" anchor="ctr"/>
                </a:tc>
                <a:tc>
                  <a:txBody>
                    <a:bodyPr/>
                    <a:lstStyle/>
                    <a:p>
                      <a:r>
                        <a:rPr lang="en-US" sz="1050" dirty="0">
                          <a:solidFill>
                            <a:schemeClr val="bg1"/>
                          </a:solidFill>
                        </a:rPr>
                        <a:t>LIMITS</a:t>
                      </a:r>
                    </a:p>
                  </a:txBody>
                  <a:tcPr marL="68580" marR="68580" marT="34290" marB="34290" anchor="ctr"/>
                </a:tc>
                <a:tc>
                  <a:txBody>
                    <a:bodyPr/>
                    <a:lstStyle/>
                    <a:p>
                      <a:r>
                        <a:rPr lang="en-US" sz="1050" dirty="0">
                          <a:solidFill>
                            <a:schemeClr val="bg1"/>
                          </a:solidFill>
                        </a:rPr>
                        <a:t>VALUE</a:t>
                      </a:r>
                    </a:p>
                  </a:txBody>
                  <a:tcPr marL="68580" marR="68580" marT="34290" marB="34290" anchor="ctr"/>
                </a:tc>
                <a:extLst>
                  <a:ext uri="{0D108BD9-81ED-4DB2-BD59-A6C34878D82A}">
                    <a16:rowId xmlns:a16="http://schemas.microsoft.com/office/drawing/2014/main" xmlns="" val="244838246"/>
                  </a:ext>
                </a:extLst>
              </a:tr>
              <a:tr h="445770">
                <a:tc>
                  <a:txBody>
                    <a:bodyPr/>
                    <a:lstStyle/>
                    <a:p>
                      <a:r>
                        <a:rPr lang="en-US" sz="1050" dirty="0">
                          <a:solidFill>
                            <a:schemeClr val="bg1"/>
                          </a:solidFill>
                        </a:rPr>
                        <a:t>Base charge</a:t>
                      </a:r>
                    </a:p>
                  </a:txBody>
                  <a:tcPr marL="68580" marR="68580" marT="34290" marB="34290" anchor="ctr"/>
                </a:tc>
                <a:tc>
                  <a:txBody>
                    <a:bodyPr/>
                    <a:lstStyle/>
                    <a:p>
                      <a:pPr algn="ctr"/>
                      <a:r>
                        <a:rPr lang="en-US" sz="1050" dirty="0">
                          <a:solidFill>
                            <a:schemeClr val="bg1"/>
                          </a:solidFill>
                        </a:rPr>
                        <a:t>-</a:t>
                      </a:r>
                    </a:p>
                  </a:txBody>
                  <a:tcPr marL="68580" marR="68580" marT="34290" marB="34290" anchor="ctr"/>
                </a:tc>
                <a:tc>
                  <a:txBody>
                    <a:bodyPr/>
                    <a:lstStyle/>
                    <a:p>
                      <a:r>
                        <a:rPr lang="en-US" sz="1050" dirty="0">
                          <a:solidFill>
                            <a:schemeClr val="bg1"/>
                          </a:solidFill>
                        </a:rPr>
                        <a:t>$16.34</a:t>
                      </a:r>
                    </a:p>
                  </a:txBody>
                  <a:tcPr marL="68580" marR="68580" marT="34290" marB="34290" anchor="ctr"/>
                </a:tc>
                <a:extLst>
                  <a:ext uri="{0D108BD9-81ED-4DB2-BD59-A6C34878D82A}">
                    <a16:rowId xmlns:a16="http://schemas.microsoft.com/office/drawing/2014/main" xmlns="" val="145859395"/>
                  </a:ext>
                </a:extLst>
              </a:tr>
              <a:tr h="194310">
                <a:tc>
                  <a:txBody>
                    <a:bodyPr/>
                    <a:lstStyle/>
                    <a:p>
                      <a:r>
                        <a:rPr lang="en-US" sz="1050" dirty="0">
                          <a:solidFill>
                            <a:schemeClr val="bg1"/>
                          </a:solidFill>
                        </a:rPr>
                        <a:t>Tier 1</a:t>
                      </a:r>
                    </a:p>
                  </a:txBody>
                  <a:tcPr marL="68580" marR="68580" marT="34290" marB="34290" anchor="ctr"/>
                </a:tc>
                <a:tc>
                  <a:txBody>
                    <a:bodyPr/>
                    <a:lstStyle/>
                    <a:p>
                      <a:pPr algn="ctr"/>
                      <a:r>
                        <a:rPr lang="en-US" sz="1050" dirty="0">
                          <a:solidFill>
                            <a:schemeClr val="bg1"/>
                          </a:solidFill>
                        </a:rPr>
                        <a:t>0-50</a:t>
                      </a:r>
                    </a:p>
                  </a:txBody>
                  <a:tcPr marL="68580" marR="68580" marT="34290" marB="34290" anchor="ctr"/>
                </a:tc>
                <a:tc>
                  <a:txBody>
                    <a:bodyPr/>
                    <a:lstStyle/>
                    <a:p>
                      <a:r>
                        <a:rPr lang="en-US" sz="1050" dirty="0">
                          <a:solidFill>
                            <a:schemeClr val="bg1"/>
                          </a:solidFill>
                        </a:rPr>
                        <a:t>$2.63</a:t>
                      </a:r>
                    </a:p>
                  </a:txBody>
                  <a:tcPr marL="68580" marR="68580" marT="34290" marB="34290" anchor="ctr"/>
                </a:tc>
                <a:extLst>
                  <a:ext uri="{0D108BD9-81ED-4DB2-BD59-A6C34878D82A}">
                    <a16:rowId xmlns:a16="http://schemas.microsoft.com/office/drawing/2014/main" xmlns="" val="1474644503"/>
                  </a:ext>
                </a:extLst>
              </a:tr>
              <a:tr h="194310">
                <a:tc>
                  <a:txBody>
                    <a:bodyPr/>
                    <a:lstStyle/>
                    <a:p>
                      <a:r>
                        <a:rPr lang="en-US" sz="1050" dirty="0">
                          <a:solidFill>
                            <a:schemeClr val="bg1"/>
                          </a:solidFill>
                        </a:rPr>
                        <a:t>Tier 2</a:t>
                      </a:r>
                    </a:p>
                  </a:txBody>
                  <a:tcPr marL="68580" marR="68580" marT="34290" marB="34290" anchor="ctr"/>
                </a:tc>
                <a:tc>
                  <a:txBody>
                    <a:bodyPr/>
                    <a:lstStyle/>
                    <a:p>
                      <a:pPr algn="ctr"/>
                      <a:r>
                        <a:rPr lang="en-US" sz="1050" dirty="0">
                          <a:solidFill>
                            <a:schemeClr val="bg1"/>
                          </a:solidFill>
                        </a:rPr>
                        <a:t>51-100</a:t>
                      </a:r>
                    </a:p>
                  </a:txBody>
                  <a:tcPr marL="68580" marR="68580" marT="34290" marB="34290" anchor="ctr"/>
                </a:tc>
                <a:tc>
                  <a:txBody>
                    <a:bodyPr/>
                    <a:lstStyle/>
                    <a:p>
                      <a:r>
                        <a:rPr lang="en-US" sz="1050" dirty="0">
                          <a:solidFill>
                            <a:schemeClr val="bg1"/>
                          </a:solidFill>
                        </a:rPr>
                        <a:t>$3.00</a:t>
                      </a:r>
                    </a:p>
                  </a:txBody>
                  <a:tcPr marL="68580" marR="68580" marT="34290" marB="34290" anchor="ctr"/>
                </a:tc>
                <a:extLst>
                  <a:ext uri="{0D108BD9-81ED-4DB2-BD59-A6C34878D82A}">
                    <a16:rowId xmlns:a16="http://schemas.microsoft.com/office/drawing/2014/main" xmlns="" val="2409809890"/>
                  </a:ext>
                </a:extLst>
              </a:tr>
              <a:tr h="194310">
                <a:tc>
                  <a:txBody>
                    <a:bodyPr/>
                    <a:lstStyle/>
                    <a:p>
                      <a:r>
                        <a:rPr lang="en-US" sz="1050" dirty="0">
                          <a:solidFill>
                            <a:schemeClr val="bg1"/>
                          </a:solidFill>
                        </a:rPr>
                        <a:t>Tier 3</a:t>
                      </a:r>
                    </a:p>
                  </a:txBody>
                  <a:tcPr marL="68580" marR="68580" marT="34290" marB="34290" anchor="ctr"/>
                </a:tc>
                <a:tc>
                  <a:txBody>
                    <a:bodyPr/>
                    <a:lstStyle/>
                    <a:p>
                      <a:pPr algn="ctr"/>
                      <a:r>
                        <a:rPr lang="en-US" sz="1050" dirty="0">
                          <a:solidFill>
                            <a:schemeClr val="bg1"/>
                          </a:solidFill>
                        </a:rPr>
                        <a:t>100-∞</a:t>
                      </a:r>
                    </a:p>
                  </a:txBody>
                  <a:tcPr marL="68580" marR="68580" marT="34290" marB="34290" anchor="ctr"/>
                </a:tc>
                <a:tc>
                  <a:txBody>
                    <a:bodyPr/>
                    <a:lstStyle/>
                    <a:p>
                      <a:r>
                        <a:rPr lang="en-US" sz="1050" dirty="0">
                          <a:solidFill>
                            <a:schemeClr val="bg1"/>
                          </a:solidFill>
                        </a:rPr>
                        <a:t>$3.23</a:t>
                      </a:r>
                    </a:p>
                  </a:txBody>
                  <a:tcPr marL="68580" marR="68580" marT="34290" marB="34290" anchor="ctr"/>
                </a:tc>
                <a:extLst>
                  <a:ext uri="{0D108BD9-81ED-4DB2-BD59-A6C34878D82A}">
                    <a16:rowId xmlns:a16="http://schemas.microsoft.com/office/drawing/2014/main" xmlns="" val="818954906"/>
                  </a:ext>
                </a:extLst>
              </a:tr>
            </a:tbl>
          </a:graphicData>
        </a:graphic>
      </p:graphicFrame>
      <p:cxnSp>
        <p:nvCxnSpPr>
          <p:cNvPr id="12" name="Straight Arrow Connector 19">
            <a:extLst>
              <a:ext uri="{FF2B5EF4-FFF2-40B4-BE49-F238E27FC236}">
                <a16:creationId xmlns:a16="http://schemas.microsoft.com/office/drawing/2014/main" xmlns="" id="{5A791956-48D7-446A-8B81-F02C93435D4D}"/>
              </a:ext>
            </a:extLst>
          </p:cNvPr>
          <p:cNvCxnSpPr>
            <a:cxnSpLocks/>
            <a:stCxn id="6" idx="1"/>
            <a:endCxn id="4" idx="3"/>
          </p:cNvCxnSpPr>
          <p:nvPr/>
        </p:nvCxnSpPr>
        <p:spPr>
          <a:xfrm flipH="1">
            <a:off x="3124200" y="2689087"/>
            <a:ext cx="2971800" cy="0"/>
          </a:xfrm>
          <a:prstGeom prst="straightConnector1">
            <a:avLst/>
          </a:prstGeom>
          <a:ln w="285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13" name="74 Imagen">
            <a:extLst>
              <a:ext uri="{FF2B5EF4-FFF2-40B4-BE49-F238E27FC236}">
                <a16:creationId xmlns:a16="http://schemas.microsoft.com/office/drawing/2014/main" xmlns="" id="{0B9F1A81-07D3-4453-B2E3-0F20F33A8C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2838" y="2602976"/>
            <a:ext cx="132377" cy="146105"/>
          </a:xfrm>
          <a:prstGeom prst="rect">
            <a:avLst/>
          </a:prstGeom>
        </p:spPr>
      </p:pic>
      <p:pic>
        <p:nvPicPr>
          <p:cNvPr id="14" name="74 Imagen">
            <a:extLst>
              <a:ext uri="{FF2B5EF4-FFF2-40B4-BE49-F238E27FC236}">
                <a16:creationId xmlns:a16="http://schemas.microsoft.com/office/drawing/2014/main" xmlns="" id="{6EFA43D5-E3BF-4EC7-A3F1-672518BA4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2824866"/>
            <a:ext cx="132377" cy="146105"/>
          </a:xfrm>
          <a:prstGeom prst="rect">
            <a:avLst/>
          </a:prstGeom>
        </p:spPr>
      </p:pic>
    </p:spTree>
    <p:extLst>
      <p:ext uri="{BB962C8B-B14F-4D97-AF65-F5344CB8AC3E}">
        <p14:creationId xmlns:p14="http://schemas.microsoft.com/office/powerpoint/2010/main" val="28238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Master </a:t>
            </a:r>
            <a:r>
              <a:rPr lang="es-ES" dirty="0" err="1"/>
              <a:t>account</a:t>
            </a:r>
            <a:r>
              <a:rPr lang="es-ES" dirty="0"/>
              <a:t> </a:t>
            </a:r>
            <a:r>
              <a:rPr lang="es-ES" dirty="0" err="1"/>
              <a:t>structure</a:t>
            </a:r>
            <a:endParaRPr lang="es-ES" dirty="0"/>
          </a:p>
        </p:txBody>
      </p:sp>
      <p:sp>
        <p:nvSpPr>
          <p:cNvPr id="6" name="5 Rectángulo"/>
          <p:cNvSpPr/>
          <p:nvPr/>
        </p:nvSpPr>
        <p:spPr>
          <a:xfrm>
            <a:off x="3491880" y="1707654"/>
            <a:ext cx="2088232" cy="792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Master account</a:t>
            </a:r>
          </a:p>
          <a:p>
            <a:pPr lvl="0" algn="ctr"/>
            <a:r>
              <a:rPr lang="en-US" dirty="0"/>
              <a:t>Cycle 15</a:t>
            </a:r>
          </a:p>
        </p:txBody>
      </p:sp>
      <p:sp>
        <p:nvSpPr>
          <p:cNvPr id="10" name="9 Rectángulo"/>
          <p:cNvSpPr/>
          <p:nvPr/>
        </p:nvSpPr>
        <p:spPr>
          <a:xfrm>
            <a:off x="3491880" y="3219822"/>
            <a:ext cx="2088232" cy="792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Sub account 2 Cycle 10</a:t>
            </a:r>
          </a:p>
        </p:txBody>
      </p:sp>
      <p:sp>
        <p:nvSpPr>
          <p:cNvPr id="11" name="10 Rectángulo"/>
          <p:cNvSpPr/>
          <p:nvPr/>
        </p:nvSpPr>
        <p:spPr>
          <a:xfrm>
            <a:off x="1255048" y="3219822"/>
            <a:ext cx="2088232" cy="792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Sub account 1 Cycle 15</a:t>
            </a:r>
          </a:p>
        </p:txBody>
      </p:sp>
      <p:sp>
        <p:nvSpPr>
          <p:cNvPr id="12" name="11 Rectángulo"/>
          <p:cNvSpPr/>
          <p:nvPr/>
        </p:nvSpPr>
        <p:spPr>
          <a:xfrm>
            <a:off x="5724128" y="3219822"/>
            <a:ext cx="2088232" cy="792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Sub account 3 Cycle 20</a:t>
            </a:r>
          </a:p>
        </p:txBody>
      </p:sp>
      <p:cxnSp>
        <p:nvCxnSpPr>
          <p:cNvPr id="13" name="12 Conector angular"/>
          <p:cNvCxnSpPr>
            <a:stCxn id="6" idx="2"/>
            <a:endCxn id="11" idx="0"/>
          </p:cNvCxnSpPr>
          <p:nvPr/>
        </p:nvCxnSpPr>
        <p:spPr>
          <a:xfrm rot="5400000">
            <a:off x="3057540" y="1741366"/>
            <a:ext cx="720080" cy="2236832"/>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5" name="14 Conector angular"/>
          <p:cNvCxnSpPr>
            <a:stCxn id="12" idx="0"/>
            <a:endCxn id="6" idx="2"/>
          </p:cNvCxnSpPr>
          <p:nvPr/>
        </p:nvCxnSpPr>
        <p:spPr>
          <a:xfrm rot="16200000" flipV="1">
            <a:off x="5292080" y="1743658"/>
            <a:ext cx="720080" cy="2232248"/>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18 Conector recto"/>
          <p:cNvCxnSpPr>
            <a:stCxn id="10" idx="0"/>
            <a:endCxn id="6" idx="2"/>
          </p:cNvCxnSpPr>
          <p:nvPr/>
        </p:nvCxnSpPr>
        <p:spPr>
          <a:xfrm flipV="1">
            <a:off x="4535996" y="2499742"/>
            <a:ext cx="0" cy="72008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07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Master </a:t>
            </a:r>
            <a:r>
              <a:rPr lang="es-ES" dirty="0" err="1"/>
              <a:t>account</a:t>
            </a:r>
            <a:r>
              <a:rPr lang="es-ES" dirty="0"/>
              <a:t> </a:t>
            </a:r>
            <a:r>
              <a:rPr lang="es-ES" dirty="0" err="1"/>
              <a:t>structure</a:t>
            </a:r>
            <a:endParaRPr lang="es-ES" dirty="0"/>
          </a:p>
        </p:txBody>
      </p:sp>
      <p:graphicFrame>
        <p:nvGraphicFramePr>
          <p:cNvPr id="3" name="2 Diagrama"/>
          <p:cNvGraphicFramePr/>
          <p:nvPr>
            <p:extLst>
              <p:ext uri="{D42A27DB-BD31-4B8C-83A1-F6EECF244321}">
                <p14:modId xmlns:p14="http://schemas.microsoft.com/office/powerpoint/2010/main" val="2250455056"/>
              </p:ext>
            </p:extLst>
          </p:nvPr>
        </p:nvGraphicFramePr>
        <p:xfrm>
          <a:off x="2933752" y="1240353"/>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redondeado"/>
          <p:cNvSpPr/>
          <p:nvPr/>
        </p:nvSpPr>
        <p:spPr>
          <a:xfrm>
            <a:off x="6351442" y="1708678"/>
            <a:ext cx="1062507" cy="956257"/>
          </a:xfrm>
          <a:prstGeom prst="roundRect">
            <a:avLst/>
          </a:prstGeom>
          <a:solidFill>
            <a:schemeClr val="accent6"/>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r" defTabSz="685800">
              <a:defRPr/>
            </a:pPr>
            <a:r>
              <a:rPr lang="en-US" sz="900" dirty="0">
                <a:solidFill>
                  <a:schemeClr val="bg1"/>
                </a:solidFill>
              </a:rPr>
              <a:t>Master Acc. $120</a:t>
            </a:r>
          </a:p>
          <a:p>
            <a:pPr algn="r" defTabSz="685800">
              <a:defRPr/>
            </a:pPr>
            <a:r>
              <a:rPr lang="en-US" sz="900" dirty="0">
                <a:solidFill>
                  <a:schemeClr val="bg1"/>
                </a:solidFill>
              </a:rPr>
              <a:t>Sub </a:t>
            </a:r>
            <a:r>
              <a:rPr lang="en-US" sz="900" dirty="0" err="1">
                <a:solidFill>
                  <a:schemeClr val="bg1"/>
                </a:solidFill>
              </a:rPr>
              <a:t>Accs</a:t>
            </a:r>
            <a:r>
              <a:rPr lang="en-US" sz="900" dirty="0">
                <a:solidFill>
                  <a:schemeClr val="bg1"/>
                </a:solidFill>
              </a:rPr>
              <a:t>. $254</a:t>
            </a:r>
          </a:p>
          <a:p>
            <a:pPr algn="r" defTabSz="685800">
              <a:defRPr/>
            </a:pPr>
            <a:r>
              <a:rPr lang="en-US" sz="1200" b="1" dirty="0">
                <a:solidFill>
                  <a:schemeClr val="bg1"/>
                </a:solidFill>
              </a:rPr>
              <a:t>Total: $374</a:t>
            </a:r>
          </a:p>
        </p:txBody>
      </p:sp>
      <p:sp>
        <p:nvSpPr>
          <p:cNvPr id="5" name="4 Rectángulo redondeado"/>
          <p:cNvSpPr/>
          <p:nvPr/>
        </p:nvSpPr>
        <p:spPr>
          <a:xfrm>
            <a:off x="3995936" y="3735488"/>
            <a:ext cx="626520" cy="668093"/>
          </a:xfrm>
          <a:prstGeom prst="roundRect">
            <a:avLst/>
          </a:prstGeom>
          <a:solidFill>
            <a:schemeClr val="accent6"/>
          </a:solidFill>
          <a:effectLst/>
        </p:spPr>
        <p:style>
          <a:lnRef idx="1">
            <a:schemeClr val="accent6"/>
          </a:lnRef>
          <a:fillRef idx="2">
            <a:schemeClr val="accent6"/>
          </a:fillRef>
          <a:effectRef idx="1">
            <a:schemeClr val="accent6"/>
          </a:effectRef>
          <a:fontRef idx="minor">
            <a:schemeClr val="dk1"/>
          </a:fontRef>
        </p:style>
        <p:txBody>
          <a:bodyPr rtlCol="0" anchor="t"/>
          <a:lstStyle/>
          <a:p>
            <a:pPr algn="r" defTabSz="685800">
              <a:defRPr/>
            </a:pPr>
            <a:r>
              <a:rPr lang="es-CO" sz="1200" dirty="0">
                <a:solidFill>
                  <a:schemeClr val="bg1"/>
                </a:solidFill>
              </a:rPr>
              <a:t>$100</a:t>
            </a:r>
          </a:p>
        </p:txBody>
      </p:sp>
      <p:sp>
        <p:nvSpPr>
          <p:cNvPr id="6" name="5 Rectángulo redondeado"/>
          <p:cNvSpPr/>
          <p:nvPr/>
        </p:nvSpPr>
        <p:spPr>
          <a:xfrm>
            <a:off x="5625398" y="3735488"/>
            <a:ext cx="540912" cy="668093"/>
          </a:xfrm>
          <a:prstGeom prst="roundRect">
            <a:avLst/>
          </a:prstGeom>
          <a:solidFill>
            <a:schemeClr val="accent6"/>
          </a:solidFill>
          <a:effectLst/>
        </p:spPr>
        <p:style>
          <a:lnRef idx="1">
            <a:schemeClr val="accent6"/>
          </a:lnRef>
          <a:fillRef idx="2">
            <a:schemeClr val="accent6"/>
          </a:fillRef>
          <a:effectRef idx="1">
            <a:schemeClr val="accent6"/>
          </a:effectRef>
          <a:fontRef idx="minor">
            <a:schemeClr val="dk1"/>
          </a:fontRef>
        </p:style>
        <p:txBody>
          <a:bodyPr rtlCol="0" anchor="t"/>
          <a:lstStyle/>
          <a:p>
            <a:pPr algn="r" defTabSz="685800">
              <a:defRPr/>
            </a:pPr>
            <a:r>
              <a:rPr lang="es-CO" sz="1200" dirty="0">
                <a:solidFill>
                  <a:schemeClr val="bg1"/>
                </a:solidFill>
              </a:rPr>
              <a:t>$80</a:t>
            </a:r>
          </a:p>
        </p:txBody>
      </p:sp>
      <p:sp>
        <p:nvSpPr>
          <p:cNvPr id="7" name="6 Rectángulo redondeado"/>
          <p:cNvSpPr/>
          <p:nvPr/>
        </p:nvSpPr>
        <p:spPr>
          <a:xfrm>
            <a:off x="7225640" y="3735488"/>
            <a:ext cx="540912" cy="668093"/>
          </a:xfrm>
          <a:prstGeom prst="roundRect">
            <a:avLst/>
          </a:prstGeom>
          <a:solidFill>
            <a:schemeClr val="accent6"/>
          </a:solidFill>
          <a:effectLst/>
        </p:spPr>
        <p:style>
          <a:lnRef idx="1">
            <a:schemeClr val="accent6"/>
          </a:lnRef>
          <a:fillRef idx="2">
            <a:schemeClr val="accent6"/>
          </a:fillRef>
          <a:effectRef idx="1">
            <a:schemeClr val="accent6"/>
          </a:effectRef>
          <a:fontRef idx="minor">
            <a:schemeClr val="dk1"/>
          </a:fontRef>
        </p:style>
        <p:txBody>
          <a:bodyPr rtlCol="0" anchor="t"/>
          <a:lstStyle/>
          <a:p>
            <a:pPr algn="r" defTabSz="685800">
              <a:defRPr/>
            </a:pPr>
            <a:r>
              <a:rPr lang="es-CO" sz="1200" dirty="0">
                <a:solidFill>
                  <a:schemeClr val="bg1"/>
                </a:solidFill>
              </a:rPr>
              <a:t>$74</a:t>
            </a:r>
          </a:p>
        </p:txBody>
      </p:sp>
      <p:graphicFrame>
        <p:nvGraphicFramePr>
          <p:cNvPr id="8" name="7 Tabla"/>
          <p:cNvGraphicFramePr>
            <a:graphicFrameLocks noGrp="1"/>
          </p:cNvGraphicFramePr>
          <p:nvPr>
            <p:extLst>
              <p:ext uri="{D42A27DB-BD31-4B8C-83A1-F6EECF244321}">
                <p14:modId xmlns:p14="http://schemas.microsoft.com/office/powerpoint/2010/main" val="3191246261"/>
              </p:ext>
            </p:extLst>
          </p:nvPr>
        </p:nvGraphicFramePr>
        <p:xfrm>
          <a:off x="395536" y="1074285"/>
          <a:ext cx="1831442" cy="1112520"/>
        </p:xfrm>
        <a:graphic>
          <a:graphicData uri="http://schemas.openxmlformats.org/drawingml/2006/table">
            <a:tbl>
              <a:tblPr firstRow="1" bandRow="1">
                <a:tableStyleId>{5C22544A-7EE6-4342-B048-85BDC9FD1C3A}</a:tableStyleId>
              </a:tblPr>
              <a:tblGrid>
                <a:gridCol w="633707">
                  <a:extLst>
                    <a:ext uri="{9D8B030D-6E8A-4147-A177-3AD203B41FA5}">
                      <a16:colId xmlns:a16="http://schemas.microsoft.com/office/drawing/2014/main" xmlns="" val="20000"/>
                    </a:ext>
                  </a:extLst>
                </a:gridCol>
                <a:gridCol w="1197735">
                  <a:extLst>
                    <a:ext uri="{9D8B030D-6E8A-4147-A177-3AD203B41FA5}">
                      <a16:colId xmlns:a16="http://schemas.microsoft.com/office/drawing/2014/main" xmlns="" val="20001"/>
                    </a:ext>
                  </a:extLst>
                </a:gridCol>
              </a:tblGrid>
              <a:tr h="278130">
                <a:tc>
                  <a:txBody>
                    <a:bodyPr/>
                    <a:lstStyle/>
                    <a:p>
                      <a:pPr algn="ctr"/>
                      <a:r>
                        <a:rPr lang="en-US" sz="1200" noProof="0" dirty="0"/>
                        <a:t>Cycle</a:t>
                      </a:r>
                    </a:p>
                  </a:txBody>
                  <a:tcPr marL="68580" marR="68580" marT="34290" marB="34290"/>
                </a:tc>
                <a:tc>
                  <a:txBody>
                    <a:bodyPr/>
                    <a:lstStyle/>
                    <a:p>
                      <a:pPr algn="ctr"/>
                      <a:r>
                        <a:rPr lang="en-US" sz="1200" noProof="0" dirty="0"/>
                        <a:t>Due date</a:t>
                      </a:r>
                    </a:p>
                  </a:txBody>
                  <a:tcPr marL="68580" marR="68580" marT="34290" marB="34290"/>
                </a:tc>
                <a:extLst>
                  <a:ext uri="{0D108BD9-81ED-4DB2-BD59-A6C34878D82A}">
                    <a16:rowId xmlns:a16="http://schemas.microsoft.com/office/drawing/2014/main" xmlns="" val="10000"/>
                  </a:ext>
                </a:extLst>
              </a:tr>
              <a:tr h="278130">
                <a:tc>
                  <a:txBody>
                    <a:bodyPr/>
                    <a:lstStyle/>
                    <a:p>
                      <a:pPr algn="ctr"/>
                      <a:r>
                        <a:rPr lang="en-US" sz="1100" noProof="0" dirty="0"/>
                        <a:t>15</a:t>
                      </a:r>
                    </a:p>
                  </a:txBody>
                  <a:tcPr marL="68580" marR="68580" marT="34290" marB="34290"/>
                </a:tc>
                <a:tc>
                  <a:txBody>
                    <a:bodyPr/>
                    <a:lstStyle/>
                    <a:p>
                      <a:pPr algn="ctr"/>
                      <a:r>
                        <a:rPr lang="en-US" sz="1100" noProof="0" dirty="0"/>
                        <a:t>2/15/2018</a:t>
                      </a:r>
                    </a:p>
                  </a:txBody>
                  <a:tcPr marL="68580" marR="68580" marT="34290" marB="34290"/>
                </a:tc>
                <a:extLst>
                  <a:ext uri="{0D108BD9-81ED-4DB2-BD59-A6C34878D82A}">
                    <a16:rowId xmlns:a16="http://schemas.microsoft.com/office/drawing/2014/main" xmlns="" val="10001"/>
                  </a:ext>
                </a:extLst>
              </a:tr>
              <a:tr h="278130">
                <a:tc>
                  <a:txBody>
                    <a:bodyPr/>
                    <a:lstStyle/>
                    <a:p>
                      <a:pPr algn="ctr"/>
                      <a:r>
                        <a:rPr lang="en-US" sz="1100" noProof="0" dirty="0"/>
                        <a:t>10</a:t>
                      </a:r>
                    </a:p>
                  </a:txBody>
                  <a:tcPr marL="68580" marR="68580" marT="34290" marB="34290"/>
                </a:tc>
                <a:tc>
                  <a:txBody>
                    <a:bodyPr/>
                    <a:lstStyle/>
                    <a:p>
                      <a:pPr algn="ctr"/>
                      <a:r>
                        <a:rPr lang="en-US" sz="1100" noProof="0" dirty="0"/>
                        <a:t>2/10/2018</a:t>
                      </a:r>
                    </a:p>
                  </a:txBody>
                  <a:tcPr marL="68580" marR="68580" marT="34290" marB="34290"/>
                </a:tc>
                <a:extLst>
                  <a:ext uri="{0D108BD9-81ED-4DB2-BD59-A6C34878D82A}">
                    <a16:rowId xmlns:a16="http://schemas.microsoft.com/office/drawing/2014/main" xmlns="" val="10002"/>
                  </a:ext>
                </a:extLst>
              </a:tr>
              <a:tr h="278130">
                <a:tc>
                  <a:txBody>
                    <a:bodyPr/>
                    <a:lstStyle/>
                    <a:p>
                      <a:pPr algn="ctr"/>
                      <a:r>
                        <a:rPr lang="en-US" sz="1100" noProof="0" dirty="0"/>
                        <a:t>20</a:t>
                      </a:r>
                    </a:p>
                  </a:txBody>
                  <a:tcPr marL="68580" marR="68580" marT="34290" marB="34290"/>
                </a:tc>
                <a:tc>
                  <a:txBody>
                    <a:bodyPr/>
                    <a:lstStyle/>
                    <a:p>
                      <a:pPr algn="ctr"/>
                      <a:r>
                        <a:rPr lang="en-US" sz="1100" noProof="0" dirty="0"/>
                        <a:t>2/02/2018</a:t>
                      </a:r>
                    </a:p>
                  </a:txBody>
                  <a:tcPr marL="68580" marR="68580" marT="34290" marB="34290"/>
                </a:tc>
                <a:extLst>
                  <a:ext uri="{0D108BD9-81ED-4DB2-BD59-A6C34878D82A}">
                    <a16:rowId xmlns:a16="http://schemas.microsoft.com/office/drawing/2014/main" xmlns="" val="10003"/>
                  </a:ext>
                </a:extLst>
              </a:tr>
            </a:tbl>
          </a:graphicData>
        </a:graphic>
      </p:graphicFrame>
      <p:cxnSp>
        <p:nvCxnSpPr>
          <p:cNvPr id="9" name="8 Conector angular"/>
          <p:cNvCxnSpPr>
            <a:endCxn id="4" idx="0"/>
          </p:cNvCxnSpPr>
          <p:nvPr/>
        </p:nvCxnSpPr>
        <p:spPr>
          <a:xfrm>
            <a:off x="2226979" y="1447881"/>
            <a:ext cx="4655717" cy="260796"/>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0" name="9 Conector angular"/>
          <p:cNvCxnSpPr>
            <a:endCxn id="6" idx="2"/>
          </p:cNvCxnSpPr>
          <p:nvPr/>
        </p:nvCxnSpPr>
        <p:spPr>
          <a:xfrm>
            <a:off x="2226979" y="1795610"/>
            <a:ext cx="3668876" cy="2607971"/>
          </a:xfrm>
          <a:prstGeom prst="bentConnector4">
            <a:avLst>
              <a:gd name="adj1" fmla="val 7613"/>
              <a:gd name="adj2" fmla="val 106574"/>
            </a:avLst>
          </a:prstGeom>
          <a:ln>
            <a:tailEnd type="arrow"/>
          </a:ln>
        </p:spPr>
        <p:style>
          <a:lnRef idx="1">
            <a:schemeClr val="dk1"/>
          </a:lnRef>
          <a:fillRef idx="0">
            <a:schemeClr val="dk1"/>
          </a:fillRef>
          <a:effectRef idx="0">
            <a:schemeClr val="dk1"/>
          </a:effectRef>
          <a:fontRef idx="minor">
            <a:schemeClr val="tx1"/>
          </a:fontRef>
        </p:style>
      </p:cxnSp>
      <p:cxnSp>
        <p:nvCxnSpPr>
          <p:cNvPr id="11" name="10 Conector angular"/>
          <p:cNvCxnSpPr>
            <a:endCxn id="7" idx="2"/>
          </p:cNvCxnSpPr>
          <p:nvPr/>
        </p:nvCxnSpPr>
        <p:spPr>
          <a:xfrm>
            <a:off x="1859934" y="2186806"/>
            <a:ext cx="5636162" cy="2216776"/>
          </a:xfrm>
          <a:prstGeom prst="bentConnector4">
            <a:avLst>
              <a:gd name="adj1" fmla="val -214"/>
              <a:gd name="adj2" fmla="val 122113"/>
            </a:avLst>
          </a:prstGeom>
          <a:ln>
            <a:tailEnd type="arrow"/>
          </a:ln>
        </p:spPr>
        <p:style>
          <a:lnRef idx="1">
            <a:schemeClr val="dk1"/>
          </a:lnRef>
          <a:fillRef idx="0">
            <a:schemeClr val="dk1"/>
          </a:fillRef>
          <a:effectRef idx="0">
            <a:schemeClr val="dk1"/>
          </a:effectRef>
          <a:fontRef idx="minor">
            <a:schemeClr val="tx1"/>
          </a:fontRef>
        </p:style>
      </p:cxnSp>
      <p:cxnSp>
        <p:nvCxnSpPr>
          <p:cNvPr id="12" name="11 Conector angular"/>
          <p:cNvCxnSpPr>
            <a:cxnSpLocks/>
            <a:endCxn id="5" idx="1"/>
          </p:cNvCxnSpPr>
          <p:nvPr/>
        </p:nvCxnSpPr>
        <p:spPr>
          <a:xfrm rot="16200000" flipH="1">
            <a:off x="2133872" y="2207471"/>
            <a:ext cx="2621654" cy="1102474"/>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3" name="12 Rectángulo"/>
          <p:cNvSpPr/>
          <p:nvPr/>
        </p:nvSpPr>
        <p:spPr>
          <a:xfrm>
            <a:off x="6834394" y="2618650"/>
            <a:ext cx="1626038" cy="16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75" b="1" dirty="0">
                <a:solidFill>
                  <a:prstClr val="white"/>
                </a:solidFill>
              </a:rPr>
              <a:t>Due date: 2/15/18</a:t>
            </a:r>
          </a:p>
        </p:txBody>
      </p:sp>
      <p:sp>
        <p:nvSpPr>
          <p:cNvPr id="14" name="13 Rectángulo"/>
          <p:cNvSpPr/>
          <p:nvPr/>
        </p:nvSpPr>
        <p:spPr>
          <a:xfrm>
            <a:off x="4375342" y="4160320"/>
            <a:ext cx="1060754" cy="314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75" b="1" dirty="0">
                <a:solidFill>
                  <a:prstClr val="white"/>
                </a:solidFill>
              </a:rPr>
              <a:t>Due date: 2/15/18</a:t>
            </a:r>
          </a:p>
        </p:txBody>
      </p:sp>
      <p:sp>
        <p:nvSpPr>
          <p:cNvPr id="15" name="14 Rectángulo"/>
          <p:cNvSpPr/>
          <p:nvPr/>
        </p:nvSpPr>
        <p:spPr>
          <a:xfrm>
            <a:off x="6084168" y="4069535"/>
            <a:ext cx="1094760" cy="322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75" b="1" dirty="0">
                <a:solidFill>
                  <a:prstClr val="white"/>
                </a:solidFill>
              </a:rPr>
              <a:t>Due date: 2/10/18</a:t>
            </a:r>
          </a:p>
        </p:txBody>
      </p:sp>
      <p:sp>
        <p:nvSpPr>
          <p:cNvPr id="16" name="15 Rectángulo"/>
          <p:cNvSpPr/>
          <p:nvPr/>
        </p:nvSpPr>
        <p:spPr>
          <a:xfrm>
            <a:off x="6084168" y="4542027"/>
            <a:ext cx="1094760" cy="282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75" b="1" dirty="0">
                <a:solidFill>
                  <a:prstClr val="white"/>
                </a:solidFill>
              </a:rPr>
              <a:t>Due date: 2/15/18</a:t>
            </a:r>
          </a:p>
        </p:txBody>
      </p:sp>
      <p:cxnSp>
        <p:nvCxnSpPr>
          <p:cNvPr id="17" name="16 Conector recto de flecha"/>
          <p:cNvCxnSpPr>
            <a:stCxn id="15" idx="2"/>
            <a:endCxn id="16" idx="0"/>
          </p:cNvCxnSpPr>
          <p:nvPr/>
        </p:nvCxnSpPr>
        <p:spPr>
          <a:xfrm>
            <a:off x="6631548" y="4391676"/>
            <a:ext cx="0" cy="1503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17 Rectángulo"/>
          <p:cNvSpPr/>
          <p:nvPr/>
        </p:nvSpPr>
        <p:spPr>
          <a:xfrm>
            <a:off x="7563697" y="4069535"/>
            <a:ext cx="1226714" cy="322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75" b="1" dirty="0">
                <a:solidFill>
                  <a:prstClr val="white"/>
                </a:solidFill>
              </a:rPr>
              <a:t>Due date: 2/02/18</a:t>
            </a:r>
          </a:p>
        </p:txBody>
      </p:sp>
      <p:sp>
        <p:nvSpPr>
          <p:cNvPr id="19" name="18 Rectángulo"/>
          <p:cNvSpPr/>
          <p:nvPr/>
        </p:nvSpPr>
        <p:spPr>
          <a:xfrm>
            <a:off x="7563697" y="4542027"/>
            <a:ext cx="1226714" cy="282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75" b="1" dirty="0">
                <a:solidFill>
                  <a:prstClr val="white"/>
                </a:solidFill>
              </a:rPr>
              <a:t>Due date: 2/15/18</a:t>
            </a:r>
          </a:p>
        </p:txBody>
      </p:sp>
      <p:cxnSp>
        <p:nvCxnSpPr>
          <p:cNvPr id="20" name="19 Conector recto de flecha"/>
          <p:cNvCxnSpPr>
            <a:stCxn id="18" idx="2"/>
            <a:endCxn id="19" idx="0"/>
          </p:cNvCxnSpPr>
          <p:nvPr/>
        </p:nvCxnSpPr>
        <p:spPr>
          <a:xfrm>
            <a:off x="8177054" y="4391676"/>
            <a:ext cx="0" cy="1503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653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par>
                                <p:cTn id="12" presetID="1" presetClass="entr" presetSubtype="0" fill="hold" grpId="0" nodeType="withEffect">
                                  <p:stCondLst>
                                    <p:cond delay="50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1" presetClass="entr" presetSubtype="0" fill="hold" grpId="0" nodeType="withEffect">
                                  <p:stCondLst>
                                    <p:cond delay="50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par>
                                <p:cTn id="48" presetID="3" presetClass="entr" presetSubtype="1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linds(horizontal)">
                                      <p:cBhvr>
                                        <p:cTn id="50" dur="500"/>
                                        <p:tgtEl>
                                          <p:spTgt spid="12"/>
                                        </p:tgtEl>
                                      </p:cBhvr>
                                    </p:animEffect>
                                  </p:childTnLst>
                                </p:cTn>
                              </p:par>
                              <p:par>
                                <p:cTn id="51" presetID="1" presetClass="entr" presetSubtype="0" fill="hold" grpId="0" nodeType="withEffect">
                                  <p:stCondLst>
                                    <p:cond delay="50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50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animBg="1"/>
      <p:bldP spid="14" grpId="0" animBg="1"/>
      <p:bldP spid="15" grpId="0" animBg="1"/>
      <p:bldP spid="16" grpId="0" animBg="1"/>
      <p:bldP spid="18"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Sub account 2 – Due date</a:t>
            </a:r>
            <a:endParaRPr lang="es-ES" dirty="0"/>
          </a:p>
        </p:txBody>
      </p:sp>
      <p:cxnSp>
        <p:nvCxnSpPr>
          <p:cNvPr id="3" name="Straight Connector 9"/>
          <p:cNvCxnSpPr/>
          <p:nvPr/>
        </p:nvCxnSpPr>
        <p:spPr>
          <a:xfrm>
            <a:off x="3520815" y="3814280"/>
            <a:ext cx="0" cy="270000"/>
          </a:xfrm>
          <a:prstGeom prst="line">
            <a:avLst/>
          </a:prstGeom>
          <a:ln>
            <a:solidFill>
              <a:srgbClr val="FFC000"/>
            </a:solidFill>
          </a:ln>
          <a:effectLst/>
        </p:spPr>
        <p:style>
          <a:lnRef idx="3">
            <a:schemeClr val="accent1"/>
          </a:lnRef>
          <a:fillRef idx="0">
            <a:schemeClr val="accent1"/>
          </a:fillRef>
          <a:effectRef idx="2">
            <a:schemeClr val="accent1"/>
          </a:effectRef>
          <a:fontRef idx="minor">
            <a:schemeClr val="tx1"/>
          </a:fontRef>
        </p:style>
      </p:cxnSp>
      <p:cxnSp>
        <p:nvCxnSpPr>
          <p:cNvPr id="4" name="Straight Connector 9"/>
          <p:cNvCxnSpPr/>
          <p:nvPr/>
        </p:nvCxnSpPr>
        <p:spPr>
          <a:xfrm>
            <a:off x="4600935" y="3814280"/>
            <a:ext cx="0" cy="270000"/>
          </a:xfrm>
          <a:prstGeom prst="line">
            <a:avLst/>
          </a:prstGeom>
          <a:ln>
            <a:solidFill>
              <a:srgbClr val="FFC000"/>
            </a:solidFill>
          </a:ln>
          <a:effectLst/>
        </p:spPr>
        <p:style>
          <a:lnRef idx="3">
            <a:schemeClr val="accent1"/>
          </a:lnRef>
          <a:fillRef idx="0">
            <a:schemeClr val="accent1"/>
          </a:fillRef>
          <a:effectRef idx="2">
            <a:schemeClr val="accent1"/>
          </a:effectRef>
          <a:fontRef idx="minor">
            <a:schemeClr val="tx1"/>
          </a:fontRef>
        </p:style>
      </p:cxnSp>
      <p:cxnSp>
        <p:nvCxnSpPr>
          <p:cNvPr id="5" name="Straight Connector 9"/>
          <p:cNvCxnSpPr/>
          <p:nvPr/>
        </p:nvCxnSpPr>
        <p:spPr>
          <a:xfrm>
            <a:off x="5681055" y="3814280"/>
            <a:ext cx="0" cy="270000"/>
          </a:xfrm>
          <a:prstGeom prst="line">
            <a:avLst/>
          </a:prstGeom>
          <a:ln>
            <a:solidFill>
              <a:srgbClr val="FFC000"/>
            </a:solidFill>
          </a:ln>
          <a:effectLst/>
        </p:spPr>
        <p:style>
          <a:lnRef idx="3">
            <a:schemeClr val="accent1"/>
          </a:lnRef>
          <a:fillRef idx="0">
            <a:schemeClr val="accent1"/>
          </a:fillRef>
          <a:effectRef idx="2">
            <a:schemeClr val="accent1"/>
          </a:effectRef>
          <a:fontRef idx="minor">
            <a:schemeClr val="tx1"/>
          </a:fontRef>
        </p:style>
      </p:cxnSp>
      <p:sp>
        <p:nvSpPr>
          <p:cNvPr id="6" name="5 CuadroTexto"/>
          <p:cNvSpPr txBox="1"/>
          <p:nvPr/>
        </p:nvSpPr>
        <p:spPr>
          <a:xfrm>
            <a:off x="1043120" y="1712209"/>
            <a:ext cx="1360160" cy="507831"/>
          </a:xfrm>
          <a:prstGeom prst="rect">
            <a:avLst/>
          </a:prstGeom>
          <a:noFill/>
        </p:spPr>
        <p:txBody>
          <a:bodyPr wrap="square" rtlCol="0">
            <a:spAutoFit/>
          </a:bodyPr>
          <a:lstStyle/>
          <a:p>
            <a:pPr algn="ctr" defTabSz="685800">
              <a:defRPr/>
            </a:pPr>
            <a:r>
              <a:rPr lang="es-CO" sz="1350" dirty="0">
                <a:solidFill>
                  <a:schemeClr val="bg1">
                    <a:lumMod val="50000"/>
                  </a:schemeClr>
                </a:solidFill>
              </a:rPr>
              <a:t>Master </a:t>
            </a:r>
            <a:r>
              <a:rPr lang="es-CO" sz="1350" dirty="0" err="1">
                <a:solidFill>
                  <a:schemeClr val="bg1">
                    <a:lumMod val="50000"/>
                  </a:schemeClr>
                </a:solidFill>
              </a:rPr>
              <a:t>Account</a:t>
            </a:r>
            <a:endParaRPr lang="es-CO" sz="1350" dirty="0">
              <a:solidFill>
                <a:schemeClr val="bg1">
                  <a:lumMod val="50000"/>
                </a:schemeClr>
              </a:solidFill>
            </a:endParaRPr>
          </a:p>
          <a:p>
            <a:pPr algn="ctr" defTabSz="685800">
              <a:defRPr/>
            </a:pPr>
            <a:r>
              <a:rPr lang="es-CO" sz="1350" dirty="0" err="1">
                <a:solidFill>
                  <a:schemeClr val="bg1">
                    <a:lumMod val="50000"/>
                  </a:schemeClr>
                </a:solidFill>
              </a:rPr>
              <a:t>Cycle</a:t>
            </a:r>
            <a:r>
              <a:rPr lang="es-CO" sz="1350" dirty="0">
                <a:solidFill>
                  <a:schemeClr val="bg1">
                    <a:lumMod val="50000"/>
                  </a:schemeClr>
                </a:solidFill>
              </a:rPr>
              <a:t> 15</a:t>
            </a:r>
          </a:p>
        </p:txBody>
      </p:sp>
      <p:cxnSp>
        <p:nvCxnSpPr>
          <p:cNvPr id="7" name="6 Conector recto"/>
          <p:cNvCxnSpPr/>
          <p:nvPr/>
        </p:nvCxnSpPr>
        <p:spPr>
          <a:xfrm>
            <a:off x="3790845" y="1674793"/>
            <a:ext cx="2050" cy="2260260"/>
          </a:xfrm>
          <a:prstGeom prst="line">
            <a:avLst/>
          </a:prstGeom>
          <a:ln w="25400">
            <a:solidFill>
              <a:srgbClr val="4A7EBB"/>
            </a:solidFill>
            <a:prstDash val="dashDot"/>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1043121" y="3717127"/>
            <a:ext cx="1289563" cy="507831"/>
          </a:xfrm>
          <a:prstGeom prst="rect">
            <a:avLst/>
          </a:prstGeom>
          <a:noFill/>
        </p:spPr>
        <p:txBody>
          <a:bodyPr wrap="square" rtlCol="0">
            <a:spAutoFit/>
          </a:bodyPr>
          <a:lstStyle/>
          <a:p>
            <a:pPr algn="ctr" defTabSz="685800">
              <a:defRPr/>
            </a:pPr>
            <a:r>
              <a:rPr lang="es-CO" sz="1350" dirty="0">
                <a:solidFill>
                  <a:schemeClr val="bg1">
                    <a:lumMod val="50000"/>
                  </a:schemeClr>
                </a:solidFill>
              </a:rPr>
              <a:t>Sub </a:t>
            </a:r>
            <a:r>
              <a:rPr lang="es-CO" sz="1350" dirty="0" err="1">
                <a:solidFill>
                  <a:schemeClr val="bg1">
                    <a:lumMod val="50000"/>
                  </a:schemeClr>
                </a:solidFill>
              </a:rPr>
              <a:t>Account</a:t>
            </a:r>
            <a:r>
              <a:rPr lang="es-CO" sz="1350" dirty="0">
                <a:solidFill>
                  <a:schemeClr val="bg1">
                    <a:lumMod val="50000"/>
                  </a:schemeClr>
                </a:solidFill>
              </a:rPr>
              <a:t> 2</a:t>
            </a:r>
          </a:p>
          <a:p>
            <a:pPr algn="ctr" defTabSz="685800">
              <a:defRPr/>
            </a:pPr>
            <a:r>
              <a:rPr lang="es-CO" sz="1350" dirty="0" err="1">
                <a:solidFill>
                  <a:schemeClr val="bg1">
                    <a:lumMod val="50000"/>
                  </a:schemeClr>
                </a:solidFill>
              </a:rPr>
              <a:t>Cycle</a:t>
            </a:r>
            <a:r>
              <a:rPr lang="es-CO" sz="1350" dirty="0">
                <a:solidFill>
                  <a:schemeClr val="bg1">
                    <a:lumMod val="50000"/>
                  </a:schemeClr>
                </a:solidFill>
              </a:rPr>
              <a:t> 10</a:t>
            </a:r>
          </a:p>
        </p:txBody>
      </p:sp>
      <p:cxnSp>
        <p:nvCxnSpPr>
          <p:cNvPr id="9" name="8 Conector recto de flecha"/>
          <p:cNvCxnSpPr/>
          <p:nvPr/>
        </p:nvCxnSpPr>
        <p:spPr>
          <a:xfrm>
            <a:off x="2440695" y="1944823"/>
            <a:ext cx="5346594" cy="0"/>
          </a:xfrm>
          <a:prstGeom prst="straightConnector1">
            <a:avLst/>
          </a:prstGeom>
          <a:ln w="38100">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10" name="Oval 61"/>
          <p:cNvSpPr/>
          <p:nvPr/>
        </p:nvSpPr>
        <p:spPr>
          <a:xfrm>
            <a:off x="6977199" y="1877323"/>
            <a:ext cx="135000" cy="135000"/>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defRPr/>
            </a:pPr>
            <a:endParaRPr lang="es-CO" sz="1200">
              <a:solidFill>
                <a:schemeClr val="bg1">
                  <a:lumMod val="50000"/>
                </a:schemeClr>
              </a:solidFill>
              <a:ea typeface="Tahoma" panose="020B0604030504040204" pitchFamily="34" charset="0"/>
              <a:cs typeface="Tahoma" panose="020B0604030504040204" pitchFamily="34" charset="0"/>
            </a:endParaRPr>
          </a:p>
        </p:txBody>
      </p:sp>
      <p:sp>
        <p:nvSpPr>
          <p:cNvPr id="11" name="Oval 61"/>
          <p:cNvSpPr/>
          <p:nvPr/>
        </p:nvSpPr>
        <p:spPr>
          <a:xfrm>
            <a:off x="5891543" y="1876300"/>
            <a:ext cx="135000" cy="135000"/>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defRPr/>
            </a:pPr>
            <a:endParaRPr lang="es-CO" sz="1200">
              <a:solidFill>
                <a:schemeClr val="bg1">
                  <a:lumMod val="50000"/>
                </a:schemeClr>
              </a:solidFill>
              <a:ea typeface="Tahoma" panose="020B0604030504040204" pitchFamily="34" charset="0"/>
              <a:cs typeface="Tahoma" panose="020B0604030504040204" pitchFamily="34" charset="0"/>
            </a:endParaRPr>
          </a:p>
        </p:txBody>
      </p:sp>
      <p:sp>
        <p:nvSpPr>
          <p:cNvPr id="12" name="Oval 61"/>
          <p:cNvSpPr/>
          <p:nvPr/>
        </p:nvSpPr>
        <p:spPr>
          <a:xfrm>
            <a:off x="4805886" y="1877323"/>
            <a:ext cx="135000" cy="135000"/>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defRPr/>
            </a:pPr>
            <a:endParaRPr lang="es-CO" sz="1200">
              <a:solidFill>
                <a:schemeClr val="bg1">
                  <a:lumMod val="50000"/>
                </a:schemeClr>
              </a:solidFill>
              <a:ea typeface="Tahoma" panose="020B0604030504040204" pitchFamily="34" charset="0"/>
              <a:cs typeface="Tahoma" panose="020B0604030504040204" pitchFamily="34" charset="0"/>
            </a:endParaRPr>
          </a:p>
        </p:txBody>
      </p:sp>
      <p:sp>
        <p:nvSpPr>
          <p:cNvPr id="13" name="Oval 61"/>
          <p:cNvSpPr/>
          <p:nvPr/>
        </p:nvSpPr>
        <p:spPr>
          <a:xfrm>
            <a:off x="3720230" y="1877323"/>
            <a:ext cx="135000" cy="135000"/>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defRPr/>
            </a:pPr>
            <a:endParaRPr lang="es-CO" sz="1200">
              <a:solidFill>
                <a:schemeClr val="bg1">
                  <a:lumMod val="50000"/>
                </a:schemeClr>
              </a:solidFill>
              <a:ea typeface="Tahoma" panose="020B0604030504040204" pitchFamily="34" charset="0"/>
              <a:cs typeface="Tahoma" panose="020B0604030504040204" pitchFamily="34" charset="0"/>
            </a:endParaRPr>
          </a:p>
        </p:txBody>
      </p:sp>
      <p:sp>
        <p:nvSpPr>
          <p:cNvPr id="14" name="13 CuadroTexto"/>
          <p:cNvSpPr txBox="1"/>
          <p:nvPr/>
        </p:nvSpPr>
        <p:spPr>
          <a:xfrm>
            <a:off x="3304791" y="2099872"/>
            <a:ext cx="945120" cy="300082"/>
          </a:xfrm>
          <a:prstGeom prst="rect">
            <a:avLst/>
          </a:prstGeom>
          <a:noFill/>
        </p:spPr>
        <p:txBody>
          <a:bodyPr wrap="square" rtlCol="0">
            <a:spAutoFit/>
          </a:bodyPr>
          <a:lstStyle/>
          <a:p>
            <a:pPr algn="ctr" defTabSz="685800">
              <a:defRPr/>
            </a:pPr>
            <a:r>
              <a:rPr lang="es-CO" sz="1350" dirty="0">
                <a:solidFill>
                  <a:schemeClr val="bg1">
                    <a:lumMod val="50000"/>
                  </a:schemeClr>
                </a:solidFill>
              </a:rPr>
              <a:t>15 - </a:t>
            </a:r>
            <a:r>
              <a:rPr lang="es-CO" sz="1350" dirty="0" err="1">
                <a:solidFill>
                  <a:schemeClr val="bg1">
                    <a:lumMod val="50000"/>
                  </a:schemeClr>
                </a:solidFill>
              </a:rPr>
              <a:t>Jan</a:t>
            </a:r>
            <a:endParaRPr lang="es-CO" sz="1350" dirty="0">
              <a:solidFill>
                <a:schemeClr val="bg1">
                  <a:lumMod val="50000"/>
                </a:schemeClr>
              </a:solidFill>
            </a:endParaRPr>
          </a:p>
        </p:txBody>
      </p:sp>
      <p:sp>
        <p:nvSpPr>
          <p:cNvPr id="15" name="14 CuadroTexto"/>
          <p:cNvSpPr txBox="1"/>
          <p:nvPr/>
        </p:nvSpPr>
        <p:spPr>
          <a:xfrm>
            <a:off x="4393907" y="2099872"/>
            <a:ext cx="945120" cy="300082"/>
          </a:xfrm>
          <a:prstGeom prst="rect">
            <a:avLst/>
          </a:prstGeom>
          <a:noFill/>
        </p:spPr>
        <p:txBody>
          <a:bodyPr wrap="square" rtlCol="0">
            <a:spAutoFit/>
          </a:bodyPr>
          <a:lstStyle/>
          <a:p>
            <a:pPr algn="ctr" defTabSz="685800">
              <a:defRPr/>
            </a:pPr>
            <a:r>
              <a:rPr lang="es-CO" sz="1350" dirty="0">
                <a:solidFill>
                  <a:schemeClr val="bg1">
                    <a:lumMod val="50000"/>
                  </a:schemeClr>
                </a:solidFill>
              </a:rPr>
              <a:t>15 - Feb</a:t>
            </a:r>
          </a:p>
        </p:txBody>
      </p:sp>
      <p:sp>
        <p:nvSpPr>
          <p:cNvPr id="16" name="15 CuadroTexto"/>
          <p:cNvSpPr txBox="1"/>
          <p:nvPr/>
        </p:nvSpPr>
        <p:spPr>
          <a:xfrm>
            <a:off x="5483024" y="2099872"/>
            <a:ext cx="945120" cy="300082"/>
          </a:xfrm>
          <a:prstGeom prst="rect">
            <a:avLst/>
          </a:prstGeom>
          <a:noFill/>
        </p:spPr>
        <p:txBody>
          <a:bodyPr wrap="square" rtlCol="0">
            <a:spAutoFit/>
          </a:bodyPr>
          <a:lstStyle/>
          <a:p>
            <a:pPr algn="ctr" defTabSz="685800">
              <a:defRPr/>
            </a:pPr>
            <a:r>
              <a:rPr lang="es-CO" sz="1350" dirty="0">
                <a:solidFill>
                  <a:schemeClr val="bg1">
                    <a:lumMod val="50000"/>
                  </a:schemeClr>
                </a:solidFill>
              </a:rPr>
              <a:t>15 - Mar</a:t>
            </a:r>
          </a:p>
        </p:txBody>
      </p:sp>
      <p:sp>
        <p:nvSpPr>
          <p:cNvPr id="17" name="16 CuadroTexto"/>
          <p:cNvSpPr txBox="1"/>
          <p:nvPr/>
        </p:nvSpPr>
        <p:spPr>
          <a:xfrm>
            <a:off x="6572139" y="2099872"/>
            <a:ext cx="945120" cy="300082"/>
          </a:xfrm>
          <a:prstGeom prst="rect">
            <a:avLst/>
          </a:prstGeom>
          <a:noFill/>
        </p:spPr>
        <p:txBody>
          <a:bodyPr wrap="square" rtlCol="0">
            <a:spAutoFit/>
          </a:bodyPr>
          <a:lstStyle/>
          <a:p>
            <a:pPr algn="ctr" defTabSz="685800">
              <a:defRPr/>
            </a:pPr>
            <a:r>
              <a:rPr lang="es-CO" sz="1350" dirty="0">
                <a:solidFill>
                  <a:schemeClr val="bg1">
                    <a:lumMod val="50000"/>
                  </a:schemeClr>
                </a:solidFill>
              </a:rPr>
              <a:t>15 - </a:t>
            </a:r>
            <a:r>
              <a:rPr lang="es-CO" sz="1350" dirty="0" err="1">
                <a:solidFill>
                  <a:schemeClr val="bg1">
                    <a:lumMod val="50000"/>
                  </a:schemeClr>
                </a:solidFill>
              </a:rPr>
              <a:t>Apr</a:t>
            </a:r>
            <a:endParaRPr lang="es-CO" sz="1350" dirty="0">
              <a:solidFill>
                <a:schemeClr val="bg1">
                  <a:lumMod val="50000"/>
                </a:schemeClr>
              </a:solidFill>
            </a:endParaRPr>
          </a:p>
        </p:txBody>
      </p:sp>
      <p:cxnSp>
        <p:nvCxnSpPr>
          <p:cNvPr id="18" name="17 Conector recto de flecha"/>
          <p:cNvCxnSpPr/>
          <p:nvPr/>
        </p:nvCxnSpPr>
        <p:spPr>
          <a:xfrm flipV="1">
            <a:off x="2440695" y="3943045"/>
            <a:ext cx="5346594" cy="6236"/>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Oval 61"/>
          <p:cNvSpPr/>
          <p:nvPr/>
        </p:nvSpPr>
        <p:spPr>
          <a:xfrm>
            <a:off x="5614608" y="3867553"/>
            <a:ext cx="135000" cy="135000"/>
          </a:xfrm>
          <a:prstGeom prst="ellipse">
            <a:avLst/>
          </a:prstGeom>
          <a:solidFill>
            <a:srgbClr val="FFC000"/>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defRPr/>
            </a:pPr>
            <a:endParaRPr lang="es-CO" sz="1200">
              <a:solidFill>
                <a:schemeClr val="bg1">
                  <a:lumMod val="50000"/>
                </a:schemeClr>
              </a:solidFill>
              <a:ea typeface="Tahoma" panose="020B0604030504040204" pitchFamily="34" charset="0"/>
              <a:cs typeface="Tahoma" panose="020B0604030504040204" pitchFamily="34" charset="0"/>
            </a:endParaRPr>
          </a:p>
        </p:txBody>
      </p:sp>
      <p:sp>
        <p:nvSpPr>
          <p:cNvPr id="20" name="Oval 61"/>
          <p:cNvSpPr/>
          <p:nvPr/>
        </p:nvSpPr>
        <p:spPr>
          <a:xfrm>
            <a:off x="4532404" y="3868576"/>
            <a:ext cx="135000" cy="135000"/>
          </a:xfrm>
          <a:prstGeom prst="ellipse">
            <a:avLst/>
          </a:prstGeom>
          <a:solidFill>
            <a:srgbClr val="FFC000"/>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defRPr/>
            </a:pPr>
            <a:endParaRPr lang="es-CO" sz="1200">
              <a:solidFill>
                <a:schemeClr val="bg1">
                  <a:lumMod val="50000"/>
                </a:schemeClr>
              </a:solidFill>
              <a:ea typeface="Tahoma" panose="020B0604030504040204" pitchFamily="34" charset="0"/>
              <a:cs typeface="Tahoma" panose="020B0604030504040204" pitchFamily="34" charset="0"/>
            </a:endParaRPr>
          </a:p>
        </p:txBody>
      </p:sp>
      <p:sp>
        <p:nvSpPr>
          <p:cNvPr id="21" name="20 CuadroTexto"/>
          <p:cNvSpPr txBox="1"/>
          <p:nvPr/>
        </p:nvSpPr>
        <p:spPr>
          <a:xfrm>
            <a:off x="3034761" y="4091125"/>
            <a:ext cx="945120" cy="300082"/>
          </a:xfrm>
          <a:prstGeom prst="rect">
            <a:avLst/>
          </a:prstGeom>
          <a:noFill/>
          <a:effectLst/>
        </p:spPr>
        <p:txBody>
          <a:bodyPr wrap="square" rtlCol="0">
            <a:spAutoFit/>
          </a:bodyPr>
          <a:lstStyle/>
          <a:p>
            <a:pPr algn="ctr" defTabSz="685800">
              <a:defRPr/>
            </a:pPr>
            <a:r>
              <a:rPr lang="es-CO" sz="1350" dirty="0">
                <a:solidFill>
                  <a:schemeClr val="bg1">
                    <a:lumMod val="50000"/>
                  </a:schemeClr>
                </a:solidFill>
              </a:rPr>
              <a:t>10 - </a:t>
            </a:r>
            <a:r>
              <a:rPr lang="es-CO" sz="1350" dirty="0" err="1">
                <a:solidFill>
                  <a:schemeClr val="bg1">
                    <a:lumMod val="50000"/>
                  </a:schemeClr>
                </a:solidFill>
              </a:rPr>
              <a:t>Jan</a:t>
            </a:r>
            <a:endParaRPr lang="es-CO" sz="1350" dirty="0">
              <a:solidFill>
                <a:schemeClr val="bg1">
                  <a:lumMod val="50000"/>
                </a:schemeClr>
              </a:solidFill>
            </a:endParaRPr>
          </a:p>
        </p:txBody>
      </p:sp>
      <p:sp>
        <p:nvSpPr>
          <p:cNvPr id="22" name="21 CuadroTexto"/>
          <p:cNvSpPr txBox="1"/>
          <p:nvPr/>
        </p:nvSpPr>
        <p:spPr>
          <a:xfrm>
            <a:off x="4120110" y="4091125"/>
            <a:ext cx="945120" cy="300082"/>
          </a:xfrm>
          <a:prstGeom prst="rect">
            <a:avLst/>
          </a:prstGeom>
          <a:noFill/>
          <a:effectLst/>
        </p:spPr>
        <p:txBody>
          <a:bodyPr wrap="square" rtlCol="0">
            <a:spAutoFit/>
          </a:bodyPr>
          <a:lstStyle/>
          <a:p>
            <a:pPr algn="ctr" defTabSz="685800">
              <a:defRPr/>
            </a:pPr>
            <a:r>
              <a:rPr lang="es-CO" sz="1350" dirty="0">
                <a:solidFill>
                  <a:schemeClr val="bg1">
                    <a:lumMod val="50000"/>
                  </a:schemeClr>
                </a:solidFill>
              </a:rPr>
              <a:t>10- Feb</a:t>
            </a:r>
          </a:p>
        </p:txBody>
      </p:sp>
      <p:sp>
        <p:nvSpPr>
          <p:cNvPr id="23" name="22 CuadroTexto"/>
          <p:cNvSpPr txBox="1"/>
          <p:nvPr/>
        </p:nvSpPr>
        <p:spPr>
          <a:xfrm>
            <a:off x="5205459" y="4091125"/>
            <a:ext cx="945120" cy="300082"/>
          </a:xfrm>
          <a:prstGeom prst="rect">
            <a:avLst/>
          </a:prstGeom>
          <a:noFill/>
          <a:effectLst/>
        </p:spPr>
        <p:txBody>
          <a:bodyPr wrap="square" rtlCol="0">
            <a:spAutoFit/>
          </a:bodyPr>
          <a:lstStyle/>
          <a:p>
            <a:pPr algn="ctr" defTabSz="685800">
              <a:defRPr/>
            </a:pPr>
            <a:r>
              <a:rPr lang="es-CO" sz="1350" dirty="0">
                <a:solidFill>
                  <a:schemeClr val="bg1">
                    <a:lumMod val="50000"/>
                  </a:schemeClr>
                </a:solidFill>
              </a:rPr>
              <a:t>10 - Mar</a:t>
            </a:r>
          </a:p>
        </p:txBody>
      </p:sp>
      <p:sp>
        <p:nvSpPr>
          <p:cNvPr id="24" name="Oval 61"/>
          <p:cNvSpPr/>
          <p:nvPr/>
        </p:nvSpPr>
        <p:spPr>
          <a:xfrm>
            <a:off x="3450200" y="3868576"/>
            <a:ext cx="135000" cy="135000"/>
          </a:xfrm>
          <a:prstGeom prst="ellipse">
            <a:avLst/>
          </a:prstGeom>
          <a:solidFill>
            <a:srgbClr val="FFC000"/>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defRPr/>
            </a:pPr>
            <a:endParaRPr lang="es-CO" sz="1200">
              <a:solidFill>
                <a:schemeClr val="bg1">
                  <a:lumMod val="50000"/>
                </a:schemeClr>
              </a:solidFill>
              <a:ea typeface="Tahoma" panose="020B0604030504040204" pitchFamily="34" charset="0"/>
              <a:cs typeface="Tahoma" panose="020B0604030504040204" pitchFamily="34" charset="0"/>
            </a:endParaRPr>
          </a:p>
        </p:txBody>
      </p:sp>
      <p:sp>
        <p:nvSpPr>
          <p:cNvPr id="25" name="24 CuadroTexto"/>
          <p:cNvSpPr txBox="1"/>
          <p:nvPr/>
        </p:nvSpPr>
        <p:spPr>
          <a:xfrm>
            <a:off x="3936246" y="1235776"/>
            <a:ext cx="772724" cy="300082"/>
          </a:xfrm>
          <a:prstGeom prst="rect">
            <a:avLst/>
          </a:prstGeom>
          <a:noFill/>
        </p:spPr>
        <p:txBody>
          <a:bodyPr wrap="square" rtlCol="0">
            <a:spAutoFit/>
          </a:bodyPr>
          <a:lstStyle/>
          <a:p>
            <a:pPr algn="ctr" defTabSz="685800">
              <a:defRPr/>
            </a:pPr>
            <a:r>
              <a:rPr lang="es-CO" sz="1350" dirty="0">
                <a:solidFill>
                  <a:schemeClr val="bg1">
                    <a:lumMod val="50000"/>
                  </a:schemeClr>
                </a:solidFill>
              </a:rPr>
              <a:t>Feb</a:t>
            </a:r>
          </a:p>
        </p:txBody>
      </p:sp>
      <p:sp>
        <p:nvSpPr>
          <p:cNvPr id="26" name="25 CuadroTexto"/>
          <p:cNvSpPr txBox="1"/>
          <p:nvPr/>
        </p:nvSpPr>
        <p:spPr>
          <a:xfrm>
            <a:off x="5043364" y="1235776"/>
            <a:ext cx="772724" cy="300082"/>
          </a:xfrm>
          <a:prstGeom prst="rect">
            <a:avLst/>
          </a:prstGeom>
          <a:noFill/>
        </p:spPr>
        <p:txBody>
          <a:bodyPr wrap="square" rtlCol="0">
            <a:spAutoFit/>
          </a:bodyPr>
          <a:lstStyle/>
          <a:p>
            <a:pPr algn="ctr" defTabSz="685800">
              <a:defRPr/>
            </a:pPr>
            <a:r>
              <a:rPr lang="es-CO" sz="1350" dirty="0">
                <a:solidFill>
                  <a:schemeClr val="bg1">
                    <a:lumMod val="50000"/>
                  </a:schemeClr>
                </a:solidFill>
              </a:rPr>
              <a:t>Mar</a:t>
            </a:r>
          </a:p>
        </p:txBody>
      </p:sp>
      <p:sp>
        <p:nvSpPr>
          <p:cNvPr id="27" name="26 CuadroTexto"/>
          <p:cNvSpPr txBox="1"/>
          <p:nvPr/>
        </p:nvSpPr>
        <p:spPr>
          <a:xfrm>
            <a:off x="6150482" y="1235776"/>
            <a:ext cx="772724" cy="300082"/>
          </a:xfrm>
          <a:prstGeom prst="rect">
            <a:avLst/>
          </a:prstGeom>
          <a:noFill/>
        </p:spPr>
        <p:txBody>
          <a:bodyPr wrap="square" rtlCol="0">
            <a:spAutoFit/>
          </a:bodyPr>
          <a:lstStyle/>
          <a:p>
            <a:pPr algn="ctr" defTabSz="685800">
              <a:defRPr/>
            </a:pPr>
            <a:r>
              <a:rPr lang="es-CO" sz="1350" dirty="0" err="1">
                <a:solidFill>
                  <a:schemeClr val="bg1">
                    <a:lumMod val="50000"/>
                  </a:schemeClr>
                </a:solidFill>
              </a:rPr>
              <a:t>Apr</a:t>
            </a:r>
            <a:endParaRPr lang="es-CO" sz="1350" dirty="0">
              <a:solidFill>
                <a:schemeClr val="bg1">
                  <a:lumMod val="50000"/>
                </a:schemeClr>
              </a:solidFill>
            </a:endParaRPr>
          </a:p>
        </p:txBody>
      </p:sp>
      <p:sp>
        <p:nvSpPr>
          <p:cNvPr id="28" name="27 Abrir llave"/>
          <p:cNvSpPr/>
          <p:nvPr/>
        </p:nvSpPr>
        <p:spPr>
          <a:xfrm rot="16200000" flipH="1">
            <a:off x="4231300" y="1199194"/>
            <a:ext cx="197162" cy="10780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s-CO" sz="1350">
              <a:solidFill>
                <a:schemeClr val="bg1">
                  <a:lumMod val="50000"/>
                </a:schemeClr>
              </a:solidFill>
            </a:endParaRPr>
          </a:p>
        </p:txBody>
      </p:sp>
      <p:sp>
        <p:nvSpPr>
          <p:cNvPr id="29" name="28 Abrir llave"/>
          <p:cNvSpPr/>
          <p:nvPr/>
        </p:nvSpPr>
        <p:spPr>
          <a:xfrm rot="16200000" flipH="1">
            <a:off x="5311420" y="1199194"/>
            <a:ext cx="197162" cy="10780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s-CO" sz="1350">
              <a:solidFill>
                <a:schemeClr val="bg1">
                  <a:lumMod val="50000"/>
                </a:schemeClr>
              </a:solidFill>
            </a:endParaRPr>
          </a:p>
        </p:txBody>
      </p:sp>
      <p:sp>
        <p:nvSpPr>
          <p:cNvPr id="30" name="29 Abrir llave"/>
          <p:cNvSpPr/>
          <p:nvPr/>
        </p:nvSpPr>
        <p:spPr>
          <a:xfrm rot="16200000" flipH="1">
            <a:off x="6391540" y="1199194"/>
            <a:ext cx="197162" cy="10780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s-CO" sz="1350">
              <a:solidFill>
                <a:schemeClr val="bg1">
                  <a:lumMod val="50000"/>
                </a:schemeClr>
              </a:solidFill>
            </a:endParaRPr>
          </a:p>
        </p:txBody>
      </p:sp>
      <p:sp>
        <p:nvSpPr>
          <p:cNvPr id="31" name="30 CuadroTexto"/>
          <p:cNvSpPr txBox="1"/>
          <p:nvPr/>
        </p:nvSpPr>
        <p:spPr>
          <a:xfrm>
            <a:off x="3666899" y="3179992"/>
            <a:ext cx="772724" cy="300082"/>
          </a:xfrm>
          <a:prstGeom prst="rect">
            <a:avLst/>
          </a:prstGeom>
          <a:noFill/>
        </p:spPr>
        <p:txBody>
          <a:bodyPr wrap="square" rtlCol="0">
            <a:spAutoFit/>
          </a:bodyPr>
          <a:lstStyle/>
          <a:p>
            <a:pPr algn="ctr" defTabSz="685800">
              <a:defRPr/>
            </a:pPr>
            <a:r>
              <a:rPr lang="es-CO" sz="1350" dirty="0">
                <a:solidFill>
                  <a:schemeClr val="bg1">
                    <a:lumMod val="50000"/>
                  </a:schemeClr>
                </a:solidFill>
              </a:rPr>
              <a:t>Feb</a:t>
            </a:r>
          </a:p>
        </p:txBody>
      </p:sp>
      <p:sp>
        <p:nvSpPr>
          <p:cNvPr id="32" name="31 CuadroTexto"/>
          <p:cNvSpPr txBox="1"/>
          <p:nvPr/>
        </p:nvSpPr>
        <p:spPr>
          <a:xfrm>
            <a:off x="4774700" y="3179992"/>
            <a:ext cx="772724" cy="300082"/>
          </a:xfrm>
          <a:prstGeom prst="rect">
            <a:avLst/>
          </a:prstGeom>
          <a:noFill/>
        </p:spPr>
        <p:txBody>
          <a:bodyPr wrap="square" rtlCol="0">
            <a:spAutoFit/>
          </a:bodyPr>
          <a:lstStyle/>
          <a:p>
            <a:pPr algn="ctr" defTabSz="685800">
              <a:defRPr/>
            </a:pPr>
            <a:r>
              <a:rPr lang="es-CO" sz="1350" dirty="0">
                <a:solidFill>
                  <a:schemeClr val="bg1">
                    <a:lumMod val="50000"/>
                  </a:schemeClr>
                </a:solidFill>
              </a:rPr>
              <a:t>Mar</a:t>
            </a:r>
          </a:p>
        </p:txBody>
      </p:sp>
      <p:sp>
        <p:nvSpPr>
          <p:cNvPr id="33" name="32 CuadroTexto"/>
          <p:cNvSpPr txBox="1"/>
          <p:nvPr/>
        </p:nvSpPr>
        <p:spPr>
          <a:xfrm>
            <a:off x="5882500" y="3179992"/>
            <a:ext cx="772724" cy="300082"/>
          </a:xfrm>
          <a:prstGeom prst="rect">
            <a:avLst/>
          </a:prstGeom>
          <a:noFill/>
        </p:spPr>
        <p:txBody>
          <a:bodyPr wrap="square" rtlCol="0">
            <a:spAutoFit/>
          </a:bodyPr>
          <a:lstStyle/>
          <a:p>
            <a:pPr algn="ctr" defTabSz="685800">
              <a:defRPr/>
            </a:pPr>
            <a:r>
              <a:rPr lang="es-CO" sz="1350" dirty="0" err="1">
                <a:solidFill>
                  <a:schemeClr val="bg1">
                    <a:lumMod val="50000"/>
                  </a:schemeClr>
                </a:solidFill>
              </a:rPr>
              <a:t>Apr</a:t>
            </a:r>
            <a:endParaRPr lang="es-CO" sz="1350" dirty="0">
              <a:solidFill>
                <a:schemeClr val="bg1">
                  <a:lumMod val="50000"/>
                </a:schemeClr>
              </a:solidFill>
            </a:endParaRPr>
          </a:p>
        </p:txBody>
      </p:sp>
      <p:sp>
        <p:nvSpPr>
          <p:cNvPr id="34" name="33 Abrir llave"/>
          <p:cNvSpPr/>
          <p:nvPr/>
        </p:nvSpPr>
        <p:spPr>
          <a:xfrm rot="16200000" flipH="1">
            <a:off x="3963319" y="3143410"/>
            <a:ext cx="197162" cy="1078071"/>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s-CO" sz="1350">
              <a:solidFill>
                <a:schemeClr val="bg1">
                  <a:lumMod val="50000"/>
                </a:schemeClr>
              </a:solidFill>
            </a:endParaRPr>
          </a:p>
        </p:txBody>
      </p:sp>
      <p:sp>
        <p:nvSpPr>
          <p:cNvPr id="35" name="34 Abrir llave"/>
          <p:cNvSpPr/>
          <p:nvPr/>
        </p:nvSpPr>
        <p:spPr>
          <a:xfrm rot="16200000" flipH="1">
            <a:off x="5043439" y="3143410"/>
            <a:ext cx="197162" cy="1078071"/>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s-CO" sz="1350">
              <a:solidFill>
                <a:schemeClr val="bg1">
                  <a:lumMod val="50000"/>
                </a:schemeClr>
              </a:solidFill>
            </a:endParaRPr>
          </a:p>
        </p:txBody>
      </p:sp>
      <p:sp>
        <p:nvSpPr>
          <p:cNvPr id="36" name="35 Abrir llave"/>
          <p:cNvSpPr/>
          <p:nvPr/>
        </p:nvSpPr>
        <p:spPr>
          <a:xfrm rot="16200000" flipH="1">
            <a:off x="6123559" y="3143410"/>
            <a:ext cx="197162" cy="1078071"/>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s-CO" sz="1350">
              <a:solidFill>
                <a:schemeClr val="bg1">
                  <a:lumMod val="50000"/>
                </a:schemeClr>
              </a:solidFill>
            </a:endParaRPr>
          </a:p>
        </p:txBody>
      </p:sp>
      <p:sp>
        <p:nvSpPr>
          <p:cNvPr id="37" name="36 CuadroTexto"/>
          <p:cNvSpPr txBox="1"/>
          <p:nvPr/>
        </p:nvSpPr>
        <p:spPr>
          <a:xfrm>
            <a:off x="2829128" y="1235776"/>
            <a:ext cx="772724" cy="300082"/>
          </a:xfrm>
          <a:prstGeom prst="rect">
            <a:avLst/>
          </a:prstGeom>
          <a:noFill/>
        </p:spPr>
        <p:txBody>
          <a:bodyPr wrap="square" rtlCol="0">
            <a:spAutoFit/>
          </a:bodyPr>
          <a:lstStyle/>
          <a:p>
            <a:pPr algn="ctr" defTabSz="685800">
              <a:defRPr/>
            </a:pPr>
            <a:r>
              <a:rPr lang="es-CO" sz="1350" dirty="0" err="1">
                <a:solidFill>
                  <a:schemeClr val="bg1">
                    <a:lumMod val="50000"/>
                  </a:schemeClr>
                </a:solidFill>
              </a:rPr>
              <a:t>Jan</a:t>
            </a:r>
            <a:endParaRPr lang="es-CO" sz="1350" dirty="0">
              <a:solidFill>
                <a:schemeClr val="bg1">
                  <a:lumMod val="50000"/>
                </a:schemeClr>
              </a:solidFill>
            </a:endParaRPr>
          </a:p>
        </p:txBody>
      </p:sp>
      <p:sp>
        <p:nvSpPr>
          <p:cNvPr id="38" name="37 Abrir llave"/>
          <p:cNvSpPr/>
          <p:nvPr/>
        </p:nvSpPr>
        <p:spPr>
          <a:xfrm rot="16200000" flipH="1">
            <a:off x="3151180" y="1199194"/>
            <a:ext cx="197162" cy="10780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s-CO" sz="1350">
              <a:solidFill>
                <a:schemeClr val="bg1">
                  <a:lumMod val="50000"/>
                </a:schemeClr>
              </a:solidFill>
            </a:endParaRPr>
          </a:p>
        </p:txBody>
      </p:sp>
      <p:sp>
        <p:nvSpPr>
          <p:cNvPr id="39" name="38 CuadroTexto"/>
          <p:cNvSpPr txBox="1"/>
          <p:nvPr/>
        </p:nvSpPr>
        <p:spPr>
          <a:xfrm>
            <a:off x="2559098" y="3179992"/>
            <a:ext cx="772724" cy="300082"/>
          </a:xfrm>
          <a:prstGeom prst="rect">
            <a:avLst/>
          </a:prstGeom>
          <a:noFill/>
        </p:spPr>
        <p:txBody>
          <a:bodyPr wrap="square" rtlCol="0">
            <a:spAutoFit/>
          </a:bodyPr>
          <a:lstStyle/>
          <a:p>
            <a:pPr algn="ctr" defTabSz="685800">
              <a:defRPr/>
            </a:pPr>
            <a:r>
              <a:rPr lang="es-CO" sz="1350" dirty="0" err="1">
                <a:solidFill>
                  <a:schemeClr val="bg1">
                    <a:lumMod val="50000"/>
                  </a:schemeClr>
                </a:solidFill>
              </a:rPr>
              <a:t>Jan</a:t>
            </a:r>
            <a:endParaRPr lang="es-CO" sz="1350" dirty="0">
              <a:solidFill>
                <a:schemeClr val="bg1">
                  <a:lumMod val="50000"/>
                </a:schemeClr>
              </a:solidFill>
            </a:endParaRPr>
          </a:p>
        </p:txBody>
      </p:sp>
      <p:sp>
        <p:nvSpPr>
          <p:cNvPr id="40" name="39 Abrir llave"/>
          <p:cNvSpPr/>
          <p:nvPr/>
        </p:nvSpPr>
        <p:spPr>
          <a:xfrm rot="16200000" flipH="1">
            <a:off x="2881150" y="3143410"/>
            <a:ext cx="197162" cy="1078071"/>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s-CO" sz="1350">
              <a:solidFill>
                <a:schemeClr val="bg1">
                  <a:lumMod val="50000"/>
                </a:schemeClr>
              </a:solidFill>
            </a:endParaRPr>
          </a:p>
        </p:txBody>
      </p:sp>
      <p:cxnSp>
        <p:nvCxnSpPr>
          <p:cNvPr id="41" name="Straight Connector 9"/>
          <p:cNvCxnSpPr/>
          <p:nvPr/>
        </p:nvCxnSpPr>
        <p:spPr>
          <a:xfrm>
            <a:off x="6761175" y="3835063"/>
            <a:ext cx="0" cy="270000"/>
          </a:xfrm>
          <a:prstGeom prst="line">
            <a:avLst/>
          </a:prstGeom>
          <a:ln>
            <a:solidFill>
              <a:srgbClr val="FFC000"/>
            </a:solidFill>
          </a:ln>
          <a:effectLst/>
        </p:spPr>
        <p:style>
          <a:lnRef idx="3">
            <a:schemeClr val="accent1"/>
          </a:lnRef>
          <a:fillRef idx="0">
            <a:schemeClr val="accent1"/>
          </a:fillRef>
          <a:effectRef idx="2">
            <a:schemeClr val="accent1"/>
          </a:effectRef>
          <a:fontRef idx="minor">
            <a:schemeClr val="tx1"/>
          </a:fontRef>
        </p:style>
      </p:cxnSp>
      <p:sp>
        <p:nvSpPr>
          <p:cNvPr id="42" name="41 CuadroTexto"/>
          <p:cNvSpPr txBox="1"/>
          <p:nvPr/>
        </p:nvSpPr>
        <p:spPr>
          <a:xfrm>
            <a:off x="6290808" y="4091125"/>
            <a:ext cx="945120" cy="300082"/>
          </a:xfrm>
          <a:prstGeom prst="rect">
            <a:avLst/>
          </a:prstGeom>
          <a:noFill/>
          <a:effectLst/>
        </p:spPr>
        <p:txBody>
          <a:bodyPr wrap="square" rtlCol="0">
            <a:spAutoFit/>
          </a:bodyPr>
          <a:lstStyle/>
          <a:p>
            <a:pPr algn="ctr" defTabSz="685800">
              <a:defRPr/>
            </a:pPr>
            <a:r>
              <a:rPr lang="es-CO" sz="1350" dirty="0">
                <a:solidFill>
                  <a:schemeClr val="bg1">
                    <a:lumMod val="50000"/>
                  </a:schemeClr>
                </a:solidFill>
              </a:rPr>
              <a:t>10 - </a:t>
            </a:r>
            <a:r>
              <a:rPr lang="es-CO" sz="1350" dirty="0" err="1">
                <a:solidFill>
                  <a:schemeClr val="bg1">
                    <a:lumMod val="50000"/>
                  </a:schemeClr>
                </a:solidFill>
              </a:rPr>
              <a:t>Apr</a:t>
            </a:r>
            <a:endParaRPr lang="es-CO" sz="1350" dirty="0">
              <a:solidFill>
                <a:schemeClr val="bg1">
                  <a:lumMod val="50000"/>
                </a:schemeClr>
              </a:solidFill>
            </a:endParaRPr>
          </a:p>
        </p:txBody>
      </p:sp>
    </p:spTree>
    <p:extLst>
      <p:ext uri="{BB962C8B-B14F-4D97-AF65-F5344CB8AC3E}">
        <p14:creationId xmlns:p14="http://schemas.microsoft.com/office/powerpoint/2010/main" val="100130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1" nodeType="clickEffect">
                                  <p:stCondLst>
                                    <p:cond delay="0"/>
                                  </p:stCondLst>
                                  <p:childTnLst>
                                    <p:animMotion origin="layout" path="M 4.16667E-6 1.48148E-6 L 0.02994 1.48148E-6 " pathEditMode="relative" rAng="0" ptsTypes="AA">
                                      <p:cBhvr>
                                        <p:cTn id="76" dur="2000" fill="hold"/>
                                        <p:tgtEl>
                                          <p:spTgt spid="24"/>
                                        </p:tgtEl>
                                        <p:attrNameLst>
                                          <p:attrName>ppt_x</p:attrName>
                                          <p:attrName>ppt_y</p:attrName>
                                        </p:attrNameLst>
                                      </p:cBhvr>
                                      <p:rCtr x="1497" y="0"/>
                                    </p:animMotion>
                                  </p:childTnLst>
                                </p:cTn>
                              </p:par>
                            </p:childTnLst>
                          </p:cTn>
                        </p:par>
                        <p:par>
                          <p:cTn id="77" fill="hold">
                            <p:stCondLst>
                              <p:cond delay="2000"/>
                            </p:stCondLst>
                            <p:childTnLst>
                              <p:par>
                                <p:cTn id="78" presetID="10" presetClass="exit" presetSubtype="0" fill="hold" nodeType="afterEffect">
                                  <p:stCondLst>
                                    <p:cond delay="500"/>
                                  </p:stCondLst>
                                  <p:childTnLst>
                                    <p:animEffect transition="out" filter="fade">
                                      <p:cBhvr>
                                        <p:cTn id="79" dur="500"/>
                                        <p:tgtEl>
                                          <p:spTgt spid="7"/>
                                        </p:tgtEl>
                                      </p:cBhvr>
                                    </p:animEffect>
                                    <p:set>
                                      <p:cBhvr>
                                        <p:cTn id="80" dur="1" fill="hold">
                                          <p:stCondLst>
                                            <p:cond delay="499"/>
                                          </p:stCondLst>
                                        </p:cTn>
                                        <p:tgtEl>
                                          <p:spTgt spid="7"/>
                                        </p:tgtEl>
                                        <p:attrNameLst>
                                          <p:attrName>style.visibility</p:attrName>
                                        </p:attrNameLst>
                                      </p:cBhvr>
                                      <p:to>
                                        <p:strVal val="hidden"/>
                                      </p:to>
                                    </p:set>
                                  </p:childTnLst>
                                </p:cTn>
                              </p:par>
                            </p:childTnLst>
                          </p:cTn>
                        </p:par>
                        <p:par>
                          <p:cTn id="81" fill="hold">
                            <p:stCondLst>
                              <p:cond delay="3000"/>
                            </p:stCondLst>
                            <p:childTnLst>
                              <p:par>
                                <p:cTn id="82" presetID="42" presetClass="path" presetSubtype="0" accel="50000" decel="50000" fill="hold" grpId="1" nodeType="afterEffect">
                                  <p:stCondLst>
                                    <p:cond delay="500"/>
                                  </p:stCondLst>
                                  <p:childTnLst>
                                    <p:animMotion origin="layout" path="M 4.79167E-6 0.00092 L 0.02981 0.00092 " pathEditMode="relative" rAng="0" ptsTypes="AA">
                                      <p:cBhvr>
                                        <p:cTn id="83" dur="2000" fill="hold"/>
                                        <p:tgtEl>
                                          <p:spTgt spid="20"/>
                                        </p:tgtEl>
                                        <p:attrNameLst>
                                          <p:attrName>ppt_x</p:attrName>
                                          <p:attrName>ppt_y</p:attrName>
                                        </p:attrNameLst>
                                      </p:cBhvr>
                                      <p:rCtr x="1484" y="0"/>
                                    </p:animMotion>
                                  </p:childTnLst>
                                </p:cTn>
                              </p:par>
                            </p:childTnLst>
                          </p:cTn>
                        </p:par>
                        <p:par>
                          <p:cTn id="84" fill="hold">
                            <p:stCondLst>
                              <p:cond delay="5500"/>
                            </p:stCondLst>
                            <p:childTnLst>
                              <p:par>
                                <p:cTn id="85" presetID="42" presetClass="path" presetSubtype="0" accel="50000" decel="50000" fill="hold" grpId="1" nodeType="afterEffect">
                                  <p:stCondLst>
                                    <p:cond delay="500"/>
                                  </p:stCondLst>
                                  <p:childTnLst>
                                    <p:animMotion origin="layout" path="M -4.58333E-6 2.96296E-6 L 0.02943 2.96296E-6 " pathEditMode="relative" rAng="0" ptsTypes="AA">
                                      <p:cBhvr>
                                        <p:cTn id="86" dur="2000" fill="hold"/>
                                        <p:tgtEl>
                                          <p:spTgt spid="19"/>
                                        </p:tgtEl>
                                        <p:attrNameLst>
                                          <p:attrName>ppt_x</p:attrName>
                                          <p:attrName>ppt_y</p:attrName>
                                        </p:attrNameLst>
                                      </p:cBhvr>
                                      <p:rCtr x="147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19" grpId="1" animBg="1"/>
      <p:bldP spid="20" grpId="0" animBg="1"/>
      <p:bldP spid="20" grpId="1" animBg="1"/>
      <p:bldP spid="21" grpId="0"/>
      <p:bldP spid="22" grpId="0"/>
      <p:bldP spid="23" grpId="0"/>
      <p:bldP spid="24" grpId="0" animBg="1"/>
      <p:bldP spid="24" grpId="1" animBg="1"/>
      <p:bldP spid="31" grpId="0"/>
      <p:bldP spid="32" grpId="0"/>
      <p:bldP spid="33" grpId="0"/>
      <p:bldP spid="34" grpId="0" animBg="1"/>
      <p:bldP spid="35" grpId="0" animBg="1"/>
      <p:bldP spid="36" grpId="0" animBg="1"/>
      <p:bldP spid="39" grpId="0"/>
      <p:bldP spid="40" grpId="0" animBg="1"/>
      <p:bldP spid="4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Sub account 3 – Due date</a:t>
            </a:r>
            <a:endParaRPr lang="es-ES" dirty="0"/>
          </a:p>
        </p:txBody>
      </p:sp>
      <p:cxnSp>
        <p:nvCxnSpPr>
          <p:cNvPr id="41" name="Straight Connector 9"/>
          <p:cNvCxnSpPr/>
          <p:nvPr/>
        </p:nvCxnSpPr>
        <p:spPr>
          <a:xfrm>
            <a:off x="3520815" y="3814280"/>
            <a:ext cx="0" cy="270000"/>
          </a:xfrm>
          <a:prstGeom prst="line">
            <a:avLst/>
          </a:prstGeom>
          <a:ln>
            <a:solidFill>
              <a:srgbClr val="FFC000"/>
            </a:solidFill>
          </a:ln>
          <a:effectLst/>
        </p:spPr>
        <p:style>
          <a:lnRef idx="3">
            <a:schemeClr val="accent1"/>
          </a:lnRef>
          <a:fillRef idx="0">
            <a:schemeClr val="accent1"/>
          </a:fillRef>
          <a:effectRef idx="2">
            <a:schemeClr val="accent1"/>
          </a:effectRef>
          <a:fontRef idx="minor">
            <a:schemeClr val="tx1"/>
          </a:fontRef>
        </p:style>
      </p:cxnSp>
      <p:cxnSp>
        <p:nvCxnSpPr>
          <p:cNvPr id="42" name="Straight Connector 9"/>
          <p:cNvCxnSpPr/>
          <p:nvPr/>
        </p:nvCxnSpPr>
        <p:spPr>
          <a:xfrm>
            <a:off x="4600935" y="3814280"/>
            <a:ext cx="0" cy="270000"/>
          </a:xfrm>
          <a:prstGeom prst="line">
            <a:avLst/>
          </a:prstGeom>
          <a:ln>
            <a:solidFill>
              <a:srgbClr val="FFC000"/>
            </a:solidFill>
          </a:ln>
          <a:effectLst/>
        </p:spPr>
        <p:style>
          <a:lnRef idx="3">
            <a:schemeClr val="accent1"/>
          </a:lnRef>
          <a:fillRef idx="0">
            <a:schemeClr val="accent1"/>
          </a:fillRef>
          <a:effectRef idx="2">
            <a:schemeClr val="accent1"/>
          </a:effectRef>
          <a:fontRef idx="minor">
            <a:schemeClr val="tx1"/>
          </a:fontRef>
        </p:style>
      </p:cxnSp>
      <p:cxnSp>
        <p:nvCxnSpPr>
          <p:cNvPr id="43" name="Straight Connector 9"/>
          <p:cNvCxnSpPr/>
          <p:nvPr/>
        </p:nvCxnSpPr>
        <p:spPr>
          <a:xfrm>
            <a:off x="5681055" y="3814280"/>
            <a:ext cx="0" cy="270000"/>
          </a:xfrm>
          <a:prstGeom prst="line">
            <a:avLst/>
          </a:prstGeom>
          <a:ln>
            <a:solidFill>
              <a:srgbClr val="FFC000"/>
            </a:solidFill>
          </a:ln>
          <a:effectLst/>
        </p:spPr>
        <p:style>
          <a:lnRef idx="3">
            <a:schemeClr val="accent1"/>
          </a:lnRef>
          <a:fillRef idx="0">
            <a:schemeClr val="accent1"/>
          </a:fillRef>
          <a:effectRef idx="2">
            <a:schemeClr val="accent1"/>
          </a:effectRef>
          <a:fontRef idx="minor">
            <a:schemeClr val="tx1"/>
          </a:fontRef>
        </p:style>
      </p:cxnSp>
      <p:sp>
        <p:nvSpPr>
          <p:cNvPr id="44" name="43 CuadroTexto"/>
          <p:cNvSpPr txBox="1"/>
          <p:nvPr/>
        </p:nvSpPr>
        <p:spPr>
          <a:xfrm>
            <a:off x="1043120" y="1712209"/>
            <a:ext cx="1360160" cy="507831"/>
          </a:xfrm>
          <a:prstGeom prst="rect">
            <a:avLst/>
          </a:prstGeom>
          <a:noFill/>
        </p:spPr>
        <p:txBody>
          <a:bodyPr wrap="square" rtlCol="0">
            <a:spAutoFit/>
          </a:bodyPr>
          <a:lstStyle/>
          <a:p>
            <a:pPr algn="ctr" defTabSz="685800">
              <a:defRPr/>
            </a:pPr>
            <a:r>
              <a:rPr lang="es-CO" sz="1350" dirty="0">
                <a:solidFill>
                  <a:schemeClr val="bg1">
                    <a:lumMod val="50000"/>
                  </a:schemeClr>
                </a:solidFill>
              </a:rPr>
              <a:t>Master </a:t>
            </a:r>
            <a:r>
              <a:rPr lang="es-CO" sz="1350" dirty="0" err="1">
                <a:solidFill>
                  <a:schemeClr val="bg1">
                    <a:lumMod val="50000"/>
                  </a:schemeClr>
                </a:solidFill>
              </a:rPr>
              <a:t>Account</a:t>
            </a:r>
            <a:endParaRPr lang="es-CO" sz="1350" dirty="0">
              <a:solidFill>
                <a:schemeClr val="bg1">
                  <a:lumMod val="50000"/>
                </a:schemeClr>
              </a:solidFill>
            </a:endParaRPr>
          </a:p>
          <a:p>
            <a:pPr algn="ctr" defTabSz="685800">
              <a:defRPr/>
            </a:pPr>
            <a:r>
              <a:rPr lang="es-CO" sz="1350" dirty="0" err="1">
                <a:solidFill>
                  <a:schemeClr val="bg1">
                    <a:lumMod val="50000"/>
                  </a:schemeClr>
                </a:solidFill>
              </a:rPr>
              <a:t>Cycle</a:t>
            </a:r>
            <a:r>
              <a:rPr lang="es-CO" sz="1350" dirty="0">
                <a:solidFill>
                  <a:schemeClr val="bg1">
                    <a:lumMod val="50000"/>
                  </a:schemeClr>
                </a:solidFill>
              </a:rPr>
              <a:t> 15</a:t>
            </a:r>
          </a:p>
        </p:txBody>
      </p:sp>
      <p:cxnSp>
        <p:nvCxnSpPr>
          <p:cNvPr id="45" name="44 Conector recto"/>
          <p:cNvCxnSpPr/>
          <p:nvPr/>
        </p:nvCxnSpPr>
        <p:spPr>
          <a:xfrm>
            <a:off x="4873386" y="1674793"/>
            <a:ext cx="2050" cy="2260260"/>
          </a:xfrm>
          <a:prstGeom prst="line">
            <a:avLst/>
          </a:prstGeom>
          <a:ln w="25400">
            <a:solidFill>
              <a:srgbClr val="4A7EBB"/>
            </a:solidFill>
            <a:prstDash val="dashDot"/>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1043121" y="3717127"/>
            <a:ext cx="1289563" cy="507831"/>
          </a:xfrm>
          <a:prstGeom prst="rect">
            <a:avLst/>
          </a:prstGeom>
          <a:noFill/>
        </p:spPr>
        <p:txBody>
          <a:bodyPr wrap="square" rtlCol="0">
            <a:spAutoFit/>
          </a:bodyPr>
          <a:lstStyle/>
          <a:p>
            <a:pPr algn="ctr" defTabSz="685800">
              <a:defRPr/>
            </a:pPr>
            <a:r>
              <a:rPr lang="es-CO" sz="1350" dirty="0">
                <a:solidFill>
                  <a:schemeClr val="bg1">
                    <a:lumMod val="50000"/>
                  </a:schemeClr>
                </a:solidFill>
              </a:rPr>
              <a:t>Sub </a:t>
            </a:r>
            <a:r>
              <a:rPr lang="es-CO" sz="1350" dirty="0" err="1">
                <a:solidFill>
                  <a:schemeClr val="bg1">
                    <a:lumMod val="50000"/>
                  </a:schemeClr>
                </a:solidFill>
              </a:rPr>
              <a:t>Account</a:t>
            </a:r>
            <a:r>
              <a:rPr lang="es-CO" sz="1350" dirty="0">
                <a:solidFill>
                  <a:schemeClr val="bg1">
                    <a:lumMod val="50000"/>
                  </a:schemeClr>
                </a:solidFill>
              </a:rPr>
              <a:t> 3</a:t>
            </a:r>
          </a:p>
          <a:p>
            <a:pPr algn="ctr" defTabSz="685800">
              <a:defRPr/>
            </a:pPr>
            <a:r>
              <a:rPr lang="es-CO" sz="1350" dirty="0" err="1">
                <a:solidFill>
                  <a:schemeClr val="bg1">
                    <a:lumMod val="50000"/>
                  </a:schemeClr>
                </a:solidFill>
              </a:rPr>
              <a:t>Cycle</a:t>
            </a:r>
            <a:r>
              <a:rPr lang="es-CO" sz="1350" dirty="0">
                <a:solidFill>
                  <a:schemeClr val="bg1">
                    <a:lumMod val="50000"/>
                  </a:schemeClr>
                </a:solidFill>
              </a:rPr>
              <a:t> 20</a:t>
            </a:r>
          </a:p>
        </p:txBody>
      </p:sp>
      <p:cxnSp>
        <p:nvCxnSpPr>
          <p:cNvPr id="47" name="46 Conector recto de flecha"/>
          <p:cNvCxnSpPr/>
          <p:nvPr/>
        </p:nvCxnSpPr>
        <p:spPr>
          <a:xfrm>
            <a:off x="2440695" y="1944823"/>
            <a:ext cx="5346594" cy="0"/>
          </a:xfrm>
          <a:prstGeom prst="straightConnector1">
            <a:avLst/>
          </a:prstGeom>
          <a:ln w="38100">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48" name="Oval 61"/>
          <p:cNvSpPr/>
          <p:nvPr/>
        </p:nvSpPr>
        <p:spPr>
          <a:xfrm>
            <a:off x="6977199" y="1877323"/>
            <a:ext cx="135000" cy="135000"/>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defRPr/>
            </a:pPr>
            <a:endParaRPr lang="es-CO" sz="1200">
              <a:solidFill>
                <a:schemeClr val="bg1">
                  <a:lumMod val="50000"/>
                </a:schemeClr>
              </a:solidFill>
              <a:ea typeface="Tahoma" panose="020B0604030504040204" pitchFamily="34" charset="0"/>
              <a:cs typeface="Tahoma" panose="020B0604030504040204" pitchFamily="34" charset="0"/>
            </a:endParaRPr>
          </a:p>
        </p:txBody>
      </p:sp>
      <p:sp>
        <p:nvSpPr>
          <p:cNvPr id="49" name="Oval 61"/>
          <p:cNvSpPr/>
          <p:nvPr/>
        </p:nvSpPr>
        <p:spPr>
          <a:xfrm>
            <a:off x="5891543" y="1876300"/>
            <a:ext cx="135000" cy="135000"/>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defRPr/>
            </a:pPr>
            <a:endParaRPr lang="es-CO" sz="1200">
              <a:solidFill>
                <a:schemeClr val="bg1">
                  <a:lumMod val="50000"/>
                </a:schemeClr>
              </a:solidFill>
              <a:ea typeface="Tahoma" panose="020B0604030504040204" pitchFamily="34" charset="0"/>
              <a:cs typeface="Tahoma" panose="020B0604030504040204" pitchFamily="34" charset="0"/>
            </a:endParaRPr>
          </a:p>
        </p:txBody>
      </p:sp>
      <p:sp>
        <p:nvSpPr>
          <p:cNvPr id="50" name="Oval 61"/>
          <p:cNvSpPr/>
          <p:nvPr/>
        </p:nvSpPr>
        <p:spPr>
          <a:xfrm>
            <a:off x="4805886" y="1877323"/>
            <a:ext cx="135000" cy="135000"/>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defRPr/>
            </a:pPr>
            <a:endParaRPr lang="es-CO" sz="1200">
              <a:solidFill>
                <a:schemeClr val="bg1">
                  <a:lumMod val="50000"/>
                </a:schemeClr>
              </a:solidFill>
              <a:ea typeface="Tahoma" panose="020B0604030504040204" pitchFamily="34" charset="0"/>
              <a:cs typeface="Tahoma" panose="020B0604030504040204" pitchFamily="34" charset="0"/>
            </a:endParaRPr>
          </a:p>
        </p:txBody>
      </p:sp>
      <p:sp>
        <p:nvSpPr>
          <p:cNvPr id="51" name="Oval 61"/>
          <p:cNvSpPr/>
          <p:nvPr/>
        </p:nvSpPr>
        <p:spPr>
          <a:xfrm>
            <a:off x="3720230" y="1877323"/>
            <a:ext cx="135000" cy="135000"/>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defRPr/>
            </a:pPr>
            <a:endParaRPr lang="es-CO" sz="1200">
              <a:solidFill>
                <a:schemeClr val="bg1">
                  <a:lumMod val="50000"/>
                </a:schemeClr>
              </a:solidFill>
              <a:ea typeface="Tahoma" panose="020B0604030504040204" pitchFamily="34" charset="0"/>
              <a:cs typeface="Tahoma" panose="020B0604030504040204" pitchFamily="34" charset="0"/>
            </a:endParaRPr>
          </a:p>
        </p:txBody>
      </p:sp>
      <p:sp>
        <p:nvSpPr>
          <p:cNvPr id="52" name="51 CuadroTexto"/>
          <p:cNvSpPr txBox="1"/>
          <p:nvPr/>
        </p:nvSpPr>
        <p:spPr>
          <a:xfrm>
            <a:off x="3304791" y="2099872"/>
            <a:ext cx="945120" cy="300082"/>
          </a:xfrm>
          <a:prstGeom prst="rect">
            <a:avLst/>
          </a:prstGeom>
          <a:noFill/>
        </p:spPr>
        <p:txBody>
          <a:bodyPr wrap="square" rtlCol="0">
            <a:spAutoFit/>
          </a:bodyPr>
          <a:lstStyle/>
          <a:p>
            <a:pPr algn="ctr" defTabSz="685800">
              <a:defRPr/>
            </a:pPr>
            <a:r>
              <a:rPr lang="es-CO" sz="1350" dirty="0">
                <a:solidFill>
                  <a:schemeClr val="bg1">
                    <a:lumMod val="50000"/>
                  </a:schemeClr>
                </a:solidFill>
              </a:rPr>
              <a:t>15 - </a:t>
            </a:r>
            <a:r>
              <a:rPr lang="es-CO" sz="1350" dirty="0" err="1">
                <a:solidFill>
                  <a:schemeClr val="bg1">
                    <a:lumMod val="50000"/>
                  </a:schemeClr>
                </a:solidFill>
              </a:rPr>
              <a:t>Jan</a:t>
            </a:r>
            <a:endParaRPr lang="es-CO" sz="1350" dirty="0">
              <a:solidFill>
                <a:schemeClr val="bg1">
                  <a:lumMod val="50000"/>
                </a:schemeClr>
              </a:solidFill>
            </a:endParaRPr>
          </a:p>
        </p:txBody>
      </p:sp>
      <p:sp>
        <p:nvSpPr>
          <p:cNvPr id="53" name="52 CuadroTexto"/>
          <p:cNvSpPr txBox="1"/>
          <p:nvPr/>
        </p:nvSpPr>
        <p:spPr>
          <a:xfrm>
            <a:off x="4393907" y="2099872"/>
            <a:ext cx="945120" cy="300082"/>
          </a:xfrm>
          <a:prstGeom prst="rect">
            <a:avLst/>
          </a:prstGeom>
          <a:noFill/>
        </p:spPr>
        <p:txBody>
          <a:bodyPr wrap="square" rtlCol="0">
            <a:spAutoFit/>
          </a:bodyPr>
          <a:lstStyle/>
          <a:p>
            <a:pPr algn="ctr" defTabSz="685800">
              <a:defRPr/>
            </a:pPr>
            <a:r>
              <a:rPr lang="es-CO" sz="1350" dirty="0">
                <a:solidFill>
                  <a:schemeClr val="bg1">
                    <a:lumMod val="50000"/>
                  </a:schemeClr>
                </a:solidFill>
              </a:rPr>
              <a:t>15 - Feb</a:t>
            </a:r>
          </a:p>
        </p:txBody>
      </p:sp>
      <p:sp>
        <p:nvSpPr>
          <p:cNvPr id="54" name="53 CuadroTexto"/>
          <p:cNvSpPr txBox="1"/>
          <p:nvPr/>
        </p:nvSpPr>
        <p:spPr>
          <a:xfrm>
            <a:off x="5483024" y="2099872"/>
            <a:ext cx="945120" cy="300082"/>
          </a:xfrm>
          <a:prstGeom prst="rect">
            <a:avLst/>
          </a:prstGeom>
          <a:noFill/>
        </p:spPr>
        <p:txBody>
          <a:bodyPr wrap="square" rtlCol="0">
            <a:spAutoFit/>
          </a:bodyPr>
          <a:lstStyle/>
          <a:p>
            <a:pPr algn="ctr" defTabSz="685800">
              <a:defRPr/>
            </a:pPr>
            <a:r>
              <a:rPr lang="es-CO" sz="1350" dirty="0">
                <a:solidFill>
                  <a:schemeClr val="bg1">
                    <a:lumMod val="50000"/>
                  </a:schemeClr>
                </a:solidFill>
              </a:rPr>
              <a:t>15 - Mar</a:t>
            </a:r>
          </a:p>
        </p:txBody>
      </p:sp>
      <p:sp>
        <p:nvSpPr>
          <p:cNvPr id="55" name="54 CuadroTexto"/>
          <p:cNvSpPr txBox="1"/>
          <p:nvPr/>
        </p:nvSpPr>
        <p:spPr>
          <a:xfrm>
            <a:off x="6572139" y="2099872"/>
            <a:ext cx="945120" cy="300082"/>
          </a:xfrm>
          <a:prstGeom prst="rect">
            <a:avLst/>
          </a:prstGeom>
          <a:noFill/>
        </p:spPr>
        <p:txBody>
          <a:bodyPr wrap="square" rtlCol="0">
            <a:spAutoFit/>
          </a:bodyPr>
          <a:lstStyle/>
          <a:p>
            <a:pPr algn="ctr" defTabSz="685800">
              <a:defRPr/>
            </a:pPr>
            <a:r>
              <a:rPr lang="es-CO" sz="1350" dirty="0">
                <a:solidFill>
                  <a:schemeClr val="bg1">
                    <a:lumMod val="50000"/>
                  </a:schemeClr>
                </a:solidFill>
              </a:rPr>
              <a:t>15 - </a:t>
            </a:r>
            <a:r>
              <a:rPr lang="es-CO" sz="1350" dirty="0" err="1">
                <a:solidFill>
                  <a:schemeClr val="bg1">
                    <a:lumMod val="50000"/>
                  </a:schemeClr>
                </a:solidFill>
              </a:rPr>
              <a:t>Apr</a:t>
            </a:r>
            <a:endParaRPr lang="es-CO" sz="1350" dirty="0">
              <a:solidFill>
                <a:schemeClr val="bg1">
                  <a:lumMod val="50000"/>
                </a:schemeClr>
              </a:solidFill>
            </a:endParaRPr>
          </a:p>
        </p:txBody>
      </p:sp>
      <p:cxnSp>
        <p:nvCxnSpPr>
          <p:cNvPr id="56" name="55 Conector recto de flecha"/>
          <p:cNvCxnSpPr/>
          <p:nvPr/>
        </p:nvCxnSpPr>
        <p:spPr>
          <a:xfrm flipV="1">
            <a:off x="2440695" y="3943045"/>
            <a:ext cx="5346594" cy="6236"/>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Oval 61"/>
          <p:cNvSpPr/>
          <p:nvPr/>
        </p:nvSpPr>
        <p:spPr>
          <a:xfrm>
            <a:off x="5614608" y="3867553"/>
            <a:ext cx="135000" cy="135000"/>
          </a:xfrm>
          <a:prstGeom prst="ellipse">
            <a:avLst/>
          </a:prstGeom>
          <a:solidFill>
            <a:srgbClr val="FFC000"/>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defRPr/>
            </a:pPr>
            <a:endParaRPr lang="es-CO" sz="1200">
              <a:solidFill>
                <a:schemeClr val="bg1">
                  <a:lumMod val="50000"/>
                </a:schemeClr>
              </a:solidFill>
              <a:ea typeface="Tahoma" panose="020B0604030504040204" pitchFamily="34" charset="0"/>
              <a:cs typeface="Tahoma" panose="020B0604030504040204" pitchFamily="34" charset="0"/>
            </a:endParaRPr>
          </a:p>
        </p:txBody>
      </p:sp>
      <p:sp>
        <p:nvSpPr>
          <p:cNvPr id="58" name="Oval 61"/>
          <p:cNvSpPr/>
          <p:nvPr/>
        </p:nvSpPr>
        <p:spPr>
          <a:xfrm>
            <a:off x="4532404" y="3868576"/>
            <a:ext cx="135000" cy="135000"/>
          </a:xfrm>
          <a:prstGeom prst="ellipse">
            <a:avLst/>
          </a:prstGeom>
          <a:solidFill>
            <a:srgbClr val="FFC000"/>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defRPr/>
            </a:pPr>
            <a:endParaRPr lang="es-CO" sz="1200">
              <a:solidFill>
                <a:schemeClr val="bg1">
                  <a:lumMod val="50000"/>
                </a:schemeClr>
              </a:solidFill>
              <a:ea typeface="Tahoma" panose="020B0604030504040204" pitchFamily="34" charset="0"/>
              <a:cs typeface="Tahoma" panose="020B0604030504040204" pitchFamily="34" charset="0"/>
            </a:endParaRPr>
          </a:p>
        </p:txBody>
      </p:sp>
      <p:sp>
        <p:nvSpPr>
          <p:cNvPr id="59" name="58 CuadroTexto"/>
          <p:cNvSpPr txBox="1"/>
          <p:nvPr/>
        </p:nvSpPr>
        <p:spPr>
          <a:xfrm>
            <a:off x="3034761" y="4091125"/>
            <a:ext cx="945120" cy="300082"/>
          </a:xfrm>
          <a:prstGeom prst="rect">
            <a:avLst/>
          </a:prstGeom>
          <a:noFill/>
          <a:effectLst/>
        </p:spPr>
        <p:txBody>
          <a:bodyPr wrap="square" rtlCol="0">
            <a:spAutoFit/>
          </a:bodyPr>
          <a:lstStyle/>
          <a:p>
            <a:pPr algn="ctr" defTabSz="685800">
              <a:defRPr/>
            </a:pPr>
            <a:r>
              <a:rPr lang="es-CO" sz="1350" dirty="0">
                <a:solidFill>
                  <a:schemeClr val="bg1">
                    <a:lumMod val="50000"/>
                  </a:schemeClr>
                </a:solidFill>
              </a:rPr>
              <a:t>2 - </a:t>
            </a:r>
            <a:r>
              <a:rPr lang="es-CO" sz="1350" dirty="0" err="1">
                <a:solidFill>
                  <a:schemeClr val="bg1">
                    <a:lumMod val="50000"/>
                  </a:schemeClr>
                </a:solidFill>
              </a:rPr>
              <a:t>Jan</a:t>
            </a:r>
            <a:endParaRPr lang="es-CO" sz="1350" dirty="0">
              <a:solidFill>
                <a:schemeClr val="bg1">
                  <a:lumMod val="50000"/>
                </a:schemeClr>
              </a:solidFill>
            </a:endParaRPr>
          </a:p>
        </p:txBody>
      </p:sp>
      <p:sp>
        <p:nvSpPr>
          <p:cNvPr id="60" name="59 CuadroTexto"/>
          <p:cNvSpPr txBox="1"/>
          <p:nvPr/>
        </p:nvSpPr>
        <p:spPr>
          <a:xfrm>
            <a:off x="4120110" y="4091125"/>
            <a:ext cx="945120" cy="300082"/>
          </a:xfrm>
          <a:prstGeom prst="rect">
            <a:avLst/>
          </a:prstGeom>
          <a:noFill/>
          <a:effectLst/>
        </p:spPr>
        <p:txBody>
          <a:bodyPr wrap="square" rtlCol="0">
            <a:spAutoFit/>
          </a:bodyPr>
          <a:lstStyle/>
          <a:p>
            <a:pPr algn="ctr" defTabSz="685800">
              <a:defRPr/>
            </a:pPr>
            <a:r>
              <a:rPr lang="es-CO" sz="1350" dirty="0">
                <a:solidFill>
                  <a:schemeClr val="bg1">
                    <a:lumMod val="50000"/>
                  </a:schemeClr>
                </a:solidFill>
              </a:rPr>
              <a:t>2- Feb</a:t>
            </a:r>
          </a:p>
        </p:txBody>
      </p:sp>
      <p:sp>
        <p:nvSpPr>
          <p:cNvPr id="61" name="60 CuadroTexto"/>
          <p:cNvSpPr txBox="1"/>
          <p:nvPr/>
        </p:nvSpPr>
        <p:spPr>
          <a:xfrm>
            <a:off x="5205459" y="4091125"/>
            <a:ext cx="945120" cy="300082"/>
          </a:xfrm>
          <a:prstGeom prst="rect">
            <a:avLst/>
          </a:prstGeom>
          <a:noFill/>
          <a:effectLst/>
        </p:spPr>
        <p:txBody>
          <a:bodyPr wrap="square" rtlCol="0">
            <a:spAutoFit/>
          </a:bodyPr>
          <a:lstStyle/>
          <a:p>
            <a:pPr algn="ctr" defTabSz="685800">
              <a:defRPr/>
            </a:pPr>
            <a:r>
              <a:rPr lang="es-CO" sz="1350" dirty="0">
                <a:solidFill>
                  <a:schemeClr val="bg1">
                    <a:lumMod val="50000"/>
                  </a:schemeClr>
                </a:solidFill>
              </a:rPr>
              <a:t>2 - Mar</a:t>
            </a:r>
          </a:p>
        </p:txBody>
      </p:sp>
      <p:sp>
        <p:nvSpPr>
          <p:cNvPr id="62" name="Oval 61"/>
          <p:cNvSpPr/>
          <p:nvPr/>
        </p:nvSpPr>
        <p:spPr>
          <a:xfrm>
            <a:off x="3450200" y="3868576"/>
            <a:ext cx="135000" cy="135000"/>
          </a:xfrm>
          <a:prstGeom prst="ellipse">
            <a:avLst/>
          </a:prstGeom>
          <a:solidFill>
            <a:srgbClr val="FFC000"/>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defRPr/>
            </a:pPr>
            <a:endParaRPr lang="es-CO" sz="1200">
              <a:solidFill>
                <a:schemeClr val="bg1">
                  <a:lumMod val="50000"/>
                </a:schemeClr>
              </a:solidFill>
              <a:ea typeface="Tahoma" panose="020B0604030504040204" pitchFamily="34" charset="0"/>
              <a:cs typeface="Tahoma" panose="020B0604030504040204" pitchFamily="34" charset="0"/>
            </a:endParaRPr>
          </a:p>
        </p:txBody>
      </p:sp>
      <p:sp>
        <p:nvSpPr>
          <p:cNvPr id="63" name="62 CuadroTexto"/>
          <p:cNvSpPr txBox="1"/>
          <p:nvPr/>
        </p:nvSpPr>
        <p:spPr>
          <a:xfrm>
            <a:off x="3936246" y="1235776"/>
            <a:ext cx="772724" cy="300082"/>
          </a:xfrm>
          <a:prstGeom prst="rect">
            <a:avLst/>
          </a:prstGeom>
          <a:noFill/>
        </p:spPr>
        <p:txBody>
          <a:bodyPr wrap="square" rtlCol="0">
            <a:spAutoFit/>
          </a:bodyPr>
          <a:lstStyle/>
          <a:p>
            <a:pPr algn="ctr" defTabSz="685800">
              <a:defRPr/>
            </a:pPr>
            <a:r>
              <a:rPr lang="es-CO" sz="1350" dirty="0">
                <a:solidFill>
                  <a:schemeClr val="bg1">
                    <a:lumMod val="50000"/>
                  </a:schemeClr>
                </a:solidFill>
              </a:rPr>
              <a:t>Feb</a:t>
            </a:r>
          </a:p>
        </p:txBody>
      </p:sp>
      <p:sp>
        <p:nvSpPr>
          <p:cNvPr id="64" name="63 CuadroTexto"/>
          <p:cNvSpPr txBox="1"/>
          <p:nvPr/>
        </p:nvSpPr>
        <p:spPr>
          <a:xfrm>
            <a:off x="5043364" y="1235776"/>
            <a:ext cx="772724" cy="300082"/>
          </a:xfrm>
          <a:prstGeom prst="rect">
            <a:avLst/>
          </a:prstGeom>
          <a:noFill/>
        </p:spPr>
        <p:txBody>
          <a:bodyPr wrap="square" rtlCol="0">
            <a:spAutoFit/>
          </a:bodyPr>
          <a:lstStyle/>
          <a:p>
            <a:pPr algn="ctr" defTabSz="685800">
              <a:defRPr/>
            </a:pPr>
            <a:r>
              <a:rPr lang="es-CO" sz="1350" dirty="0">
                <a:solidFill>
                  <a:schemeClr val="bg1">
                    <a:lumMod val="50000"/>
                  </a:schemeClr>
                </a:solidFill>
              </a:rPr>
              <a:t>Mar</a:t>
            </a:r>
          </a:p>
        </p:txBody>
      </p:sp>
      <p:sp>
        <p:nvSpPr>
          <p:cNvPr id="65" name="64 CuadroTexto"/>
          <p:cNvSpPr txBox="1"/>
          <p:nvPr/>
        </p:nvSpPr>
        <p:spPr>
          <a:xfrm>
            <a:off x="6150482" y="1235776"/>
            <a:ext cx="772724" cy="300082"/>
          </a:xfrm>
          <a:prstGeom prst="rect">
            <a:avLst/>
          </a:prstGeom>
          <a:noFill/>
        </p:spPr>
        <p:txBody>
          <a:bodyPr wrap="square" rtlCol="0">
            <a:spAutoFit/>
          </a:bodyPr>
          <a:lstStyle/>
          <a:p>
            <a:pPr algn="ctr" defTabSz="685800">
              <a:defRPr/>
            </a:pPr>
            <a:r>
              <a:rPr lang="es-CO" sz="1350" dirty="0" err="1">
                <a:solidFill>
                  <a:schemeClr val="bg1">
                    <a:lumMod val="50000"/>
                  </a:schemeClr>
                </a:solidFill>
              </a:rPr>
              <a:t>Apr</a:t>
            </a:r>
            <a:endParaRPr lang="es-CO" sz="1350" dirty="0">
              <a:solidFill>
                <a:schemeClr val="bg1">
                  <a:lumMod val="50000"/>
                </a:schemeClr>
              </a:solidFill>
            </a:endParaRPr>
          </a:p>
        </p:txBody>
      </p:sp>
      <p:sp>
        <p:nvSpPr>
          <p:cNvPr id="66" name="65 Abrir llave"/>
          <p:cNvSpPr/>
          <p:nvPr/>
        </p:nvSpPr>
        <p:spPr>
          <a:xfrm rot="16200000" flipH="1">
            <a:off x="4231300" y="1199194"/>
            <a:ext cx="197162" cy="10780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s-CO" sz="1350">
              <a:solidFill>
                <a:schemeClr val="bg1">
                  <a:lumMod val="50000"/>
                </a:schemeClr>
              </a:solidFill>
            </a:endParaRPr>
          </a:p>
        </p:txBody>
      </p:sp>
      <p:sp>
        <p:nvSpPr>
          <p:cNvPr id="67" name="66 Abrir llave"/>
          <p:cNvSpPr/>
          <p:nvPr/>
        </p:nvSpPr>
        <p:spPr>
          <a:xfrm rot="16200000" flipH="1">
            <a:off x="5311420" y="1199194"/>
            <a:ext cx="197162" cy="10780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s-CO" sz="1350">
              <a:solidFill>
                <a:schemeClr val="bg1">
                  <a:lumMod val="50000"/>
                </a:schemeClr>
              </a:solidFill>
            </a:endParaRPr>
          </a:p>
        </p:txBody>
      </p:sp>
      <p:sp>
        <p:nvSpPr>
          <p:cNvPr id="68" name="67 Abrir llave"/>
          <p:cNvSpPr/>
          <p:nvPr/>
        </p:nvSpPr>
        <p:spPr>
          <a:xfrm rot="16200000" flipH="1">
            <a:off x="6391540" y="1199194"/>
            <a:ext cx="197162" cy="10780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s-CO" sz="1350">
              <a:solidFill>
                <a:schemeClr val="bg1">
                  <a:lumMod val="50000"/>
                </a:schemeClr>
              </a:solidFill>
            </a:endParaRPr>
          </a:p>
        </p:txBody>
      </p:sp>
      <p:sp>
        <p:nvSpPr>
          <p:cNvPr id="69" name="68 CuadroTexto"/>
          <p:cNvSpPr txBox="1"/>
          <p:nvPr/>
        </p:nvSpPr>
        <p:spPr>
          <a:xfrm>
            <a:off x="3666899" y="3179992"/>
            <a:ext cx="772724" cy="300082"/>
          </a:xfrm>
          <a:prstGeom prst="rect">
            <a:avLst/>
          </a:prstGeom>
          <a:noFill/>
        </p:spPr>
        <p:txBody>
          <a:bodyPr wrap="square" rtlCol="0">
            <a:spAutoFit/>
          </a:bodyPr>
          <a:lstStyle/>
          <a:p>
            <a:pPr algn="ctr" defTabSz="685800">
              <a:defRPr/>
            </a:pPr>
            <a:r>
              <a:rPr lang="es-CO" sz="1350" dirty="0">
                <a:solidFill>
                  <a:schemeClr val="bg1">
                    <a:lumMod val="50000"/>
                  </a:schemeClr>
                </a:solidFill>
              </a:rPr>
              <a:t>Feb</a:t>
            </a:r>
          </a:p>
        </p:txBody>
      </p:sp>
      <p:sp>
        <p:nvSpPr>
          <p:cNvPr id="70" name="69 CuadroTexto"/>
          <p:cNvSpPr txBox="1"/>
          <p:nvPr/>
        </p:nvSpPr>
        <p:spPr>
          <a:xfrm>
            <a:off x="4774700" y="3179992"/>
            <a:ext cx="772724" cy="300082"/>
          </a:xfrm>
          <a:prstGeom prst="rect">
            <a:avLst/>
          </a:prstGeom>
          <a:noFill/>
        </p:spPr>
        <p:txBody>
          <a:bodyPr wrap="square" rtlCol="0">
            <a:spAutoFit/>
          </a:bodyPr>
          <a:lstStyle/>
          <a:p>
            <a:pPr algn="ctr" defTabSz="685800">
              <a:defRPr/>
            </a:pPr>
            <a:r>
              <a:rPr lang="es-CO" sz="1350" dirty="0">
                <a:solidFill>
                  <a:schemeClr val="bg1">
                    <a:lumMod val="50000"/>
                  </a:schemeClr>
                </a:solidFill>
              </a:rPr>
              <a:t>Mar</a:t>
            </a:r>
          </a:p>
        </p:txBody>
      </p:sp>
      <p:sp>
        <p:nvSpPr>
          <p:cNvPr id="71" name="70 CuadroTexto"/>
          <p:cNvSpPr txBox="1"/>
          <p:nvPr/>
        </p:nvSpPr>
        <p:spPr>
          <a:xfrm>
            <a:off x="5882500" y="3179992"/>
            <a:ext cx="772724" cy="300082"/>
          </a:xfrm>
          <a:prstGeom prst="rect">
            <a:avLst/>
          </a:prstGeom>
          <a:noFill/>
        </p:spPr>
        <p:txBody>
          <a:bodyPr wrap="square" rtlCol="0">
            <a:spAutoFit/>
          </a:bodyPr>
          <a:lstStyle/>
          <a:p>
            <a:pPr algn="ctr" defTabSz="685800">
              <a:defRPr/>
            </a:pPr>
            <a:r>
              <a:rPr lang="es-CO" sz="1350" dirty="0" err="1">
                <a:solidFill>
                  <a:schemeClr val="bg1">
                    <a:lumMod val="50000"/>
                  </a:schemeClr>
                </a:solidFill>
              </a:rPr>
              <a:t>Apr</a:t>
            </a:r>
            <a:endParaRPr lang="es-CO" sz="1350" dirty="0">
              <a:solidFill>
                <a:schemeClr val="bg1">
                  <a:lumMod val="50000"/>
                </a:schemeClr>
              </a:solidFill>
            </a:endParaRPr>
          </a:p>
        </p:txBody>
      </p:sp>
      <p:sp>
        <p:nvSpPr>
          <p:cNvPr id="72" name="71 Abrir llave"/>
          <p:cNvSpPr/>
          <p:nvPr/>
        </p:nvSpPr>
        <p:spPr>
          <a:xfrm rot="16200000" flipH="1">
            <a:off x="3963319" y="3143410"/>
            <a:ext cx="197162" cy="1078071"/>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s-CO" sz="1350">
              <a:solidFill>
                <a:schemeClr val="bg1">
                  <a:lumMod val="50000"/>
                </a:schemeClr>
              </a:solidFill>
            </a:endParaRPr>
          </a:p>
        </p:txBody>
      </p:sp>
      <p:sp>
        <p:nvSpPr>
          <p:cNvPr id="73" name="72 Abrir llave"/>
          <p:cNvSpPr/>
          <p:nvPr/>
        </p:nvSpPr>
        <p:spPr>
          <a:xfrm rot="16200000" flipH="1">
            <a:off x="5043439" y="3143410"/>
            <a:ext cx="197162" cy="1078071"/>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s-CO" sz="1350">
              <a:solidFill>
                <a:schemeClr val="bg1">
                  <a:lumMod val="50000"/>
                </a:schemeClr>
              </a:solidFill>
            </a:endParaRPr>
          </a:p>
        </p:txBody>
      </p:sp>
      <p:sp>
        <p:nvSpPr>
          <p:cNvPr id="74" name="73 Abrir llave"/>
          <p:cNvSpPr/>
          <p:nvPr/>
        </p:nvSpPr>
        <p:spPr>
          <a:xfrm rot="16200000" flipH="1">
            <a:off x="6123559" y="3143410"/>
            <a:ext cx="197162" cy="1078071"/>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s-CO" sz="1350">
              <a:solidFill>
                <a:schemeClr val="bg1">
                  <a:lumMod val="50000"/>
                </a:schemeClr>
              </a:solidFill>
            </a:endParaRPr>
          </a:p>
        </p:txBody>
      </p:sp>
      <p:sp>
        <p:nvSpPr>
          <p:cNvPr id="75" name="74 CuadroTexto"/>
          <p:cNvSpPr txBox="1"/>
          <p:nvPr/>
        </p:nvSpPr>
        <p:spPr>
          <a:xfrm>
            <a:off x="2829128" y="1235776"/>
            <a:ext cx="772724" cy="300082"/>
          </a:xfrm>
          <a:prstGeom prst="rect">
            <a:avLst/>
          </a:prstGeom>
          <a:noFill/>
        </p:spPr>
        <p:txBody>
          <a:bodyPr wrap="square" rtlCol="0">
            <a:spAutoFit/>
          </a:bodyPr>
          <a:lstStyle/>
          <a:p>
            <a:pPr algn="ctr" defTabSz="685800">
              <a:defRPr/>
            </a:pPr>
            <a:r>
              <a:rPr lang="es-CO" sz="1350" dirty="0" err="1">
                <a:solidFill>
                  <a:schemeClr val="bg1">
                    <a:lumMod val="50000"/>
                  </a:schemeClr>
                </a:solidFill>
              </a:rPr>
              <a:t>Jan</a:t>
            </a:r>
            <a:endParaRPr lang="es-CO" sz="1350" dirty="0">
              <a:solidFill>
                <a:schemeClr val="bg1">
                  <a:lumMod val="50000"/>
                </a:schemeClr>
              </a:solidFill>
            </a:endParaRPr>
          </a:p>
        </p:txBody>
      </p:sp>
      <p:sp>
        <p:nvSpPr>
          <p:cNvPr id="76" name="75 Abrir llave"/>
          <p:cNvSpPr/>
          <p:nvPr/>
        </p:nvSpPr>
        <p:spPr>
          <a:xfrm rot="16200000" flipH="1">
            <a:off x="3151180" y="1199194"/>
            <a:ext cx="197162" cy="10780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s-CO" sz="1350">
              <a:solidFill>
                <a:schemeClr val="bg1">
                  <a:lumMod val="50000"/>
                </a:schemeClr>
              </a:solidFill>
            </a:endParaRPr>
          </a:p>
        </p:txBody>
      </p:sp>
      <p:sp>
        <p:nvSpPr>
          <p:cNvPr id="77" name="76 CuadroTexto"/>
          <p:cNvSpPr txBox="1"/>
          <p:nvPr/>
        </p:nvSpPr>
        <p:spPr>
          <a:xfrm>
            <a:off x="2559098" y="3179992"/>
            <a:ext cx="772724" cy="300082"/>
          </a:xfrm>
          <a:prstGeom prst="rect">
            <a:avLst/>
          </a:prstGeom>
          <a:noFill/>
        </p:spPr>
        <p:txBody>
          <a:bodyPr wrap="square" rtlCol="0">
            <a:spAutoFit/>
          </a:bodyPr>
          <a:lstStyle/>
          <a:p>
            <a:pPr algn="ctr" defTabSz="685800">
              <a:defRPr/>
            </a:pPr>
            <a:r>
              <a:rPr lang="es-CO" sz="1350" dirty="0" err="1">
                <a:solidFill>
                  <a:schemeClr val="bg1">
                    <a:lumMod val="50000"/>
                  </a:schemeClr>
                </a:solidFill>
              </a:rPr>
              <a:t>Jan</a:t>
            </a:r>
            <a:endParaRPr lang="es-CO" sz="1350" dirty="0">
              <a:solidFill>
                <a:schemeClr val="bg1">
                  <a:lumMod val="50000"/>
                </a:schemeClr>
              </a:solidFill>
            </a:endParaRPr>
          </a:p>
        </p:txBody>
      </p:sp>
      <p:sp>
        <p:nvSpPr>
          <p:cNvPr id="78" name="77 Abrir llave"/>
          <p:cNvSpPr/>
          <p:nvPr/>
        </p:nvSpPr>
        <p:spPr>
          <a:xfrm rot="16200000" flipH="1">
            <a:off x="2881150" y="3143410"/>
            <a:ext cx="197162" cy="1078071"/>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s-CO" sz="1350">
              <a:solidFill>
                <a:schemeClr val="bg1">
                  <a:lumMod val="50000"/>
                </a:schemeClr>
              </a:solidFill>
            </a:endParaRPr>
          </a:p>
        </p:txBody>
      </p:sp>
      <p:cxnSp>
        <p:nvCxnSpPr>
          <p:cNvPr id="79" name="Straight Connector 9"/>
          <p:cNvCxnSpPr/>
          <p:nvPr/>
        </p:nvCxnSpPr>
        <p:spPr>
          <a:xfrm>
            <a:off x="6761175" y="3835063"/>
            <a:ext cx="0" cy="270000"/>
          </a:xfrm>
          <a:prstGeom prst="line">
            <a:avLst/>
          </a:prstGeom>
          <a:ln>
            <a:solidFill>
              <a:srgbClr val="FFC000"/>
            </a:solidFill>
          </a:ln>
          <a:effectLst/>
        </p:spPr>
        <p:style>
          <a:lnRef idx="3">
            <a:schemeClr val="accent1"/>
          </a:lnRef>
          <a:fillRef idx="0">
            <a:schemeClr val="accent1"/>
          </a:fillRef>
          <a:effectRef idx="2">
            <a:schemeClr val="accent1"/>
          </a:effectRef>
          <a:fontRef idx="minor">
            <a:schemeClr val="tx1"/>
          </a:fontRef>
        </p:style>
      </p:cxnSp>
      <p:sp>
        <p:nvSpPr>
          <p:cNvPr id="80" name="79 CuadroTexto"/>
          <p:cNvSpPr txBox="1"/>
          <p:nvPr/>
        </p:nvSpPr>
        <p:spPr>
          <a:xfrm>
            <a:off x="6290808" y="4091125"/>
            <a:ext cx="945120" cy="300082"/>
          </a:xfrm>
          <a:prstGeom prst="rect">
            <a:avLst/>
          </a:prstGeom>
          <a:noFill/>
          <a:effectLst/>
        </p:spPr>
        <p:txBody>
          <a:bodyPr wrap="square" rtlCol="0">
            <a:spAutoFit/>
          </a:bodyPr>
          <a:lstStyle/>
          <a:p>
            <a:pPr algn="ctr" defTabSz="685800">
              <a:defRPr/>
            </a:pPr>
            <a:r>
              <a:rPr lang="es-CO" sz="1350" dirty="0">
                <a:solidFill>
                  <a:schemeClr val="bg1">
                    <a:lumMod val="50000"/>
                  </a:schemeClr>
                </a:solidFill>
              </a:rPr>
              <a:t>2 - </a:t>
            </a:r>
            <a:r>
              <a:rPr lang="es-CO" sz="1350" dirty="0" err="1">
                <a:solidFill>
                  <a:schemeClr val="bg1">
                    <a:lumMod val="50000"/>
                  </a:schemeClr>
                </a:solidFill>
              </a:rPr>
              <a:t>Apr</a:t>
            </a:r>
            <a:endParaRPr lang="es-CO" sz="1350" dirty="0">
              <a:solidFill>
                <a:schemeClr val="bg1">
                  <a:lumMod val="50000"/>
                </a:schemeClr>
              </a:solidFill>
            </a:endParaRPr>
          </a:p>
        </p:txBody>
      </p:sp>
    </p:spTree>
    <p:extLst>
      <p:ext uri="{BB962C8B-B14F-4D97-AF65-F5344CB8AC3E}">
        <p14:creationId xmlns:p14="http://schemas.microsoft.com/office/powerpoint/2010/main" val="100130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500"/>
                                        <p:tgtEl>
                                          <p:spTgt spid="7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500"/>
                                        <p:tgtEl>
                                          <p:spTgt spid="7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fade">
                                      <p:cBhvr>
                                        <p:cTn id="61" dur="500"/>
                                        <p:tgtEl>
                                          <p:spTgt spid="78"/>
                                        </p:tgtEl>
                                      </p:cBhvr>
                                    </p:animEffect>
                                  </p:childTnLst>
                                </p:cTn>
                              </p:par>
                              <p:par>
                                <p:cTn id="62" presetID="10" presetClass="entr" presetSubtype="0" fill="hold" nodeType="with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fade">
                                      <p:cBhvr>
                                        <p:cTn id="64" dur="500"/>
                                        <p:tgtEl>
                                          <p:spTgt spid="7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1" nodeType="clickEffect">
                                  <p:stCondLst>
                                    <p:cond delay="0"/>
                                  </p:stCondLst>
                                  <p:childTnLst>
                                    <p:animMotion origin="layout" path="M 4.16667E-6 1.48148E-6 L 0.02994 1.48148E-6 " pathEditMode="relative" rAng="0" ptsTypes="AA">
                                      <p:cBhvr>
                                        <p:cTn id="76" dur="2000" fill="hold"/>
                                        <p:tgtEl>
                                          <p:spTgt spid="62"/>
                                        </p:tgtEl>
                                        <p:attrNameLst>
                                          <p:attrName>ppt_x</p:attrName>
                                          <p:attrName>ppt_y</p:attrName>
                                        </p:attrNameLst>
                                      </p:cBhvr>
                                      <p:rCtr x="1497" y="0"/>
                                    </p:animMotion>
                                  </p:childTnLst>
                                </p:cTn>
                              </p:par>
                            </p:childTnLst>
                          </p:cTn>
                        </p:par>
                        <p:par>
                          <p:cTn id="77" fill="hold">
                            <p:stCondLst>
                              <p:cond delay="2000"/>
                            </p:stCondLst>
                            <p:childTnLst>
                              <p:par>
                                <p:cTn id="78" presetID="10" presetClass="exit" presetSubtype="0" fill="hold" nodeType="afterEffect">
                                  <p:stCondLst>
                                    <p:cond delay="500"/>
                                  </p:stCondLst>
                                  <p:childTnLst>
                                    <p:animEffect transition="out" filter="fade">
                                      <p:cBhvr>
                                        <p:cTn id="79" dur="500"/>
                                        <p:tgtEl>
                                          <p:spTgt spid="45"/>
                                        </p:tgtEl>
                                      </p:cBhvr>
                                    </p:animEffect>
                                    <p:set>
                                      <p:cBhvr>
                                        <p:cTn id="80" dur="1" fill="hold">
                                          <p:stCondLst>
                                            <p:cond delay="499"/>
                                          </p:stCondLst>
                                        </p:cTn>
                                        <p:tgtEl>
                                          <p:spTgt spid="45"/>
                                        </p:tgtEl>
                                        <p:attrNameLst>
                                          <p:attrName>style.visibility</p:attrName>
                                        </p:attrNameLst>
                                      </p:cBhvr>
                                      <p:to>
                                        <p:strVal val="hidden"/>
                                      </p:to>
                                    </p:set>
                                  </p:childTnLst>
                                </p:cTn>
                              </p:par>
                            </p:childTnLst>
                          </p:cTn>
                        </p:par>
                        <p:par>
                          <p:cTn id="81" fill="hold">
                            <p:stCondLst>
                              <p:cond delay="3000"/>
                            </p:stCondLst>
                            <p:childTnLst>
                              <p:par>
                                <p:cTn id="82" presetID="42" presetClass="path" presetSubtype="0" accel="50000" decel="50000" fill="hold" grpId="1" nodeType="afterEffect">
                                  <p:stCondLst>
                                    <p:cond delay="500"/>
                                  </p:stCondLst>
                                  <p:childTnLst>
                                    <p:animMotion origin="layout" path="M 4.79167E-6 0.00092 L 0.02981 0.00092 " pathEditMode="relative" rAng="0" ptsTypes="AA">
                                      <p:cBhvr>
                                        <p:cTn id="83" dur="2000" fill="hold"/>
                                        <p:tgtEl>
                                          <p:spTgt spid="58"/>
                                        </p:tgtEl>
                                        <p:attrNameLst>
                                          <p:attrName>ppt_x</p:attrName>
                                          <p:attrName>ppt_y</p:attrName>
                                        </p:attrNameLst>
                                      </p:cBhvr>
                                      <p:rCtr x="1484" y="0"/>
                                    </p:animMotion>
                                  </p:childTnLst>
                                </p:cTn>
                              </p:par>
                            </p:childTnLst>
                          </p:cTn>
                        </p:par>
                        <p:par>
                          <p:cTn id="84" fill="hold">
                            <p:stCondLst>
                              <p:cond delay="5500"/>
                            </p:stCondLst>
                            <p:childTnLst>
                              <p:par>
                                <p:cTn id="85" presetID="42" presetClass="path" presetSubtype="0" accel="50000" decel="50000" fill="hold" grpId="1" nodeType="afterEffect">
                                  <p:stCondLst>
                                    <p:cond delay="500"/>
                                  </p:stCondLst>
                                  <p:childTnLst>
                                    <p:animMotion origin="layout" path="M -4.58333E-6 2.96296E-6 L 0.02943 2.96296E-6 " pathEditMode="relative" rAng="0" ptsTypes="AA">
                                      <p:cBhvr>
                                        <p:cTn id="86" dur="2000" fill="hold"/>
                                        <p:tgtEl>
                                          <p:spTgt spid="57"/>
                                        </p:tgtEl>
                                        <p:attrNameLst>
                                          <p:attrName>ppt_x</p:attrName>
                                          <p:attrName>ppt_y</p:attrName>
                                        </p:attrNameLst>
                                      </p:cBhvr>
                                      <p:rCtr x="147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7" grpId="0" animBg="1"/>
      <p:bldP spid="57" grpId="1" animBg="1"/>
      <p:bldP spid="58" grpId="0" animBg="1"/>
      <p:bldP spid="58" grpId="1" animBg="1"/>
      <p:bldP spid="59" grpId="0"/>
      <p:bldP spid="60" grpId="0"/>
      <p:bldP spid="61" grpId="0"/>
      <p:bldP spid="62" grpId="0" animBg="1"/>
      <p:bldP spid="62" grpId="1" animBg="1"/>
      <p:bldP spid="69" grpId="0"/>
      <p:bldP spid="70" grpId="0"/>
      <p:bldP spid="71" grpId="0"/>
      <p:bldP spid="72" grpId="0" animBg="1"/>
      <p:bldP spid="73" grpId="0" animBg="1"/>
      <p:bldP spid="74" grpId="0" animBg="1"/>
      <p:bldP spid="77" grpId="0"/>
      <p:bldP spid="78" grpId="0" animBg="1"/>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Línea de tiempo corporativa</a:t>
            </a:r>
          </a:p>
        </p:txBody>
      </p:sp>
      <p:cxnSp>
        <p:nvCxnSpPr>
          <p:cNvPr id="3" name="Straight Connector 43">
            <a:extLst>
              <a:ext uri="{FF2B5EF4-FFF2-40B4-BE49-F238E27FC236}">
                <a16:creationId xmlns:a16="http://schemas.microsoft.com/office/drawing/2014/main" xmlns="" id="{F272CB9A-11DA-403F-8A2C-8ACABB9E55E3}"/>
              </a:ext>
            </a:extLst>
          </p:cNvPr>
          <p:cNvCxnSpPr>
            <a:stCxn id="21" idx="6"/>
            <a:endCxn id="27" idx="2"/>
          </p:cNvCxnSpPr>
          <p:nvPr/>
        </p:nvCxnSpPr>
        <p:spPr>
          <a:xfrm>
            <a:off x="4422848" y="2919266"/>
            <a:ext cx="151927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53">
            <a:extLst>
              <a:ext uri="{FF2B5EF4-FFF2-40B4-BE49-F238E27FC236}">
                <a16:creationId xmlns:a16="http://schemas.microsoft.com/office/drawing/2014/main" xmlns="" id="{67E87360-F24A-47BA-928F-2F0179FA8620}"/>
              </a:ext>
            </a:extLst>
          </p:cNvPr>
          <p:cNvCxnSpPr>
            <a:stCxn id="27" idx="6"/>
            <a:endCxn id="33" idx="2"/>
          </p:cNvCxnSpPr>
          <p:nvPr/>
        </p:nvCxnSpPr>
        <p:spPr>
          <a:xfrm>
            <a:off x="6085003" y="2919266"/>
            <a:ext cx="153565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62">
            <a:extLst>
              <a:ext uri="{FF2B5EF4-FFF2-40B4-BE49-F238E27FC236}">
                <a16:creationId xmlns:a16="http://schemas.microsoft.com/office/drawing/2014/main" xmlns="" id="{08346D99-21A2-4F27-AB30-6BF25A60C3AC}"/>
              </a:ext>
            </a:extLst>
          </p:cNvPr>
          <p:cNvCxnSpPr>
            <a:cxnSpLocks/>
            <a:stCxn id="33" idx="6"/>
          </p:cNvCxnSpPr>
          <p:nvPr/>
        </p:nvCxnSpPr>
        <p:spPr>
          <a:xfrm>
            <a:off x="7763539" y="2919266"/>
            <a:ext cx="138977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27">
            <a:extLst>
              <a:ext uri="{FF2B5EF4-FFF2-40B4-BE49-F238E27FC236}">
                <a16:creationId xmlns:a16="http://schemas.microsoft.com/office/drawing/2014/main" xmlns="" id="{892DD698-41EA-44B3-A338-53428D7D5050}"/>
              </a:ext>
            </a:extLst>
          </p:cNvPr>
          <p:cNvCxnSpPr>
            <a:stCxn id="15" idx="6"/>
            <a:endCxn id="21" idx="2"/>
          </p:cNvCxnSpPr>
          <p:nvPr/>
        </p:nvCxnSpPr>
        <p:spPr>
          <a:xfrm>
            <a:off x="2697111" y="2919266"/>
            <a:ext cx="158286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18">
            <a:extLst>
              <a:ext uri="{FF2B5EF4-FFF2-40B4-BE49-F238E27FC236}">
                <a16:creationId xmlns:a16="http://schemas.microsoft.com/office/drawing/2014/main" xmlns="" id="{7141C71E-E08E-4C35-AF33-12A46FFB4E28}"/>
              </a:ext>
            </a:extLst>
          </p:cNvPr>
          <p:cNvCxnSpPr>
            <a:stCxn id="9" idx="6"/>
            <a:endCxn id="15" idx="2"/>
          </p:cNvCxnSpPr>
          <p:nvPr/>
        </p:nvCxnSpPr>
        <p:spPr>
          <a:xfrm>
            <a:off x="1018252" y="2919266"/>
            <a:ext cx="153598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6">
            <a:extLst>
              <a:ext uri="{FF2B5EF4-FFF2-40B4-BE49-F238E27FC236}">
                <a16:creationId xmlns:a16="http://schemas.microsoft.com/office/drawing/2014/main" xmlns="" id="{6AB54977-33F8-4105-824C-3D0C493D5B00}"/>
              </a:ext>
            </a:extLst>
          </p:cNvPr>
          <p:cNvCxnSpPr>
            <a:cxnSpLocks/>
            <a:endCxn id="9" idx="2"/>
          </p:cNvCxnSpPr>
          <p:nvPr/>
        </p:nvCxnSpPr>
        <p:spPr>
          <a:xfrm>
            <a:off x="12" y="2919271"/>
            <a:ext cx="875377" cy="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Oval 7">
            <a:extLst>
              <a:ext uri="{FF2B5EF4-FFF2-40B4-BE49-F238E27FC236}">
                <a16:creationId xmlns:a16="http://schemas.microsoft.com/office/drawing/2014/main" xmlns="" id="{BADB8234-7655-4312-99D5-ACC91B4B894B}"/>
              </a:ext>
            </a:extLst>
          </p:cNvPr>
          <p:cNvSpPr/>
          <p:nvPr/>
        </p:nvSpPr>
        <p:spPr>
          <a:xfrm>
            <a:off x="875386" y="2847828"/>
            <a:ext cx="142875" cy="142875"/>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0" name="Circle: Hollow 8">
            <a:extLst>
              <a:ext uri="{FF2B5EF4-FFF2-40B4-BE49-F238E27FC236}">
                <a16:creationId xmlns:a16="http://schemas.microsoft.com/office/drawing/2014/main" xmlns="" id="{868629C6-9D56-44C4-A90C-D16F2E7AA94B}"/>
              </a:ext>
            </a:extLst>
          </p:cNvPr>
          <p:cNvSpPr/>
          <p:nvPr/>
        </p:nvSpPr>
        <p:spPr>
          <a:xfrm>
            <a:off x="786079" y="2758532"/>
            <a:ext cx="321470" cy="321470"/>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cxnSp>
        <p:nvCxnSpPr>
          <p:cNvPr id="11" name="Straight Connector 11">
            <a:extLst>
              <a:ext uri="{FF2B5EF4-FFF2-40B4-BE49-F238E27FC236}">
                <a16:creationId xmlns:a16="http://schemas.microsoft.com/office/drawing/2014/main" xmlns="" id="{1B8353AA-1A28-4FAD-AF44-130B899BAAE4}"/>
              </a:ext>
            </a:extLst>
          </p:cNvPr>
          <p:cNvCxnSpPr>
            <a:cxnSpLocks/>
            <a:endCxn id="10" idx="4"/>
          </p:cNvCxnSpPr>
          <p:nvPr/>
        </p:nvCxnSpPr>
        <p:spPr>
          <a:xfrm flipV="1">
            <a:off x="946814" y="3080001"/>
            <a:ext cx="0" cy="874695"/>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2" name="Oval 13">
            <a:extLst>
              <a:ext uri="{FF2B5EF4-FFF2-40B4-BE49-F238E27FC236}">
                <a16:creationId xmlns:a16="http://schemas.microsoft.com/office/drawing/2014/main" xmlns="" id="{36B49B4F-63E8-4430-9059-553CBCA3AB43}"/>
              </a:ext>
            </a:extLst>
          </p:cNvPr>
          <p:cNvSpPr/>
          <p:nvPr/>
        </p:nvSpPr>
        <p:spPr>
          <a:xfrm>
            <a:off x="900224" y="3935845"/>
            <a:ext cx="93180" cy="9318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3" name="TextBox 15">
            <a:extLst>
              <a:ext uri="{FF2B5EF4-FFF2-40B4-BE49-F238E27FC236}">
                <a16:creationId xmlns:a16="http://schemas.microsoft.com/office/drawing/2014/main" xmlns="" id="{E959B938-7387-4E6C-B81C-CA1B61488588}"/>
              </a:ext>
            </a:extLst>
          </p:cNvPr>
          <p:cNvSpPr txBox="1"/>
          <p:nvPr/>
        </p:nvSpPr>
        <p:spPr>
          <a:xfrm>
            <a:off x="378544" y="2144149"/>
            <a:ext cx="1136540" cy="438582"/>
          </a:xfrm>
          <a:prstGeom prst="rect">
            <a:avLst/>
          </a:prstGeom>
          <a:noFill/>
        </p:spPr>
        <p:txBody>
          <a:bodyPr wrap="square" lIns="68580" tIns="34290" rIns="68580" bIns="34290" rtlCol="0">
            <a:spAutoFit/>
          </a:bodyPr>
          <a:lstStyle/>
          <a:p>
            <a:pPr algn="ctr"/>
            <a:r>
              <a:rPr lang="en-US" sz="2400" b="1" dirty="0">
                <a:solidFill>
                  <a:srgbClr val="03A1A4"/>
                </a:solidFill>
              </a:rPr>
              <a:t>1987</a:t>
            </a:r>
          </a:p>
        </p:txBody>
      </p:sp>
      <p:sp>
        <p:nvSpPr>
          <p:cNvPr id="14" name="TextBox 16">
            <a:extLst>
              <a:ext uri="{FF2B5EF4-FFF2-40B4-BE49-F238E27FC236}">
                <a16:creationId xmlns:a16="http://schemas.microsoft.com/office/drawing/2014/main" xmlns="" id="{E623F98E-5FFF-4701-A99F-87B202C66033}"/>
              </a:ext>
            </a:extLst>
          </p:cNvPr>
          <p:cNvSpPr txBox="1"/>
          <p:nvPr/>
        </p:nvSpPr>
        <p:spPr>
          <a:xfrm>
            <a:off x="129056" y="4125021"/>
            <a:ext cx="1635516" cy="438582"/>
          </a:xfrm>
          <a:prstGeom prst="rect">
            <a:avLst/>
          </a:prstGeom>
          <a:noFill/>
        </p:spPr>
        <p:txBody>
          <a:bodyPr wrap="square" lIns="68580" tIns="34290" rIns="68580" bIns="34290" rtlCol="0">
            <a:spAutoFit/>
          </a:bodyPr>
          <a:lstStyle/>
          <a:p>
            <a:pPr algn="ctr"/>
            <a:r>
              <a:rPr lang="es-CO" sz="800" dirty="0">
                <a:solidFill>
                  <a:schemeClr val="bg2">
                    <a:lumMod val="50000"/>
                  </a:schemeClr>
                </a:solidFill>
              </a:rPr>
              <a:t>Fundación de nuestra compañía. Desarrollamos la primera versión del producto</a:t>
            </a:r>
            <a:endParaRPr lang="en-US" sz="800" dirty="0">
              <a:solidFill>
                <a:schemeClr val="bg2">
                  <a:lumMod val="50000"/>
                </a:schemeClr>
              </a:solidFill>
            </a:endParaRPr>
          </a:p>
        </p:txBody>
      </p:sp>
      <p:sp>
        <p:nvSpPr>
          <p:cNvPr id="15" name="Oval 19">
            <a:extLst>
              <a:ext uri="{FF2B5EF4-FFF2-40B4-BE49-F238E27FC236}">
                <a16:creationId xmlns:a16="http://schemas.microsoft.com/office/drawing/2014/main" xmlns="" id="{037A3CB3-AA60-41C6-B92B-B84EC0A87E61}"/>
              </a:ext>
            </a:extLst>
          </p:cNvPr>
          <p:cNvSpPr/>
          <p:nvPr/>
        </p:nvSpPr>
        <p:spPr>
          <a:xfrm>
            <a:off x="2554248" y="2847828"/>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6" name="Circle: Hollow 20">
            <a:extLst>
              <a:ext uri="{FF2B5EF4-FFF2-40B4-BE49-F238E27FC236}">
                <a16:creationId xmlns:a16="http://schemas.microsoft.com/office/drawing/2014/main" xmlns="" id="{5AB77009-91CD-4089-A339-205E1FD860BA}"/>
              </a:ext>
            </a:extLst>
          </p:cNvPr>
          <p:cNvSpPr/>
          <p:nvPr/>
        </p:nvSpPr>
        <p:spPr>
          <a:xfrm>
            <a:off x="2464938" y="2758532"/>
            <a:ext cx="321470" cy="321470"/>
          </a:xfrm>
          <a:prstGeom prst="donut">
            <a:avLst>
              <a:gd name="adj" fmla="val 52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cxnSp>
        <p:nvCxnSpPr>
          <p:cNvPr id="17" name="Straight Connector 22">
            <a:extLst>
              <a:ext uri="{FF2B5EF4-FFF2-40B4-BE49-F238E27FC236}">
                <a16:creationId xmlns:a16="http://schemas.microsoft.com/office/drawing/2014/main" xmlns="" id="{7982AF7D-7FF0-494C-891D-C601C69FAD64}"/>
              </a:ext>
            </a:extLst>
          </p:cNvPr>
          <p:cNvCxnSpPr>
            <a:cxnSpLocks/>
            <a:endCxn id="18" idx="4"/>
          </p:cNvCxnSpPr>
          <p:nvPr/>
        </p:nvCxnSpPr>
        <p:spPr>
          <a:xfrm flipH="1" flipV="1">
            <a:off x="2625685" y="2134487"/>
            <a:ext cx="1" cy="71334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Oval 23">
            <a:extLst>
              <a:ext uri="{FF2B5EF4-FFF2-40B4-BE49-F238E27FC236}">
                <a16:creationId xmlns:a16="http://schemas.microsoft.com/office/drawing/2014/main" xmlns="" id="{D26033AC-E99E-4309-BD9B-47A98BA0DEA7}"/>
              </a:ext>
            </a:extLst>
          </p:cNvPr>
          <p:cNvSpPr/>
          <p:nvPr/>
        </p:nvSpPr>
        <p:spPr>
          <a:xfrm>
            <a:off x="2579083" y="2041306"/>
            <a:ext cx="93180" cy="931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9" name="TextBox 24">
            <a:extLst>
              <a:ext uri="{FF2B5EF4-FFF2-40B4-BE49-F238E27FC236}">
                <a16:creationId xmlns:a16="http://schemas.microsoft.com/office/drawing/2014/main" xmlns="" id="{D297ECE7-7E0E-48D0-9C27-6FB0E3DB79DD}"/>
              </a:ext>
            </a:extLst>
          </p:cNvPr>
          <p:cNvSpPr txBox="1"/>
          <p:nvPr/>
        </p:nvSpPr>
        <p:spPr>
          <a:xfrm>
            <a:off x="1615449" y="3209734"/>
            <a:ext cx="2020448" cy="438582"/>
          </a:xfrm>
          <a:prstGeom prst="rect">
            <a:avLst/>
          </a:prstGeom>
          <a:noFill/>
        </p:spPr>
        <p:txBody>
          <a:bodyPr wrap="square" lIns="68580" tIns="34290" rIns="68580" bIns="34290" rtlCol="0">
            <a:spAutoFit/>
          </a:bodyPr>
          <a:lstStyle/>
          <a:p>
            <a:pPr algn="ctr"/>
            <a:r>
              <a:rPr lang="en-US" sz="2400" b="1" dirty="0">
                <a:solidFill>
                  <a:schemeClr val="accent2"/>
                </a:solidFill>
              </a:rPr>
              <a:t>1994 - 1996</a:t>
            </a:r>
          </a:p>
        </p:txBody>
      </p:sp>
      <p:sp>
        <p:nvSpPr>
          <p:cNvPr id="20" name="TextBox 25">
            <a:extLst>
              <a:ext uri="{FF2B5EF4-FFF2-40B4-BE49-F238E27FC236}">
                <a16:creationId xmlns:a16="http://schemas.microsoft.com/office/drawing/2014/main" xmlns="" id="{7DEA27D8-0CF3-496D-AD7D-2076231DE52C}"/>
              </a:ext>
            </a:extLst>
          </p:cNvPr>
          <p:cNvSpPr txBox="1"/>
          <p:nvPr/>
        </p:nvSpPr>
        <p:spPr>
          <a:xfrm>
            <a:off x="1615449" y="1203162"/>
            <a:ext cx="2020448" cy="684803"/>
          </a:xfrm>
          <a:prstGeom prst="rect">
            <a:avLst/>
          </a:prstGeom>
          <a:noFill/>
        </p:spPr>
        <p:txBody>
          <a:bodyPr wrap="square" lIns="68580" tIns="34290" rIns="68580" bIns="34290" rtlCol="0" anchor="ctr">
            <a:spAutoFit/>
          </a:bodyPr>
          <a:lstStyle/>
          <a:p>
            <a:pPr algn="ctr"/>
            <a:r>
              <a:rPr lang="es-CO" sz="800" dirty="0">
                <a:solidFill>
                  <a:schemeClr val="bg2">
                    <a:lumMod val="50000"/>
                  </a:schemeClr>
                </a:solidFill>
              </a:rPr>
              <a:t>Implementamos el primer motor de</a:t>
            </a:r>
          </a:p>
          <a:p>
            <a:pPr algn="ctr"/>
            <a:r>
              <a:rPr lang="es-CO" sz="800" dirty="0">
                <a:solidFill>
                  <a:schemeClr val="bg2">
                    <a:lumMod val="50000"/>
                  </a:schemeClr>
                </a:solidFill>
              </a:rPr>
              <a:t>reglas de facturación conocido en</a:t>
            </a:r>
          </a:p>
          <a:p>
            <a:pPr algn="ctr"/>
            <a:r>
              <a:rPr lang="es-CO" sz="800" dirty="0">
                <a:solidFill>
                  <a:schemeClr val="bg2">
                    <a:lumMod val="50000"/>
                  </a:schemeClr>
                </a:solidFill>
              </a:rPr>
              <a:t>una empresa de telecomunicaciones</a:t>
            </a:r>
          </a:p>
          <a:p>
            <a:pPr algn="ctr"/>
            <a:r>
              <a:rPr lang="es-CO" sz="800" dirty="0">
                <a:solidFill>
                  <a:schemeClr val="bg2">
                    <a:lumMod val="50000"/>
                  </a:schemeClr>
                </a:solidFill>
              </a:rPr>
              <a:t>y banda ancha de gran tamaño (más</a:t>
            </a:r>
          </a:p>
          <a:p>
            <a:pPr algn="ctr"/>
            <a:r>
              <a:rPr lang="es-CO" sz="800" dirty="0">
                <a:solidFill>
                  <a:schemeClr val="bg2">
                    <a:lumMod val="50000"/>
                  </a:schemeClr>
                </a:solidFill>
              </a:rPr>
              <a:t>de 20 millones de clientes)</a:t>
            </a:r>
            <a:endParaRPr lang="en-US" sz="800" dirty="0">
              <a:solidFill>
                <a:schemeClr val="bg2">
                  <a:lumMod val="50000"/>
                </a:schemeClr>
              </a:solidFill>
            </a:endParaRPr>
          </a:p>
        </p:txBody>
      </p:sp>
      <p:sp>
        <p:nvSpPr>
          <p:cNvPr id="21" name="Oval 28">
            <a:extLst>
              <a:ext uri="{FF2B5EF4-FFF2-40B4-BE49-F238E27FC236}">
                <a16:creationId xmlns:a16="http://schemas.microsoft.com/office/drawing/2014/main" xmlns="" id="{CDCB9A2B-6699-4804-99AE-7A924FDA4340}"/>
              </a:ext>
            </a:extLst>
          </p:cNvPr>
          <p:cNvSpPr/>
          <p:nvPr/>
        </p:nvSpPr>
        <p:spPr>
          <a:xfrm>
            <a:off x="4279985" y="2847828"/>
            <a:ext cx="142875" cy="142875"/>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2" name="Circle: Hollow 29">
            <a:extLst>
              <a:ext uri="{FF2B5EF4-FFF2-40B4-BE49-F238E27FC236}">
                <a16:creationId xmlns:a16="http://schemas.microsoft.com/office/drawing/2014/main" xmlns="" id="{3A6CDF07-EF0B-4379-8FBF-3718BD896047}"/>
              </a:ext>
            </a:extLst>
          </p:cNvPr>
          <p:cNvSpPr/>
          <p:nvPr/>
        </p:nvSpPr>
        <p:spPr>
          <a:xfrm>
            <a:off x="4190675" y="2758532"/>
            <a:ext cx="321470" cy="321470"/>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cxnSp>
        <p:nvCxnSpPr>
          <p:cNvPr id="23" name="Straight Connector 31">
            <a:extLst>
              <a:ext uri="{FF2B5EF4-FFF2-40B4-BE49-F238E27FC236}">
                <a16:creationId xmlns:a16="http://schemas.microsoft.com/office/drawing/2014/main" xmlns="" id="{EA49CDC4-E9AD-4789-BEA6-BFF07A73111B}"/>
              </a:ext>
            </a:extLst>
          </p:cNvPr>
          <p:cNvCxnSpPr>
            <a:cxnSpLocks/>
            <a:endCxn id="22" idx="4"/>
          </p:cNvCxnSpPr>
          <p:nvPr/>
        </p:nvCxnSpPr>
        <p:spPr>
          <a:xfrm flipV="1">
            <a:off x="4351410" y="3080001"/>
            <a:ext cx="0" cy="874695"/>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24" name="Oval 32">
            <a:extLst>
              <a:ext uri="{FF2B5EF4-FFF2-40B4-BE49-F238E27FC236}">
                <a16:creationId xmlns:a16="http://schemas.microsoft.com/office/drawing/2014/main" xmlns="" id="{DD4A8794-EADF-4527-95C6-C9D6781E9C8E}"/>
              </a:ext>
            </a:extLst>
          </p:cNvPr>
          <p:cNvSpPr/>
          <p:nvPr/>
        </p:nvSpPr>
        <p:spPr>
          <a:xfrm>
            <a:off x="4304820" y="3935845"/>
            <a:ext cx="93180" cy="9318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5" name="TextBox 33">
            <a:extLst>
              <a:ext uri="{FF2B5EF4-FFF2-40B4-BE49-F238E27FC236}">
                <a16:creationId xmlns:a16="http://schemas.microsoft.com/office/drawing/2014/main" xmlns="" id="{4BE7D141-E60D-4B00-AA4B-1F588212DCAD}"/>
              </a:ext>
            </a:extLst>
          </p:cNvPr>
          <p:cNvSpPr txBox="1"/>
          <p:nvPr/>
        </p:nvSpPr>
        <p:spPr>
          <a:xfrm>
            <a:off x="3783140" y="2144149"/>
            <a:ext cx="1136540" cy="438582"/>
          </a:xfrm>
          <a:prstGeom prst="rect">
            <a:avLst/>
          </a:prstGeom>
          <a:noFill/>
        </p:spPr>
        <p:txBody>
          <a:bodyPr wrap="square" lIns="68580" tIns="34290" rIns="68580" bIns="34290" rtlCol="0">
            <a:spAutoFit/>
          </a:bodyPr>
          <a:lstStyle/>
          <a:p>
            <a:pPr algn="ctr"/>
            <a:r>
              <a:rPr lang="en-US" sz="2400" b="1" dirty="0">
                <a:solidFill>
                  <a:srgbClr val="EF3078"/>
                </a:solidFill>
              </a:rPr>
              <a:t>2000</a:t>
            </a:r>
          </a:p>
        </p:txBody>
      </p:sp>
      <p:sp>
        <p:nvSpPr>
          <p:cNvPr id="26" name="TextBox 34">
            <a:extLst>
              <a:ext uri="{FF2B5EF4-FFF2-40B4-BE49-F238E27FC236}">
                <a16:creationId xmlns:a16="http://schemas.microsoft.com/office/drawing/2014/main" xmlns="" id="{0A5C5A36-EC92-462F-BB70-6A797D63B1DD}"/>
              </a:ext>
            </a:extLst>
          </p:cNvPr>
          <p:cNvSpPr txBox="1"/>
          <p:nvPr/>
        </p:nvSpPr>
        <p:spPr>
          <a:xfrm>
            <a:off x="3122708" y="4125015"/>
            <a:ext cx="2457404" cy="807913"/>
          </a:xfrm>
          <a:prstGeom prst="rect">
            <a:avLst/>
          </a:prstGeom>
          <a:noFill/>
        </p:spPr>
        <p:txBody>
          <a:bodyPr wrap="square" lIns="68580" tIns="34290" rIns="68580" bIns="34290" rtlCol="0">
            <a:spAutoFit/>
          </a:bodyPr>
          <a:lstStyle/>
          <a:p>
            <a:pPr algn="ctr"/>
            <a:r>
              <a:rPr lang="es-CO" sz="800" dirty="0">
                <a:solidFill>
                  <a:schemeClr val="bg2">
                    <a:lumMod val="50000"/>
                  </a:schemeClr>
                </a:solidFill>
              </a:rPr>
              <a:t>Llevamos a cabo implementaciones en EPM, la empresa multiservicios (servicios públicos y telecomunicaciones) más grande de Colombia (más de 10 millones de suscriptores) y </a:t>
            </a:r>
            <a:r>
              <a:rPr lang="es-CO" sz="800" dirty="0" err="1">
                <a:solidFill>
                  <a:schemeClr val="bg2">
                    <a:lumMod val="50000"/>
                  </a:schemeClr>
                </a:solidFill>
              </a:rPr>
              <a:t>Andinatel</a:t>
            </a:r>
            <a:r>
              <a:rPr lang="es-CO" sz="800" dirty="0">
                <a:solidFill>
                  <a:schemeClr val="bg2">
                    <a:lumMod val="50000"/>
                  </a:schemeClr>
                </a:solidFill>
              </a:rPr>
              <a:t>, la compañía de telecomunicaciones y banda ancha más grande de Ecuador</a:t>
            </a:r>
            <a:endParaRPr lang="en-US" sz="800" dirty="0">
              <a:solidFill>
                <a:schemeClr val="bg2">
                  <a:lumMod val="50000"/>
                </a:schemeClr>
              </a:solidFill>
            </a:endParaRPr>
          </a:p>
        </p:txBody>
      </p:sp>
      <p:sp>
        <p:nvSpPr>
          <p:cNvPr id="27" name="Oval 45">
            <a:extLst>
              <a:ext uri="{FF2B5EF4-FFF2-40B4-BE49-F238E27FC236}">
                <a16:creationId xmlns:a16="http://schemas.microsoft.com/office/drawing/2014/main" xmlns="" id="{86694F26-80D5-467D-94C4-C9C860517F5F}"/>
              </a:ext>
            </a:extLst>
          </p:cNvPr>
          <p:cNvSpPr/>
          <p:nvPr/>
        </p:nvSpPr>
        <p:spPr>
          <a:xfrm>
            <a:off x="5942129" y="2847828"/>
            <a:ext cx="142875" cy="142875"/>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8" name="Circle: Hollow 46">
            <a:extLst>
              <a:ext uri="{FF2B5EF4-FFF2-40B4-BE49-F238E27FC236}">
                <a16:creationId xmlns:a16="http://schemas.microsoft.com/office/drawing/2014/main" xmlns="" id="{B0789B4A-0620-4211-9109-6DBE9A07FE51}"/>
              </a:ext>
            </a:extLst>
          </p:cNvPr>
          <p:cNvSpPr/>
          <p:nvPr/>
        </p:nvSpPr>
        <p:spPr>
          <a:xfrm>
            <a:off x="5852824" y="2758532"/>
            <a:ext cx="321470" cy="321470"/>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cxnSp>
        <p:nvCxnSpPr>
          <p:cNvPr id="29" name="Straight Connector 48">
            <a:extLst>
              <a:ext uri="{FF2B5EF4-FFF2-40B4-BE49-F238E27FC236}">
                <a16:creationId xmlns:a16="http://schemas.microsoft.com/office/drawing/2014/main" xmlns="" id="{15E6C7CE-0DCB-4A82-B08E-519AC3270B85}"/>
              </a:ext>
            </a:extLst>
          </p:cNvPr>
          <p:cNvCxnSpPr>
            <a:cxnSpLocks/>
            <a:stCxn id="28" idx="0"/>
          </p:cNvCxnSpPr>
          <p:nvPr/>
        </p:nvCxnSpPr>
        <p:spPr>
          <a:xfrm flipV="1">
            <a:off x="6013559" y="2134493"/>
            <a:ext cx="0" cy="624043"/>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30" name="Oval 49">
            <a:extLst>
              <a:ext uri="{FF2B5EF4-FFF2-40B4-BE49-F238E27FC236}">
                <a16:creationId xmlns:a16="http://schemas.microsoft.com/office/drawing/2014/main" xmlns="" id="{4CFE38F3-7830-46D8-95EE-69DB62ED465D}"/>
              </a:ext>
            </a:extLst>
          </p:cNvPr>
          <p:cNvSpPr/>
          <p:nvPr/>
        </p:nvSpPr>
        <p:spPr>
          <a:xfrm>
            <a:off x="5966969" y="2041306"/>
            <a:ext cx="93180" cy="9318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1" name="TextBox 50">
            <a:extLst>
              <a:ext uri="{FF2B5EF4-FFF2-40B4-BE49-F238E27FC236}">
                <a16:creationId xmlns:a16="http://schemas.microsoft.com/office/drawing/2014/main" xmlns="" id="{65F62DC2-C651-4B22-B4CB-1846861868F6}"/>
              </a:ext>
            </a:extLst>
          </p:cNvPr>
          <p:cNvSpPr txBox="1"/>
          <p:nvPr/>
        </p:nvSpPr>
        <p:spPr>
          <a:xfrm>
            <a:off x="5445289" y="3209734"/>
            <a:ext cx="1136540" cy="438582"/>
          </a:xfrm>
          <a:prstGeom prst="rect">
            <a:avLst/>
          </a:prstGeom>
          <a:noFill/>
        </p:spPr>
        <p:txBody>
          <a:bodyPr wrap="square" lIns="68580" tIns="34290" rIns="68580" bIns="34290" rtlCol="0">
            <a:spAutoFit/>
          </a:bodyPr>
          <a:lstStyle/>
          <a:p>
            <a:pPr algn="ctr"/>
            <a:r>
              <a:rPr lang="en-US" sz="2400" b="1" dirty="0">
                <a:solidFill>
                  <a:srgbClr val="1C7CBB"/>
                </a:solidFill>
              </a:rPr>
              <a:t>2005</a:t>
            </a:r>
          </a:p>
        </p:txBody>
      </p:sp>
      <p:sp>
        <p:nvSpPr>
          <p:cNvPr id="32" name="TextBox 51">
            <a:extLst>
              <a:ext uri="{FF2B5EF4-FFF2-40B4-BE49-F238E27FC236}">
                <a16:creationId xmlns:a16="http://schemas.microsoft.com/office/drawing/2014/main" xmlns="" id="{44337E62-7F21-4CD3-9B0D-507A64DF7728}"/>
              </a:ext>
            </a:extLst>
          </p:cNvPr>
          <p:cNvSpPr txBox="1"/>
          <p:nvPr/>
        </p:nvSpPr>
        <p:spPr>
          <a:xfrm>
            <a:off x="4646806" y="1210856"/>
            <a:ext cx="2733506" cy="807913"/>
          </a:xfrm>
          <a:prstGeom prst="rect">
            <a:avLst/>
          </a:prstGeom>
          <a:noFill/>
        </p:spPr>
        <p:txBody>
          <a:bodyPr wrap="square" lIns="68580" tIns="34290" rIns="68580" bIns="34290" rtlCol="0" anchor="ctr">
            <a:spAutoFit/>
          </a:bodyPr>
          <a:lstStyle/>
          <a:p>
            <a:pPr algn="ctr"/>
            <a:r>
              <a:rPr lang="es-ES" sz="800" dirty="0">
                <a:solidFill>
                  <a:schemeClr val="bg2">
                    <a:lumMod val="50000"/>
                  </a:schemeClr>
                </a:solidFill>
              </a:rPr>
              <a:t>Fuimos elegidos por </a:t>
            </a:r>
            <a:r>
              <a:rPr lang="es-ES" sz="800" dirty="0" err="1">
                <a:solidFill>
                  <a:schemeClr val="bg2">
                    <a:lumMod val="50000"/>
                  </a:schemeClr>
                </a:solidFill>
              </a:rPr>
              <a:t>Coopelesca</a:t>
            </a:r>
            <a:r>
              <a:rPr lang="es-ES" sz="800" dirty="0">
                <a:solidFill>
                  <a:schemeClr val="bg2">
                    <a:lumMod val="50000"/>
                  </a:schemeClr>
                </a:solidFill>
              </a:rPr>
              <a:t>, la primera empresa carbono neutral en Costa Rica (28mil clientes de banda ancha y 124 mil de energía). </a:t>
            </a:r>
            <a:r>
              <a:rPr lang="es-CO" sz="800" dirty="0">
                <a:solidFill>
                  <a:schemeClr val="bg2">
                    <a:lumMod val="50000"/>
                  </a:schemeClr>
                </a:solidFill>
              </a:rPr>
              <a:t>Ganamos el premio Mejor Implementación</a:t>
            </a:r>
          </a:p>
          <a:p>
            <a:pPr algn="ctr"/>
            <a:r>
              <a:rPr lang="es-CO" sz="800" dirty="0">
                <a:solidFill>
                  <a:schemeClr val="bg2">
                    <a:lumMod val="50000"/>
                  </a:schemeClr>
                </a:solidFill>
              </a:rPr>
              <a:t> de Facturación en el Mundo (EPM). Alcanzamos la certificación </a:t>
            </a:r>
            <a:r>
              <a:rPr lang="es-CO" sz="800" dirty="0" err="1">
                <a:solidFill>
                  <a:schemeClr val="bg2">
                    <a:lumMod val="50000"/>
                  </a:schemeClr>
                </a:solidFill>
              </a:rPr>
              <a:t>CMMi</a:t>
            </a:r>
            <a:r>
              <a:rPr lang="es-CO" sz="800" dirty="0">
                <a:solidFill>
                  <a:schemeClr val="bg2">
                    <a:lumMod val="50000"/>
                  </a:schemeClr>
                </a:solidFill>
              </a:rPr>
              <a:t> 4</a:t>
            </a:r>
            <a:endParaRPr lang="en-US" sz="800" dirty="0">
              <a:solidFill>
                <a:schemeClr val="bg2">
                  <a:lumMod val="50000"/>
                </a:schemeClr>
              </a:solidFill>
            </a:endParaRPr>
          </a:p>
        </p:txBody>
      </p:sp>
      <p:sp>
        <p:nvSpPr>
          <p:cNvPr id="33" name="Oval 54">
            <a:extLst>
              <a:ext uri="{FF2B5EF4-FFF2-40B4-BE49-F238E27FC236}">
                <a16:creationId xmlns:a16="http://schemas.microsoft.com/office/drawing/2014/main" xmlns="" id="{4A6EEA54-5314-432F-B5DF-B223248AB8AA}"/>
              </a:ext>
            </a:extLst>
          </p:cNvPr>
          <p:cNvSpPr/>
          <p:nvPr/>
        </p:nvSpPr>
        <p:spPr>
          <a:xfrm>
            <a:off x="7620664" y="2847828"/>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4" name="Circle: Hollow 55">
            <a:extLst>
              <a:ext uri="{FF2B5EF4-FFF2-40B4-BE49-F238E27FC236}">
                <a16:creationId xmlns:a16="http://schemas.microsoft.com/office/drawing/2014/main" xmlns="" id="{0C983C23-7914-456E-AA37-90FEEBD851C0}"/>
              </a:ext>
            </a:extLst>
          </p:cNvPr>
          <p:cNvSpPr/>
          <p:nvPr/>
        </p:nvSpPr>
        <p:spPr>
          <a:xfrm>
            <a:off x="7531354" y="2758532"/>
            <a:ext cx="321470" cy="321470"/>
          </a:xfrm>
          <a:prstGeom prst="donut">
            <a:avLst>
              <a:gd name="adj" fmla="val 52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cxnSp>
        <p:nvCxnSpPr>
          <p:cNvPr id="35" name="Straight Connector 57">
            <a:extLst>
              <a:ext uri="{FF2B5EF4-FFF2-40B4-BE49-F238E27FC236}">
                <a16:creationId xmlns:a16="http://schemas.microsoft.com/office/drawing/2014/main" xmlns="" id="{A61A79A1-830D-43A5-991E-41089FE309F5}"/>
              </a:ext>
            </a:extLst>
          </p:cNvPr>
          <p:cNvCxnSpPr>
            <a:cxnSpLocks/>
            <a:endCxn id="34" idx="4"/>
          </p:cNvCxnSpPr>
          <p:nvPr/>
        </p:nvCxnSpPr>
        <p:spPr>
          <a:xfrm flipV="1">
            <a:off x="7692089" y="3080001"/>
            <a:ext cx="0" cy="87469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Oval 58">
            <a:extLst>
              <a:ext uri="{FF2B5EF4-FFF2-40B4-BE49-F238E27FC236}">
                <a16:creationId xmlns:a16="http://schemas.microsoft.com/office/drawing/2014/main" xmlns="" id="{91D217BA-6735-41FC-ADDE-ADA84BF5E891}"/>
              </a:ext>
            </a:extLst>
          </p:cNvPr>
          <p:cNvSpPr/>
          <p:nvPr/>
        </p:nvSpPr>
        <p:spPr>
          <a:xfrm>
            <a:off x="7645499" y="3935845"/>
            <a:ext cx="93180" cy="931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7" name="TextBox 59">
            <a:extLst>
              <a:ext uri="{FF2B5EF4-FFF2-40B4-BE49-F238E27FC236}">
                <a16:creationId xmlns:a16="http://schemas.microsoft.com/office/drawing/2014/main" xmlns="" id="{493BBA26-6FB6-4EDA-AE7C-332D388F6619}"/>
              </a:ext>
            </a:extLst>
          </p:cNvPr>
          <p:cNvSpPr txBox="1"/>
          <p:nvPr/>
        </p:nvSpPr>
        <p:spPr>
          <a:xfrm>
            <a:off x="7123819" y="2144149"/>
            <a:ext cx="1136540" cy="438582"/>
          </a:xfrm>
          <a:prstGeom prst="rect">
            <a:avLst/>
          </a:prstGeom>
          <a:noFill/>
        </p:spPr>
        <p:txBody>
          <a:bodyPr wrap="square" lIns="68580" tIns="34290" rIns="68580" bIns="34290" rtlCol="0">
            <a:spAutoFit/>
          </a:bodyPr>
          <a:lstStyle/>
          <a:p>
            <a:pPr algn="ctr"/>
            <a:r>
              <a:rPr lang="en-US" sz="2400" b="1" dirty="0">
                <a:solidFill>
                  <a:schemeClr val="accent3"/>
                </a:solidFill>
              </a:rPr>
              <a:t>2009</a:t>
            </a:r>
          </a:p>
        </p:txBody>
      </p:sp>
      <p:sp>
        <p:nvSpPr>
          <p:cNvPr id="38" name="TextBox 60">
            <a:extLst>
              <a:ext uri="{FF2B5EF4-FFF2-40B4-BE49-F238E27FC236}">
                <a16:creationId xmlns:a16="http://schemas.microsoft.com/office/drawing/2014/main" xmlns="" id="{8710CEB2-4E11-44C6-A201-5DCB3EA9A265}"/>
              </a:ext>
            </a:extLst>
          </p:cNvPr>
          <p:cNvSpPr txBox="1"/>
          <p:nvPr/>
        </p:nvSpPr>
        <p:spPr>
          <a:xfrm>
            <a:off x="6358245" y="4125015"/>
            <a:ext cx="2667688" cy="684803"/>
          </a:xfrm>
          <a:prstGeom prst="rect">
            <a:avLst/>
          </a:prstGeom>
          <a:noFill/>
        </p:spPr>
        <p:txBody>
          <a:bodyPr wrap="square" lIns="68580" tIns="34290" rIns="68580" bIns="34290" rtlCol="0">
            <a:spAutoFit/>
          </a:bodyPr>
          <a:lstStyle/>
          <a:p>
            <a:pPr algn="ctr"/>
            <a:r>
              <a:rPr lang="es-ES" sz="800" dirty="0">
                <a:solidFill>
                  <a:schemeClr val="bg2">
                    <a:lumMod val="50000"/>
                  </a:schemeClr>
                </a:solidFill>
              </a:rPr>
              <a:t>Implementamos nuestra solución en  CABLEVISION, el proveedor de televisión por cable y servicios de banda ancha más grande en Argentina, Uruguay y Paraguay. Fuimos elegidos por Claro para la gestión de servicios </a:t>
            </a:r>
            <a:r>
              <a:rPr lang="es-ES" sz="800" dirty="0" err="1">
                <a:solidFill>
                  <a:schemeClr val="bg2">
                    <a:lumMod val="50000"/>
                  </a:schemeClr>
                </a:solidFill>
              </a:rPr>
              <a:t>TriplePlay</a:t>
            </a:r>
            <a:endParaRPr lang="es-ES" sz="800" dirty="0">
              <a:solidFill>
                <a:schemeClr val="bg2">
                  <a:lumMod val="50000"/>
                </a:schemeClr>
              </a:solidFill>
            </a:endParaRPr>
          </a:p>
        </p:txBody>
      </p:sp>
    </p:spTree>
    <p:extLst>
      <p:ext uri="{BB962C8B-B14F-4D97-AF65-F5344CB8AC3E}">
        <p14:creationId xmlns:p14="http://schemas.microsoft.com/office/powerpoint/2010/main" val="105713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400"/>
                                        <p:tgtEl>
                                          <p:spTgt spid="8"/>
                                        </p:tgtEl>
                                      </p:cBhvr>
                                    </p:animEffect>
                                  </p:childTnLst>
                                </p:cTn>
                              </p:par>
                            </p:childTnLst>
                          </p:cTn>
                        </p:par>
                        <p:par>
                          <p:cTn id="8" fill="hold">
                            <p:stCondLst>
                              <p:cond delay="4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400" fill="hold"/>
                                        <p:tgtEl>
                                          <p:spTgt spid="9"/>
                                        </p:tgtEl>
                                        <p:attrNameLst>
                                          <p:attrName>ppt_w</p:attrName>
                                        </p:attrNameLst>
                                      </p:cBhvr>
                                      <p:tavLst>
                                        <p:tav tm="0">
                                          <p:val>
                                            <p:fltVal val="0"/>
                                          </p:val>
                                        </p:tav>
                                        <p:tav tm="100000">
                                          <p:val>
                                            <p:strVal val="#ppt_w"/>
                                          </p:val>
                                        </p:tav>
                                      </p:tavLst>
                                    </p:anim>
                                    <p:anim calcmode="lin" valueType="num">
                                      <p:cBhvr>
                                        <p:cTn id="12" dur="400" fill="hold"/>
                                        <p:tgtEl>
                                          <p:spTgt spid="9"/>
                                        </p:tgtEl>
                                        <p:attrNameLst>
                                          <p:attrName>ppt_h</p:attrName>
                                        </p:attrNameLst>
                                      </p:cBhvr>
                                      <p:tavLst>
                                        <p:tav tm="0">
                                          <p:val>
                                            <p:fltVal val="0"/>
                                          </p:val>
                                        </p:tav>
                                        <p:tav tm="100000">
                                          <p:val>
                                            <p:strVal val="#ppt_h"/>
                                          </p:val>
                                        </p:tav>
                                      </p:tavLst>
                                    </p:anim>
                                    <p:animEffect transition="in" filter="fade">
                                      <p:cBhvr>
                                        <p:cTn id="13" dur="400"/>
                                        <p:tgtEl>
                                          <p:spTgt spid="9"/>
                                        </p:tgtEl>
                                      </p:cBhvr>
                                    </p:animEffect>
                                  </p:childTnLst>
                                </p:cTn>
                              </p:par>
                            </p:childTnLst>
                          </p:cTn>
                        </p:par>
                        <p:par>
                          <p:cTn id="14" fill="hold">
                            <p:stCondLst>
                              <p:cond delay="8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400" fill="hold"/>
                                        <p:tgtEl>
                                          <p:spTgt spid="10"/>
                                        </p:tgtEl>
                                        <p:attrNameLst>
                                          <p:attrName>ppt_w</p:attrName>
                                        </p:attrNameLst>
                                      </p:cBhvr>
                                      <p:tavLst>
                                        <p:tav tm="0">
                                          <p:val>
                                            <p:fltVal val="0"/>
                                          </p:val>
                                        </p:tav>
                                        <p:tav tm="100000">
                                          <p:val>
                                            <p:strVal val="#ppt_w"/>
                                          </p:val>
                                        </p:tav>
                                      </p:tavLst>
                                    </p:anim>
                                    <p:anim calcmode="lin" valueType="num">
                                      <p:cBhvr>
                                        <p:cTn id="18" dur="400" fill="hold"/>
                                        <p:tgtEl>
                                          <p:spTgt spid="10"/>
                                        </p:tgtEl>
                                        <p:attrNameLst>
                                          <p:attrName>ppt_h</p:attrName>
                                        </p:attrNameLst>
                                      </p:cBhvr>
                                      <p:tavLst>
                                        <p:tav tm="0">
                                          <p:val>
                                            <p:fltVal val="0"/>
                                          </p:val>
                                        </p:tav>
                                        <p:tav tm="100000">
                                          <p:val>
                                            <p:strVal val="#ppt_h"/>
                                          </p:val>
                                        </p:tav>
                                      </p:tavLst>
                                    </p:anim>
                                    <p:animEffect transition="in" filter="fade">
                                      <p:cBhvr>
                                        <p:cTn id="19" dur="400"/>
                                        <p:tgtEl>
                                          <p:spTgt spid="10"/>
                                        </p:tgtEl>
                                      </p:cBhvr>
                                    </p:animEffect>
                                  </p:childTnLst>
                                </p:cTn>
                              </p:par>
                            </p:childTnLst>
                          </p:cTn>
                        </p:par>
                        <p:par>
                          <p:cTn id="20" fill="hold">
                            <p:stCondLst>
                              <p:cond delay="1200"/>
                            </p:stCondLst>
                            <p:childTnLst>
                              <p:par>
                                <p:cTn id="21" presetID="22"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400"/>
                                        <p:tgtEl>
                                          <p:spTgt spid="11"/>
                                        </p:tgtEl>
                                      </p:cBhvr>
                                    </p:animEffect>
                                  </p:childTnLst>
                                </p:cTn>
                              </p:par>
                            </p:childTnLst>
                          </p:cTn>
                        </p:par>
                        <p:par>
                          <p:cTn id="24" fill="hold">
                            <p:stCondLst>
                              <p:cond delay="16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400" fill="hold"/>
                                        <p:tgtEl>
                                          <p:spTgt spid="12"/>
                                        </p:tgtEl>
                                        <p:attrNameLst>
                                          <p:attrName>ppt_w</p:attrName>
                                        </p:attrNameLst>
                                      </p:cBhvr>
                                      <p:tavLst>
                                        <p:tav tm="0">
                                          <p:val>
                                            <p:fltVal val="0"/>
                                          </p:val>
                                        </p:tav>
                                        <p:tav tm="100000">
                                          <p:val>
                                            <p:strVal val="#ppt_w"/>
                                          </p:val>
                                        </p:tav>
                                      </p:tavLst>
                                    </p:anim>
                                    <p:anim calcmode="lin" valueType="num">
                                      <p:cBhvr>
                                        <p:cTn id="28" dur="400" fill="hold"/>
                                        <p:tgtEl>
                                          <p:spTgt spid="12"/>
                                        </p:tgtEl>
                                        <p:attrNameLst>
                                          <p:attrName>ppt_h</p:attrName>
                                        </p:attrNameLst>
                                      </p:cBhvr>
                                      <p:tavLst>
                                        <p:tav tm="0">
                                          <p:val>
                                            <p:fltVal val="0"/>
                                          </p:val>
                                        </p:tav>
                                        <p:tav tm="100000">
                                          <p:val>
                                            <p:strVal val="#ppt_h"/>
                                          </p:val>
                                        </p:tav>
                                      </p:tavLst>
                                    </p:anim>
                                    <p:animEffect transition="in" filter="fade">
                                      <p:cBhvr>
                                        <p:cTn id="29" dur="400"/>
                                        <p:tgtEl>
                                          <p:spTgt spid="12"/>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400"/>
                                        <p:tgtEl>
                                          <p:spTgt spid="13"/>
                                        </p:tgtEl>
                                      </p:cBhvr>
                                    </p:animEffect>
                                    <p:anim calcmode="lin" valueType="num">
                                      <p:cBhvr>
                                        <p:cTn id="33" dur="400" fill="hold"/>
                                        <p:tgtEl>
                                          <p:spTgt spid="13"/>
                                        </p:tgtEl>
                                        <p:attrNameLst>
                                          <p:attrName>ppt_x</p:attrName>
                                        </p:attrNameLst>
                                      </p:cBhvr>
                                      <p:tavLst>
                                        <p:tav tm="0">
                                          <p:val>
                                            <p:strVal val="#ppt_x"/>
                                          </p:val>
                                        </p:tav>
                                        <p:tav tm="100000">
                                          <p:val>
                                            <p:strVal val="#ppt_x"/>
                                          </p:val>
                                        </p:tav>
                                      </p:tavLst>
                                    </p:anim>
                                    <p:anim calcmode="lin" valueType="num">
                                      <p:cBhvr>
                                        <p:cTn id="34" dur="4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400"/>
                                        <p:tgtEl>
                                          <p:spTgt spid="14"/>
                                        </p:tgtEl>
                                      </p:cBhvr>
                                    </p:animEffect>
                                    <p:anim calcmode="lin" valueType="num">
                                      <p:cBhvr>
                                        <p:cTn id="38" dur="400" fill="hold"/>
                                        <p:tgtEl>
                                          <p:spTgt spid="14"/>
                                        </p:tgtEl>
                                        <p:attrNameLst>
                                          <p:attrName>ppt_x</p:attrName>
                                        </p:attrNameLst>
                                      </p:cBhvr>
                                      <p:tavLst>
                                        <p:tav tm="0">
                                          <p:val>
                                            <p:strVal val="#ppt_x"/>
                                          </p:val>
                                        </p:tav>
                                        <p:tav tm="100000">
                                          <p:val>
                                            <p:strVal val="#ppt_x"/>
                                          </p:val>
                                        </p:tav>
                                      </p:tavLst>
                                    </p:anim>
                                    <p:anim calcmode="lin" valueType="num">
                                      <p:cBhvr>
                                        <p:cTn id="39" dur="4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400"/>
                                        <p:tgtEl>
                                          <p:spTgt spid="7"/>
                                        </p:tgtEl>
                                      </p:cBhvr>
                                    </p:animEffect>
                                  </p:childTnLst>
                                </p:cTn>
                              </p:par>
                            </p:childTnLst>
                          </p:cTn>
                        </p:par>
                        <p:par>
                          <p:cTn id="44" fill="hold">
                            <p:stCondLst>
                              <p:cond delay="24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400" fill="hold"/>
                                        <p:tgtEl>
                                          <p:spTgt spid="15"/>
                                        </p:tgtEl>
                                        <p:attrNameLst>
                                          <p:attrName>ppt_w</p:attrName>
                                        </p:attrNameLst>
                                      </p:cBhvr>
                                      <p:tavLst>
                                        <p:tav tm="0">
                                          <p:val>
                                            <p:fltVal val="0"/>
                                          </p:val>
                                        </p:tav>
                                        <p:tav tm="100000">
                                          <p:val>
                                            <p:strVal val="#ppt_w"/>
                                          </p:val>
                                        </p:tav>
                                      </p:tavLst>
                                    </p:anim>
                                    <p:anim calcmode="lin" valueType="num">
                                      <p:cBhvr>
                                        <p:cTn id="48" dur="400" fill="hold"/>
                                        <p:tgtEl>
                                          <p:spTgt spid="15"/>
                                        </p:tgtEl>
                                        <p:attrNameLst>
                                          <p:attrName>ppt_h</p:attrName>
                                        </p:attrNameLst>
                                      </p:cBhvr>
                                      <p:tavLst>
                                        <p:tav tm="0">
                                          <p:val>
                                            <p:fltVal val="0"/>
                                          </p:val>
                                        </p:tav>
                                        <p:tav tm="100000">
                                          <p:val>
                                            <p:strVal val="#ppt_h"/>
                                          </p:val>
                                        </p:tav>
                                      </p:tavLst>
                                    </p:anim>
                                    <p:animEffect transition="in" filter="fade">
                                      <p:cBhvr>
                                        <p:cTn id="49" dur="400"/>
                                        <p:tgtEl>
                                          <p:spTgt spid="15"/>
                                        </p:tgtEl>
                                      </p:cBhvr>
                                    </p:animEffect>
                                  </p:childTnLst>
                                </p:cTn>
                              </p:par>
                            </p:childTnLst>
                          </p:cTn>
                        </p:par>
                        <p:par>
                          <p:cTn id="50" fill="hold">
                            <p:stCondLst>
                              <p:cond delay="2800"/>
                            </p:stCondLst>
                            <p:childTnLst>
                              <p:par>
                                <p:cTn id="51" presetID="53" presetClass="entr" presetSubtype="16"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400" fill="hold"/>
                                        <p:tgtEl>
                                          <p:spTgt spid="16"/>
                                        </p:tgtEl>
                                        <p:attrNameLst>
                                          <p:attrName>ppt_w</p:attrName>
                                        </p:attrNameLst>
                                      </p:cBhvr>
                                      <p:tavLst>
                                        <p:tav tm="0">
                                          <p:val>
                                            <p:fltVal val="0"/>
                                          </p:val>
                                        </p:tav>
                                        <p:tav tm="100000">
                                          <p:val>
                                            <p:strVal val="#ppt_w"/>
                                          </p:val>
                                        </p:tav>
                                      </p:tavLst>
                                    </p:anim>
                                    <p:anim calcmode="lin" valueType="num">
                                      <p:cBhvr>
                                        <p:cTn id="54" dur="400" fill="hold"/>
                                        <p:tgtEl>
                                          <p:spTgt spid="16"/>
                                        </p:tgtEl>
                                        <p:attrNameLst>
                                          <p:attrName>ppt_h</p:attrName>
                                        </p:attrNameLst>
                                      </p:cBhvr>
                                      <p:tavLst>
                                        <p:tav tm="0">
                                          <p:val>
                                            <p:fltVal val="0"/>
                                          </p:val>
                                        </p:tav>
                                        <p:tav tm="100000">
                                          <p:val>
                                            <p:strVal val="#ppt_h"/>
                                          </p:val>
                                        </p:tav>
                                      </p:tavLst>
                                    </p:anim>
                                    <p:animEffect transition="in" filter="fade">
                                      <p:cBhvr>
                                        <p:cTn id="55" dur="400"/>
                                        <p:tgtEl>
                                          <p:spTgt spid="16"/>
                                        </p:tgtEl>
                                      </p:cBhvr>
                                    </p:animEffect>
                                  </p:childTnLst>
                                </p:cTn>
                              </p:par>
                            </p:childTnLst>
                          </p:cTn>
                        </p:par>
                        <p:par>
                          <p:cTn id="56" fill="hold">
                            <p:stCondLst>
                              <p:cond delay="3200"/>
                            </p:stCondLst>
                            <p:childTnLst>
                              <p:par>
                                <p:cTn id="57" presetID="22" presetClass="entr" presetSubtype="4"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400"/>
                                        <p:tgtEl>
                                          <p:spTgt spid="17"/>
                                        </p:tgtEl>
                                      </p:cBhvr>
                                    </p:animEffect>
                                  </p:childTnLst>
                                </p:cTn>
                              </p:par>
                            </p:childTnLst>
                          </p:cTn>
                        </p:par>
                        <p:par>
                          <p:cTn id="60" fill="hold">
                            <p:stCondLst>
                              <p:cond delay="3600"/>
                            </p:stCondLst>
                            <p:childTnLst>
                              <p:par>
                                <p:cTn id="61" presetID="53" presetClass="entr" presetSubtype="16"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400" fill="hold"/>
                                        <p:tgtEl>
                                          <p:spTgt spid="18"/>
                                        </p:tgtEl>
                                        <p:attrNameLst>
                                          <p:attrName>ppt_w</p:attrName>
                                        </p:attrNameLst>
                                      </p:cBhvr>
                                      <p:tavLst>
                                        <p:tav tm="0">
                                          <p:val>
                                            <p:fltVal val="0"/>
                                          </p:val>
                                        </p:tav>
                                        <p:tav tm="100000">
                                          <p:val>
                                            <p:strVal val="#ppt_w"/>
                                          </p:val>
                                        </p:tav>
                                      </p:tavLst>
                                    </p:anim>
                                    <p:anim calcmode="lin" valueType="num">
                                      <p:cBhvr>
                                        <p:cTn id="64" dur="400" fill="hold"/>
                                        <p:tgtEl>
                                          <p:spTgt spid="18"/>
                                        </p:tgtEl>
                                        <p:attrNameLst>
                                          <p:attrName>ppt_h</p:attrName>
                                        </p:attrNameLst>
                                      </p:cBhvr>
                                      <p:tavLst>
                                        <p:tav tm="0">
                                          <p:val>
                                            <p:fltVal val="0"/>
                                          </p:val>
                                        </p:tav>
                                        <p:tav tm="100000">
                                          <p:val>
                                            <p:strVal val="#ppt_h"/>
                                          </p:val>
                                        </p:tav>
                                      </p:tavLst>
                                    </p:anim>
                                    <p:animEffect transition="in" filter="fade">
                                      <p:cBhvr>
                                        <p:cTn id="65" dur="400"/>
                                        <p:tgtEl>
                                          <p:spTgt spid="18"/>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400"/>
                                        <p:tgtEl>
                                          <p:spTgt spid="19"/>
                                        </p:tgtEl>
                                      </p:cBhvr>
                                    </p:animEffect>
                                    <p:anim calcmode="lin" valueType="num">
                                      <p:cBhvr>
                                        <p:cTn id="69" dur="400" fill="hold"/>
                                        <p:tgtEl>
                                          <p:spTgt spid="19"/>
                                        </p:tgtEl>
                                        <p:attrNameLst>
                                          <p:attrName>ppt_x</p:attrName>
                                        </p:attrNameLst>
                                      </p:cBhvr>
                                      <p:tavLst>
                                        <p:tav tm="0">
                                          <p:val>
                                            <p:strVal val="#ppt_x"/>
                                          </p:val>
                                        </p:tav>
                                        <p:tav tm="100000">
                                          <p:val>
                                            <p:strVal val="#ppt_x"/>
                                          </p:val>
                                        </p:tav>
                                      </p:tavLst>
                                    </p:anim>
                                    <p:anim calcmode="lin" valueType="num">
                                      <p:cBhvr>
                                        <p:cTn id="70" dur="400" fill="hold"/>
                                        <p:tgtEl>
                                          <p:spTgt spid="19"/>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400"/>
                                        <p:tgtEl>
                                          <p:spTgt spid="20"/>
                                        </p:tgtEl>
                                      </p:cBhvr>
                                    </p:animEffect>
                                    <p:anim calcmode="lin" valueType="num">
                                      <p:cBhvr>
                                        <p:cTn id="74" dur="400" fill="hold"/>
                                        <p:tgtEl>
                                          <p:spTgt spid="20"/>
                                        </p:tgtEl>
                                        <p:attrNameLst>
                                          <p:attrName>ppt_x</p:attrName>
                                        </p:attrNameLst>
                                      </p:cBhvr>
                                      <p:tavLst>
                                        <p:tav tm="0">
                                          <p:val>
                                            <p:strVal val="#ppt_x"/>
                                          </p:val>
                                        </p:tav>
                                        <p:tav tm="100000">
                                          <p:val>
                                            <p:strVal val="#ppt_x"/>
                                          </p:val>
                                        </p:tav>
                                      </p:tavLst>
                                    </p:anim>
                                    <p:anim calcmode="lin" valueType="num">
                                      <p:cBhvr>
                                        <p:cTn id="75" dur="400" fill="hold"/>
                                        <p:tgtEl>
                                          <p:spTgt spid="20"/>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22" presetClass="entr" presetSubtype="8"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400"/>
                                        <p:tgtEl>
                                          <p:spTgt spid="6"/>
                                        </p:tgtEl>
                                      </p:cBhvr>
                                    </p:animEffect>
                                  </p:childTnLst>
                                </p:cTn>
                              </p:par>
                            </p:childTnLst>
                          </p:cTn>
                        </p:par>
                        <p:par>
                          <p:cTn id="80" fill="hold">
                            <p:stCondLst>
                              <p:cond delay="4400"/>
                            </p:stCondLst>
                            <p:childTnLst>
                              <p:par>
                                <p:cTn id="81" presetID="53" presetClass="entr" presetSubtype="16"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400" fill="hold"/>
                                        <p:tgtEl>
                                          <p:spTgt spid="21"/>
                                        </p:tgtEl>
                                        <p:attrNameLst>
                                          <p:attrName>ppt_w</p:attrName>
                                        </p:attrNameLst>
                                      </p:cBhvr>
                                      <p:tavLst>
                                        <p:tav tm="0">
                                          <p:val>
                                            <p:fltVal val="0"/>
                                          </p:val>
                                        </p:tav>
                                        <p:tav tm="100000">
                                          <p:val>
                                            <p:strVal val="#ppt_w"/>
                                          </p:val>
                                        </p:tav>
                                      </p:tavLst>
                                    </p:anim>
                                    <p:anim calcmode="lin" valueType="num">
                                      <p:cBhvr>
                                        <p:cTn id="84" dur="400" fill="hold"/>
                                        <p:tgtEl>
                                          <p:spTgt spid="21"/>
                                        </p:tgtEl>
                                        <p:attrNameLst>
                                          <p:attrName>ppt_h</p:attrName>
                                        </p:attrNameLst>
                                      </p:cBhvr>
                                      <p:tavLst>
                                        <p:tav tm="0">
                                          <p:val>
                                            <p:fltVal val="0"/>
                                          </p:val>
                                        </p:tav>
                                        <p:tav tm="100000">
                                          <p:val>
                                            <p:strVal val="#ppt_h"/>
                                          </p:val>
                                        </p:tav>
                                      </p:tavLst>
                                    </p:anim>
                                    <p:animEffect transition="in" filter="fade">
                                      <p:cBhvr>
                                        <p:cTn id="85" dur="400"/>
                                        <p:tgtEl>
                                          <p:spTgt spid="21"/>
                                        </p:tgtEl>
                                      </p:cBhvr>
                                    </p:animEffect>
                                  </p:childTnLst>
                                </p:cTn>
                              </p:par>
                            </p:childTnLst>
                          </p:cTn>
                        </p:par>
                        <p:par>
                          <p:cTn id="86" fill="hold">
                            <p:stCondLst>
                              <p:cond delay="48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400" fill="hold"/>
                                        <p:tgtEl>
                                          <p:spTgt spid="22"/>
                                        </p:tgtEl>
                                        <p:attrNameLst>
                                          <p:attrName>ppt_w</p:attrName>
                                        </p:attrNameLst>
                                      </p:cBhvr>
                                      <p:tavLst>
                                        <p:tav tm="0">
                                          <p:val>
                                            <p:fltVal val="0"/>
                                          </p:val>
                                        </p:tav>
                                        <p:tav tm="100000">
                                          <p:val>
                                            <p:strVal val="#ppt_w"/>
                                          </p:val>
                                        </p:tav>
                                      </p:tavLst>
                                    </p:anim>
                                    <p:anim calcmode="lin" valueType="num">
                                      <p:cBhvr>
                                        <p:cTn id="90" dur="400" fill="hold"/>
                                        <p:tgtEl>
                                          <p:spTgt spid="22"/>
                                        </p:tgtEl>
                                        <p:attrNameLst>
                                          <p:attrName>ppt_h</p:attrName>
                                        </p:attrNameLst>
                                      </p:cBhvr>
                                      <p:tavLst>
                                        <p:tav tm="0">
                                          <p:val>
                                            <p:fltVal val="0"/>
                                          </p:val>
                                        </p:tav>
                                        <p:tav tm="100000">
                                          <p:val>
                                            <p:strVal val="#ppt_h"/>
                                          </p:val>
                                        </p:tav>
                                      </p:tavLst>
                                    </p:anim>
                                    <p:animEffect transition="in" filter="fade">
                                      <p:cBhvr>
                                        <p:cTn id="91" dur="400"/>
                                        <p:tgtEl>
                                          <p:spTgt spid="22"/>
                                        </p:tgtEl>
                                      </p:cBhvr>
                                    </p:animEffect>
                                  </p:childTnLst>
                                </p:cTn>
                              </p:par>
                            </p:childTnLst>
                          </p:cTn>
                        </p:par>
                        <p:par>
                          <p:cTn id="92" fill="hold">
                            <p:stCondLst>
                              <p:cond delay="5200"/>
                            </p:stCondLst>
                            <p:childTnLst>
                              <p:par>
                                <p:cTn id="93" presetID="22" presetClass="entr" presetSubtype="1" fill="hold"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400"/>
                                        <p:tgtEl>
                                          <p:spTgt spid="23"/>
                                        </p:tgtEl>
                                      </p:cBhvr>
                                    </p:animEffect>
                                  </p:childTnLst>
                                </p:cTn>
                              </p:par>
                            </p:childTnLst>
                          </p:cTn>
                        </p:par>
                        <p:par>
                          <p:cTn id="96" fill="hold">
                            <p:stCondLst>
                              <p:cond delay="56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400" fill="hold"/>
                                        <p:tgtEl>
                                          <p:spTgt spid="24"/>
                                        </p:tgtEl>
                                        <p:attrNameLst>
                                          <p:attrName>ppt_w</p:attrName>
                                        </p:attrNameLst>
                                      </p:cBhvr>
                                      <p:tavLst>
                                        <p:tav tm="0">
                                          <p:val>
                                            <p:fltVal val="0"/>
                                          </p:val>
                                        </p:tav>
                                        <p:tav tm="100000">
                                          <p:val>
                                            <p:strVal val="#ppt_w"/>
                                          </p:val>
                                        </p:tav>
                                      </p:tavLst>
                                    </p:anim>
                                    <p:anim calcmode="lin" valueType="num">
                                      <p:cBhvr>
                                        <p:cTn id="100" dur="400" fill="hold"/>
                                        <p:tgtEl>
                                          <p:spTgt spid="24"/>
                                        </p:tgtEl>
                                        <p:attrNameLst>
                                          <p:attrName>ppt_h</p:attrName>
                                        </p:attrNameLst>
                                      </p:cBhvr>
                                      <p:tavLst>
                                        <p:tav tm="0">
                                          <p:val>
                                            <p:fltVal val="0"/>
                                          </p:val>
                                        </p:tav>
                                        <p:tav tm="100000">
                                          <p:val>
                                            <p:strVal val="#ppt_h"/>
                                          </p:val>
                                        </p:tav>
                                      </p:tavLst>
                                    </p:anim>
                                    <p:animEffect transition="in" filter="fade">
                                      <p:cBhvr>
                                        <p:cTn id="101" dur="400"/>
                                        <p:tgtEl>
                                          <p:spTgt spid="24"/>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400"/>
                                        <p:tgtEl>
                                          <p:spTgt spid="25"/>
                                        </p:tgtEl>
                                      </p:cBhvr>
                                    </p:animEffect>
                                    <p:anim calcmode="lin" valueType="num">
                                      <p:cBhvr>
                                        <p:cTn id="105" dur="400" fill="hold"/>
                                        <p:tgtEl>
                                          <p:spTgt spid="25"/>
                                        </p:tgtEl>
                                        <p:attrNameLst>
                                          <p:attrName>ppt_x</p:attrName>
                                        </p:attrNameLst>
                                      </p:cBhvr>
                                      <p:tavLst>
                                        <p:tav tm="0">
                                          <p:val>
                                            <p:strVal val="#ppt_x"/>
                                          </p:val>
                                        </p:tav>
                                        <p:tav tm="100000">
                                          <p:val>
                                            <p:strVal val="#ppt_x"/>
                                          </p:val>
                                        </p:tav>
                                      </p:tavLst>
                                    </p:anim>
                                    <p:anim calcmode="lin" valueType="num">
                                      <p:cBhvr>
                                        <p:cTn id="106" dur="400" fill="hold"/>
                                        <p:tgtEl>
                                          <p:spTgt spid="2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400"/>
                                        <p:tgtEl>
                                          <p:spTgt spid="26"/>
                                        </p:tgtEl>
                                      </p:cBhvr>
                                    </p:animEffect>
                                    <p:anim calcmode="lin" valueType="num">
                                      <p:cBhvr>
                                        <p:cTn id="110" dur="400" fill="hold"/>
                                        <p:tgtEl>
                                          <p:spTgt spid="26"/>
                                        </p:tgtEl>
                                        <p:attrNameLst>
                                          <p:attrName>ppt_x</p:attrName>
                                        </p:attrNameLst>
                                      </p:cBhvr>
                                      <p:tavLst>
                                        <p:tav tm="0">
                                          <p:val>
                                            <p:strVal val="#ppt_x"/>
                                          </p:val>
                                        </p:tav>
                                        <p:tav tm="100000">
                                          <p:val>
                                            <p:strVal val="#ppt_x"/>
                                          </p:val>
                                        </p:tav>
                                      </p:tavLst>
                                    </p:anim>
                                    <p:anim calcmode="lin" valueType="num">
                                      <p:cBhvr>
                                        <p:cTn id="111" dur="4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6000"/>
                            </p:stCondLst>
                            <p:childTnLst>
                              <p:par>
                                <p:cTn id="113" presetID="22" presetClass="entr" presetSubtype="8" fill="hold" nodeType="afterEffect">
                                  <p:stCondLst>
                                    <p:cond delay="0"/>
                                  </p:stCondLst>
                                  <p:childTnLst>
                                    <p:set>
                                      <p:cBhvr>
                                        <p:cTn id="114" dur="1" fill="hold">
                                          <p:stCondLst>
                                            <p:cond delay="0"/>
                                          </p:stCondLst>
                                        </p:cTn>
                                        <p:tgtEl>
                                          <p:spTgt spid="3"/>
                                        </p:tgtEl>
                                        <p:attrNameLst>
                                          <p:attrName>style.visibility</p:attrName>
                                        </p:attrNameLst>
                                      </p:cBhvr>
                                      <p:to>
                                        <p:strVal val="visible"/>
                                      </p:to>
                                    </p:set>
                                    <p:animEffect transition="in" filter="wipe(left)">
                                      <p:cBhvr>
                                        <p:cTn id="115" dur="400"/>
                                        <p:tgtEl>
                                          <p:spTgt spid="3"/>
                                        </p:tgtEl>
                                      </p:cBhvr>
                                    </p:animEffect>
                                  </p:childTnLst>
                                </p:cTn>
                              </p:par>
                            </p:childTnLst>
                          </p:cTn>
                        </p:par>
                        <p:par>
                          <p:cTn id="116" fill="hold">
                            <p:stCondLst>
                              <p:cond delay="6400"/>
                            </p:stCondLst>
                            <p:childTnLst>
                              <p:par>
                                <p:cTn id="117" presetID="53" presetClass="entr" presetSubtype="16" fill="hold" grpId="0" nodeType="after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p:cTn id="119" dur="400" fill="hold"/>
                                        <p:tgtEl>
                                          <p:spTgt spid="27"/>
                                        </p:tgtEl>
                                        <p:attrNameLst>
                                          <p:attrName>ppt_w</p:attrName>
                                        </p:attrNameLst>
                                      </p:cBhvr>
                                      <p:tavLst>
                                        <p:tav tm="0">
                                          <p:val>
                                            <p:fltVal val="0"/>
                                          </p:val>
                                        </p:tav>
                                        <p:tav tm="100000">
                                          <p:val>
                                            <p:strVal val="#ppt_w"/>
                                          </p:val>
                                        </p:tav>
                                      </p:tavLst>
                                    </p:anim>
                                    <p:anim calcmode="lin" valueType="num">
                                      <p:cBhvr>
                                        <p:cTn id="120" dur="400" fill="hold"/>
                                        <p:tgtEl>
                                          <p:spTgt spid="27"/>
                                        </p:tgtEl>
                                        <p:attrNameLst>
                                          <p:attrName>ppt_h</p:attrName>
                                        </p:attrNameLst>
                                      </p:cBhvr>
                                      <p:tavLst>
                                        <p:tav tm="0">
                                          <p:val>
                                            <p:fltVal val="0"/>
                                          </p:val>
                                        </p:tav>
                                        <p:tav tm="100000">
                                          <p:val>
                                            <p:strVal val="#ppt_h"/>
                                          </p:val>
                                        </p:tav>
                                      </p:tavLst>
                                    </p:anim>
                                    <p:animEffect transition="in" filter="fade">
                                      <p:cBhvr>
                                        <p:cTn id="121" dur="400"/>
                                        <p:tgtEl>
                                          <p:spTgt spid="27"/>
                                        </p:tgtEl>
                                      </p:cBhvr>
                                    </p:animEffect>
                                  </p:childTnLst>
                                </p:cTn>
                              </p:par>
                            </p:childTnLst>
                          </p:cTn>
                        </p:par>
                        <p:par>
                          <p:cTn id="122" fill="hold">
                            <p:stCondLst>
                              <p:cond delay="6800"/>
                            </p:stCondLst>
                            <p:childTnLst>
                              <p:par>
                                <p:cTn id="123" presetID="53" presetClass="entr" presetSubtype="16" fill="hold" grpId="0" nodeType="afterEffect">
                                  <p:stCondLst>
                                    <p:cond delay="0"/>
                                  </p:stCondLst>
                                  <p:childTnLst>
                                    <p:set>
                                      <p:cBhvr>
                                        <p:cTn id="124" dur="1" fill="hold">
                                          <p:stCondLst>
                                            <p:cond delay="0"/>
                                          </p:stCondLst>
                                        </p:cTn>
                                        <p:tgtEl>
                                          <p:spTgt spid="28"/>
                                        </p:tgtEl>
                                        <p:attrNameLst>
                                          <p:attrName>style.visibility</p:attrName>
                                        </p:attrNameLst>
                                      </p:cBhvr>
                                      <p:to>
                                        <p:strVal val="visible"/>
                                      </p:to>
                                    </p:set>
                                    <p:anim calcmode="lin" valueType="num">
                                      <p:cBhvr>
                                        <p:cTn id="125" dur="400" fill="hold"/>
                                        <p:tgtEl>
                                          <p:spTgt spid="28"/>
                                        </p:tgtEl>
                                        <p:attrNameLst>
                                          <p:attrName>ppt_w</p:attrName>
                                        </p:attrNameLst>
                                      </p:cBhvr>
                                      <p:tavLst>
                                        <p:tav tm="0">
                                          <p:val>
                                            <p:fltVal val="0"/>
                                          </p:val>
                                        </p:tav>
                                        <p:tav tm="100000">
                                          <p:val>
                                            <p:strVal val="#ppt_w"/>
                                          </p:val>
                                        </p:tav>
                                      </p:tavLst>
                                    </p:anim>
                                    <p:anim calcmode="lin" valueType="num">
                                      <p:cBhvr>
                                        <p:cTn id="126" dur="400" fill="hold"/>
                                        <p:tgtEl>
                                          <p:spTgt spid="28"/>
                                        </p:tgtEl>
                                        <p:attrNameLst>
                                          <p:attrName>ppt_h</p:attrName>
                                        </p:attrNameLst>
                                      </p:cBhvr>
                                      <p:tavLst>
                                        <p:tav tm="0">
                                          <p:val>
                                            <p:fltVal val="0"/>
                                          </p:val>
                                        </p:tav>
                                        <p:tav tm="100000">
                                          <p:val>
                                            <p:strVal val="#ppt_h"/>
                                          </p:val>
                                        </p:tav>
                                      </p:tavLst>
                                    </p:anim>
                                    <p:animEffect transition="in" filter="fade">
                                      <p:cBhvr>
                                        <p:cTn id="127" dur="400"/>
                                        <p:tgtEl>
                                          <p:spTgt spid="28"/>
                                        </p:tgtEl>
                                      </p:cBhvr>
                                    </p:animEffect>
                                  </p:childTnLst>
                                </p:cTn>
                              </p:par>
                            </p:childTnLst>
                          </p:cTn>
                        </p:par>
                        <p:par>
                          <p:cTn id="128" fill="hold">
                            <p:stCondLst>
                              <p:cond delay="7200"/>
                            </p:stCondLst>
                            <p:childTnLst>
                              <p:par>
                                <p:cTn id="129" presetID="22" presetClass="entr" presetSubtype="4" fill="hold"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wipe(down)">
                                      <p:cBhvr>
                                        <p:cTn id="131" dur="400"/>
                                        <p:tgtEl>
                                          <p:spTgt spid="29"/>
                                        </p:tgtEl>
                                      </p:cBhvr>
                                    </p:animEffect>
                                  </p:childTnLst>
                                </p:cTn>
                              </p:par>
                            </p:childTnLst>
                          </p:cTn>
                        </p:par>
                        <p:par>
                          <p:cTn id="132" fill="hold">
                            <p:stCondLst>
                              <p:cond delay="7600"/>
                            </p:stCondLst>
                            <p:childTnLst>
                              <p:par>
                                <p:cTn id="133" presetID="53" presetClass="entr" presetSubtype="16" fill="hold" grpId="0" nodeType="afterEffect">
                                  <p:stCondLst>
                                    <p:cond delay="0"/>
                                  </p:stCondLst>
                                  <p:childTnLst>
                                    <p:set>
                                      <p:cBhvr>
                                        <p:cTn id="134" dur="1" fill="hold">
                                          <p:stCondLst>
                                            <p:cond delay="0"/>
                                          </p:stCondLst>
                                        </p:cTn>
                                        <p:tgtEl>
                                          <p:spTgt spid="30"/>
                                        </p:tgtEl>
                                        <p:attrNameLst>
                                          <p:attrName>style.visibility</p:attrName>
                                        </p:attrNameLst>
                                      </p:cBhvr>
                                      <p:to>
                                        <p:strVal val="visible"/>
                                      </p:to>
                                    </p:set>
                                    <p:anim calcmode="lin" valueType="num">
                                      <p:cBhvr>
                                        <p:cTn id="135" dur="400" fill="hold"/>
                                        <p:tgtEl>
                                          <p:spTgt spid="30"/>
                                        </p:tgtEl>
                                        <p:attrNameLst>
                                          <p:attrName>ppt_w</p:attrName>
                                        </p:attrNameLst>
                                      </p:cBhvr>
                                      <p:tavLst>
                                        <p:tav tm="0">
                                          <p:val>
                                            <p:fltVal val="0"/>
                                          </p:val>
                                        </p:tav>
                                        <p:tav tm="100000">
                                          <p:val>
                                            <p:strVal val="#ppt_w"/>
                                          </p:val>
                                        </p:tav>
                                      </p:tavLst>
                                    </p:anim>
                                    <p:anim calcmode="lin" valueType="num">
                                      <p:cBhvr>
                                        <p:cTn id="136" dur="400" fill="hold"/>
                                        <p:tgtEl>
                                          <p:spTgt spid="30"/>
                                        </p:tgtEl>
                                        <p:attrNameLst>
                                          <p:attrName>ppt_h</p:attrName>
                                        </p:attrNameLst>
                                      </p:cBhvr>
                                      <p:tavLst>
                                        <p:tav tm="0">
                                          <p:val>
                                            <p:fltVal val="0"/>
                                          </p:val>
                                        </p:tav>
                                        <p:tav tm="100000">
                                          <p:val>
                                            <p:strVal val="#ppt_h"/>
                                          </p:val>
                                        </p:tav>
                                      </p:tavLst>
                                    </p:anim>
                                    <p:animEffect transition="in" filter="fade">
                                      <p:cBhvr>
                                        <p:cTn id="137" dur="400"/>
                                        <p:tgtEl>
                                          <p:spTgt spid="30"/>
                                        </p:tgtEl>
                                      </p:cBhvr>
                                    </p:animEffect>
                                  </p:childTnLst>
                                </p:cTn>
                              </p:par>
                              <p:par>
                                <p:cTn id="138" presetID="42" presetClass="entr" presetSubtype="0" fill="hold" grpId="0" nodeType="with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fade">
                                      <p:cBhvr>
                                        <p:cTn id="140" dur="400"/>
                                        <p:tgtEl>
                                          <p:spTgt spid="31"/>
                                        </p:tgtEl>
                                      </p:cBhvr>
                                    </p:animEffect>
                                    <p:anim calcmode="lin" valueType="num">
                                      <p:cBhvr>
                                        <p:cTn id="141" dur="400" fill="hold"/>
                                        <p:tgtEl>
                                          <p:spTgt spid="31"/>
                                        </p:tgtEl>
                                        <p:attrNameLst>
                                          <p:attrName>ppt_x</p:attrName>
                                        </p:attrNameLst>
                                      </p:cBhvr>
                                      <p:tavLst>
                                        <p:tav tm="0">
                                          <p:val>
                                            <p:strVal val="#ppt_x"/>
                                          </p:val>
                                        </p:tav>
                                        <p:tav tm="100000">
                                          <p:val>
                                            <p:strVal val="#ppt_x"/>
                                          </p:val>
                                        </p:tav>
                                      </p:tavLst>
                                    </p:anim>
                                    <p:anim calcmode="lin" valueType="num">
                                      <p:cBhvr>
                                        <p:cTn id="142" dur="400" fill="hold"/>
                                        <p:tgtEl>
                                          <p:spTgt spid="31"/>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0"/>
                                  </p:stCondLst>
                                  <p:childTnLst>
                                    <p:set>
                                      <p:cBhvr>
                                        <p:cTn id="144" dur="1" fill="hold">
                                          <p:stCondLst>
                                            <p:cond delay="0"/>
                                          </p:stCondLst>
                                        </p:cTn>
                                        <p:tgtEl>
                                          <p:spTgt spid="32"/>
                                        </p:tgtEl>
                                        <p:attrNameLst>
                                          <p:attrName>style.visibility</p:attrName>
                                        </p:attrNameLst>
                                      </p:cBhvr>
                                      <p:to>
                                        <p:strVal val="visible"/>
                                      </p:to>
                                    </p:set>
                                    <p:animEffect transition="in" filter="fade">
                                      <p:cBhvr>
                                        <p:cTn id="145" dur="400"/>
                                        <p:tgtEl>
                                          <p:spTgt spid="32"/>
                                        </p:tgtEl>
                                      </p:cBhvr>
                                    </p:animEffect>
                                    <p:anim calcmode="lin" valueType="num">
                                      <p:cBhvr>
                                        <p:cTn id="146" dur="400" fill="hold"/>
                                        <p:tgtEl>
                                          <p:spTgt spid="32"/>
                                        </p:tgtEl>
                                        <p:attrNameLst>
                                          <p:attrName>ppt_x</p:attrName>
                                        </p:attrNameLst>
                                      </p:cBhvr>
                                      <p:tavLst>
                                        <p:tav tm="0">
                                          <p:val>
                                            <p:strVal val="#ppt_x"/>
                                          </p:val>
                                        </p:tav>
                                        <p:tav tm="100000">
                                          <p:val>
                                            <p:strVal val="#ppt_x"/>
                                          </p:val>
                                        </p:tav>
                                      </p:tavLst>
                                    </p:anim>
                                    <p:anim calcmode="lin" valueType="num">
                                      <p:cBhvr>
                                        <p:cTn id="147" dur="400" fill="hold"/>
                                        <p:tgtEl>
                                          <p:spTgt spid="32"/>
                                        </p:tgtEl>
                                        <p:attrNameLst>
                                          <p:attrName>ppt_y</p:attrName>
                                        </p:attrNameLst>
                                      </p:cBhvr>
                                      <p:tavLst>
                                        <p:tav tm="0">
                                          <p:val>
                                            <p:strVal val="#ppt_y-.1"/>
                                          </p:val>
                                        </p:tav>
                                        <p:tav tm="100000">
                                          <p:val>
                                            <p:strVal val="#ppt_y"/>
                                          </p:val>
                                        </p:tav>
                                      </p:tavLst>
                                    </p:anim>
                                  </p:childTnLst>
                                </p:cTn>
                              </p:par>
                            </p:childTnLst>
                          </p:cTn>
                        </p:par>
                        <p:par>
                          <p:cTn id="148" fill="hold">
                            <p:stCondLst>
                              <p:cond delay="8000"/>
                            </p:stCondLst>
                            <p:childTnLst>
                              <p:par>
                                <p:cTn id="149" presetID="22" presetClass="entr" presetSubtype="8" fill="hold" nodeType="afterEffect">
                                  <p:stCondLst>
                                    <p:cond delay="0"/>
                                  </p:stCondLst>
                                  <p:childTnLst>
                                    <p:set>
                                      <p:cBhvr>
                                        <p:cTn id="150" dur="1" fill="hold">
                                          <p:stCondLst>
                                            <p:cond delay="0"/>
                                          </p:stCondLst>
                                        </p:cTn>
                                        <p:tgtEl>
                                          <p:spTgt spid="4"/>
                                        </p:tgtEl>
                                        <p:attrNameLst>
                                          <p:attrName>style.visibility</p:attrName>
                                        </p:attrNameLst>
                                      </p:cBhvr>
                                      <p:to>
                                        <p:strVal val="visible"/>
                                      </p:to>
                                    </p:set>
                                    <p:animEffect transition="in" filter="wipe(left)">
                                      <p:cBhvr>
                                        <p:cTn id="151" dur="400"/>
                                        <p:tgtEl>
                                          <p:spTgt spid="4"/>
                                        </p:tgtEl>
                                      </p:cBhvr>
                                    </p:animEffect>
                                  </p:childTnLst>
                                </p:cTn>
                              </p:par>
                            </p:childTnLst>
                          </p:cTn>
                        </p:par>
                        <p:par>
                          <p:cTn id="152" fill="hold">
                            <p:stCondLst>
                              <p:cond delay="8400"/>
                            </p:stCondLst>
                            <p:childTnLst>
                              <p:par>
                                <p:cTn id="153" presetID="53" presetClass="entr" presetSubtype="16" fill="hold" grpId="0" nodeType="afterEffect">
                                  <p:stCondLst>
                                    <p:cond delay="0"/>
                                  </p:stCondLst>
                                  <p:childTnLst>
                                    <p:set>
                                      <p:cBhvr>
                                        <p:cTn id="154" dur="1" fill="hold">
                                          <p:stCondLst>
                                            <p:cond delay="0"/>
                                          </p:stCondLst>
                                        </p:cTn>
                                        <p:tgtEl>
                                          <p:spTgt spid="33"/>
                                        </p:tgtEl>
                                        <p:attrNameLst>
                                          <p:attrName>style.visibility</p:attrName>
                                        </p:attrNameLst>
                                      </p:cBhvr>
                                      <p:to>
                                        <p:strVal val="visible"/>
                                      </p:to>
                                    </p:set>
                                    <p:anim calcmode="lin" valueType="num">
                                      <p:cBhvr>
                                        <p:cTn id="155" dur="400" fill="hold"/>
                                        <p:tgtEl>
                                          <p:spTgt spid="33"/>
                                        </p:tgtEl>
                                        <p:attrNameLst>
                                          <p:attrName>ppt_w</p:attrName>
                                        </p:attrNameLst>
                                      </p:cBhvr>
                                      <p:tavLst>
                                        <p:tav tm="0">
                                          <p:val>
                                            <p:fltVal val="0"/>
                                          </p:val>
                                        </p:tav>
                                        <p:tav tm="100000">
                                          <p:val>
                                            <p:strVal val="#ppt_w"/>
                                          </p:val>
                                        </p:tav>
                                      </p:tavLst>
                                    </p:anim>
                                    <p:anim calcmode="lin" valueType="num">
                                      <p:cBhvr>
                                        <p:cTn id="156" dur="400" fill="hold"/>
                                        <p:tgtEl>
                                          <p:spTgt spid="33"/>
                                        </p:tgtEl>
                                        <p:attrNameLst>
                                          <p:attrName>ppt_h</p:attrName>
                                        </p:attrNameLst>
                                      </p:cBhvr>
                                      <p:tavLst>
                                        <p:tav tm="0">
                                          <p:val>
                                            <p:fltVal val="0"/>
                                          </p:val>
                                        </p:tav>
                                        <p:tav tm="100000">
                                          <p:val>
                                            <p:strVal val="#ppt_h"/>
                                          </p:val>
                                        </p:tav>
                                      </p:tavLst>
                                    </p:anim>
                                    <p:animEffect transition="in" filter="fade">
                                      <p:cBhvr>
                                        <p:cTn id="157" dur="400"/>
                                        <p:tgtEl>
                                          <p:spTgt spid="33"/>
                                        </p:tgtEl>
                                      </p:cBhvr>
                                    </p:animEffect>
                                  </p:childTnLst>
                                </p:cTn>
                              </p:par>
                            </p:childTnLst>
                          </p:cTn>
                        </p:par>
                        <p:par>
                          <p:cTn id="158" fill="hold">
                            <p:stCondLst>
                              <p:cond delay="8800"/>
                            </p:stCondLst>
                            <p:childTnLst>
                              <p:par>
                                <p:cTn id="159" presetID="53" presetClass="entr" presetSubtype="16"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p:cTn id="161" dur="400" fill="hold"/>
                                        <p:tgtEl>
                                          <p:spTgt spid="34"/>
                                        </p:tgtEl>
                                        <p:attrNameLst>
                                          <p:attrName>ppt_w</p:attrName>
                                        </p:attrNameLst>
                                      </p:cBhvr>
                                      <p:tavLst>
                                        <p:tav tm="0">
                                          <p:val>
                                            <p:fltVal val="0"/>
                                          </p:val>
                                        </p:tav>
                                        <p:tav tm="100000">
                                          <p:val>
                                            <p:strVal val="#ppt_w"/>
                                          </p:val>
                                        </p:tav>
                                      </p:tavLst>
                                    </p:anim>
                                    <p:anim calcmode="lin" valueType="num">
                                      <p:cBhvr>
                                        <p:cTn id="162" dur="400" fill="hold"/>
                                        <p:tgtEl>
                                          <p:spTgt spid="34"/>
                                        </p:tgtEl>
                                        <p:attrNameLst>
                                          <p:attrName>ppt_h</p:attrName>
                                        </p:attrNameLst>
                                      </p:cBhvr>
                                      <p:tavLst>
                                        <p:tav tm="0">
                                          <p:val>
                                            <p:fltVal val="0"/>
                                          </p:val>
                                        </p:tav>
                                        <p:tav tm="100000">
                                          <p:val>
                                            <p:strVal val="#ppt_h"/>
                                          </p:val>
                                        </p:tav>
                                      </p:tavLst>
                                    </p:anim>
                                    <p:animEffect transition="in" filter="fade">
                                      <p:cBhvr>
                                        <p:cTn id="163" dur="400"/>
                                        <p:tgtEl>
                                          <p:spTgt spid="34"/>
                                        </p:tgtEl>
                                      </p:cBhvr>
                                    </p:animEffect>
                                  </p:childTnLst>
                                </p:cTn>
                              </p:par>
                            </p:childTnLst>
                          </p:cTn>
                        </p:par>
                        <p:par>
                          <p:cTn id="164" fill="hold">
                            <p:stCondLst>
                              <p:cond delay="9200"/>
                            </p:stCondLst>
                            <p:childTnLst>
                              <p:par>
                                <p:cTn id="165" presetID="22" presetClass="entr" presetSubtype="1" fill="hold" nodeType="afterEffect">
                                  <p:stCondLst>
                                    <p:cond delay="0"/>
                                  </p:stCondLst>
                                  <p:childTnLst>
                                    <p:set>
                                      <p:cBhvr>
                                        <p:cTn id="166" dur="1" fill="hold">
                                          <p:stCondLst>
                                            <p:cond delay="0"/>
                                          </p:stCondLst>
                                        </p:cTn>
                                        <p:tgtEl>
                                          <p:spTgt spid="35"/>
                                        </p:tgtEl>
                                        <p:attrNameLst>
                                          <p:attrName>style.visibility</p:attrName>
                                        </p:attrNameLst>
                                      </p:cBhvr>
                                      <p:to>
                                        <p:strVal val="visible"/>
                                      </p:to>
                                    </p:set>
                                    <p:animEffect transition="in" filter="wipe(up)">
                                      <p:cBhvr>
                                        <p:cTn id="167" dur="400"/>
                                        <p:tgtEl>
                                          <p:spTgt spid="35"/>
                                        </p:tgtEl>
                                      </p:cBhvr>
                                    </p:animEffect>
                                  </p:childTnLst>
                                </p:cTn>
                              </p:par>
                            </p:childTnLst>
                          </p:cTn>
                        </p:par>
                        <p:par>
                          <p:cTn id="168" fill="hold">
                            <p:stCondLst>
                              <p:cond delay="9600"/>
                            </p:stCondLst>
                            <p:childTnLst>
                              <p:par>
                                <p:cTn id="169" presetID="53" presetClass="entr" presetSubtype="16"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 calcmode="lin" valueType="num">
                                      <p:cBhvr>
                                        <p:cTn id="171" dur="400" fill="hold"/>
                                        <p:tgtEl>
                                          <p:spTgt spid="36"/>
                                        </p:tgtEl>
                                        <p:attrNameLst>
                                          <p:attrName>ppt_w</p:attrName>
                                        </p:attrNameLst>
                                      </p:cBhvr>
                                      <p:tavLst>
                                        <p:tav tm="0">
                                          <p:val>
                                            <p:fltVal val="0"/>
                                          </p:val>
                                        </p:tav>
                                        <p:tav tm="100000">
                                          <p:val>
                                            <p:strVal val="#ppt_w"/>
                                          </p:val>
                                        </p:tav>
                                      </p:tavLst>
                                    </p:anim>
                                    <p:anim calcmode="lin" valueType="num">
                                      <p:cBhvr>
                                        <p:cTn id="172" dur="400" fill="hold"/>
                                        <p:tgtEl>
                                          <p:spTgt spid="36"/>
                                        </p:tgtEl>
                                        <p:attrNameLst>
                                          <p:attrName>ppt_h</p:attrName>
                                        </p:attrNameLst>
                                      </p:cBhvr>
                                      <p:tavLst>
                                        <p:tav tm="0">
                                          <p:val>
                                            <p:fltVal val="0"/>
                                          </p:val>
                                        </p:tav>
                                        <p:tav tm="100000">
                                          <p:val>
                                            <p:strVal val="#ppt_h"/>
                                          </p:val>
                                        </p:tav>
                                      </p:tavLst>
                                    </p:anim>
                                    <p:animEffect transition="in" filter="fade">
                                      <p:cBhvr>
                                        <p:cTn id="173" dur="400"/>
                                        <p:tgtEl>
                                          <p:spTgt spid="36"/>
                                        </p:tgtEl>
                                      </p:cBhvr>
                                    </p:animEffect>
                                  </p:childTnLst>
                                </p:cTn>
                              </p:par>
                              <p:par>
                                <p:cTn id="174" presetID="47" presetClass="entr" presetSubtype="0" fill="hold" grpId="0" nodeType="withEffect">
                                  <p:stCondLst>
                                    <p:cond delay="0"/>
                                  </p:stCondLst>
                                  <p:childTnLst>
                                    <p:set>
                                      <p:cBhvr>
                                        <p:cTn id="175" dur="1" fill="hold">
                                          <p:stCondLst>
                                            <p:cond delay="0"/>
                                          </p:stCondLst>
                                        </p:cTn>
                                        <p:tgtEl>
                                          <p:spTgt spid="37"/>
                                        </p:tgtEl>
                                        <p:attrNameLst>
                                          <p:attrName>style.visibility</p:attrName>
                                        </p:attrNameLst>
                                      </p:cBhvr>
                                      <p:to>
                                        <p:strVal val="visible"/>
                                      </p:to>
                                    </p:set>
                                    <p:animEffect transition="in" filter="fade">
                                      <p:cBhvr>
                                        <p:cTn id="176" dur="400"/>
                                        <p:tgtEl>
                                          <p:spTgt spid="37"/>
                                        </p:tgtEl>
                                      </p:cBhvr>
                                    </p:animEffect>
                                    <p:anim calcmode="lin" valueType="num">
                                      <p:cBhvr>
                                        <p:cTn id="177" dur="400" fill="hold"/>
                                        <p:tgtEl>
                                          <p:spTgt spid="37"/>
                                        </p:tgtEl>
                                        <p:attrNameLst>
                                          <p:attrName>ppt_x</p:attrName>
                                        </p:attrNameLst>
                                      </p:cBhvr>
                                      <p:tavLst>
                                        <p:tav tm="0">
                                          <p:val>
                                            <p:strVal val="#ppt_x"/>
                                          </p:val>
                                        </p:tav>
                                        <p:tav tm="100000">
                                          <p:val>
                                            <p:strVal val="#ppt_x"/>
                                          </p:val>
                                        </p:tav>
                                      </p:tavLst>
                                    </p:anim>
                                    <p:anim calcmode="lin" valueType="num">
                                      <p:cBhvr>
                                        <p:cTn id="178" dur="400" fill="hold"/>
                                        <p:tgtEl>
                                          <p:spTgt spid="3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38"/>
                                        </p:tgtEl>
                                        <p:attrNameLst>
                                          <p:attrName>style.visibility</p:attrName>
                                        </p:attrNameLst>
                                      </p:cBhvr>
                                      <p:to>
                                        <p:strVal val="visible"/>
                                      </p:to>
                                    </p:set>
                                    <p:animEffect transition="in" filter="fade">
                                      <p:cBhvr>
                                        <p:cTn id="181" dur="400"/>
                                        <p:tgtEl>
                                          <p:spTgt spid="38"/>
                                        </p:tgtEl>
                                      </p:cBhvr>
                                    </p:animEffect>
                                    <p:anim calcmode="lin" valueType="num">
                                      <p:cBhvr>
                                        <p:cTn id="182" dur="400" fill="hold"/>
                                        <p:tgtEl>
                                          <p:spTgt spid="38"/>
                                        </p:tgtEl>
                                        <p:attrNameLst>
                                          <p:attrName>ppt_x</p:attrName>
                                        </p:attrNameLst>
                                      </p:cBhvr>
                                      <p:tavLst>
                                        <p:tav tm="0">
                                          <p:val>
                                            <p:strVal val="#ppt_x"/>
                                          </p:val>
                                        </p:tav>
                                        <p:tav tm="100000">
                                          <p:val>
                                            <p:strVal val="#ppt_x"/>
                                          </p:val>
                                        </p:tav>
                                      </p:tavLst>
                                    </p:anim>
                                    <p:anim calcmode="lin" valueType="num">
                                      <p:cBhvr>
                                        <p:cTn id="183" dur="400" fill="hold"/>
                                        <p:tgtEl>
                                          <p:spTgt spid="38"/>
                                        </p:tgtEl>
                                        <p:attrNameLst>
                                          <p:attrName>ppt_y</p:attrName>
                                        </p:attrNameLst>
                                      </p:cBhvr>
                                      <p:tavLst>
                                        <p:tav tm="0">
                                          <p:val>
                                            <p:strVal val="#ppt_y+.1"/>
                                          </p:val>
                                        </p:tav>
                                        <p:tav tm="100000">
                                          <p:val>
                                            <p:strVal val="#ppt_y"/>
                                          </p:val>
                                        </p:tav>
                                      </p:tavLst>
                                    </p:anim>
                                  </p:childTnLst>
                                </p:cTn>
                              </p:par>
                            </p:childTnLst>
                          </p:cTn>
                        </p:par>
                        <p:par>
                          <p:cTn id="184" fill="hold">
                            <p:stCondLst>
                              <p:cond delay="10000"/>
                            </p:stCondLst>
                            <p:childTnLst>
                              <p:par>
                                <p:cTn id="185" presetID="22" presetClass="entr" presetSubtype="8" fill="hold" nodeType="afterEffect">
                                  <p:stCondLst>
                                    <p:cond delay="0"/>
                                  </p:stCondLst>
                                  <p:childTnLst>
                                    <p:set>
                                      <p:cBhvr>
                                        <p:cTn id="186" dur="1" fill="hold">
                                          <p:stCondLst>
                                            <p:cond delay="0"/>
                                          </p:stCondLst>
                                        </p:cTn>
                                        <p:tgtEl>
                                          <p:spTgt spid="5"/>
                                        </p:tgtEl>
                                        <p:attrNameLst>
                                          <p:attrName>style.visibility</p:attrName>
                                        </p:attrNameLst>
                                      </p:cBhvr>
                                      <p:to>
                                        <p:strVal val="visible"/>
                                      </p:to>
                                    </p:set>
                                    <p:animEffect transition="in" filter="wipe(left)">
                                      <p:cBhvr>
                                        <p:cTn id="18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p:bldP spid="14" grpId="0"/>
      <p:bldP spid="15" grpId="0" animBg="1"/>
      <p:bldP spid="16" grpId="0" animBg="1"/>
      <p:bldP spid="18" grpId="0" animBg="1"/>
      <p:bldP spid="19" grpId="0"/>
      <p:bldP spid="20" grpId="0"/>
      <p:bldP spid="21" grpId="0" animBg="1"/>
      <p:bldP spid="22" grpId="0" animBg="1"/>
      <p:bldP spid="24" grpId="0" animBg="1"/>
      <p:bldP spid="25" grpId="0"/>
      <p:bldP spid="26" grpId="0"/>
      <p:bldP spid="27" grpId="0" animBg="1"/>
      <p:bldP spid="28" grpId="0" animBg="1"/>
      <p:bldP spid="30" grpId="0" animBg="1"/>
      <p:bldP spid="31" grpId="0"/>
      <p:bldP spid="32" grpId="0"/>
      <p:bldP spid="33" grpId="0" animBg="1"/>
      <p:bldP spid="34" grpId="0" animBg="1"/>
      <p:bldP spid="36" grpId="0" animBg="1"/>
      <p:bldP spid="37" grpId="0"/>
      <p:bldP spid="3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Master </a:t>
            </a:r>
            <a:r>
              <a:rPr lang="es-ES" dirty="0" err="1"/>
              <a:t>account</a:t>
            </a:r>
            <a:r>
              <a:rPr lang="es-ES" dirty="0"/>
              <a:t> </a:t>
            </a:r>
            <a:r>
              <a:rPr lang="es-ES" dirty="0" err="1"/>
              <a:t>structure</a:t>
            </a:r>
            <a:endParaRPr lang="es-ES" dirty="0"/>
          </a:p>
        </p:txBody>
      </p:sp>
      <p:graphicFrame>
        <p:nvGraphicFramePr>
          <p:cNvPr id="3" name="2 Diagrama"/>
          <p:cNvGraphicFramePr/>
          <p:nvPr>
            <p:extLst/>
          </p:nvPr>
        </p:nvGraphicFramePr>
        <p:xfrm>
          <a:off x="2648263" y="1173731"/>
          <a:ext cx="4572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6065953" y="1642056"/>
            <a:ext cx="1062507" cy="956257"/>
          </a:xfrm>
          <a:prstGeom prst="roundRect">
            <a:avLst/>
          </a:prstGeom>
          <a:solidFill>
            <a:schemeClr val="accent2"/>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r" defTabSz="685800">
              <a:defRPr/>
            </a:pPr>
            <a:endParaRPr lang="en-US" sz="1200" dirty="0">
              <a:solidFill>
                <a:prstClr val="black"/>
              </a:solidFill>
              <a:latin typeface="Calibri"/>
            </a:endParaRPr>
          </a:p>
          <a:p>
            <a:pPr algn="r" defTabSz="685800">
              <a:defRPr/>
            </a:pPr>
            <a:r>
              <a:rPr lang="en-US" sz="900" dirty="0">
                <a:solidFill>
                  <a:prstClr val="black"/>
                </a:solidFill>
                <a:latin typeface="Calibri"/>
              </a:rPr>
              <a:t>Master Acc. $120</a:t>
            </a:r>
          </a:p>
          <a:p>
            <a:pPr algn="r" defTabSz="685800">
              <a:defRPr/>
            </a:pPr>
            <a:r>
              <a:rPr lang="en-US" sz="900" dirty="0">
                <a:solidFill>
                  <a:prstClr val="black"/>
                </a:solidFill>
                <a:latin typeface="Calibri"/>
              </a:rPr>
              <a:t>Sub </a:t>
            </a:r>
            <a:r>
              <a:rPr lang="en-US" sz="900" dirty="0" err="1">
                <a:solidFill>
                  <a:prstClr val="black"/>
                </a:solidFill>
                <a:latin typeface="Calibri"/>
              </a:rPr>
              <a:t>Accs</a:t>
            </a:r>
            <a:r>
              <a:rPr lang="en-US" sz="900" dirty="0">
                <a:solidFill>
                  <a:prstClr val="black"/>
                </a:solidFill>
                <a:latin typeface="Calibri"/>
              </a:rPr>
              <a:t>. $254</a:t>
            </a:r>
          </a:p>
          <a:p>
            <a:pPr algn="r" defTabSz="685800">
              <a:defRPr/>
            </a:pPr>
            <a:r>
              <a:rPr lang="en-US" sz="1200" b="1" dirty="0">
                <a:solidFill>
                  <a:prstClr val="black"/>
                </a:solidFill>
                <a:latin typeface="Calibri"/>
              </a:rPr>
              <a:t>Total: $374</a:t>
            </a:r>
          </a:p>
        </p:txBody>
      </p:sp>
      <p:sp>
        <p:nvSpPr>
          <p:cNvPr id="5" name="4 Rectángulo redondeado"/>
          <p:cNvSpPr/>
          <p:nvPr/>
        </p:nvSpPr>
        <p:spPr>
          <a:xfrm>
            <a:off x="3796055" y="3668866"/>
            <a:ext cx="540912" cy="668093"/>
          </a:xfrm>
          <a:prstGeom prst="roundRect">
            <a:avLst/>
          </a:prstGeom>
          <a:solidFill>
            <a:schemeClr val="accent2"/>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r" defTabSz="685800">
              <a:defRPr/>
            </a:pPr>
            <a:endParaRPr lang="es-CO" sz="1050" dirty="0">
              <a:solidFill>
                <a:prstClr val="black"/>
              </a:solidFill>
              <a:latin typeface="Calibri"/>
            </a:endParaRPr>
          </a:p>
          <a:p>
            <a:pPr algn="r" defTabSz="685800">
              <a:defRPr/>
            </a:pPr>
            <a:r>
              <a:rPr lang="es-CO" sz="1050" dirty="0">
                <a:solidFill>
                  <a:prstClr val="black"/>
                </a:solidFill>
                <a:latin typeface="Calibri"/>
              </a:rPr>
              <a:t>$100</a:t>
            </a:r>
          </a:p>
        </p:txBody>
      </p:sp>
      <p:sp>
        <p:nvSpPr>
          <p:cNvPr id="6" name="5 Rectángulo redondeado"/>
          <p:cNvSpPr/>
          <p:nvPr/>
        </p:nvSpPr>
        <p:spPr>
          <a:xfrm>
            <a:off x="5339909" y="3668866"/>
            <a:ext cx="540912" cy="668093"/>
          </a:xfrm>
          <a:prstGeom prst="roundRect">
            <a:avLst/>
          </a:prstGeom>
          <a:solidFill>
            <a:schemeClr val="accent2"/>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r" defTabSz="685800">
              <a:defRPr/>
            </a:pPr>
            <a:endParaRPr lang="es-CO" sz="1050" dirty="0">
              <a:solidFill>
                <a:prstClr val="black"/>
              </a:solidFill>
              <a:latin typeface="Calibri"/>
            </a:endParaRPr>
          </a:p>
          <a:p>
            <a:pPr algn="r" defTabSz="685800">
              <a:defRPr/>
            </a:pPr>
            <a:r>
              <a:rPr lang="es-CO" sz="1050" dirty="0">
                <a:solidFill>
                  <a:prstClr val="black"/>
                </a:solidFill>
                <a:latin typeface="Calibri"/>
              </a:rPr>
              <a:t>$80</a:t>
            </a:r>
          </a:p>
        </p:txBody>
      </p:sp>
      <p:sp>
        <p:nvSpPr>
          <p:cNvPr id="7" name="6 Rectángulo redondeado"/>
          <p:cNvSpPr/>
          <p:nvPr/>
        </p:nvSpPr>
        <p:spPr>
          <a:xfrm>
            <a:off x="6940151" y="3668866"/>
            <a:ext cx="540912" cy="668093"/>
          </a:xfrm>
          <a:prstGeom prst="roundRect">
            <a:avLst/>
          </a:prstGeom>
          <a:solidFill>
            <a:schemeClr val="accent2"/>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r" defTabSz="685800">
              <a:defRPr/>
            </a:pPr>
            <a:endParaRPr lang="es-CO" sz="1050" dirty="0">
              <a:solidFill>
                <a:prstClr val="black"/>
              </a:solidFill>
              <a:latin typeface="Calibri"/>
            </a:endParaRPr>
          </a:p>
          <a:p>
            <a:pPr algn="r" defTabSz="685800">
              <a:defRPr/>
            </a:pPr>
            <a:r>
              <a:rPr lang="es-CO" sz="1050" dirty="0">
                <a:solidFill>
                  <a:prstClr val="black"/>
                </a:solidFill>
                <a:latin typeface="Calibri"/>
              </a:rPr>
              <a:t>$74</a:t>
            </a:r>
          </a:p>
        </p:txBody>
      </p:sp>
      <p:sp>
        <p:nvSpPr>
          <p:cNvPr id="8" name="Freeform 94"/>
          <p:cNvSpPr>
            <a:spLocks noEditPoints="1"/>
          </p:cNvSpPr>
          <p:nvPr/>
        </p:nvSpPr>
        <p:spPr bwMode="auto">
          <a:xfrm>
            <a:off x="820899" y="1141390"/>
            <a:ext cx="354806" cy="269081"/>
          </a:xfrm>
          <a:custGeom>
            <a:avLst/>
            <a:gdLst>
              <a:gd name="T0" fmla="*/ 2417 w 2417"/>
              <a:gd name="T1" fmla="*/ 1334 h 1834"/>
              <a:gd name="T2" fmla="*/ 0 w 2417"/>
              <a:gd name="T3" fmla="*/ 1334 h 1834"/>
              <a:gd name="T4" fmla="*/ 0 w 2417"/>
              <a:gd name="T5" fmla="*/ 0 h 1834"/>
              <a:gd name="T6" fmla="*/ 2417 w 2417"/>
              <a:gd name="T7" fmla="*/ 0 h 1834"/>
              <a:gd name="T8" fmla="*/ 2417 w 2417"/>
              <a:gd name="T9" fmla="*/ 1334 h 1834"/>
              <a:gd name="T10" fmla="*/ 2417 w 2417"/>
              <a:gd name="T11" fmla="*/ 1334 h 1834"/>
              <a:gd name="T12" fmla="*/ 2417 w 2417"/>
              <a:gd name="T13" fmla="*/ 1500 h 1834"/>
              <a:gd name="T14" fmla="*/ 0 w 2417"/>
              <a:gd name="T15" fmla="*/ 1500 h 1834"/>
              <a:gd name="T16" fmla="*/ 0 w 2417"/>
              <a:gd name="T17" fmla="*/ 1334 h 1834"/>
              <a:gd name="T18" fmla="*/ 2417 w 2417"/>
              <a:gd name="T19" fmla="*/ 1500 h 1834"/>
              <a:gd name="T20" fmla="*/ 2417 w 2417"/>
              <a:gd name="T21" fmla="*/ 1667 h 1834"/>
              <a:gd name="T22" fmla="*/ 0 w 2417"/>
              <a:gd name="T23" fmla="*/ 1667 h 1834"/>
              <a:gd name="T24" fmla="*/ 0 w 2417"/>
              <a:gd name="T25" fmla="*/ 1500 h 1834"/>
              <a:gd name="T26" fmla="*/ 2417 w 2417"/>
              <a:gd name="T27" fmla="*/ 1667 h 1834"/>
              <a:gd name="T28" fmla="*/ 2417 w 2417"/>
              <a:gd name="T29" fmla="*/ 1834 h 1834"/>
              <a:gd name="T30" fmla="*/ 0 w 2417"/>
              <a:gd name="T31" fmla="*/ 1834 h 1834"/>
              <a:gd name="T32" fmla="*/ 0 w 2417"/>
              <a:gd name="T33" fmla="*/ 1667 h 1834"/>
              <a:gd name="T34" fmla="*/ 2250 w 2417"/>
              <a:gd name="T35" fmla="*/ 1000 h 1834"/>
              <a:gd name="T36" fmla="*/ 2250 w 2417"/>
              <a:gd name="T37" fmla="*/ 334 h 1834"/>
              <a:gd name="T38" fmla="*/ 2083 w 2417"/>
              <a:gd name="T39" fmla="*/ 167 h 1834"/>
              <a:gd name="T40" fmla="*/ 333 w 2417"/>
              <a:gd name="T41" fmla="*/ 167 h 1834"/>
              <a:gd name="T42" fmla="*/ 167 w 2417"/>
              <a:gd name="T43" fmla="*/ 334 h 1834"/>
              <a:gd name="T44" fmla="*/ 167 w 2417"/>
              <a:gd name="T45" fmla="*/ 1000 h 1834"/>
              <a:gd name="T46" fmla="*/ 333 w 2417"/>
              <a:gd name="T47" fmla="*/ 1167 h 1834"/>
              <a:gd name="T48" fmla="*/ 2083 w 2417"/>
              <a:gd name="T49" fmla="*/ 1167 h 1834"/>
              <a:gd name="T50" fmla="*/ 2250 w 2417"/>
              <a:gd name="T51" fmla="*/ 1000 h 1834"/>
              <a:gd name="T52" fmla="*/ 1583 w 2417"/>
              <a:gd name="T53" fmla="*/ 667 h 1834"/>
              <a:gd name="T54" fmla="*/ 1208 w 2417"/>
              <a:gd name="T55" fmla="*/ 1167 h 1834"/>
              <a:gd name="T56" fmla="*/ 833 w 2417"/>
              <a:gd name="T57" fmla="*/ 667 h 1834"/>
              <a:gd name="T58" fmla="*/ 1208 w 2417"/>
              <a:gd name="T59" fmla="*/ 167 h 1834"/>
              <a:gd name="T60" fmla="*/ 1583 w 2417"/>
              <a:gd name="T61" fmla="*/ 667 h 1834"/>
              <a:gd name="T62" fmla="*/ 2000 w 2417"/>
              <a:gd name="T63" fmla="*/ 667 h 1834"/>
              <a:gd name="T64" fmla="*/ 1917 w 2417"/>
              <a:gd name="T65" fmla="*/ 750 h 1834"/>
              <a:gd name="T66" fmla="*/ 1833 w 2417"/>
              <a:gd name="T67" fmla="*/ 667 h 1834"/>
              <a:gd name="T68" fmla="*/ 1917 w 2417"/>
              <a:gd name="T69" fmla="*/ 584 h 1834"/>
              <a:gd name="T70" fmla="*/ 2000 w 2417"/>
              <a:gd name="T71" fmla="*/ 667 h 1834"/>
              <a:gd name="T72" fmla="*/ 583 w 2417"/>
              <a:gd name="T73" fmla="*/ 667 h 1834"/>
              <a:gd name="T74" fmla="*/ 500 w 2417"/>
              <a:gd name="T75" fmla="*/ 750 h 1834"/>
              <a:gd name="T76" fmla="*/ 417 w 2417"/>
              <a:gd name="T77" fmla="*/ 667 h 1834"/>
              <a:gd name="T78" fmla="*/ 500 w 2417"/>
              <a:gd name="T79" fmla="*/ 584 h 1834"/>
              <a:gd name="T80" fmla="*/ 583 w 2417"/>
              <a:gd name="T81" fmla="*/ 667 h 1834"/>
              <a:gd name="T82" fmla="*/ 1479 w 2417"/>
              <a:gd name="T83" fmla="*/ 1011 h 1834"/>
              <a:gd name="T84" fmla="*/ 1323 w 2417"/>
              <a:gd name="T85" fmla="*/ 927 h 1834"/>
              <a:gd name="T86" fmla="*/ 1302 w 2417"/>
              <a:gd name="T87" fmla="*/ 907 h 1834"/>
              <a:gd name="T88" fmla="*/ 1302 w 2417"/>
              <a:gd name="T89" fmla="*/ 865 h 1834"/>
              <a:gd name="T90" fmla="*/ 1344 w 2417"/>
              <a:gd name="T91" fmla="*/ 761 h 1834"/>
              <a:gd name="T92" fmla="*/ 1354 w 2417"/>
              <a:gd name="T93" fmla="*/ 688 h 1834"/>
              <a:gd name="T94" fmla="*/ 1354 w 2417"/>
              <a:gd name="T95" fmla="*/ 667 h 1834"/>
              <a:gd name="T96" fmla="*/ 1354 w 2417"/>
              <a:gd name="T97" fmla="*/ 615 h 1834"/>
              <a:gd name="T98" fmla="*/ 1292 w 2417"/>
              <a:gd name="T99" fmla="*/ 469 h 1834"/>
              <a:gd name="T100" fmla="*/ 1146 w 2417"/>
              <a:gd name="T101" fmla="*/ 417 h 1834"/>
              <a:gd name="T102" fmla="*/ 1125 w 2417"/>
              <a:gd name="T103" fmla="*/ 479 h 1834"/>
              <a:gd name="T104" fmla="*/ 1062 w 2417"/>
              <a:gd name="T105" fmla="*/ 615 h 1834"/>
              <a:gd name="T106" fmla="*/ 1062 w 2417"/>
              <a:gd name="T107" fmla="*/ 667 h 1834"/>
              <a:gd name="T108" fmla="*/ 1062 w 2417"/>
              <a:gd name="T109" fmla="*/ 688 h 1834"/>
              <a:gd name="T110" fmla="*/ 1073 w 2417"/>
              <a:gd name="T111" fmla="*/ 761 h 1834"/>
              <a:gd name="T112" fmla="*/ 1115 w 2417"/>
              <a:gd name="T113" fmla="*/ 865 h 1834"/>
              <a:gd name="T114" fmla="*/ 1115 w 2417"/>
              <a:gd name="T115" fmla="*/ 907 h 1834"/>
              <a:gd name="T116" fmla="*/ 1094 w 2417"/>
              <a:gd name="T117" fmla="*/ 927 h 1834"/>
              <a:gd name="T118" fmla="*/ 937 w 2417"/>
              <a:gd name="T119" fmla="*/ 1011 h 1834"/>
              <a:gd name="T120" fmla="*/ 1208 w 2417"/>
              <a:gd name="T121" fmla="*/ 1167 h 1834"/>
              <a:gd name="T122" fmla="*/ 1479 w 2417"/>
              <a:gd name="T123" fmla="*/ 1011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7" h="1834">
                <a:moveTo>
                  <a:pt x="2417" y="1334"/>
                </a:moveTo>
                <a:lnTo>
                  <a:pt x="0" y="1334"/>
                </a:lnTo>
                <a:lnTo>
                  <a:pt x="0" y="0"/>
                </a:lnTo>
                <a:lnTo>
                  <a:pt x="2417" y="0"/>
                </a:lnTo>
                <a:lnTo>
                  <a:pt x="2417" y="1334"/>
                </a:lnTo>
                <a:close/>
                <a:moveTo>
                  <a:pt x="2417" y="1334"/>
                </a:moveTo>
                <a:lnTo>
                  <a:pt x="2417" y="1500"/>
                </a:lnTo>
                <a:lnTo>
                  <a:pt x="0" y="1500"/>
                </a:lnTo>
                <a:lnTo>
                  <a:pt x="0" y="1334"/>
                </a:lnTo>
                <a:moveTo>
                  <a:pt x="2417" y="1500"/>
                </a:moveTo>
                <a:lnTo>
                  <a:pt x="2417" y="1667"/>
                </a:lnTo>
                <a:lnTo>
                  <a:pt x="0" y="1667"/>
                </a:lnTo>
                <a:lnTo>
                  <a:pt x="0" y="1500"/>
                </a:lnTo>
                <a:moveTo>
                  <a:pt x="2417" y="1667"/>
                </a:moveTo>
                <a:lnTo>
                  <a:pt x="2417" y="1834"/>
                </a:lnTo>
                <a:lnTo>
                  <a:pt x="0" y="1834"/>
                </a:lnTo>
                <a:lnTo>
                  <a:pt x="0" y="1667"/>
                </a:lnTo>
                <a:moveTo>
                  <a:pt x="2250" y="1000"/>
                </a:moveTo>
                <a:cubicBezTo>
                  <a:pt x="2250" y="334"/>
                  <a:pt x="2250" y="334"/>
                  <a:pt x="2250" y="334"/>
                </a:cubicBezTo>
                <a:cubicBezTo>
                  <a:pt x="2156" y="334"/>
                  <a:pt x="2083" y="261"/>
                  <a:pt x="2083" y="167"/>
                </a:cubicBezTo>
                <a:cubicBezTo>
                  <a:pt x="333" y="167"/>
                  <a:pt x="333" y="167"/>
                  <a:pt x="333" y="167"/>
                </a:cubicBezTo>
                <a:cubicBezTo>
                  <a:pt x="333" y="261"/>
                  <a:pt x="260" y="334"/>
                  <a:pt x="167" y="334"/>
                </a:cubicBezTo>
                <a:cubicBezTo>
                  <a:pt x="167" y="1000"/>
                  <a:pt x="167" y="1000"/>
                  <a:pt x="167" y="1000"/>
                </a:cubicBezTo>
                <a:cubicBezTo>
                  <a:pt x="260" y="1000"/>
                  <a:pt x="333" y="1073"/>
                  <a:pt x="333" y="1167"/>
                </a:cubicBezTo>
                <a:cubicBezTo>
                  <a:pt x="2083" y="1167"/>
                  <a:pt x="2083" y="1167"/>
                  <a:pt x="2083" y="1167"/>
                </a:cubicBezTo>
                <a:cubicBezTo>
                  <a:pt x="2083" y="1073"/>
                  <a:pt x="2156" y="1000"/>
                  <a:pt x="2250" y="1000"/>
                </a:cubicBezTo>
                <a:close/>
                <a:moveTo>
                  <a:pt x="1583" y="667"/>
                </a:moveTo>
                <a:cubicBezTo>
                  <a:pt x="1583" y="948"/>
                  <a:pt x="1417" y="1167"/>
                  <a:pt x="1208" y="1167"/>
                </a:cubicBezTo>
                <a:cubicBezTo>
                  <a:pt x="1000" y="1167"/>
                  <a:pt x="833" y="948"/>
                  <a:pt x="833" y="667"/>
                </a:cubicBezTo>
                <a:cubicBezTo>
                  <a:pt x="833" y="386"/>
                  <a:pt x="1000" y="167"/>
                  <a:pt x="1208" y="167"/>
                </a:cubicBezTo>
                <a:cubicBezTo>
                  <a:pt x="1417" y="167"/>
                  <a:pt x="1583" y="386"/>
                  <a:pt x="1583" y="667"/>
                </a:cubicBezTo>
                <a:close/>
                <a:moveTo>
                  <a:pt x="2000" y="667"/>
                </a:moveTo>
                <a:cubicBezTo>
                  <a:pt x="2000" y="709"/>
                  <a:pt x="1958" y="750"/>
                  <a:pt x="1917" y="750"/>
                </a:cubicBezTo>
                <a:cubicBezTo>
                  <a:pt x="1875" y="750"/>
                  <a:pt x="1833" y="709"/>
                  <a:pt x="1833" y="667"/>
                </a:cubicBezTo>
                <a:cubicBezTo>
                  <a:pt x="1833" y="625"/>
                  <a:pt x="1875" y="584"/>
                  <a:pt x="1917" y="584"/>
                </a:cubicBezTo>
                <a:cubicBezTo>
                  <a:pt x="1958" y="584"/>
                  <a:pt x="2000" y="625"/>
                  <a:pt x="2000" y="667"/>
                </a:cubicBezTo>
                <a:close/>
                <a:moveTo>
                  <a:pt x="583" y="667"/>
                </a:moveTo>
                <a:cubicBezTo>
                  <a:pt x="583" y="709"/>
                  <a:pt x="542" y="750"/>
                  <a:pt x="500" y="750"/>
                </a:cubicBezTo>
                <a:cubicBezTo>
                  <a:pt x="458" y="750"/>
                  <a:pt x="417" y="709"/>
                  <a:pt x="417" y="667"/>
                </a:cubicBezTo>
                <a:cubicBezTo>
                  <a:pt x="417" y="625"/>
                  <a:pt x="458" y="584"/>
                  <a:pt x="500" y="584"/>
                </a:cubicBezTo>
                <a:cubicBezTo>
                  <a:pt x="542" y="584"/>
                  <a:pt x="583" y="625"/>
                  <a:pt x="583" y="667"/>
                </a:cubicBezTo>
                <a:close/>
                <a:moveTo>
                  <a:pt x="1479" y="1011"/>
                </a:moveTo>
                <a:cubicBezTo>
                  <a:pt x="1448" y="979"/>
                  <a:pt x="1385" y="938"/>
                  <a:pt x="1323" y="927"/>
                </a:cubicBezTo>
                <a:cubicBezTo>
                  <a:pt x="1312" y="917"/>
                  <a:pt x="1302" y="917"/>
                  <a:pt x="1302" y="907"/>
                </a:cubicBezTo>
                <a:cubicBezTo>
                  <a:pt x="1302" y="886"/>
                  <a:pt x="1302" y="875"/>
                  <a:pt x="1302" y="865"/>
                </a:cubicBezTo>
                <a:cubicBezTo>
                  <a:pt x="1302" y="834"/>
                  <a:pt x="1333" y="802"/>
                  <a:pt x="1344" y="761"/>
                </a:cubicBezTo>
                <a:cubicBezTo>
                  <a:pt x="1354" y="729"/>
                  <a:pt x="1354" y="709"/>
                  <a:pt x="1354" y="688"/>
                </a:cubicBezTo>
                <a:cubicBezTo>
                  <a:pt x="1354" y="677"/>
                  <a:pt x="1354" y="667"/>
                  <a:pt x="1354" y="667"/>
                </a:cubicBezTo>
                <a:cubicBezTo>
                  <a:pt x="1354" y="646"/>
                  <a:pt x="1354" y="625"/>
                  <a:pt x="1354" y="615"/>
                </a:cubicBezTo>
                <a:cubicBezTo>
                  <a:pt x="1375" y="542"/>
                  <a:pt x="1344" y="500"/>
                  <a:pt x="1292" y="469"/>
                </a:cubicBezTo>
                <a:cubicBezTo>
                  <a:pt x="1271" y="469"/>
                  <a:pt x="1177" y="448"/>
                  <a:pt x="1146" y="417"/>
                </a:cubicBezTo>
                <a:cubicBezTo>
                  <a:pt x="1135" y="407"/>
                  <a:pt x="1135" y="469"/>
                  <a:pt x="1125" y="479"/>
                </a:cubicBezTo>
                <a:cubicBezTo>
                  <a:pt x="1073" y="500"/>
                  <a:pt x="1042" y="542"/>
                  <a:pt x="1062" y="615"/>
                </a:cubicBezTo>
                <a:cubicBezTo>
                  <a:pt x="1062" y="625"/>
                  <a:pt x="1062" y="646"/>
                  <a:pt x="1062" y="667"/>
                </a:cubicBezTo>
                <a:cubicBezTo>
                  <a:pt x="1062" y="667"/>
                  <a:pt x="1062" y="677"/>
                  <a:pt x="1062" y="688"/>
                </a:cubicBezTo>
                <a:cubicBezTo>
                  <a:pt x="1062" y="709"/>
                  <a:pt x="1062" y="729"/>
                  <a:pt x="1073" y="761"/>
                </a:cubicBezTo>
                <a:cubicBezTo>
                  <a:pt x="1083" y="802"/>
                  <a:pt x="1115" y="834"/>
                  <a:pt x="1115" y="865"/>
                </a:cubicBezTo>
                <a:cubicBezTo>
                  <a:pt x="1115" y="875"/>
                  <a:pt x="1115" y="886"/>
                  <a:pt x="1115" y="907"/>
                </a:cubicBezTo>
                <a:cubicBezTo>
                  <a:pt x="1115" y="917"/>
                  <a:pt x="1104" y="917"/>
                  <a:pt x="1094" y="927"/>
                </a:cubicBezTo>
                <a:cubicBezTo>
                  <a:pt x="1031" y="938"/>
                  <a:pt x="969" y="979"/>
                  <a:pt x="937" y="1011"/>
                </a:cubicBezTo>
                <a:cubicBezTo>
                  <a:pt x="1000" y="1104"/>
                  <a:pt x="1104" y="1167"/>
                  <a:pt x="1208" y="1167"/>
                </a:cubicBezTo>
                <a:cubicBezTo>
                  <a:pt x="1312" y="1167"/>
                  <a:pt x="1417" y="1104"/>
                  <a:pt x="1479" y="1011"/>
                </a:cubicBezTo>
                <a:close/>
              </a:path>
            </a:pathLst>
          </a:custGeom>
          <a:noFill/>
          <a:ln w="9" cap="rnd">
            <a:solidFill>
              <a:srgbClr val="14315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350">
              <a:solidFill>
                <a:prstClr val="black"/>
              </a:solidFill>
              <a:latin typeface="Calibri"/>
            </a:endParaRPr>
          </a:p>
        </p:txBody>
      </p:sp>
      <p:sp>
        <p:nvSpPr>
          <p:cNvPr id="9" name="8 Rectángulo"/>
          <p:cNvSpPr/>
          <p:nvPr/>
        </p:nvSpPr>
        <p:spPr>
          <a:xfrm>
            <a:off x="386104" y="1511657"/>
            <a:ext cx="1226714" cy="130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75" b="1" dirty="0">
                <a:solidFill>
                  <a:prstClr val="white"/>
                </a:solidFill>
                <a:latin typeface="Calibri"/>
              </a:rPr>
              <a:t>Payment: $200</a:t>
            </a:r>
          </a:p>
        </p:txBody>
      </p:sp>
      <p:sp>
        <p:nvSpPr>
          <p:cNvPr id="10" name="Freeform 94"/>
          <p:cNvSpPr>
            <a:spLocks noEditPoints="1"/>
          </p:cNvSpPr>
          <p:nvPr/>
        </p:nvSpPr>
        <p:spPr bwMode="auto">
          <a:xfrm>
            <a:off x="820899" y="1141390"/>
            <a:ext cx="354806" cy="269081"/>
          </a:xfrm>
          <a:custGeom>
            <a:avLst/>
            <a:gdLst>
              <a:gd name="T0" fmla="*/ 2417 w 2417"/>
              <a:gd name="T1" fmla="*/ 1334 h 1834"/>
              <a:gd name="T2" fmla="*/ 0 w 2417"/>
              <a:gd name="T3" fmla="*/ 1334 h 1834"/>
              <a:gd name="T4" fmla="*/ 0 w 2417"/>
              <a:gd name="T5" fmla="*/ 0 h 1834"/>
              <a:gd name="T6" fmla="*/ 2417 w 2417"/>
              <a:gd name="T7" fmla="*/ 0 h 1834"/>
              <a:gd name="T8" fmla="*/ 2417 w 2417"/>
              <a:gd name="T9" fmla="*/ 1334 h 1834"/>
              <a:gd name="T10" fmla="*/ 2417 w 2417"/>
              <a:gd name="T11" fmla="*/ 1334 h 1834"/>
              <a:gd name="T12" fmla="*/ 2417 w 2417"/>
              <a:gd name="T13" fmla="*/ 1500 h 1834"/>
              <a:gd name="T14" fmla="*/ 0 w 2417"/>
              <a:gd name="T15" fmla="*/ 1500 h 1834"/>
              <a:gd name="T16" fmla="*/ 0 w 2417"/>
              <a:gd name="T17" fmla="*/ 1334 h 1834"/>
              <a:gd name="T18" fmla="*/ 2417 w 2417"/>
              <a:gd name="T19" fmla="*/ 1500 h 1834"/>
              <a:gd name="T20" fmla="*/ 2417 w 2417"/>
              <a:gd name="T21" fmla="*/ 1667 h 1834"/>
              <a:gd name="T22" fmla="*/ 0 w 2417"/>
              <a:gd name="T23" fmla="*/ 1667 h 1834"/>
              <a:gd name="T24" fmla="*/ 0 w 2417"/>
              <a:gd name="T25" fmla="*/ 1500 h 1834"/>
              <a:gd name="T26" fmla="*/ 2417 w 2417"/>
              <a:gd name="T27" fmla="*/ 1667 h 1834"/>
              <a:gd name="T28" fmla="*/ 2417 w 2417"/>
              <a:gd name="T29" fmla="*/ 1834 h 1834"/>
              <a:gd name="T30" fmla="*/ 0 w 2417"/>
              <a:gd name="T31" fmla="*/ 1834 h 1834"/>
              <a:gd name="T32" fmla="*/ 0 w 2417"/>
              <a:gd name="T33" fmla="*/ 1667 h 1834"/>
              <a:gd name="T34" fmla="*/ 2250 w 2417"/>
              <a:gd name="T35" fmla="*/ 1000 h 1834"/>
              <a:gd name="T36" fmla="*/ 2250 w 2417"/>
              <a:gd name="T37" fmla="*/ 334 h 1834"/>
              <a:gd name="T38" fmla="*/ 2083 w 2417"/>
              <a:gd name="T39" fmla="*/ 167 h 1834"/>
              <a:gd name="T40" fmla="*/ 333 w 2417"/>
              <a:gd name="T41" fmla="*/ 167 h 1834"/>
              <a:gd name="T42" fmla="*/ 167 w 2417"/>
              <a:gd name="T43" fmla="*/ 334 h 1834"/>
              <a:gd name="T44" fmla="*/ 167 w 2417"/>
              <a:gd name="T45" fmla="*/ 1000 h 1834"/>
              <a:gd name="T46" fmla="*/ 333 w 2417"/>
              <a:gd name="T47" fmla="*/ 1167 h 1834"/>
              <a:gd name="T48" fmla="*/ 2083 w 2417"/>
              <a:gd name="T49" fmla="*/ 1167 h 1834"/>
              <a:gd name="T50" fmla="*/ 2250 w 2417"/>
              <a:gd name="T51" fmla="*/ 1000 h 1834"/>
              <a:gd name="T52" fmla="*/ 1583 w 2417"/>
              <a:gd name="T53" fmla="*/ 667 h 1834"/>
              <a:gd name="T54" fmla="*/ 1208 w 2417"/>
              <a:gd name="T55" fmla="*/ 1167 h 1834"/>
              <a:gd name="T56" fmla="*/ 833 w 2417"/>
              <a:gd name="T57" fmla="*/ 667 h 1834"/>
              <a:gd name="T58" fmla="*/ 1208 w 2417"/>
              <a:gd name="T59" fmla="*/ 167 h 1834"/>
              <a:gd name="T60" fmla="*/ 1583 w 2417"/>
              <a:gd name="T61" fmla="*/ 667 h 1834"/>
              <a:gd name="T62" fmla="*/ 2000 w 2417"/>
              <a:gd name="T63" fmla="*/ 667 h 1834"/>
              <a:gd name="T64" fmla="*/ 1917 w 2417"/>
              <a:gd name="T65" fmla="*/ 750 h 1834"/>
              <a:gd name="T66" fmla="*/ 1833 w 2417"/>
              <a:gd name="T67" fmla="*/ 667 h 1834"/>
              <a:gd name="T68" fmla="*/ 1917 w 2417"/>
              <a:gd name="T69" fmla="*/ 584 h 1834"/>
              <a:gd name="T70" fmla="*/ 2000 w 2417"/>
              <a:gd name="T71" fmla="*/ 667 h 1834"/>
              <a:gd name="T72" fmla="*/ 583 w 2417"/>
              <a:gd name="T73" fmla="*/ 667 h 1834"/>
              <a:gd name="T74" fmla="*/ 500 w 2417"/>
              <a:gd name="T75" fmla="*/ 750 h 1834"/>
              <a:gd name="T76" fmla="*/ 417 w 2417"/>
              <a:gd name="T77" fmla="*/ 667 h 1834"/>
              <a:gd name="T78" fmla="*/ 500 w 2417"/>
              <a:gd name="T79" fmla="*/ 584 h 1834"/>
              <a:gd name="T80" fmla="*/ 583 w 2417"/>
              <a:gd name="T81" fmla="*/ 667 h 1834"/>
              <a:gd name="T82" fmla="*/ 1479 w 2417"/>
              <a:gd name="T83" fmla="*/ 1011 h 1834"/>
              <a:gd name="T84" fmla="*/ 1323 w 2417"/>
              <a:gd name="T85" fmla="*/ 927 h 1834"/>
              <a:gd name="T86" fmla="*/ 1302 w 2417"/>
              <a:gd name="T87" fmla="*/ 907 h 1834"/>
              <a:gd name="T88" fmla="*/ 1302 w 2417"/>
              <a:gd name="T89" fmla="*/ 865 h 1834"/>
              <a:gd name="T90" fmla="*/ 1344 w 2417"/>
              <a:gd name="T91" fmla="*/ 761 h 1834"/>
              <a:gd name="T92" fmla="*/ 1354 w 2417"/>
              <a:gd name="T93" fmla="*/ 688 h 1834"/>
              <a:gd name="T94" fmla="*/ 1354 w 2417"/>
              <a:gd name="T95" fmla="*/ 667 h 1834"/>
              <a:gd name="T96" fmla="*/ 1354 w 2417"/>
              <a:gd name="T97" fmla="*/ 615 h 1834"/>
              <a:gd name="T98" fmla="*/ 1292 w 2417"/>
              <a:gd name="T99" fmla="*/ 469 h 1834"/>
              <a:gd name="T100" fmla="*/ 1146 w 2417"/>
              <a:gd name="T101" fmla="*/ 417 h 1834"/>
              <a:gd name="T102" fmla="*/ 1125 w 2417"/>
              <a:gd name="T103" fmla="*/ 479 h 1834"/>
              <a:gd name="T104" fmla="*/ 1062 w 2417"/>
              <a:gd name="T105" fmla="*/ 615 h 1834"/>
              <a:gd name="T106" fmla="*/ 1062 w 2417"/>
              <a:gd name="T107" fmla="*/ 667 h 1834"/>
              <a:gd name="T108" fmla="*/ 1062 w 2417"/>
              <a:gd name="T109" fmla="*/ 688 h 1834"/>
              <a:gd name="T110" fmla="*/ 1073 w 2417"/>
              <a:gd name="T111" fmla="*/ 761 h 1834"/>
              <a:gd name="T112" fmla="*/ 1115 w 2417"/>
              <a:gd name="T113" fmla="*/ 865 h 1834"/>
              <a:gd name="T114" fmla="*/ 1115 w 2417"/>
              <a:gd name="T115" fmla="*/ 907 h 1834"/>
              <a:gd name="T116" fmla="*/ 1094 w 2417"/>
              <a:gd name="T117" fmla="*/ 927 h 1834"/>
              <a:gd name="T118" fmla="*/ 937 w 2417"/>
              <a:gd name="T119" fmla="*/ 1011 h 1834"/>
              <a:gd name="T120" fmla="*/ 1208 w 2417"/>
              <a:gd name="T121" fmla="*/ 1167 h 1834"/>
              <a:gd name="T122" fmla="*/ 1479 w 2417"/>
              <a:gd name="T123" fmla="*/ 1011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7" h="1834">
                <a:moveTo>
                  <a:pt x="2417" y="1334"/>
                </a:moveTo>
                <a:lnTo>
                  <a:pt x="0" y="1334"/>
                </a:lnTo>
                <a:lnTo>
                  <a:pt x="0" y="0"/>
                </a:lnTo>
                <a:lnTo>
                  <a:pt x="2417" y="0"/>
                </a:lnTo>
                <a:lnTo>
                  <a:pt x="2417" y="1334"/>
                </a:lnTo>
                <a:close/>
                <a:moveTo>
                  <a:pt x="2417" y="1334"/>
                </a:moveTo>
                <a:lnTo>
                  <a:pt x="2417" y="1500"/>
                </a:lnTo>
                <a:lnTo>
                  <a:pt x="0" y="1500"/>
                </a:lnTo>
                <a:lnTo>
                  <a:pt x="0" y="1334"/>
                </a:lnTo>
                <a:moveTo>
                  <a:pt x="2417" y="1500"/>
                </a:moveTo>
                <a:lnTo>
                  <a:pt x="2417" y="1667"/>
                </a:lnTo>
                <a:lnTo>
                  <a:pt x="0" y="1667"/>
                </a:lnTo>
                <a:lnTo>
                  <a:pt x="0" y="1500"/>
                </a:lnTo>
                <a:moveTo>
                  <a:pt x="2417" y="1667"/>
                </a:moveTo>
                <a:lnTo>
                  <a:pt x="2417" y="1834"/>
                </a:lnTo>
                <a:lnTo>
                  <a:pt x="0" y="1834"/>
                </a:lnTo>
                <a:lnTo>
                  <a:pt x="0" y="1667"/>
                </a:lnTo>
                <a:moveTo>
                  <a:pt x="2250" y="1000"/>
                </a:moveTo>
                <a:cubicBezTo>
                  <a:pt x="2250" y="334"/>
                  <a:pt x="2250" y="334"/>
                  <a:pt x="2250" y="334"/>
                </a:cubicBezTo>
                <a:cubicBezTo>
                  <a:pt x="2156" y="334"/>
                  <a:pt x="2083" y="261"/>
                  <a:pt x="2083" y="167"/>
                </a:cubicBezTo>
                <a:cubicBezTo>
                  <a:pt x="333" y="167"/>
                  <a:pt x="333" y="167"/>
                  <a:pt x="333" y="167"/>
                </a:cubicBezTo>
                <a:cubicBezTo>
                  <a:pt x="333" y="261"/>
                  <a:pt x="260" y="334"/>
                  <a:pt x="167" y="334"/>
                </a:cubicBezTo>
                <a:cubicBezTo>
                  <a:pt x="167" y="1000"/>
                  <a:pt x="167" y="1000"/>
                  <a:pt x="167" y="1000"/>
                </a:cubicBezTo>
                <a:cubicBezTo>
                  <a:pt x="260" y="1000"/>
                  <a:pt x="333" y="1073"/>
                  <a:pt x="333" y="1167"/>
                </a:cubicBezTo>
                <a:cubicBezTo>
                  <a:pt x="2083" y="1167"/>
                  <a:pt x="2083" y="1167"/>
                  <a:pt x="2083" y="1167"/>
                </a:cubicBezTo>
                <a:cubicBezTo>
                  <a:pt x="2083" y="1073"/>
                  <a:pt x="2156" y="1000"/>
                  <a:pt x="2250" y="1000"/>
                </a:cubicBezTo>
                <a:close/>
                <a:moveTo>
                  <a:pt x="1583" y="667"/>
                </a:moveTo>
                <a:cubicBezTo>
                  <a:pt x="1583" y="948"/>
                  <a:pt x="1417" y="1167"/>
                  <a:pt x="1208" y="1167"/>
                </a:cubicBezTo>
                <a:cubicBezTo>
                  <a:pt x="1000" y="1167"/>
                  <a:pt x="833" y="948"/>
                  <a:pt x="833" y="667"/>
                </a:cubicBezTo>
                <a:cubicBezTo>
                  <a:pt x="833" y="386"/>
                  <a:pt x="1000" y="167"/>
                  <a:pt x="1208" y="167"/>
                </a:cubicBezTo>
                <a:cubicBezTo>
                  <a:pt x="1417" y="167"/>
                  <a:pt x="1583" y="386"/>
                  <a:pt x="1583" y="667"/>
                </a:cubicBezTo>
                <a:close/>
                <a:moveTo>
                  <a:pt x="2000" y="667"/>
                </a:moveTo>
                <a:cubicBezTo>
                  <a:pt x="2000" y="709"/>
                  <a:pt x="1958" y="750"/>
                  <a:pt x="1917" y="750"/>
                </a:cubicBezTo>
                <a:cubicBezTo>
                  <a:pt x="1875" y="750"/>
                  <a:pt x="1833" y="709"/>
                  <a:pt x="1833" y="667"/>
                </a:cubicBezTo>
                <a:cubicBezTo>
                  <a:pt x="1833" y="625"/>
                  <a:pt x="1875" y="584"/>
                  <a:pt x="1917" y="584"/>
                </a:cubicBezTo>
                <a:cubicBezTo>
                  <a:pt x="1958" y="584"/>
                  <a:pt x="2000" y="625"/>
                  <a:pt x="2000" y="667"/>
                </a:cubicBezTo>
                <a:close/>
                <a:moveTo>
                  <a:pt x="583" y="667"/>
                </a:moveTo>
                <a:cubicBezTo>
                  <a:pt x="583" y="709"/>
                  <a:pt x="542" y="750"/>
                  <a:pt x="500" y="750"/>
                </a:cubicBezTo>
                <a:cubicBezTo>
                  <a:pt x="458" y="750"/>
                  <a:pt x="417" y="709"/>
                  <a:pt x="417" y="667"/>
                </a:cubicBezTo>
                <a:cubicBezTo>
                  <a:pt x="417" y="625"/>
                  <a:pt x="458" y="584"/>
                  <a:pt x="500" y="584"/>
                </a:cubicBezTo>
                <a:cubicBezTo>
                  <a:pt x="542" y="584"/>
                  <a:pt x="583" y="625"/>
                  <a:pt x="583" y="667"/>
                </a:cubicBezTo>
                <a:close/>
                <a:moveTo>
                  <a:pt x="1479" y="1011"/>
                </a:moveTo>
                <a:cubicBezTo>
                  <a:pt x="1448" y="979"/>
                  <a:pt x="1385" y="938"/>
                  <a:pt x="1323" y="927"/>
                </a:cubicBezTo>
                <a:cubicBezTo>
                  <a:pt x="1312" y="917"/>
                  <a:pt x="1302" y="917"/>
                  <a:pt x="1302" y="907"/>
                </a:cubicBezTo>
                <a:cubicBezTo>
                  <a:pt x="1302" y="886"/>
                  <a:pt x="1302" y="875"/>
                  <a:pt x="1302" y="865"/>
                </a:cubicBezTo>
                <a:cubicBezTo>
                  <a:pt x="1302" y="834"/>
                  <a:pt x="1333" y="802"/>
                  <a:pt x="1344" y="761"/>
                </a:cubicBezTo>
                <a:cubicBezTo>
                  <a:pt x="1354" y="729"/>
                  <a:pt x="1354" y="709"/>
                  <a:pt x="1354" y="688"/>
                </a:cubicBezTo>
                <a:cubicBezTo>
                  <a:pt x="1354" y="677"/>
                  <a:pt x="1354" y="667"/>
                  <a:pt x="1354" y="667"/>
                </a:cubicBezTo>
                <a:cubicBezTo>
                  <a:pt x="1354" y="646"/>
                  <a:pt x="1354" y="625"/>
                  <a:pt x="1354" y="615"/>
                </a:cubicBezTo>
                <a:cubicBezTo>
                  <a:pt x="1375" y="542"/>
                  <a:pt x="1344" y="500"/>
                  <a:pt x="1292" y="469"/>
                </a:cubicBezTo>
                <a:cubicBezTo>
                  <a:pt x="1271" y="469"/>
                  <a:pt x="1177" y="448"/>
                  <a:pt x="1146" y="417"/>
                </a:cubicBezTo>
                <a:cubicBezTo>
                  <a:pt x="1135" y="407"/>
                  <a:pt x="1135" y="469"/>
                  <a:pt x="1125" y="479"/>
                </a:cubicBezTo>
                <a:cubicBezTo>
                  <a:pt x="1073" y="500"/>
                  <a:pt x="1042" y="542"/>
                  <a:pt x="1062" y="615"/>
                </a:cubicBezTo>
                <a:cubicBezTo>
                  <a:pt x="1062" y="625"/>
                  <a:pt x="1062" y="646"/>
                  <a:pt x="1062" y="667"/>
                </a:cubicBezTo>
                <a:cubicBezTo>
                  <a:pt x="1062" y="667"/>
                  <a:pt x="1062" y="677"/>
                  <a:pt x="1062" y="688"/>
                </a:cubicBezTo>
                <a:cubicBezTo>
                  <a:pt x="1062" y="709"/>
                  <a:pt x="1062" y="729"/>
                  <a:pt x="1073" y="761"/>
                </a:cubicBezTo>
                <a:cubicBezTo>
                  <a:pt x="1083" y="802"/>
                  <a:pt x="1115" y="834"/>
                  <a:pt x="1115" y="865"/>
                </a:cubicBezTo>
                <a:cubicBezTo>
                  <a:pt x="1115" y="875"/>
                  <a:pt x="1115" y="886"/>
                  <a:pt x="1115" y="907"/>
                </a:cubicBezTo>
                <a:cubicBezTo>
                  <a:pt x="1115" y="917"/>
                  <a:pt x="1104" y="917"/>
                  <a:pt x="1094" y="927"/>
                </a:cubicBezTo>
                <a:cubicBezTo>
                  <a:pt x="1031" y="938"/>
                  <a:pt x="969" y="979"/>
                  <a:pt x="937" y="1011"/>
                </a:cubicBezTo>
                <a:cubicBezTo>
                  <a:pt x="1000" y="1104"/>
                  <a:pt x="1104" y="1167"/>
                  <a:pt x="1208" y="1167"/>
                </a:cubicBezTo>
                <a:cubicBezTo>
                  <a:pt x="1312" y="1167"/>
                  <a:pt x="1417" y="1104"/>
                  <a:pt x="1479" y="1011"/>
                </a:cubicBezTo>
                <a:close/>
              </a:path>
            </a:pathLst>
          </a:custGeom>
          <a:noFill/>
          <a:ln w="9" cap="rnd">
            <a:solidFill>
              <a:srgbClr val="14315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350">
              <a:solidFill>
                <a:prstClr val="black"/>
              </a:solidFill>
              <a:latin typeface="Calibri"/>
            </a:endParaRPr>
          </a:p>
        </p:txBody>
      </p:sp>
      <p:sp>
        <p:nvSpPr>
          <p:cNvPr id="11" name="10 Rectángulo redondeado"/>
          <p:cNvSpPr/>
          <p:nvPr/>
        </p:nvSpPr>
        <p:spPr>
          <a:xfrm>
            <a:off x="6065953" y="1640574"/>
            <a:ext cx="1062507" cy="956257"/>
          </a:xfrm>
          <a:prstGeom prst="roundRect">
            <a:avLst/>
          </a:prstGeom>
          <a:solidFill>
            <a:schemeClr val="accent2"/>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lvl="0" algn="r">
              <a:defRPr/>
            </a:pPr>
            <a:endParaRPr lang="en-US" sz="1200" dirty="0">
              <a:solidFill>
                <a:prstClr val="black"/>
              </a:solidFill>
            </a:endParaRPr>
          </a:p>
          <a:p>
            <a:pPr lvl="0" algn="r">
              <a:defRPr/>
            </a:pPr>
            <a:r>
              <a:rPr lang="en-US" sz="900" dirty="0">
                <a:solidFill>
                  <a:prstClr val="black"/>
                </a:solidFill>
              </a:rPr>
              <a:t>Master Acc. $0</a:t>
            </a:r>
          </a:p>
          <a:p>
            <a:pPr lvl="0" algn="r">
              <a:defRPr/>
            </a:pPr>
            <a:r>
              <a:rPr lang="en-US" sz="900" dirty="0">
                <a:solidFill>
                  <a:prstClr val="black"/>
                </a:solidFill>
              </a:rPr>
              <a:t>Sub </a:t>
            </a:r>
            <a:r>
              <a:rPr lang="en-US" sz="900" dirty="0" err="1">
                <a:solidFill>
                  <a:prstClr val="black"/>
                </a:solidFill>
              </a:rPr>
              <a:t>Accs</a:t>
            </a:r>
            <a:r>
              <a:rPr lang="en-US" sz="900" dirty="0">
                <a:solidFill>
                  <a:prstClr val="black"/>
                </a:solidFill>
              </a:rPr>
              <a:t>. $254</a:t>
            </a:r>
          </a:p>
          <a:p>
            <a:pPr lvl="0" algn="r">
              <a:defRPr/>
            </a:pPr>
            <a:r>
              <a:rPr lang="en-US" sz="1200" b="1" dirty="0">
                <a:solidFill>
                  <a:prstClr val="black"/>
                </a:solidFill>
              </a:rPr>
              <a:t>Total: $254</a:t>
            </a:r>
          </a:p>
        </p:txBody>
      </p:sp>
      <p:sp>
        <p:nvSpPr>
          <p:cNvPr id="12" name="Freeform 94"/>
          <p:cNvSpPr>
            <a:spLocks noEditPoints="1"/>
          </p:cNvSpPr>
          <p:nvPr/>
        </p:nvSpPr>
        <p:spPr bwMode="auto">
          <a:xfrm>
            <a:off x="820899" y="1141390"/>
            <a:ext cx="354806" cy="269081"/>
          </a:xfrm>
          <a:custGeom>
            <a:avLst/>
            <a:gdLst>
              <a:gd name="T0" fmla="*/ 2417 w 2417"/>
              <a:gd name="T1" fmla="*/ 1334 h 1834"/>
              <a:gd name="T2" fmla="*/ 0 w 2417"/>
              <a:gd name="T3" fmla="*/ 1334 h 1834"/>
              <a:gd name="T4" fmla="*/ 0 w 2417"/>
              <a:gd name="T5" fmla="*/ 0 h 1834"/>
              <a:gd name="T6" fmla="*/ 2417 w 2417"/>
              <a:gd name="T7" fmla="*/ 0 h 1834"/>
              <a:gd name="T8" fmla="*/ 2417 w 2417"/>
              <a:gd name="T9" fmla="*/ 1334 h 1834"/>
              <a:gd name="T10" fmla="*/ 2417 w 2417"/>
              <a:gd name="T11" fmla="*/ 1334 h 1834"/>
              <a:gd name="T12" fmla="*/ 2417 w 2417"/>
              <a:gd name="T13" fmla="*/ 1500 h 1834"/>
              <a:gd name="T14" fmla="*/ 0 w 2417"/>
              <a:gd name="T15" fmla="*/ 1500 h 1834"/>
              <a:gd name="T16" fmla="*/ 0 w 2417"/>
              <a:gd name="T17" fmla="*/ 1334 h 1834"/>
              <a:gd name="T18" fmla="*/ 2417 w 2417"/>
              <a:gd name="T19" fmla="*/ 1500 h 1834"/>
              <a:gd name="T20" fmla="*/ 2417 w 2417"/>
              <a:gd name="T21" fmla="*/ 1667 h 1834"/>
              <a:gd name="T22" fmla="*/ 0 w 2417"/>
              <a:gd name="T23" fmla="*/ 1667 h 1834"/>
              <a:gd name="T24" fmla="*/ 0 w 2417"/>
              <a:gd name="T25" fmla="*/ 1500 h 1834"/>
              <a:gd name="T26" fmla="*/ 2417 w 2417"/>
              <a:gd name="T27" fmla="*/ 1667 h 1834"/>
              <a:gd name="T28" fmla="*/ 2417 w 2417"/>
              <a:gd name="T29" fmla="*/ 1834 h 1834"/>
              <a:gd name="T30" fmla="*/ 0 w 2417"/>
              <a:gd name="T31" fmla="*/ 1834 h 1834"/>
              <a:gd name="T32" fmla="*/ 0 w 2417"/>
              <a:gd name="T33" fmla="*/ 1667 h 1834"/>
              <a:gd name="T34" fmla="*/ 2250 w 2417"/>
              <a:gd name="T35" fmla="*/ 1000 h 1834"/>
              <a:gd name="T36" fmla="*/ 2250 w 2417"/>
              <a:gd name="T37" fmla="*/ 334 h 1834"/>
              <a:gd name="T38" fmla="*/ 2083 w 2417"/>
              <a:gd name="T39" fmla="*/ 167 h 1834"/>
              <a:gd name="T40" fmla="*/ 333 w 2417"/>
              <a:gd name="T41" fmla="*/ 167 h 1834"/>
              <a:gd name="T42" fmla="*/ 167 w 2417"/>
              <a:gd name="T43" fmla="*/ 334 h 1834"/>
              <a:gd name="T44" fmla="*/ 167 w 2417"/>
              <a:gd name="T45" fmla="*/ 1000 h 1834"/>
              <a:gd name="T46" fmla="*/ 333 w 2417"/>
              <a:gd name="T47" fmla="*/ 1167 h 1834"/>
              <a:gd name="T48" fmla="*/ 2083 w 2417"/>
              <a:gd name="T49" fmla="*/ 1167 h 1834"/>
              <a:gd name="T50" fmla="*/ 2250 w 2417"/>
              <a:gd name="T51" fmla="*/ 1000 h 1834"/>
              <a:gd name="T52" fmla="*/ 1583 w 2417"/>
              <a:gd name="T53" fmla="*/ 667 h 1834"/>
              <a:gd name="T54" fmla="*/ 1208 w 2417"/>
              <a:gd name="T55" fmla="*/ 1167 h 1834"/>
              <a:gd name="T56" fmla="*/ 833 w 2417"/>
              <a:gd name="T57" fmla="*/ 667 h 1834"/>
              <a:gd name="T58" fmla="*/ 1208 w 2417"/>
              <a:gd name="T59" fmla="*/ 167 h 1834"/>
              <a:gd name="T60" fmla="*/ 1583 w 2417"/>
              <a:gd name="T61" fmla="*/ 667 h 1834"/>
              <a:gd name="T62" fmla="*/ 2000 w 2417"/>
              <a:gd name="T63" fmla="*/ 667 h 1834"/>
              <a:gd name="T64" fmla="*/ 1917 w 2417"/>
              <a:gd name="T65" fmla="*/ 750 h 1834"/>
              <a:gd name="T66" fmla="*/ 1833 w 2417"/>
              <a:gd name="T67" fmla="*/ 667 h 1834"/>
              <a:gd name="T68" fmla="*/ 1917 w 2417"/>
              <a:gd name="T69" fmla="*/ 584 h 1834"/>
              <a:gd name="T70" fmla="*/ 2000 w 2417"/>
              <a:gd name="T71" fmla="*/ 667 h 1834"/>
              <a:gd name="T72" fmla="*/ 583 w 2417"/>
              <a:gd name="T73" fmla="*/ 667 h 1834"/>
              <a:gd name="T74" fmla="*/ 500 w 2417"/>
              <a:gd name="T75" fmla="*/ 750 h 1834"/>
              <a:gd name="T76" fmla="*/ 417 w 2417"/>
              <a:gd name="T77" fmla="*/ 667 h 1834"/>
              <a:gd name="T78" fmla="*/ 500 w 2417"/>
              <a:gd name="T79" fmla="*/ 584 h 1834"/>
              <a:gd name="T80" fmla="*/ 583 w 2417"/>
              <a:gd name="T81" fmla="*/ 667 h 1834"/>
              <a:gd name="T82" fmla="*/ 1479 w 2417"/>
              <a:gd name="T83" fmla="*/ 1011 h 1834"/>
              <a:gd name="T84" fmla="*/ 1323 w 2417"/>
              <a:gd name="T85" fmla="*/ 927 h 1834"/>
              <a:gd name="T86" fmla="*/ 1302 w 2417"/>
              <a:gd name="T87" fmla="*/ 907 h 1834"/>
              <a:gd name="T88" fmla="*/ 1302 w 2417"/>
              <a:gd name="T89" fmla="*/ 865 h 1834"/>
              <a:gd name="T90" fmla="*/ 1344 w 2417"/>
              <a:gd name="T91" fmla="*/ 761 h 1834"/>
              <a:gd name="T92" fmla="*/ 1354 w 2417"/>
              <a:gd name="T93" fmla="*/ 688 h 1834"/>
              <a:gd name="T94" fmla="*/ 1354 w 2417"/>
              <a:gd name="T95" fmla="*/ 667 h 1834"/>
              <a:gd name="T96" fmla="*/ 1354 w 2417"/>
              <a:gd name="T97" fmla="*/ 615 h 1834"/>
              <a:gd name="T98" fmla="*/ 1292 w 2417"/>
              <a:gd name="T99" fmla="*/ 469 h 1834"/>
              <a:gd name="T100" fmla="*/ 1146 w 2417"/>
              <a:gd name="T101" fmla="*/ 417 h 1834"/>
              <a:gd name="T102" fmla="*/ 1125 w 2417"/>
              <a:gd name="T103" fmla="*/ 479 h 1834"/>
              <a:gd name="T104" fmla="*/ 1062 w 2417"/>
              <a:gd name="T105" fmla="*/ 615 h 1834"/>
              <a:gd name="T106" fmla="*/ 1062 w 2417"/>
              <a:gd name="T107" fmla="*/ 667 h 1834"/>
              <a:gd name="T108" fmla="*/ 1062 w 2417"/>
              <a:gd name="T109" fmla="*/ 688 h 1834"/>
              <a:gd name="T110" fmla="*/ 1073 w 2417"/>
              <a:gd name="T111" fmla="*/ 761 h 1834"/>
              <a:gd name="T112" fmla="*/ 1115 w 2417"/>
              <a:gd name="T113" fmla="*/ 865 h 1834"/>
              <a:gd name="T114" fmla="*/ 1115 w 2417"/>
              <a:gd name="T115" fmla="*/ 907 h 1834"/>
              <a:gd name="T116" fmla="*/ 1094 w 2417"/>
              <a:gd name="T117" fmla="*/ 927 h 1834"/>
              <a:gd name="T118" fmla="*/ 937 w 2417"/>
              <a:gd name="T119" fmla="*/ 1011 h 1834"/>
              <a:gd name="T120" fmla="*/ 1208 w 2417"/>
              <a:gd name="T121" fmla="*/ 1167 h 1834"/>
              <a:gd name="T122" fmla="*/ 1479 w 2417"/>
              <a:gd name="T123" fmla="*/ 1011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7" h="1834">
                <a:moveTo>
                  <a:pt x="2417" y="1334"/>
                </a:moveTo>
                <a:lnTo>
                  <a:pt x="0" y="1334"/>
                </a:lnTo>
                <a:lnTo>
                  <a:pt x="0" y="0"/>
                </a:lnTo>
                <a:lnTo>
                  <a:pt x="2417" y="0"/>
                </a:lnTo>
                <a:lnTo>
                  <a:pt x="2417" y="1334"/>
                </a:lnTo>
                <a:close/>
                <a:moveTo>
                  <a:pt x="2417" y="1334"/>
                </a:moveTo>
                <a:lnTo>
                  <a:pt x="2417" y="1500"/>
                </a:lnTo>
                <a:lnTo>
                  <a:pt x="0" y="1500"/>
                </a:lnTo>
                <a:lnTo>
                  <a:pt x="0" y="1334"/>
                </a:lnTo>
                <a:moveTo>
                  <a:pt x="2417" y="1500"/>
                </a:moveTo>
                <a:lnTo>
                  <a:pt x="2417" y="1667"/>
                </a:lnTo>
                <a:lnTo>
                  <a:pt x="0" y="1667"/>
                </a:lnTo>
                <a:lnTo>
                  <a:pt x="0" y="1500"/>
                </a:lnTo>
                <a:moveTo>
                  <a:pt x="2417" y="1667"/>
                </a:moveTo>
                <a:lnTo>
                  <a:pt x="2417" y="1834"/>
                </a:lnTo>
                <a:lnTo>
                  <a:pt x="0" y="1834"/>
                </a:lnTo>
                <a:lnTo>
                  <a:pt x="0" y="1667"/>
                </a:lnTo>
                <a:moveTo>
                  <a:pt x="2250" y="1000"/>
                </a:moveTo>
                <a:cubicBezTo>
                  <a:pt x="2250" y="334"/>
                  <a:pt x="2250" y="334"/>
                  <a:pt x="2250" y="334"/>
                </a:cubicBezTo>
                <a:cubicBezTo>
                  <a:pt x="2156" y="334"/>
                  <a:pt x="2083" y="261"/>
                  <a:pt x="2083" y="167"/>
                </a:cubicBezTo>
                <a:cubicBezTo>
                  <a:pt x="333" y="167"/>
                  <a:pt x="333" y="167"/>
                  <a:pt x="333" y="167"/>
                </a:cubicBezTo>
                <a:cubicBezTo>
                  <a:pt x="333" y="261"/>
                  <a:pt x="260" y="334"/>
                  <a:pt x="167" y="334"/>
                </a:cubicBezTo>
                <a:cubicBezTo>
                  <a:pt x="167" y="1000"/>
                  <a:pt x="167" y="1000"/>
                  <a:pt x="167" y="1000"/>
                </a:cubicBezTo>
                <a:cubicBezTo>
                  <a:pt x="260" y="1000"/>
                  <a:pt x="333" y="1073"/>
                  <a:pt x="333" y="1167"/>
                </a:cubicBezTo>
                <a:cubicBezTo>
                  <a:pt x="2083" y="1167"/>
                  <a:pt x="2083" y="1167"/>
                  <a:pt x="2083" y="1167"/>
                </a:cubicBezTo>
                <a:cubicBezTo>
                  <a:pt x="2083" y="1073"/>
                  <a:pt x="2156" y="1000"/>
                  <a:pt x="2250" y="1000"/>
                </a:cubicBezTo>
                <a:close/>
                <a:moveTo>
                  <a:pt x="1583" y="667"/>
                </a:moveTo>
                <a:cubicBezTo>
                  <a:pt x="1583" y="948"/>
                  <a:pt x="1417" y="1167"/>
                  <a:pt x="1208" y="1167"/>
                </a:cubicBezTo>
                <a:cubicBezTo>
                  <a:pt x="1000" y="1167"/>
                  <a:pt x="833" y="948"/>
                  <a:pt x="833" y="667"/>
                </a:cubicBezTo>
                <a:cubicBezTo>
                  <a:pt x="833" y="386"/>
                  <a:pt x="1000" y="167"/>
                  <a:pt x="1208" y="167"/>
                </a:cubicBezTo>
                <a:cubicBezTo>
                  <a:pt x="1417" y="167"/>
                  <a:pt x="1583" y="386"/>
                  <a:pt x="1583" y="667"/>
                </a:cubicBezTo>
                <a:close/>
                <a:moveTo>
                  <a:pt x="2000" y="667"/>
                </a:moveTo>
                <a:cubicBezTo>
                  <a:pt x="2000" y="709"/>
                  <a:pt x="1958" y="750"/>
                  <a:pt x="1917" y="750"/>
                </a:cubicBezTo>
                <a:cubicBezTo>
                  <a:pt x="1875" y="750"/>
                  <a:pt x="1833" y="709"/>
                  <a:pt x="1833" y="667"/>
                </a:cubicBezTo>
                <a:cubicBezTo>
                  <a:pt x="1833" y="625"/>
                  <a:pt x="1875" y="584"/>
                  <a:pt x="1917" y="584"/>
                </a:cubicBezTo>
                <a:cubicBezTo>
                  <a:pt x="1958" y="584"/>
                  <a:pt x="2000" y="625"/>
                  <a:pt x="2000" y="667"/>
                </a:cubicBezTo>
                <a:close/>
                <a:moveTo>
                  <a:pt x="583" y="667"/>
                </a:moveTo>
                <a:cubicBezTo>
                  <a:pt x="583" y="709"/>
                  <a:pt x="542" y="750"/>
                  <a:pt x="500" y="750"/>
                </a:cubicBezTo>
                <a:cubicBezTo>
                  <a:pt x="458" y="750"/>
                  <a:pt x="417" y="709"/>
                  <a:pt x="417" y="667"/>
                </a:cubicBezTo>
                <a:cubicBezTo>
                  <a:pt x="417" y="625"/>
                  <a:pt x="458" y="584"/>
                  <a:pt x="500" y="584"/>
                </a:cubicBezTo>
                <a:cubicBezTo>
                  <a:pt x="542" y="584"/>
                  <a:pt x="583" y="625"/>
                  <a:pt x="583" y="667"/>
                </a:cubicBezTo>
                <a:close/>
                <a:moveTo>
                  <a:pt x="1479" y="1011"/>
                </a:moveTo>
                <a:cubicBezTo>
                  <a:pt x="1448" y="979"/>
                  <a:pt x="1385" y="938"/>
                  <a:pt x="1323" y="927"/>
                </a:cubicBezTo>
                <a:cubicBezTo>
                  <a:pt x="1312" y="917"/>
                  <a:pt x="1302" y="917"/>
                  <a:pt x="1302" y="907"/>
                </a:cubicBezTo>
                <a:cubicBezTo>
                  <a:pt x="1302" y="886"/>
                  <a:pt x="1302" y="875"/>
                  <a:pt x="1302" y="865"/>
                </a:cubicBezTo>
                <a:cubicBezTo>
                  <a:pt x="1302" y="834"/>
                  <a:pt x="1333" y="802"/>
                  <a:pt x="1344" y="761"/>
                </a:cubicBezTo>
                <a:cubicBezTo>
                  <a:pt x="1354" y="729"/>
                  <a:pt x="1354" y="709"/>
                  <a:pt x="1354" y="688"/>
                </a:cubicBezTo>
                <a:cubicBezTo>
                  <a:pt x="1354" y="677"/>
                  <a:pt x="1354" y="667"/>
                  <a:pt x="1354" y="667"/>
                </a:cubicBezTo>
                <a:cubicBezTo>
                  <a:pt x="1354" y="646"/>
                  <a:pt x="1354" y="625"/>
                  <a:pt x="1354" y="615"/>
                </a:cubicBezTo>
                <a:cubicBezTo>
                  <a:pt x="1375" y="542"/>
                  <a:pt x="1344" y="500"/>
                  <a:pt x="1292" y="469"/>
                </a:cubicBezTo>
                <a:cubicBezTo>
                  <a:pt x="1271" y="469"/>
                  <a:pt x="1177" y="448"/>
                  <a:pt x="1146" y="417"/>
                </a:cubicBezTo>
                <a:cubicBezTo>
                  <a:pt x="1135" y="407"/>
                  <a:pt x="1135" y="469"/>
                  <a:pt x="1125" y="479"/>
                </a:cubicBezTo>
                <a:cubicBezTo>
                  <a:pt x="1073" y="500"/>
                  <a:pt x="1042" y="542"/>
                  <a:pt x="1062" y="615"/>
                </a:cubicBezTo>
                <a:cubicBezTo>
                  <a:pt x="1062" y="625"/>
                  <a:pt x="1062" y="646"/>
                  <a:pt x="1062" y="667"/>
                </a:cubicBezTo>
                <a:cubicBezTo>
                  <a:pt x="1062" y="667"/>
                  <a:pt x="1062" y="677"/>
                  <a:pt x="1062" y="688"/>
                </a:cubicBezTo>
                <a:cubicBezTo>
                  <a:pt x="1062" y="709"/>
                  <a:pt x="1062" y="729"/>
                  <a:pt x="1073" y="761"/>
                </a:cubicBezTo>
                <a:cubicBezTo>
                  <a:pt x="1083" y="802"/>
                  <a:pt x="1115" y="834"/>
                  <a:pt x="1115" y="865"/>
                </a:cubicBezTo>
                <a:cubicBezTo>
                  <a:pt x="1115" y="875"/>
                  <a:pt x="1115" y="886"/>
                  <a:pt x="1115" y="907"/>
                </a:cubicBezTo>
                <a:cubicBezTo>
                  <a:pt x="1115" y="917"/>
                  <a:pt x="1104" y="917"/>
                  <a:pt x="1094" y="927"/>
                </a:cubicBezTo>
                <a:cubicBezTo>
                  <a:pt x="1031" y="938"/>
                  <a:pt x="969" y="979"/>
                  <a:pt x="937" y="1011"/>
                </a:cubicBezTo>
                <a:cubicBezTo>
                  <a:pt x="1000" y="1104"/>
                  <a:pt x="1104" y="1167"/>
                  <a:pt x="1208" y="1167"/>
                </a:cubicBezTo>
                <a:cubicBezTo>
                  <a:pt x="1312" y="1167"/>
                  <a:pt x="1417" y="1104"/>
                  <a:pt x="1479" y="1011"/>
                </a:cubicBezTo>
                <a:close/>
              </a:path>
            </a:pathLst>
          </a:custGeom>
          <a:noFill/>
          <a:ln w="9" cap="rnd">
            <a:solidFill>
              <a:srgbClr val="14315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350">
              <a:solidFill>
                <a:prstClr val="black"/>
              </a:solidFill>
              <a:latin typeface="Calibri"/>
            </a:endParaRPr>
          </a:p>
        </p:txBody>
      </p:sp>
      <p:sp>
        <p:nvSpPr>
          <p:cNvPr id="13" name="12 Rectángulo redondeado"/>
          <p:cNvSpPr/>
          <p:nvPr/>
        </p:nvSpPr>
        <p:spPr>
          <a:xfrm>
            <a:off x="6942518" y="3661625"/>
            <a:ext cx="540912" cy="668093"/>
          </a:xfrm>
          <a:prstGeom prst="roundRect">
            <a:avLst/>
          </a:prstGeom>
          <a:solidFill>
            <a:schemeClr val="accent2"/>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r" defTabSz="685800">
              <a:defRPr/>
            </a:pPr>
            <a:endParaRPr lang="es-CO" sz="1050" dirty="0">
              <a:solidFill>
                <a:prstClr val="black"/>
              </a:solidFill>
              <a:latin typeface="Calibri"/>
            </a:endParaRPr>
          </a:p>
          <a:p>
            <a:pPr algn="r" defTabSz="685800">
              <a:defRPr/>
            </a:pPr>
            <a:r>
              <a:rPr lang="es-CO" sz="1050" dirty="0">
                <a:solidFill>
                  <a:prstClr val="black"/>
                </a:solidFill>
                <a:latin typeface="Calibri"/>
              </a:rPr>
              <a:t>$0</a:t>
            </a:r>
          </a:p>
        </p:txBody>
      </p:sp>
      <p:sp>
        <p:nvSpPr>
          <p:cNvPr id="14" name="13 Rectángulo"/>
          <p:cNvSpPr/>
          <p:nvPr/>
        </p:nvSpPr>
        <p:spPr>
          <a:xfrm>
            <a:off x="384622" y="1510176"/>
            <a:ext cx="1226714" cy="130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75" b="1" dirty="0">
                <a:solidFill>
                  <a:prstClr val="white"/>
                </a:solidFill>
                <a:latin typeface="Calibri"/>
              </a:rPr>
              <a:t>Payment: $80</a:t>
            </a:r>
          </a:p>
        </p:txBody>
      </p:sp>
      <p:sp>
        <p:nvSpPr>
          <p:cNvPr id="15" name="14 Rectángulo"/>
          <p:cNvSpPr/>
          <p:nvPr/>
        </p:nvSpPr>
        <p:spPr>
          <a:xfrm>
            <a:off x="383141" y="1517601"/>
            <a:ext cx="1226714" cy="130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75" b="1" dirty="0">
                <a:solidFill>
                  <a:prstClr val="white"/>
                </a:solidFill>
                <a:latin typeface="Calibri"/>
              </a:rPr>
              <a:t>Payment: $6</a:t>
            </a:r>
          </a:p>
        </p:txBody>
      </p:sp>
      <p:sp>
        <p:nvSpPr>
          <p:cNvPr id="16" name="Freeform 94"/>
          <p:cNvSpPr>
            <a:spLocks noEditPoints="1"/>
          </p:cNvSpPr>
          <p:nvPr/>
        </p:nvSpPr>
        <p:spPr bwMode="auto">
          <a:xfrm>
            <a:off x="820899" y="1141390"/>
            <a:ext cx="354806" cy="269081"/>
          </a:xfrm>
          <a:custGeom>
            <a:avLst/>
            <a:gdLst>
              <a:gd name="T0" fmla="*/ 2417 w 2417"/>
              <a:gd name="T1" fmla="*/ 1334 h 1834"/>
              <a:gd name="T2" fmla="*/ 0 w 2417"/>
              <a:gd name="T3" fmla="*/ 1334 h 1834"/>
              <a:gd name="T4" fmla="*/ 0 w 2417"/>
              <a:gd name="T5" fmla="*/ 0 h 1834"/>
              <a:gd name="T6" fmla="*/ 2417 w 2417"/>
              <a:gd name="T7" fmla="*/ 0 h 1834"/>
              <a:gd name="T8" fmla="*/ 2417 w 2417"/>
              <a:gd name="T9" fmla="*/ 1334 h 1834"/>
              <a:gd name="T10" fmla="*/ 2417 w 2417"/>
              <a:gd name="T11" fmla="*/ 1334 h 1834"/>
              <a:gd name="T12" fmla="*/ 2417 w 2417"/>
              <a:gd name="T13" fmla="*/ 1500 h 1834"/>
              <a:gd name="T14" fmla="*/ 0 w 2417"/>
              <a:gd name="T15" fmla="*/ 1500 h 1834"/>
              <a:gd name="T16" fmla="*/ 0 w 2417"/>
              <a:gd name="T17" fmla="*/ 1334 h 1834"/>
              <a:gd name="T18" fmla="*/ 2417 w 2417"/>
              <a:gd name="T19" fmla="*/ 1500 h 1834"/>
              <a:gd name="T20" fmla="*/ 2417 w 2417"/>
              <a:gd name="T21" fmla="*/ 1667 h 1834"/>
              <a:gd name="T22" fmla="*/ 0 w 2417"/>
              <a:gd name="T23" fmla="*/ 1667 h 1834"/>
              <a:gd name="T24" fmla="*/ 0 w 2417"/>
              <a:gd name="T25" fmla="*/ 1500 h 1834"/>
              <a:gd name="T26" fmla="*/ 2417 w 2417"/>
              <a:gd name="T27" fmla="*/ 1667 h 1834"/>
              <a:gd name="T28" fmla="*/ 2417 w 2417"/>
              <a:gd name="T29" fmla="*/ 1834 h 1834"/>
              <a:gd name="T30" fmla="*/ 0 w 2417"/>
              <a:gd name="T31" fmla="*/ 1834 h 1834"/>
              <a:gd name="T32" fmla="*/ 0 w 2417"/>
              <a:gd name="T33" fmla="*/ 1667 h 1834"/>
              <a:gd name="T34" fmla="*/ 2250 w 2417"/>
              <a:gd name="T35" fmla="*/ 1000 h 1834"/>
              <a:gd name="T36" fmla="*/ 2250 w 2417"/>
              <a:gd name="T37" fmla="*/ 334 h 1834"/>
              <a:gd name="T38" fmla="*/ 2083 w 2417"/>
              <a:gd name="T39" fmla="*/ 167 h 1834"/>
              <a:gd name="T40" fmla="*/ 333 w 2417"/>
              <a:gd name="T41" fmla="*/ 167 h 1834"/>
              <a:gd name="T42" fmla="*/ 167 w 2417"/>
              <a:gd name="T43" fmla="*/ 334 h 1834"/>
              <a:gd name="T44" fmla="*/ 167 w 2417"/>
              <a:gd name="T45" fmla="*/ 1000 h 1834"/>
              <a:gd name="T46" fmla="*/ 333 w 2417"/>
              <a:gd name="T47" fmla="*/ 1167 h 1834"/>
              <a:gd name="T48" fmla="*/ 2083 w 2417"/>
              <a:gd name="T49" fmla="*/ 1167 h 1834"/>
              <a:gd name="T50" fmla="*/ 2250 w 2417"/>
              <a:gd name="T51" fmla="*/ 1000 h 1834"/>
              <a:gd name="T52" fmla="*/ 1583 w 2417"/>
              <a:gd name="T53" fmla="*/ 667 h 1834"/>
              <a:gd name="T54" fmla="*/ 1208 w 2417"/>
              <a:gd name="T55" fmla="*/ 1167 h 1834"/>
              <a:gd name="T56" fmla="*/ 833 w 2417"/>
              <a:gd name="T57" fmla="*/ 667 h 1834"/>
              <a:gd name="T58" fmla="*/ 1208 w 2417"/>
              <a:gd name="T59" fmla="*/ 167 h 1834"/>
              <a:gd name="T60" fmla="*/ 1583 w 2417"/>
              <a:gd name="T61" fmla="*/ 667 h 1834"/>
              <a:gd name="T62" fmla="*/ 2000 w 2417"/>
              <a:gd name="T63" fmla="*/ 667 h 1834"/>
              <a:gd name="T64" fmla="*/ 1917 w 2417"/>
              <a:gd name="T65" fmla="*/ 750 h 1834"/>
              <a:gd name="T66" fmla="*/ 1833 w 2417"/>
              <a:gd name="T67" fmla="*/ 667 h 1834"/>
              <a:gd name="T68" fmla="*/ 1917 w 2417"/>
              <a:gd name="T69" fmla="*/ 584 h 1834"/>
              <a:gd name="T70" fmla="*/ 2000 w 2417"/>
              <a:gd name="T71" fmla="*/ 667 h 1834"/>
              <a:gd name="T72" fmla="*/ 583 w 2417"/>
              <a:gd name="T73" fmla="*/ 667 h 1834"/>
              <a:gd name="T74" fmla="*/ 500 w 2417"/>
              <a:gd name="T75" fmla="*/ 750 h 1834"/>
              <a:gd name="T76" fmla="*/ 417 w 2417"/>
              <a:gd name="T77" fmla="*/ 667 h 1834"/>
              <a:gd name="T78" fmla="*/ 500 w 2417"/>
              <a:gd name="T79" fmla="*/ 584 h 1834"/>
              <a:gd name="T80" fmla="*/ 583 w 2417"/>
              <a:gd name="T81" fmla="*/ 667 h 1834"/>
              <a:gd name="T82" fmla="*/ 1479 w 2417"/>
              <a:gd name="T83" fmla="*/ 1011 h 1834"/>
              <a:gd name="T84" fmla="*/ 1323 w 2417"/>
              <a:gd name="T85" fmla="*/ 927 h 1834"/>
              <a:gd name="T86" fmla="*/ 1302 w 2417"/>
              <a:gd name="T87" fmla="*/ 907 h 1834"/>
              <a:gd name="T88" fmla="*/ 1302 w 2417"/>
              <a:gd name="T89" fmla="*/ 865 h 1834"/>
              <a:gd name="T90" fmla="*/ 1344 w 2417"/>
              <a:gd name="T91" fmla="*/ 761 h 1834"/>
              <a:gd name="T92" fmla="*/ 1354 w 2417"/>
              <a:gd name="T93" fmla="*/ 688 h 1834"/>
              <a:gd name="T94" fmla="*/ 1354 w 2417"/>
              <a:gd name="T95" fmla="*/ 667 h 1834"/>
              <a:gd name="T96" fmla="*/ 1354 w 2417"/>
              <a:gd name="T97" fmla="*/ 615 h 1834"/>
              <a:gd name="T98" fmla="*/ 1292 w 2417"/>
              <a:gd name="T99" fmla="*/ 469 h 1834"/>
              <a:gd name="T100" fmla="*/ 1146 w 2417"/>
              <a:gd name="T101" fmla="*/ 417 h 1834"/>
              <a:gd name="T102" fmla="*/ 1125 w 2417"/>
              <a:gd name="T103" fmla="*/ 479 h 1834"/>
              <a:gd name="T104" fmla="*/ 1062 w 2417"/>
              <a:gd name="T105" fmla="*/ 615 h 1834"/>
              <a:gd name="T106" fmla="*/ 1062 w 2417"/>
              <a:gd name="T107" fmla="*/ 667 h 1834"/>
              <a:gd name="T108" fmla="*/ 1062 w 2417"/>
              <a:gd name="T109" fmla="*/ 688 h 1834"/>
              <a:gd name="T110" fmla="*/ 1073 w 2417"/>
              <a:gd name="T111" fmla="*/ 761 h 1834"/>
              <a:gd name="T112" fmla="*/ 1115 w 2417"/>
              <a:gd name="T113" fmla="*/ 865 h 1834"/>
              <a:gd name="T114" fmla="*/ 1115 w 2417"/>
              <a:gd name="T115" fmla="*/ 907 h 1834"/>
              <a:gd name="T116" fmla="*/ 1094 w 2417"/>
              <a:gd name="T117" fmla="*/ 927 h 1834"/>
              <a:gd name="T118" fmla="*/ 937 w 2417"/>
              <a:gd name="T119" fmla="*/ 1011 h 1834"/>
              <a:gd name="T120" fmla="*/ 1208 w 2417"/>
              <a:gd name="T121" fmla="*/ 1167 h 1834"/>
              <a:gd name="T122" fmla="*/ 1479 w 2417"/>
              <a:gd name="T123" fmla="*/ 1011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7" h="1834">
                <a:moveTo>
                  <a:pt x="2417" y="1334"/>
                </a:moveTo>
                <a:lnTo>
                  <a:pt x="0" y="1334"/>
                </a:lnTo>
                <a:lnTo>
                  <a:pt x="0" y="0"/>
                </a:lnTo>
                <a:lnTo>
                  <a:pt x="2417" y="0"/>
                </a:lnTo>
                <a:lnTo>
                  <a:pt x="2417" y="1334"/>
                </a:lnTo>
                <a:close/>
                <a:moveTo>
                  <a:pt x="2417" y="1334"/>
                </a:moveTo>
                <a:lnTo>
                  <a:pt x="2417" y="1500"/>
                </a:lnTo>
                <a:lnTo>
                  <a:pt x="0" y="1500"/>
                </a:lnTo>
                <a:lnTo>
                  <a:pt x="0" y="1334"/>
                </a:lnTo>
                <a:moveTo>
                  <a:pt x="2417" y="1500"/>
                </a:moveTo>
                <a:lnTo>
                  <a:pt x="2417" y="1667"/>
                </a:lnTo>
                <a:lnTo>
                  <a:pt x="0" y="1667"/>
                </a:lnTo>
                <a:lnTo>
                  <a:pt x="0" y="1500"/>
                </a:lnTo>
                <a:moveTo>
                  <a:pt x="2417" y="1667"/>
                </a:moveTo>
                <a:lnTo>
                  <a:pt x="2417" y="1834"/>
                </a:lnTo>
                <a:lnTo>
                  <a:pt x="0" y="1834"/>
                </a:lnTo>
                <a:lnTo>
                  <a:pt x="0" y="1667"/>
                </a:lnTo>
                <a:moveTo>
                  <a:pt x="2250" y="1000"/>
                </a:moveTo>
                <a:cubicBezTo>
                  <a:pt x="2250" y="334"/>
                  <a:pt x="2250" y="334"/>
                  <a:pt x="2250" y="334"/>
                </a:cubicBezTo>
                <a:cubicBezTo>
                  <a:pt x="2156" y="334"/>
                  <a:pt x="2083" y="261"/>
                  <a:pt x="2083" y="167"/>
                </a:cubicBezTo>
                <a:cubicBezTo>
                  <a:pt x="333" y="167"/>
                  <a:pt x="333" y="167"/>
                  <a:pt x="333" y="167"/>
                </a:cubicBezTo>
                <a:cubicBezTo>
                  <a:pt x="333" y="261"/>
                  <a:pt x="260" y="334"/>
                  <a:pt x="167" y="334"/>
                </a:cubicBezTo>
                <a:cubicBezTo>
                  <a:pt x="167" y="1000"/>
                  <a:pt x="167" y="1000"/>
                  <a:pt x="167" y="1000"/>
                </a:cubicBezTo>
                <a:cubicBezTo>
                  <a:pt x="260" y="1000"/>
                  <a:pt x="333" y="1073"/>
                  <a:pt x="333" y="1167"/>
                </a:cubicBezTo>
                <a:cubicBezTo>
                  <a:pt x="2083" y="1167"/>
                  <a:pt x="2083" y="1167"/>
                  <a:pt x="2083" y="1167"/>
                </a:cubicBezTo>
                <a:cubicBezTo>
                  <a:pt x="2083" y="1073"/>
                  <a:pt x="2156" y="1000"/>
                  <a:pt x="2250" y="1000"/>
                </a:cubicBezTo>
                <a:close/>
                <a:moveTo>
                  <a:pt x="1583" y="667"/>
                </a:moveTo>
                <a:cubicBezTo>
                  <a:pt x="1583" y="948"/>
                  <a:pt x="1417" y="1167"/>
                  <a:pt x="1208" y="1167"/>
                </a:cubicBezTo>
                <a:cubicBezTo>
                  <a:pt x="1000" y="1167"/>
                  <a:pt x="833" y="948"/>
                  <a:pt x="833" y="667"/>
                </a:cubicBezTo>
                <a:cubicBezTo>
                  <a:pt x="833" y="386"/>
                  <a:pt x="1000" y="167"/>
                  <a:pt x="1208" y="167"/>
                </a:cubicBezTo>
                <a:cubicBezTo>
                  <a:pt x="1417" y="167"/>
                  <a:pt x="1583" y="386"/>
                  <a:pt x="1583" y="667"/>
                </a:cubicBezTo>
                <a:close/>
                <a:moveTo>
                  <a:pt x="2000" y="667"/>
                </a:moveTo>
                <a:cubicBezTo>
                  <a:pt x="2000" y="709"/>
                  <a:pt x="1958" y="750"/>
                  <a:pt x="1917" y="750"/>
                </a:cubicBezTo>
                <a:cubicBezTo>
                  <a:pt x="1875" y="750"/>
                  <a:pt x="1833" y="709"/>
                  <a:pt x="1833" y="667"/>
                </a:cubicBezTo>
                <a:cubicBezTo>
                  <a:pt x="1833" y="625"/>
                  <a:pt x="1875" y="584"/>
                  <a:pt x="1917" y="584"/>
                </a:cubicBezTo>
                <a:cubicBezTo>
                  <a:pt x="1958" y="584"/>
                  <a:pt x="2000" y="625"/>
                  <a:pt x="2000" y="667"/>
                </a:cubicBezTo>
                <a:close/>
                <a:moveTo>
                  <a:pt x="583" y="667"/>
                </a:moveTo>
                <a:cubicBezTo>
                  <a:pt x="583" y="709"/>
                  <a:pt x="542" y="750"/>
                  <a:pt x="500" y="750"/>
                </a:cubicBezTo>
                <a:cubicBezTo>
                  <a:pt x="458" y="750"/>
                  <a:pt x="417" y="709"/>
                  <a:pt x="417" y="667"/>
                </a:cubicBezTo>
                <a:cubicBezTo>
                  <a:pt x="417" y="625"/>
                  <a:pt x="458" y="584"/>
                  <a:pt x="500" y="584"/>
                </a:cubicBezTo>
                <a:cubicBezTo>
                  <a:pt x="542" y="584"/>
                  <a:pt x="583" y="625"/>
                  <a:pt x="583" y="667"/>
                </a:cubicBezTo>
                <a:close/>
                <a:moveTo>
                  <a:pt x="1479" y="1011"/>
                </a:moveTo>
                <a:cubicBezTo>
                  <a:pt x="1448" y="979"/>
                  <a:pt x="1385" y="938"/>
                  <a:pt x="1323" y="927"/>
                </a:cubicBezTo>
                <a:cubicBezTo>
                  <a:pt x="1312" y="917"/>
                  <a:pt x="1302" y="917"/>
                  <a:pt x="1302" y="907"/>
                </a:cubicBezTo>
                <a:cubicBezTo>
                  <a:pt x="1302" y="886"/>
                  <a:pt x="1302" y="875"/>
                  <a:pt x="1302" y="865"/>
                </a:cubicBezTo>
                <a:cubicBezTo>
                  <a:pt x="1302" y="834"/>
                  <a:pt x="1333" y="802"/>
                  <a:pt x="1344" y="761"/>
                </a:cubicBezTo>
                <a:cubicBezTo>
                  <a:pt x="1354" y="729"/>
                  <a:pt x="1354" y="709"/>
                  <a:pt x="1354" y="688"/>
                </a:cubicBezTo>
                <a:cubicBezTo>
                  <a:pt x="1354" y="677"/>
                  <a:pt x="1354" y="667"/>
                  <a:pt x="1354" y="667"/>
                </a:cubicBezTo>
                <a:cubicBezTo>
                  <a:pt x="1354" y="646"/>
                  <a:pt x="1354" y="625"/>
                  <a:pt x="1354" y="615"/>
                </a:cubicBezTo>
                <a:cubicBezTo>
                  <a:pt x="1375" y="542"/>
                  <a:pt x="1344" y="500"/>
                  <a:pt x="1292" y="469"/>
                </a:cubicBezTo>
                <a:cubicBezTo>
                  <a:pt x="1271" y="469"/>
                  <a:pt x="1177" y="448"/>
                  <a:pt x="1146" y="417"/>
                </a:cubicBezTo>
                <a:cubicBezTo>
                  <a:pt x="1135" y="407"/>
                  <a:pt x="1135" y="469"/>
                  <a:pt x="1125" y="479"/>
                </a:cubicBezTo>
                <a:cubicBezTo>
                  <a:pt x="1073" y="500"/>
                  <a:pt x="1042" y="542"/>
                  <a:pt x="1062" y="615"/>
                </a:cubicBezTo>
                <a:cubicBezTo>
                  <a:pt x="1062" y="625"/>
                  <a:pt x="1062" y="646"/>
                  <a:pt x="1062" y="667"/>
                </a:cubicBezTo>
                <a:cubicBezTo>
                  <a:pt x="1062" y="667"/>
                  <a:pt x="1062" y="677"/>
                  <a:pt x="1062" y="688"/>
                </a:cubicBezTo>
                <a:cubicBezTo>
                  <a:pt x="1062" y="709"/>
                  <a:pt x="1062" y="729"/>
                  <a:pt x="1073" y="761"/>
                </a:cubicBezTo>
                <a:cubicBezTo>
                  <a:pt x="1083" y="802"/>
                  <a:pt x="1115" y="834"/>
                  <a:pt x="1115" y="865"/>
                </a:cubicBezTo>
                <a:cubicBezTo>
                  <a:pt x="1115" y="875"/>
                  <a:pt x="1115" y="886"/>
                  <a:pt x="1115" y="907"/>
                </a:cubicBezTo>
                <a:cubicBezTo>
                  <a:pt x="1115" y="917"/>
                  <a:pt x="1104" y="917"/>
                  <a:pt x="1094" y="927"/>
                </a:cubicBezTo>
                <a:cubicBezTo>
                  <a:pt x="1031" y="938"/>
                  <a:pt x="969" y="979"/>
                  <a:pt x="937" y="1011"/>
                </a:cubicBezTo>
                <a:cubicBezTo>
                  <a:pt x="1000" y="1104"/>
                  <a:pt x="1104" y="1167"/>
                  <a:pt x="1208" y="1167"/>
                </a:cubicBezTo>
                <a:cubicBezTo>
                  <a:pt x="1312" y="1167"/>
                  <a:pt x="1417" y="1104"/>
                  <a:pt x="1479" y="1011"/>
                </a:cubicBezTo>
                <a:close/>
              </a:path>
            </a:pathLst>
          </a:custGeom>
          <a:noFill/>
          <a:ln w="9" cap="rnd">
            <a:solidFill>
              <a:srgbClr val="14315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350">
              <a:solidFill>
                <a:prstClr val="black"/>
              </a:solidFill>
              <a:latin typeface="Calibri"/>
            </a:endParaRPr>
          </a:p>
        </p:txBody>
      </p:sp>
      <p:sp>
        <p:nvSpPr>
          <p:cNvPr id="17" name="16 Rectángulo redondeado"/>
          <p:cNvSpPr/>
          <p:nvPr/>
        </p:nvSpPr>
        <p:spPr>
          <a:xfrm>
            <a:off x="5339909" y="3667385"/>
            <a:ext cx="540912" cy="668093"/>
          </a:xfrm>
          <a:prstGeom prst="roundRect">
            <a:avLst/>
          </a:prstGeom>
          <a:solidFill>
            <a:schemeClr val="accent2"/>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r" defTabSz="685800">
              <a:defRPr/>
            </a:pPr>
            <a:endParaRPr lang="es-CO" sz="1050" dirty="0">
              <a:solidFill>
                <a:prstClr val="black"/>
              </a:solidFill>
              <a:latin typeface="Calibri"/>
            </a:endParaRPr>
          </a:p>
          <a:p>
            <a:pPr algn="r" defTabSz="685800">
              <a:defRPr/>
            </a:pPr>
            <a:r>
              <a:rPr lang="es-CO" sz="1050" b="1" dirty="0">
                <a:solidFill>
                  <a:srgbClr val="FF0000"/>
                </a:solidFill>
                <a:latin typeface="Calibri"/>
              </a:rPr>
              <a:t>$74</a:t>
            </a:r>
          </a:p>
        </p:txBody>
      </p:sp>
      <p:sp>
        <p:nvSpPr>
          <p:cNvPr id="18" name="17 Rectángulo"/>
          <p:cNvSpPr/>
          <p:nvPr/>
        </p:nvSpPr>
        <p:spPr>
          <a:xfrm>
            <a:off x="381660" y="1516120"/>
            <a:ext cx="1226714" cy="130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75" b="1" dirty="0">
                <a:solidFill>
                  <a:prstClr val="white"/>
                </a:solidFill>
                <a:latin typeface="Calibri"/>
              </a:rPr>
              <a:t>Payment: $0</a:t>
            </a:r>
          </a:p>
        </p:txBody>
      </p:sp>
      <p:sp>
        <p:nvSpPr>
          <p:cNvPr id="19" name="18 Rectángulo redondeado"/>
          <p:cNvSpPr/>
          <p:nvPr/>
        </p:nvSpPr>
        <p:spPr>
          <a:xfrm>
            <a:off x="3798422" y="3667385"/>
            <a:ext cx="540912" cy="668093"/>
          </a:xfrm>
          <a:prstGeom prst="roundRect">
            <a:avLst/>
          </a:prstGeom>
          <a:solidFill>
            <a:schemeClr val="accent2"/>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r" defTabSz="685800">
              <a:defRPr/>
            </a:pPr>
            <a:endParaRPr lang="es-CO" sz="1050" dirty="0">
              <a:solidFill>
                <a:prstClr val="black"/>
              </a:solidFill>
              <a:latin typeface="Calibri"/>
            </a:endParaRPr>
          </a:p>
          <a:p>
            <a:pPr algn="r" defTabSz="685800">
              <a:defRPr/>
            </a:pPr>
            <a:r>
              <a:rPr lang="es-CO" sz="1050" b="1" dirty="0">
                <a:solidFill>
                  <a:srgbClr val="FF0000"/>
                </a:solidFill>
                <a:latin typeface="Calibri"/>
              </a:rPr>
              <a:t>$100</a:t>
            </a:r>
          </a:p>
        </p:txBody>
      </p:sp>
      <p:sp>
        <p:nvSpPr>
          <p:cNvPr id="20" name="23 Rectángulo redondeado">
            <a:extLst>
              <a:ext uri="{FF2B5EF4-FFF2-40B4-BE49-F238E27FC236}">
                <a16:creationId xmlns:a16="http://schemas.microsoft.com/office/drawing/2014/main" xmlns="" id="{5EA506DD-40BD-4991-AF5A-1EAF34F9B811}"/>
              </a:ext>
            </a:extLst>
          </p:cNvPr>
          <p:cNvSpPr/>
          <p:nvPr/>
        </p:nvSpPr>
        <p:spPr>
          <a:xfrm>
            <a:off x="6065953" y="1639093"/>
            <a:ext cx="1062507" cy="956257"/>
          </a:xfrm>
          <a:prstGeom prst="roundRect">
            <a:avLst/>
          </a:prstGeom>
          <a:solidFill>
            <a:schemeClr val="accent2"/>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lvl="0" algn="r">
              <a:defRPr/>
            </a:pPr>
            <a:endParaRPr lang="en-US" sz="1200" dirty="0">
              <a:solidFill>
                <a:prstClr val="black"/>
              </a:solidFill>
            </a:endParaRPr>
          </a:p>
          <a:p>
            <a:pPr lvl="0" algn="r">
              <a:defRPr/>
            </a:pPr>
            <a:r>
              <a:rPr lang="en-US" sz="900" dirty="0">
                <a:solidFill>
                  <a:prstClr val="black"/>
                </a:solidFill>
              </a:rPr>
              <a:t>Master Acc. $0</a:t>
            </a:r>
          </a:p>
          <a:p>
            <a:pPr lvl="0" algn="r">
              <a:defRPr/>
            </a:pPr>
            <a:r>
              <a:rPr lang="en-US" sz="900" dirty="0">
                <a:solidFill>
                  <a:prstClr val="black"/>
                </a:solidFill>
              </a:rPr>
              <a:t>Sub </a:t>
            </a:r>
            <a:r>
              <a:rPr lang="en-US" sz="900" dirty="0" err="1">
                <a:solidFill>
                  <a:prstClr val="black"/>
                </a:solidFill>
              </a:rPr>
              <a:t>Accs</a:t>
            </a:r>
            <a:r>
              <a:rPr lang="en-US" sz="900" dirty="0">
                <a:solidFill>
                  <a:prstClr val="black"/>
                </a:solidFill>
              </a:rPr>
              <a:t>. $180</a:t>
            </a:r>
          </a:p>
          <a:p>
            <a:pPr lvl="0" algn="r">
              <a:defRPr/>
            </a:pPr>
            <a:r>
              <a:rPr lang="en-US" sz="1200" b="1" dirty="0">
                <a:solidFill>
                  <a:prstClr val="black"/>
                </a:solidFill>
              </a:rPr>
              <a:t>Total: $180</a:t>
            </a:r>
          </a:p>
        </p:txBody>
      </p:sp>
      <p:sp>
        <p:nvSpPr>
          <p:cNvPr id="21" name="23 Rectángulo redondeado">
            <a:extLst>
              <a:ext uri="{FF2B5EF4-FFF2-40B4-BE49-F238E27FC236}">
                <a16:creationId xmlns:a16="http://schemas.microsoft.com/office/drawing/2014/main" xmlns="" id="{075FEAB9-AC70-45E3-B681-2276EAEAEDBD}"/>
              </a:ext>
            </a:extLst>
          </p:cNvPr>
          <p:cNvSpPr/>
          <p:nvPr/>
        </p:nvSpPr>
        <p:spPr>
          <a:xfrm>
            <a:off x="6065953" y="1637612"/>
            <a:ext cx="1062507" cy="956257"/>
          </a:xfrm>
          <a:prstGeom prst="roundRect">
            <a:avLst/>
          </a:prstGeom>
          <a:solidFill>
            <a:schemeClr val="accent2"/>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lvl="0" algn="r">
              <a:defRPr/>
            </a:pPr>
            <a:endParaRPr lang="en-US" sz="1200" dirty="0">
              <a:solidFill>
                <a:prstClr val="black"/>
              </a:solidFill>
            </a:endParaRPr>
          </a:p>
          <a:p>
            <a:pPr lvl="0" algn="r">
              <a:defRPr/>
            </a:pPr>
            <a:r>
              <a:rPr lang="en-US" sz="900" dirty="0">
                <a:solidFill>
                  <a:prstClr val="black"/>
                </a:solidFill>
              </a:rPr>
              <a:t>Master Acc. $0</a:t>
            </a:r>
          </a:p>
          <a:p>
            <a:pPr lvl="0" algn="r">
              <a:defRPr/>
            </a:pPr>
            <a:r>
              <a:rPr lang="en-US" sz="900" dirty="0">
                <a:solidFill>
                  <a:prstClr val="black"/>
                </a:solidFill>
              </a:rPr>
              <a:t>Sub </a:t>
            </a:r>
            <a:r>
              <a:rPr lang="en-US" sz="900" dirty="0" err="1">
                <a:solidFill>
                  <a:prstClr val="black"/>
                </a:solidFill>
              </a:rPr>
              <a:t>Accs</a:t>
            </a:r>
            <a:r>
              <a:rPr lang="en-US" sz="900" dirty="0">
                <a:solidFill>
                  <a:prstClr val="black"/>
                </a:solidFill>
              </a:rPr>
              <a:t>. $174</a:t>
            </a:r>
          </a:p>
          <a:p>
            <a:pPr lvl="0" algn="r">
              <a:defRPr/>
            </a:pPr>
            <a:r>
              <a:rPr lang="en-US" sz="1200" b="1" dirty="0">
                <a:solidFill>
                  <a:prstClr val="black"/>
                </a:solidFill>
              </a:rPr>
              <a:t>Total: $174</a:t>
            </a:r>
          </a:p>
        </p:txBody>
      </p:sp>
    </p:spTree>
    <p:extLst>
      <p:ext uri="{BB962C8B-B14F-4D97-AF65-F5344CB8AC3E}">
        <p14:creationId xmlns:p14="http://schemas.microsoft.com/office/powerpoint/2010/main" val="298519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9.62616E-7 1.48148E-6 L 0.30077 1.48148E-6 C 0.43559 1.48148E-6 0.60154 0.02639 0.60154 0.04792 L 0.60154 0.09606 " pathEditMode="relative" rAng="0" ptsTypes="FfFF">
                                      <p:cBhvr>
                                        <p:cTn id="6" dur="2000" fill="hold"/>
                                        <p:tgtEl>
                                          <p:spTgt spid="10"/>
                                        </p:tgtEl>
                                        <p:attrNameLst>
                                          <p:attrName>ppt_x</p:attrName>
                                          <p:attrName>ppt_y</p:attrName>
                                        </p:attrNameLst>
                                      </p:cBhvr>
                                      <p:rCtr x="30077" y="4792"/>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childTnLst>
                          </p:cTn>
                        </p:par>
                        <p:par>
                          <p:cTn id="10" fill="hold">
                            <p:stCondLst>
                              <p:cond delay="2000"/>
                            </p:stCondLst>
                            <p:childTnLst>
                              <p:par>
                                <p:cTn id="11" presetID="10" presetClass="exit" presetSubtype="0" fill="hold" grpId="0" nodeType="after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0" nodeType="withEffect">
                                  <p:stCondLst>
                                    <p:cond delay="30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par>
                          <p:cTn id="17" fill="hold">
                            <p:stCondLst>
                              <p:cond delay="2800"/>
                            </p:stCondLst>
                            <p:childTnLst>
                              <p:par>
                                <p:cTn id="18" presetID="1" presetClass="entr" presetSubtype="0" fill="hold" grpId="1" nodeType="afterEffect">
                                  <p:stCondLst>
                                    <p:cond delay="50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3300"/>
                            </p:stCondLst>
                            <p:childTnLst>
                              <p:par>
                                <p:cTn id="21" presetID="1" presetClass="entr" presetSubtype="0"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6" presetClass="path" presetSubtype="0" accel="50000" decel="50000" fill="hold" grpId="0" nodeType="clickEffect">
                                  <p:stCondLst>
                                    <p:cond delay="0"/>
                                  </p:stCondLst>
                                  <p:childTnLst>
                                    <p:animMotion origin="layout" path="M 3.65009E-6 1.40611E-6 L 3.65009E-6 0.29325 C 3.65009E-6 0.42461 0.1894 0.58696 0.34314 0.58696 L 0.6868 0.58696 " pathEditMode="relative" rAng="0" ptsTypes="FfFF">
                                      <p:cBhvr>
                                        <p:cTn id="26" dur="2000" fill="hold"/>
                                        <p:tgtEl>
                                          <p:spTgt spid="12"/>
                                        </p:tgtEl>
                                        <p:attrNameLst>
                                          <p:attrName>ppt_x</p:attrName>
                                          <p:attrName>ppt_y</p:attrName>
                                        </p:attrNameLst>
                                      </p:cBhvr>
                                      <p:rCtr x="34340" y="29348"/>
                                    </p:animMotion>
                                  </p:childTnLst>
                                </p:cTn>
                              </p:par>
                            </p:childTnLst>
                          </p:cTn>
                        </p:par>
                        <p:par>
                          <p:cTn id="27" fill="hold">
                            <p:stCondLst>
                              <p:cond delay="2000"/>
                            </p:stCondLst>
                            <p:childTnLst>
                              <p:par>
                                <p:cTn id="28" presetID="10" presetClass="exit" presetSubtype="0" fill="hold" grpId="1" nodeType="after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2500"/>
                            </p:stCondLst>
                            <p:childTnLst>
                              <p:par>
                                <p:cTn id="38" presetID="10" presetClass="exit" presetSubtype="0" fill="hold" grpId="0" nodeType="after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par>
                          <p:cTn id="41" fill="hold">
                            <p:stCondLst>
                              <p:cond delay="3000"/>
                            </p:stCondLst>
                            <p:childTnLst>
                              <p:par>
                                <p:cTn id="42" presetID="1" presetClass="entr" presetSubtype="0" fill="hold" grpId="1" nodeType="after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par>
                          <p:cTn id="44" fill="hold">
                            <p:stCondLst>
                              <p:cond delay="3000"/>
                            </p:stCondLst>
                            <p:childTnLst>
                              <p:par>
                                <p:cTn id="45" presetID="10" presetClass="exit" presetSubtype="0" fill="hold" grpId="1" nodeType="after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par>
                          <p:cTn id="48" fill="hold">
                            <p:stCondLst>
                              <p:cond delay="3500"/>
                            </p:stCondLst>
                            <p:childTnLst>
                              <p:par>
                                <p:cTn id="49" presetID="1" presetClass="entr" presetSubtype="0" fill="hold" grpId="0" nodeType="afterEffect">
                                  <p:stCondLst>
                                    <p:cond delay="50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6" presetClass="path" presetSubtype="0" accel="50000" decel="50000" fill="hold" grpId="0" nodeType="clickEffect">
                                  <p:stCondLst>
                                    <p:cond delay="0"/>
                                  </p:stCondLst>
                                  <p:childTnLst>
                                    <p:animMotion origin="layout" path="M 3.65009E-6 1.40611E-6 L 3.65009E-6 0.29325 C 3.65009E-6 0.42461 0.14202 0.58696 0.25735 0.58696 L 0.51523 0.58696 " pathEditMode="relative" rAng="0" ptsTypes="FfFF">
                                      <p:cBhvr>
                                        <p:cTn id="54" dur="2000" fill="hold"/>
                                        <p:tgtEl>
                                          <p:spTgt spid="16"/>
                                        </p:tgtEl>
                                        <p:attrNameLst>
                                          <p:attrName>ppt_x</p:attrName>
                                          <p:attrName>ppt_y</p:attrName>
                                        </p:attrNameLst>
                                      </p:cBhvr>
                                      <p:rCtr x="25762" y="29348"/>
                                    </p:animMotion>
                                  </p:childTnLst>
                                </p:cTn>
                              </p:par>
                            </p:childTnLst>
                          </p:cTn>
                        </p:par>
                        <p:par>
                          <p:cTn id="55" fill="hold">
                            <p:stCondLst>
                              <p:cond delay="2000"/>
                            </p:stCondLst>
                            <p:childTnLst>
                              <p:par>
                                <p:cTn id="56" presetID="10" presetClass="exit" presetSubtype="0" fill="hold" grpId="1" nodeType="after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childTnLst>
                          </p:cTn>
                        </p:par>
                        <p:par>
                          <p:cTn id="59" fill="hold">
                            <p:stCondLst>
                              <p:cond delay="2500"/>
                            </p:stCondLst>
                            <p:childTnLst>
                              <p:par>
                                <p:cTn id="60" presetID="10" presetClass="exit" presetSubtype="0" fill="hold" grpId="0" nodeType="afterEffect">
                                  <p:stCondLst>
                                    <p:cond delay="0"/>
                                  </p:stCondLst>
                                  <p:childTnLst>
                                    <p:animEffect transition="out" filter="fad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childTnLst>
                          </p:cTn>
                        </p:par>
                        <p:par>
                          <p:cTn id="63" fill="hold">
                            <p:stCondLst>
                              <p:cond delay="3000"/>
                            </p:stCondLst>
                            <p:childTnLst>
                              <p:par>
                                <p:cTn id="64" presetID="1"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childTnLst>
                          </p:cTn>
                        </p:par>
                        <p:par>
                          <p:cTn id="66" fill="hold">
                            <p:stCondLst>
                              <p:cond delay="3000"/>
                            </p:stCondLst>
                            <p:childTnLst>
                              <p:par>
                                <p:cTn id="67" presetID="10" presetClass="exit" presetSubtype="0" fill="hold" grpId="1" nodeType="afterEffect">
                                  <p:stCondLst>
                                    <p:cond delay="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childTnLst>
                          </p:cTn>
                        </p:par>
                        <p:par>
                          <p:cTn id="70" fill="hold">
                            <p:stCondLst>
                              <p:cond delay="3500"/>
                            </p:stCondLst>
                            <p:childTnLst>
                              <p:par>
                                <p:cTn id="71" presetID="1" presetClass="entr" presetSubtype="0" fill="hold" grpId="0" nodeType="afterEffect">
                                  <p:stCondLst>
                                    <p:cond delay="500"/>
                                  </p:stCondLst>
                                  <p:childTnLst>
                                    <p:set>
                                      <p:cBhvr>
                                        <p:cTn id="72" dur="1" fill="hold">
                                          <p:stCondLst>
                                            <p:cond delay="0"/>
                                          </p:stCondLst>
                                        </p:cTn>
                                        <p:tgtEl>
                                          <p:spTgt spid="18"/>
                                        </p:tgtEl>
                                        <p:attrNameLst>
                                          <p:attrName>style.visibility</p:attrName>
                                        </p:attrNameLst>
                                      </p:cBhvr>
                                      <p:to>
                                        <p:strVal val="visible"/>
                                      </p:to>
                                    </p:set>
                                  </p:childTnLst>
                                </p:cTn>
                              </p:par>
                            </p:childTnLst>
                          </p:cTn>
                        </p:par>
                        <p:par>
                          <p:cTn id="73" fill="hold">
                            <p:stCondLst>
                              <p:cond delay="4000"/>
                            </p:stCondLst>
                            <p:childTnLst>
                              <p:par>
                                <p:cTn id="74" presetID="10" presetClass="exit" presetSubtype="0" fill="hold" grpId="0" nodeType="afterEffect">
                                  <p:stCondLst>
                                    <p:cond delay="0"/>
                                  </p:stCondLst>
                                  <p:childTnLst>
                                    <p:animEffect transition="out" filter="fade">
                                      <p:cBhvr>
                                        <p:cTn id="75" dur="500"/>
                                        <p:tgtEl>
                                          <p:spTgt spid="5"/>
                                        </p:tgtEl>
                                      </p:cBhvr>
                                    </p:animEffect>
                                    <p:set>
                                      <p:cBhvr>
                                        <p:cTn id="76" dur="1" fill="hold">
                                          <p:stCondLst>
                                            <p:cond delay="499"/>
                                          </p:stCondLst>
                                        </p:cTn>
                                        <p:tgtEl>
                                          <p:spTgt spid="5"/>
                                        </p:tgtEl>
                                        <p:attrNameLst>
                                          <p:attrName>style.visibility</p:attrName>
                                        </p:attrNameLst>
                                      </p:cBhvr>
                                      <p:to>
                                        <p:strVal val="hidden"/>
                                      </p:to>
                                    </p:set>
                                  </p:childTnLst>
                                </p:cTn>
                              </p:par>
                            </p:childTnLst>
                          </p:cTn>
                        </p:par>
                        <p:par>
                          <p:cTn id="77" fill="hold">
                            <p:stCondLst>
                              <p:cond delay="4500"/>
                            </p:stCondLst>
                            <p:childTnLst>
                              <p:par>
                                <p:cTn id="78" presetID="1" presetClass="entr" presetSubtype="0"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childTnLst>
                                </p:cTn>
                              </p:par>
                              <p:par>
                                <p:cTn id="80" presetID="10" presetClass="exit" presetSubtype="0" fill="hold" grpId="0" nodeType="withEffect">
                                  <p:stCondLst>
                                    <p:cond delay="500"/>
                                  </p:stCondLst>
                                  <p:childTnLst>
                                    <p:animEffect transition="out" filter="fade">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childTnLst>
                          </p:cTn>
                        </p:par>
                        <p:par>
                          <p:cTn id="83" fill="hold">
                            <p:stCondLst>
                              <p:cond delay="5500"/>
                            </p:stCondLst>
                            <p:childTnLst>
                              <p:par>
                                <p:cTn id="84" presetID="1" presetClass="entr" presetSubtype="0" fill="hold" grpId="0" nodeType="afterEffect">
                                  <p:stCondLst>
                                    <p:cond delay="300"/>
                                  </p:stCondLst>
                                  <p:childTnLst>
                                    <p:set>
                                      <p:cBhvr>
                                        <p:cTn id="8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0" grpId="1" animBg="1"/>
      <p:bldP spid="11" grpId="0" animBg="1"/>
      <p:bldP spid="11" grpId="1" animBg="1"/>
      <p:bldP spid="12" grpId="0" animBg="1"/>
      <p:bldP spid="12" grpId="1" animBg="1"/>
      <p:bldP spid="13" grpId="0" animBg="1"/>
      <p:bldP spid="14" grpId="0" animBg="1"/>
      <p:bldP spid="14" grpId="1" animBg="1"/>
      <p:bldP spid="15" grpId="0" animBg="1"/>
      <p:bldP spid="15" grpId="1" animBg="1"/>
      <p:bldP spid="16" grpId="0" animBg="1"/>
      <p:bldP spid="16" grpId="1" animBg="1"/>
      <p:bldP spid="17" grpId="0" animBg="1"/>
      <p:bldP spid="18" grpId="0" animBg="1"/>
      <p:bldP spid="19" grpId="0" animBg="1"/>
      <p:bldP spid="20" grpId="0" animBg="1"/>
      <p:bldP spid="20" grpId="1" animBg="1"/>
      <p:bldP spid="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Caso de uso</a:t>
            </a:r>
          </a:p>
        </p:txBody>
      </p:sp>
      <p:sp>
        <p:nvSpPr>
          <p:cNvPr id="4" name="Rectangle 27"/>
          <p:cNvSpPr/>
          <p:nvPr/>
        </p:nvSpPr>
        <p:spPr>
          <a:xfrm>
            <a:off x="228600" y="1803493"/>
            <a:ext cx="2895600" cy="2419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9"/>
          <p:cNvGrpSpPr/>
          <p:nvPr/>
        </p:nvGrpSpPr>
        <p:grpSpPr>
          <a:xfrm>
            <a:off x="521213" y="2640849"/>
            <a:ext cx="2286000" cy="884539"/>
            <a:chOff x="521212" y="3561506"/>
            <a:chExt cx="2286000" cy="884539"/>
          </a:xfrm>
        </p:grpSpPr>
        <p:sp>
          <p:nvSpPr>
            <p:cNvPr id="6" name="Rectangle 30"/>
            <p:cNvSpPr/>
            <p:nvPr/>
          </p:nvSpPr>
          <p:spPr>
            <a:xfrm>
              <a:off x="521212" y="3938214"/>
              <a:ext cx="2286000" cy="507831"/>
            </a:xfrm>
            <a:prstGeom prst="rect">
              <a:avLst/>
            </a:prstGeom>
          </p:spPr>
          <p:txBody>
            <a:bodyPr wrap="square" numCol="1" spcCol="356616">
              <a:spAutoFit/>
            </a:bodyPr>
            <a:lstStyle/>
            <a:p>
              <a:pPr indent="-137160" algn="ctr">
                <a:buFont typeface="Arial" panose="020B0604020202020204" pitchFamily="34" charset="0"/>
                <a:buChar char="•"/>
              </a:pPr>
              <a:endParaRPr lang="ms-MY" sz="900" dirty="0">
                <a:solidFill>
                  <a:schemeClr val="bg1"/>
                </a:solidFill>
                <a:latin typeface="Akkurat"/>
                <a:ea typeface="Open Sans Light" pitchFamily="34" charset="0"/>
                <a:cs typeface="Open Sans Light" pitchFamily="34" charset="0"/>
              </a:endParaRPr>
            </a:p>
            <a:p>
              <a:pPr indent="-137160" algn="ctr">
                <a:buFont typeface="Arial" panose="020B0604020202020204" pitchFamily="34" charset="0"/>
                <a:buChar char="•"/>
              </a:pPr>
              <a:r>
                <a:rPr lang="ms-MY" sz="900" dirty="0">
                  <a:solidFill>
                    <a:schemeClr val="bg1"/>
                  </a:solidFill>
                  <a:latin typeface="Akkurat"/>
                  <a:ea typeface="Open Sans Light" pitchFamily="34" charset="0"/>
                  <a:cs typeface="Open Sans Light" pitchFamily="34" charset="0"/>
                </a:rPr>
                <a:t>Customer care overview</a:t>
              </a:r>
            </a:p>
            <a:p>
              <a:pPr indent="-137160" algn="ctr">
                <a:buFont typeface="Arial" panose="020B0604020202020204" pitchFamily="34" charset="0"/>
                <a:buChar char="•"/>
              </a:pPr>
              <a:r>
                <a:rPr lang="ms-MY" sz="900" dirty="0">
                  <a:solidFill>
                    <a:schemeClr val="bg1"/>
                  </a:solidFill>
                  <a:latin typeface="Akkurat"/>
                  <a:ea typeface="Open Sans Light" pitchFamily="34" charset="0"/>
                  <a:cs typeface="Open Sans Light" pitchFamily="34" charset="0"/>
                </a:rPr>
                <a:t>Self-service portal</a:t>
              </a:r>
            </a:p>
          </p:txBody>
        </p:sp>
        <p:sp>
          <p:nvSpPr>
            <p:cNvPr id="7" name="Rectangle 31"/>
            <p:cNvSpPr/>
            <p:nvPr/>
          </p:nvSpPr>
          <p:spPr>
            <a:xfrm>
              <a:off x="965402" y="3561506"/>
              <a:ext cx="1397620" cy="523220"/>
            </a:xfrm>
            <a:prstGeom prst="rect">
              <a:avLst/>
            </a:prstGeom>
          </p:spPr>
          <p:txBody>
            <a:bodyPr wrap="square">
              <a:spAutoFit/>
            </a:bodyPr>
            <a:lstStyle/>
            <a:p>
              <a:pPr algn="ctr"/>
              <a:r>
                <a:rPr lang="ms-MY" sz="1400" dirty="0">
                  <a:solidFill>
                    <a:schemeClr val="bg1"/>
                  </a:solidFill>
                  <a:latin typeface="Akkurat"/>
                </a:rPr>
                <a:t>Customer service</a:t>
              </a:r>
              <a:endParaRPr lang="en-US" sz="1400" dirty="0">
                <a:solidFill>
                  <a:schemeClr val="bg1"/>
                </a:solidFill>
                <a:latin typeface="Akkurat"/>
              </a:endParaRPr>
            </a:p>
          </p:txBody>
        </p:sp>
      </p:grpSp>
      <p:grpSp>
        <p:nvGrpSpPr>
          <p:cNvPr id="8" name="Group 39"/>
          <p:cNvGrpSpPr/>
          <p:nvPr/>
        </p:nvGrpSpPr>
        <p:grpSpPr>
          <a:xfrm>
            <a:off x="6400800" y="2641693"/>
            <a:ext cx="2286000" cy="879305"/>
            <a:chOff x="6400800" y="3562350"/>
            <a:chExt cx="2286000" cy="879305"/>
          </a:xfrm>
        </p:grpSpPr>
        <p:sp>
          <p:nvSpPr>
            <p:cNvPr id="9" name="Rectangle 40"/>
            <p:cNvSpPr/>
            <p:nvPr/>
          </p:nvSpPr>
          <p:spPr>
            <a:xfrm>
              <a:off x="6858000" y="3562350"/>
              <a:ext cx="1371600" cy="523220"/>
            </a:xfrm>
            <a:prstGeom prst="rect">
              <a:avLst/>
            </a:prstGeom>
          </p:spPr>
          <p:txBody>
            <a:bodyPr wrap="square">
              <a:spAutoFit/>
            </a:bodyPr>
            <a:lstStyle/>
            <a:p>
              <a:pPr algn="ctr"/>
              <a:r>
                <a:rPr lang="ms-MY" sz="1400" dirty="0">
                  <a:solidFill>
                    <a:schemeClr val="bg2">
                      <a:lumMod val="25000"/>
                    </a:schemeClr>
                  </a:solidFill>
                  <a:latin typeface="Akkurat"/>
                  <a:ea typeface="Open Sans Light" pitchFamily="34" charset="0"/>
                  <a:cs typeface="Open Sans Light" pitchFamily="34" charset="0"/>
                </a:rPr>
                <a:t>Reports &amp; Dashboards</a:t>
              </a:r>
              <a:endParaRPr lang="en-US" sz="1400" dirty="0">
                <a:solidFill>
                  <a:schemeClr val="bg2">
                    <a:lumMod val="25000"/>
                  </a:schemeClr>
                </a:solidFill>
                <a:latin typeface="Akkurat"/>
              </a:endParaRPr>
            </a:p>
          </p:txBody>
        </p:sp>
        <p:sp>
          <p:nvSpPr>
            <p:cNvPr id="10" name="Rectangle 41"/>
            <p:cNvSpPr/>
            <p:nvPr/>
          </p:nvSpPr>
          <p:spPr>
            <a:xfrm>
              <a:off x="6400800" y="3933824"/>
              <a:ext cx="2286000" cy="507831"/>
            </a:xfrm>
            <a:prstGeom prst="rect">
              <a:avLst/>
            </a:prstGeom>
          </p:spPr>
          <p:txBody>
            <a:bodyPr wrap="square" numCol="1" spcCol="356616">
              <a:spAutoFit/>
            </a:bodyPr>
            <a:lstStyle/>
            <a:p>
              <a:pPr indent="-457189" algn="ctr"/>
              <a:endParaRPr lang="ms-MY" sz="900" dirty="0">
                <a:solidFill>
                  <a:schemeClr val="bg2">
                    <a:lumMod val="25000"/>
                  </a:schemeClr>
                </a:solidFill>
                <a:latin typeface="Akkurat"/>
                <a:ea typeface="Open Sans Light" pitchFamily="34" charset="0"/>
                <a:cs typeface="Open Sans Light" pitchFamily="34" charset="0"/>
              </a:endParaRPr>
            </a:p>
            <a:p>
              <a:pPr indent="-137160" algn="ctr">
                <a:buFont typeface="Arial" panose="020B0604020202020204" pitchFamily="34" charset="0"/>
                <a:buChar char="•"/>
              </a:pPr>
              <a:r>
                <a:rPr lang="ms-MY" sz="900" dirty="0">
                  <a:solidFill>
                    <a:schemeClr val="bg2">
                      <a:lumMod val="25000"/>
                    </a:schemeClr>
                  </a:solidFill>
                  <a:latin typeface="Akkurat"/>
                  <a:ea typeface="Open Sans Light" pitchFamily="34" charset="0"/>
                  <a:cs typeface="Open Sans Light" pitchFamily="34" charset="0"/>
                </a:rPr>
                <a:t>Reports</a:t>
              </a:r>
            </a:p>
            <a:p>
              <a:pPr indent="-137160" algn="ctr">
                <a:buFont typeface="Arial" panose="020B0604020202020204" pitchFamily="34" charset="0"/>
                <a:buChar char="•"/>
              </a:pPr>
              <a:r>
                <a:rPr lang="ms-MY" sz="900" dirty="0">
                  <a:solidFill>
                    <a:schemeClr val="bg2">
                      <a:lumMod val="25000"/>
                    </a:schemeClr>
                  </a:solidFill>
                  <a:latin typeface="Akkurat"/>
                  <a:ea typeface="Open Sans Light" pitchFamily="34" charset="0"/>
                  <a:cs typeface="Open Sans Light" pitchFamily="34" charset="0"/>
                </a:rPr>
                <a:t>Dashboards</a:t>
              </a:r>
            </a:p>
          </p:txBody>
        </p:sp>
      </p:grpSp>
      <p:sp>
        <p:nvSpPr>
          <p:cNvPr id="11" name="Freeform 63"/>
          <p:cNvSpPr>
            <a:spLocks noEditPoints="1"/>
          </p:cNvSpPr>
          <p:nvPr/>
        </p:nvSpPr>
        <p:spPr bwMode="auto">
          <a:xfrm>
            <a:off x="7338060" y="2274222"/>
            <a:ext cx="411480" cy="356616"/>
          </a:xfrm>
          <a:custGeom>
            <a:avLst/>
            <a:gdLst>
              <a:gd name="T0" fmla="*/ 500 w 2416"/>
              <a:gd name="T1" fmla="*/ 2250 h 2250"/>
              <a:gd name="T2" fmla="*/ 166 w 2416"/>
              <a:gd name="T3" fmla="*/ 2250 h 2250"/>
              <a:gd name="T4" fmla="*/ 166 w 2416"/>
              <a:gd name="T5" fmla="*/ 1333 h 2250"/>
              <a:gd name="T6" fmla="*/ 250 w 2416"/>
              <a:gd name="T7" fmla="*/ 1250 h 2250"/>
              <a:gd name="T8" fmla="*/ 416 w 2416"/>
              <a:gd name="T9" fmla="*/ 1250 h 2250"/>
              <a:gd name="T10" fmla="*/ 500 w 2416"/>
              <a:gd name="T11" fmla="*/ 1333 h 2250"/>
              <a:gd name="T12" fmla="*/ 500 w 2416"/>
              <a:gd name="T13" fmla="*/ 2250 h 2250"/>
              <a:gd name="T14" fmla="*/ 2250 w 2416"/>
              <a:gd name="T15" fmla="*/ 2250 h 2250"/>
              <a:gd name="T16" fmla="*/ 1916 w 2416"/>
              <a:gd name="T17" fmla="*/ 2250 h 2250"/>
              <a:gd name="T18" fmla="*/ 1916 w 2416"/>
              <a:gd name="T19" fmla="*/ 83 h 2250"/>
              <a:gd name="T20" fmla="*/ 2000 w 2416"/>
              <a:gd name="T21" fmla="*/ 0 h 2250"/>
              <a:gd name="T22" fmla="*/ 2166 w 2416"/>
              <a:gd name="T23" fmla="*/ 0 h 2250"/>
              <a:gd name="T24" fmla="*/ 2250 w 2416"/>
              <a:gd name="T25" fmla="*/ 83 h 2250"/>
              <a:gd name="T26" fmla="*/ 2250 w 2416"/>
              <a:gd name="T27" fmla="*/ 2250 h 2250"/>
              <a:gd name="T28" fmla="*/ 1666 w 2416"/>
              <a:gd name="T29" fmla="*/ 2250 h 2250"/>
              <a:gd name="T30" fmla="*/ 1333 w 2416"/>
              <a:gd name="T31" fmla="*/ 2250 h 2250"/>
              <a:gd name="T32" fmla="*/ 1333 w 2416"/>
              <a:gd name="T33" fmla="*/ 917 h 2250"/>
              <a:gd name="T34" fmla="*/ 1416 w 2416"/>
              <a:gd name="T35" fmla="*/ 833 h 2250"/>
              <a:gd name="T36" fmla="*/ 1583 w 2416"/>
              <a:gd name="T37" fmla="*/ 833 h 2250"/>
              <a:gd name="T38" fmla="*/ 1666 w 2416"/>
              <a:gd name="T39" fmla="*/ 917 h 2250"/>
              <a:gd name="T40" fmla="*/ 1666 w 2416"/>
              <a:gd name="T41" fmla="*/ 2250 h 2250"/>
              <a:gd name="T42" fmla="*/ 1083 w 2416"/>
              <a:gd name="T43" fmla="*/ 2250 h 2250"/>
              <a:gd name="T44" fmla="*/ 750 w 2416"/>
              <a:gd name="T45" fmla="*/ 2250 h 2250"/>
              <a:gd name="T46" fmla="*/ 750 w 2416"/>
              <a:gd name="T47" fmla="*/ 500 h 2250"/>
              <a:gd name="T48" fmla="*/ 833 w 2416"/>
              <a:gd name="T49" fmla="*/ 417 h 2250"/>
              <a:gd name="T50" fmla="*/ 1000 w 2416"/>
              <a:gd name="T51" fmla="*/ 417 h 2250"/>
              <a:gd name="T52" fmla="*/ 1083 w 2416"/>
              <a:gd name="T53" fmla="*/ 500 h 2250"/>
              <a:gd name="T54" fmla="*/ 1083 w 2416"/>
              <a:gd name="T55" fmla="*/ 2250 h 2250"/>
              <a:gd name="T56" fmla="*/ 0 w 2416"/>
              <a:gd name="T57" fmla="*/ 2250 h 2250"/>
              <a:gd name="T58" fmla="*/ 2416 w 2416"/>
              <a:gd name="T59" fmla="*/ 225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16" h="2250">
                <a:moveTo>
                  <a:pt x="500" y="2250"/>
                </a:moveTo>
                <a:cubicBezTo>
                  <a:pt x="166" y="2250"/>
                  <a:pt x="166" y="2250"/>
                  <a:pt x="166" y="2250"/>
                </a:cubicBezTo>
                <a:cubicBezTo>
                  <a:pt x="166" y="1333"/>
                  <a:pt x="166" y="1333"/>
                  <a:pt x="166" y="1333"/>
                </a:cubicBezTo>
                <a:cubicBezTo>
                  <a:pt x="166" y="1292"/>
                  <a:pt x="208" y="1250"/>
                  <a:pt x="250" y="1250"/>
                </a:cubicBezTo>
                <a:cubicBezTo>
                  <a:pt x="416" y="1250"/>
                  <a:pt x="416" y="1250"/>
                  <a:pt x="416" y="1250"/>
                </a:cubicBezTo>
                <a:cubicBezTo>
                  <a:pt x="458" y="1250"/>
                  <a:pt x="500" y="1292"/>
                  <a:pt x="500" y="1333"/>
                </a:cubicBezTo>
                <a:lnTo>
                  <a:pt x="500" y="2250"/>
                </a:lnTo>
                <a:close/>
                <a:moveTo>
                  <a:pt x="2250" y="2250"/>
                </a:moveTo>
                <a:cubicBezTo>
                  <a:pt x="1916" y="2250"/>
                  <a:pt x="1916" y="2250"/>
                  <a:pt x="1916" y="2250"/>
                </a:cubicBezTo>
                <a:cubicBezTo>
                  <a:pt x="1916" y="83"/>
                  <a:pt x="1916" y="83"/>
                  <a:pt x="1916" y="83"/>
                </a:cubicBezTo>
                <a:cubicBezTo>
                  <a:pt x="1916" y="42"/>
                  <a:pt x="1958" y="0"/>
                  <a:pt x="2000" y="0"/>
                </a:cubicBezTo>
                <a:cubicBezTo>
                  <a:pt x="2166" y="0"/>
                  <a:pt x="2166" y="0"/>
                  <a:pt x="2166" y="0"/>
                </a:cubicBezTo>
                <a:cubicBezTo>
                  <a:pt x="2208" y="0"/>
                  <a:pt x="2250" y="42"/>
                  <a:pt x="2250" y="83"/>
                </a:cubicBezTo>
                <a:lnTo>
                  <a:pt x="2250" y="2250"/>
                </a:lnTo>
                <a:close/>
                <a:moveTo>
                  <a:pt x="1666" y="2250"/>
                </a:moveTo>
                <a:cubicBezTo>
                  <a:pt x="1333" y="2250"/>
                  <a:pt x="1333" y="2250"/>
                  <a:pt x="1333" y="2250"/>
                </a:cubicBezTo>
                <a:cubicBezTo>
                  <a:pt x="1333" y="917"/>
                  <a:pt x="1333" y="917"/>
                  <a:pt x="1333" y="917"/>
                </a:cubicBezTo>
                <a:cubicBezTo>
                  <a:pt x="1333" y="875"/>
                  <a:pt x="1375" y="833"/>
                  <a:pt x="1416" y="833"/>
                </a:cubicBezTo>
                <a:cubicBezTo>
                  <a:pt x="1583" y="833"/>
                  <a:pt x="1583" y="833"/>
                  <a:pt x="1583" y="833"/>
                </a:cubicBezTo>
                <a:cubicBezTo>
                  <a:pt x="1625" y="833"/>
                  <a:pt x="1666" y="875"/>
                  <a:pt x="1666" y="917"/>
                </a:cubicBezTo>
                <a:lnTo>
                  <a:pt x="1666" y="2250"/>
                </a:lnTo>
                <a:close/>
                <a:moveTo>
                  <a:pt x="1083" y="2250"/>
                </a:moveTo>
                <a:cubicBezTo>
                  <a:pt x="750" y="2250"/>
                  <a:pt x="750" y="2250"/>
                  <a:pt x="750" y="2250"/>
                </a:cubicBezTo>
                <a:cubicBezTo>
                  <a:pt x="750" y="500"/>
                  <a:pt x="750" y="500"/>
                  <a:pt x="750" y="500"/>
                </a:cubicBezTo>
                <a:cubicBezTo>
                  <a:pt x="750" y="458"/>
                  <a:pt x="791" y="417"/>
                  <a:pt x="833" y="417"/>
                </a:cubicBezTo>
                <a:cubicBezTo>
                  <a:pt x="1000" y="417"/>
                  <a:pt x="1000" y="417"/>
                  <a:pt x="1000" y="417"/>
                </a:cubicBezTo>
                <a:cubicBezTo>
                  <a:pt x="1041" y="417"/>
                  <a:pt x="1083" y="458"/>
                  <a:pt x="1083" y="500"/>
                </a:cubicBezTo>
                <a:lnTo>
                  <a:pt x="1083" y="2250"/>
                </a:lnTo>
                <a:close/>
                <a:moveTo>
                  <a:pt x="0" y="2250"/>
                </a:moveTo>
                <a:lnTo>
                  <a:pt x="2416" y="2250"/>
                </a:lnTo>
              </a:path>
            </a:pathLst>
          </a:custGeom>
          <a:noFill/>
          <a:ln w="12700" cap="rnd">
            <a:solidFill>
              <a:schemeClr val="bg2">
                <a:lumMod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1350"/>
          </a:p>
        </p:txBody>
      </p:sp>
      <p:sp>
        <p:nvSpPr>
          <p:cNvPr id="12" name="Rectangle 18"/>
          <p:cNvSpPr/>
          <p:nvPr/>
        </p:nvSpPr>
        <p:spPr>
          <a:xfrm>
            <a:off x="3480110" y="3013165"/>
            <a:ext cx="2286000" cy="369332"/>
          </a:xfrm>
          <a:prstGeom prst="rect">
            <a:avLst/>
          </a:prstGeom>
        </p:spPr>
        <p:txBody>
          <a:bodyPr wrap="square" numCol="1" spcCol="356616">
            <a:spAutoFit/>
          </a:bodyPr>
          <a:lstStyle/>
          <a:p>
            <a:pPr indent="-137160" algn="ctr">
              <a:buFont typeface="Arial" panose="020B0604020202020204" pitchFamily="34" charset="0"/>
              <a:buChar char="•"/>
            </a:pPr>
            <a:endParaRPr lang="ms-MY" sz="900" dirty="0">
              <a:solidFill>
                <a:schemeClr val="bg1">
                  <a:lumMod val="50000"/>
                </a:schemeClr>
              </a:solidFill>
              <a:latin typeface="Akkurat"/>
              <a:ea typeface="Open Sans Light" pitchFamily="34" charset="0"/>
              <a:cs typeface="Open Sans Light" pitchFamily="34" charset="0"/>
            </a:endParaRPr>
          </a:p>
          <a:p>
            <a:pPr indent="-137160" algn="ctr">
              <a:buFont typeface="Arial" panose="020B0604020202020204" pitchFamily="34" charset="0"/>
              <a:buChar char="•"/>
            </a:pPr>
            <a:endParaRPr lang="ms-MY" sz="900" dirty="0">
              <a:solidFill>
                <a:schemeClr val="bg1">
                  <a:lumMod val="50000"/>
                </a:schemeClr>
              </a:solidFill>
              <a:latin typeface="Akkurat"/>
              <a:ea typeface="Open Sans Light" pitchFamily="34" charset="0"/>
              <a:cs typeface="Open Sans Light" pitchFamily="34" charset="0"/>
            </a:endParaRPr>
          </a:p>
        </p:txBody>
      </p:sp>
      <p:grpSp>
        <p:nvGrpSpPr>
          <p:cNvPr id="13" name="Group 2">
            <a:extLst>
              <a:ext uri="{FF2B5EF4-FFF2-40B4-BE49-F238E27FC236}">
                <a16:creationId xmlns:a16="http://schemas.microsoft.com/office/drawing/2014/main" xmlns="" id="{09E1E55A-7D81-47D4-95DD-258BB98444F6}"/>
              </a:ext>
            </a:extLst>
          </p:cNvPr>
          <p:cNvGrpSpPr/>
          <p:nvPr/>
        </p:nvGrpSpPr>
        <p:grpSpPr>
          <a:xfrm>
            <a:off x="3480110" y="2639688"/>
            <a:ext cx="2286000" cy="758296"/>
            <a:chOff x="4640147" y="4747124"/>
            <a:chExt cx="3048000" cy="1011060"/>
          </a:xfrm>
        </p:grpSpPr>
        <p:sp>
          <p:nvSpPr>
            <p:cNvPr id="14" name="Rectangle 36"/>
            <p:cNvSpPr/>
            <p:nvPr/>
          </p:nvSpPr>
          <p:spPr>
            <a:xfrm>
              <a:off x="5181602" y="4747124"/>
              <a:ext cx="2121568" cy="410369"/>
            </a:xfrm>
            <a:prstGeom prst="rect">
              <a:avLst/>
            </a:prstGeom>
          </p:spPr>
          <p:txBody>
            <a:bodyPr wrap="square">
              <a:spAutoFit/>
            </a:bodyPr>
            <a:lstStyle/>
            <a:p>
              <a:pPr algn="ctr"/>
              <a:r>
                <a:rPr lang="ms-MY" sz="1400" dirty="0">
                  <a:solidFill>
                    <a:schemeClr val="bg2">
                      <a:lumMod val="25000"/>
                    </a:schemeClr>
                  </a:solidFill>
                  <a:latin typeface="Akkurat"/>
                </a:rPr>
                <a:t>Field service</a:t>
              </a:r>
              <a:endParaRPr lang="en-US" sz="1400" dirty="0">
                <a:solidFill>
                  <a:schemeClr val="bg2">
                    <a:lumMod val="25000"/>
                  </a:schemeClr>
                </a:solidFill>
                <a:latin typeface="Akkurat"/>
              </a:endParaRPr>
            </a:p>
          </p:txBody>
        </p:sp>
        <p:sp>
          <p:nvSpPr>
            <p:cNvPr id="15" name="Rectangle 16">
              <a:extLst>
                <a:ext uri="{FF2B5EF4-FFF2-40B4-BE49-F238E27FC236}">
                  <a16:creationId xmlns:a16="http://schemas.microsoft.com/office/drawing/2014/main" xmlns="" id="{12F6EE3A-72A1-461C-B9FC-0C164E74F933}"/>
                </a:ext>
              </a:extLst>
            </p:cNvPr>
            <p:cNvSpPr/>
            <p:nvPr/>
          </p:nvSpPr>
          <p:spPr>
            <a:xfrm>
              <a:off x="4640147" y="5265742"/>
              <a:ext cx="3048000" cy="492442"/>
            </a:xfrm>
            <a:prstGeom prst="rect">
              <a:avLst/>
            </a:prstGeom>
          </p:spPr>
          <p:txBody>
            <a:bodyPr wrap="square" numCol="1" spcCol="356616">
              <a:spAutoFit/>
            </a:bodyPr>
            <a:lstStyle/>
            <a:p>
              <a:pPr indent="-137160" algn="ctr">
                <a:buFont typeface="Arial" panose="020B0604020202020204" pitchFamily="34" charset="0"/>
                <a:buChar char="•"/>
              </a:pPr>
              <a:r>
                <a:rPr lang="ms-MY" sz="900" dirty="0">
                  <a:solidFill>
                    <a:schemeClr val="bg2">
                      <a:lumMod val="25000"/>
                    </a:schemeClr>
                  </a:solidFill>
                  <a:latin typeface="Akkurat"/>
                  <a:ea typeface="Open Sans Light" pitchFamily="34" charset="0"/>
                  <a:cs typeface="Open Sans Light" pitchFamily="34" charset="0"/>
                </a:rPr>
                <a:t>Dispatch</a:t>
              </a:r>
            </a:p>
            <a:p>
              <a:pPr indent="-137160" algn="ctr">
                <a:buFont typeface="Arial" panose="020B0604020202020204" pitchFamily="34" charset="0"/>
                <a:buChar char="•"/>
              </a:pPr>
              <a:r>
                <a:rPr lang="ms-MY" sz="900" dirty="0">
                  <a:solidFill>
                    <a:schemeClr val="bg2">
                      <a:lumMod val="25000"/>
                    </a:schemeClr>
                  </a:solidFill>
                  <a:latin typeface="Akkurat"/>
                  <a:ea typeface="Open Sans Light" pitchFamily="34" charset="0"/>
                  <a:cs typeface="Open Sans Light" pitchFamily="34" charset="0"/>
                </a:rPr>
                <a:t>Mobile</a:t>
              </a:r>
            </a:p>
          </p:txBody>
        </p:sp>
      </p:grpSp>
      <p:sp>
        <p:nvSpPr>
          <p:cNvPr id="16" name="Freeform 104">
            <a:extLst>
              <a:ext uri="{FF2B5EF4-FFF2-40B4-BE49-F238E27FC236}">
                <a16:creationId xmlns:a16="http://schemas.microsoft.com/office/drawing/2014/main" xmlns="" id="{94C1C9FA-9073-4607-947A-F287ABB8F5F5}"/>
              </a:ext>
            </a:extLst>
          </p:cNvPr>
          <p:cNvSpPr>
            <a:spLocks noEditPoints="1"/>
          </p:cNvSpPr>
          <p:nvPr/>
        </p:nvSpPr>
        <p:spPr bwMode="auto">
          <a:xfrm>
            <a:off x="1457538" y="2251407"/>
            <a:ext cx="411480" cy="411480"/>
          </a:xfrm>
          <a:custGeom>
            <a:avLst/>
            <a:gdLst>
              <a:gd name="T0" fmla="*/ 260 w 2417"/>
              <a:gd name="T1" fmla="*/ 677 h 2250"/>
              <a:gd name="T2" fmla="*/ 792 w 2417"/>
              <a:gd name="T3" fmla="*/ 438 h 2250"/>
              <a:gd name="T4" fmla="*/ 2115 w 2417"/>
              <a:gd name="T5" fmla="*/ 583 h 2250"/>
              <a:gd name="T6" fmla="*/ 667 w 2417"/>
              <a:gd name="T7" fmla="*/ 1125 h 2250"/>
              <a:gd name="T8" fmla="*/ 792 w 2417"/>
              <a:gd name="T9" fmla="*/ 1000 h 2250"/>
              <a:gd name="T10" fmla="*/ 917 w 2417"/>
              <a:gd name="T11" fmla="*/ 1125 h 2250"/>
              <a:gd name="T12" fmla="*/ 1375 w 2417"/>
              <a:gd name="T13" fmla="*/ 1583 h 2250"/>
              <a:gd name="T14" fmla="*/ 1208 w 2417"/>
              <a:gd name="T15" fmla="*/ 1667 h 2250"/>
              <a:gd name="T16" fmla="*/ 1042 w 2417"/>
              <a:gd name="T17" fmla="*/ 1583 h 2250"/>
              <a:gd name="T18" fmla="*/ 240 w 2417"/>
              <a:gd name="T19" fmla="*/ 1250 h 2250"/>
              <a:gd name="T20" fmla="*/ 125 w 2417"/>
              <a:gd name="T21" fmla="*/ 1250 h 2250"/>
              <a:gd name="T22" fmla="*/ 0 w 2417"/>
              <a:gd name="T23" fmla="*/ 1125 h 2250"/>
              <a:gd name="T24" fmla="*/ 0 w 2417"/>
              <a:gd name="T25" fmla="*/ 875 h 2250"/>
              <a:gd name="T26" fmla="*/ 125 w 2417"/>
              <a:gd name="T27" fmla="*/ 750 h 2250"/>
              <a:gd name="T28" fmla="*/ 240 w 2417"/>
              <a:gd name="T29" fmla="*/ 750 h 2250"/>
              <a:gd name="T30" fmla="*/ 2177 w 2417"/>
              <a:gd name="T31" fmla="*/ 750 h 2250"/>
              <a:gd name="T32" fmla="*/ 2292 w 2417"/>
              <a:gd name="T33" fmla="*/ 750 h 2250"/>
              <a:gd name="T34" fmla="*/ 2417 w 2417"/>
              <a:gd name="T35" fmla="*/ 875 h 2250"/>
              <a:gd name="T36" fmla="*/ 2417 w 2417"/>
              <a:gd name="T37" fmla="*/ 1125 h 2250"/>
              <a:gd name="T38" fmla="*/ 2292 w 2417"/>
              <a:gd name="T39" fmla="*/ 1250 h 2250"/>
              <a:gd name="T40" fmla="*/ 2177 w 2417"/>
              <a:gd name="T41" fmla="*/ 1250 h 2250"/>
              <a:gd name="T42" fmla="*/ 1000 w 2417"/>
              <a:gd name="T43" fmla="*/ 2125 h 2250"/>
              <a:gd name="T44" fmla="*/ 1000 w 2417"/>
              <a:gd name="T45" fmla="*/ 2125 h 2250"/>
              <a:gd name="T46" fmla="*/ 1125 w 2417"/>
              <a:gd name="T47" fmla="*/ 2000 h 2250"/>
              <a:gd name="T48" fmla="*/ 1292 w 2417"/>
              <a:gd name="T49" fmla="*/ 2000 h 2250"/>
              <a:gd name="T50" fmla="*/ 1417 w 2417"/>
              <a:gd name="T51" fmla="*/ 2125 h 2250"/>
              <a:gd name="T52" fmla="*/ 1417 w 2417"/>
              <a:gd name="T53" fmla="*/ 2125 h 2250"/>
              <a:gd name="T54" fmla="*/ 1292 w 2417"/>
              <a:gd name="T55" fmla="*/ 2250 h 2250"/>
              <a:gd name="T56" fmla="*/ 1125 w 2417"/>
              <a:gd name="T57" fmla="*/ 2250 h 2250"/>
              <a:gd name="T58" fmla="*/ 1000 w 2417"/>
              <a:gd name="T59" fmla="*/ 2125 h 2250"/>
              <a:gd name="T60" fmla="*/ 1562 w 2417"/>
              <a:gd name="T61" fmla="*/ 1938 h 2250"/>
              <a:gd name="T62" fmla="*/ 2208 w 2417"/>
              <a:gd name="T63" fmla="*/ 1000 h 2250"/>
              <a:gd name="T64" fmla="*/ 1208 w 2417"/>
              <a:gd name="T65" fmla="*/ 0 h 2250"/>
              <a:gd name="T66" fmla="*/ 208 w 2417"/>
              <a:gd name="T67" fmla="*/ 1000 h 2250"/>
              <a:gd name="T68" fmla="*/ 854 w 2417"/>
              <a:gd name="T69" fmla="*/ 1938 h 2250"/>
              <a:gd name="T70" fmla="*/ 2292 w 2417"/>
              <a:gd name="T71" fmla="*/ 1250 h 2250"/>
              <a:gd name="T72" fmla="*/ 2292 w 2417"/>
              <a:gd name="T73" fmla="*/ 1302 h 2250"/>
              <a:gd name="T74" fmla="*/ 1469 w 2417"/>
              <a:gd name="T75" fmla="*/ 2125 h 2250"/>
              <a:gd name="T76" fmla="*/ 1417 w 2417"/>
              <a:gd name="T77" fmla="*/ 2125 h 2250"/>
              <a:gd name="T78" fmla="*/ 1500 w 2417"/>
              <a:gd name="T79" fmla="*/ 1125 h 2250"/>
              <a:gd name="T80" fmla="*/ 1625 w 2417"/>
              <a:gd name="T81" fmla="*/ 1000 h 2250"/>
              <a:gd name="T82" fmla="*/ 1750 w 2417"/>
              <a:gd name="T83" fmla="*/ 1125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7" h="2250">
                <a:moveTo>
                  <a:pt x="260" y="677"/>
                </a:moveTo>
                <a:cubicBezTo>
                  <a:pt x="260" y="677"/>
                  <a:pt x="562" y="698"/>
                  <a:pt x="792" y="438"/>
                </a:cubicBezTo>
                <a:cubicBezTo>
                  <a:pt x="1135" y="823"/>
                  <a:pt x="1771" y="729"/>
                  <a:pt x="2115" y="583"/>
                </a:cubicBezTo>
                <a:moveTo>
                  <a:pt x="667" y="1125"/>
                </a:moveTo>
                <a:cubicBezTo>
                  <a:pt x="667" y="1052"/>
                  <a:pt x="719" y="1000"/>
                  <a:pt x="792" y="1000"/>
                </a:cubicBezTo>
                <a:cubicBezTo>
                  <a:pt x="865" y="1000"/>
                  <a:pt x="917" y="1052"/>
                  <a:pt x="917" y="1125"/>
                </a:cubicBezTo>
                <a:moveTo>
                  <a:pt x="1375" y="1583"/>
                </a:moveTo>
                <a:cubicBezTo>
                  <a:pt x="1375" y="1625"/>
                  <a:pt x="1302" y="1667"/>
                  <a:pt x="1208" y="1667"/>
                </a:cubicBezTo>
                <a:cubicBezTo>
                  <a:pt x="1115" y="1667"/>
                  <a:pt x="1042" y="1625"/>
                  <a:pt x="1042" y="1583"/>
                </a:cubicBezTo>
                <a:moveTo>
                  <a:pt x="240" y="1250"/>
                </a:moveTo>
                <a:cubicBezTo>
                  <a:pt x="125" y="1250"/>
                  <a:pt x="125" y="1250"/>
                  <a:pt x="125" y="1250"/>
                </a:cubicBezTo>
                <a:cubicBezTo>
                  <a:pt x="52" y="1250"/>
                  <a:pt x="0" y="1198"/>
                  <a:pt x="0" y="1125"/>
                </a:cubicBezTo>
                <a:cubicBezTo>
                  <a:pt x="0" y="875"/>
                  <a:pt x="0" y="875"/>
                  <a:pt x="0" y="875"/>
                </a:cubicBezTo>
                <a:cubicBezTo>
                  <a:pt x="0" y="802"/>
                  <a:pt x="52" y="750"/>
                  <a:pt x="125" y="750"/>
                </a:cubicBezTo>
                <a:cubicBezTo>
                  <a:pt x="240" y="750"/>
                  <a:pt x="240" y="750"/>
                  <a:pt x="240" y="750"/>
                </a:cubicBezTo>
                <a:moveTo>
                  <a:pt x="2177" y="750"/>
                </a:moveTo>
                <a:cubicBezTo>
                  <a:pt x="2292" y="750"/>
                  <a:pt x="2292" y="750"/>
                  <a:pt x="2292" y="750"/>
                </a:cubicBezTo>
                <a:cubicBezTo>
                  <a:pt x="2365" y="750"/>
                  <a:pt x="2417" y="802"/>
                  <a:pt x="2417" y="875"/>
                </a:cubicBezTo>
                <a:cubicBezTo>
                  <a:pt x="2417" y="1125"/>
                  <a:pt x="2417" y="1125"/>
                  <a:pt x="2417" y="1125"/>
                </a:cubicBezTo>
                <a:cubicBezTo>
                  <a:pt x="2417" y="1198"/>
                  <a:pt x="2365" y="1250"/>
                  <a:pt x="2292" y="1250"/>
                </a:cubicBezTo>
                <a:cubicBezTo>
                  <a:pt x="2177" y="1250"/>
                  <a:pt x="2177" y="1250"/>
                  <a:pt x="2177" y="1250"/>
                </a:cubicBezTo>
                <a:moveTo>
                  <a:pt x="1000" y="2125"/>
                </a:moveTo>
                <a:cubicBezTo>
                  <a:pt x="1000" y="2125"/>
                  <a:pt x="1000" y="2125"/>
                  <a:pt x="1000" y="2125"/>
                </a:cubicBezTo>
                <a:cubicBezTo>
                  <a:pt x="1000" y="2052"/>
                  <a:pt x="1052" y="2000"/>
                  <a:pt x="1125" y="2000"/>
                </a:cubicBezTo>
                <a:cubicBezTo>
                  <a:pt x="1292" y="2000"/>
                  <a:pt x="1292" y="2000"/>
                  <a:pt x="1292" y="2000"/>
                </a:cubicBezTo>
                <a:cubicBezTo>
                  <a:pt x="1365" y="2000"/>
                  <a:pt x="1417" y="2052"/>
                  <a:pt x="1417" y="2125"/>
                </a:cubicBezTo>
                <a:cubicBezTo>
                  <a:pt x="1417" y="2125"/>
                  <a:pt x="1417" y="2125"/>
                  <a:pt x="1417" y="2125"/>
                </a:cubicBezTo>
                <a:cubicBezTo>
                  <a:pt x="1417" y="2198"/>
                  <a:pt x="1365" y="2250"/>
                  <a:pt x="1292" y="2250"/>
                </a:cubicBezTo>
                <a:cubicBezTo>
                  <a:pt x="1125" y="2250"/>
                  <a:pt x="1125" y="2250"/>
                  <a:pt x="1125" y="2250"/>
                </a:cubicBezTo>
                <a:cubicBezTo>
                  <a:pt x="1052" y="2250"/>
                  <a:pt x="1000" y="2198"/>
                  <a:pt x="1000" y="2125"/>
                </a:cubicBezTo>
                <a:close/>
                <a:moveTo>
                  <a:pt x="1562" y="1938"/>
                </a:moveTo>
                <a:cubicBezTo>
                  <a:pt x="1937" y="1792"/>
                  <a:pt x="2208" y="1427"/>
                  <a:pt x="2208" y="1000"/>
                </a:cubicBezTo>
                <a:cubicBezTo>
                  <a:pt x="2208" y="448"/>
                  <a:pt x="1760" y="0"/>
                  <a:pt x="1208" y="0"/>
                </a:cubicBezTo>
                <a:cubicBezTo>
                  <a:pt x="656" y="0"/>
                  <a:pt x="208" y="448"/>
                  <a:pt x="208" y="1000"/>
                </a:cubicBezTo>
                <a:cubicBezTo>
                  <a:pt x="208" y="1427"/>
                  <a:pt x="479" y="1792"/>
                  <a:pt x="854" y="1938"/>
                </a:cubicBezTo>
                <a:moveTo>
                  <a:pt x="2292" y="1250"/>
                </a:moveTo>
                <a:cubicBezTo>
                  <a:pt x="2292" y="1302"/>
                  <a:pt x="2292" y="1302"/>
                  <a:pt x="2292" y="1302"/>
                </a:cubicBezTo>
                <a:cubicBezTo>
                  <a:pt x="2292" y="1761"/>
                  <a:pt x="1927" y="2125"/>
                  <a:pt x="1469" y="2125"/>
                </a:cubicBezTo>
                <a:cubicBezTo>
                  <a:pt x="1417" y="2125"/>
                  <a:pt x="1417" y="2125"/>
                  <a:pt x="1417" y="2125"/>
                </a:cubicBezTo>
                <a:moveTo>
                  <a:pt x="1500" y="1125"/>
                </a:moveTo>
                <a:cubicBezTo>
                  <a:pt x="1500" y="1052"/>
                  <a:pt x="1552" y="1000"/>
                  <a:pt x="1625" y="1000"/>
                </a:cubicBezTo>
                <a:cubicBezTo>
                  <a:pt x="1698" y="1000"/>
                  <a:pt x="1750" y="1052"/>
                  <a:pt x="1750" y="1125"/>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1350"/>
          </a:p>
        </p:txBody>
      </p:sp>
      <p:sp>
        <p:nvSpPr>
          <p:cNvPr id="17" name="Freeform 41">
            <a:extLst>
              <a:ext uri="{FF2B5EF4-FFF2-40B4-BE49-F238E27FC236}">
                <a16:creationId xmlns:a16="http://schemas.microsoft.com/office/drawing/2014/main" xmlns="" id="{07F58ED5-15E0-4D61-B485-7D45F3AE0676}"/>
              </a:ext>
            </a:extLst>
          </p:cNvPr>
          <p:cNvSpPr>
            <a:spLocks noEditPoints="1"/>
          </p:cNvSpPr>
          <p:nvPr/>
        </p:nvSpPr>
        <p:spPr bwMode="auto">
          <a:xfrm>
            <a:off x="4476049" y="2251407"/>
            <a:ext cx="411480" cy="411480"/>
          </a:xfrm>
          <a:custGeom>
            <a:avLst/>
            <a:gdLst>
              <a:gd name="T0" fmla="*/ 219 w 2146"/>
              <a:gd name="T1" fmla="*/ 1802 h 2146"/>
              <a:gd name="T2" fmla="*/ 489 w 2146"/>
              <a:gd name="T3" fmla="*/ 1541 h 2146"/>
              <a:gd name="T4" fmla="*/ 333 w 2146"/>
              <a:gd name="T5" fmla="*/ 1927 h 2146"/>
              <a:gd name="T6" fmla="*/ 604 w 2146"/>
              <a:gd name="T7" fmla="*/ 1656 h 2146"/>
              <a:gd name="T8" fmla="*/ 844 w 2146"/>
              <a:gd name="T9" fmla="*/ 1302 h 2146"/>
              <a:gd name="T10" fmla="*/ 1875 w 2146"/>
              <a:gd name="T11" fmla="*/ 271 h 2146"/>
              <a:gd name="T12" fmla="*/ 2000 w 2146"/>
              <a:gd name="T13" fmla="*/ 31 h 2146"/>
              <a:gd name="T14" fmla="*/ 1875 w 2146"/>
              <a:gd name="T15" fmla="*/ 146 h 2146"/>
              <a:gd name="T16" fmla="*/ 1854 w 2146"/>
              <a:gd name="T17" fmla="*/ 239 h 2146"/>
              <a:gd name="T18" fmla="*/ 1906 w 2146"/>
              <a:gd name="T19" fmla="*/ 291 h 2146"/>
              <a:gd name="T20" fmla="*/ 2000 w 2146"/>
              <a:gd name="T21" fmla="*/ 271 h 2146"/>
              <a:gd name="T22" fmla="*/ 2114 w 2146"/>
              <a:gd name="T23" fmla="*/ 146 h 2146"/>
              <a:gd name="T24" fmla="*/ 2000 w 2146"/>
              <a:gd name="T25" fmla="*/ 31 h 2146"/>
              <a:gd name="T26" fmla="*/ 958 w 2146"/>
              <a:gd name="T27" fmla="*/ 1541 h 2146"/>
              <a:gd name="T28" fmla="*/ 1021 w 2146"/>
              <a:gd name="T29" fmla="*/ 1479 h 2146"/>
              <a:gd name="T30" fmla="*/ 667 w 2146"/>
              <a:gd name="T31" fmla="*/ 1125 h 2146"/>
              <a:gd name="T32" fmla="*/ 604 w 2146"/>
              <a:gd name="T33" fmla="*/ 1187 h 2146"/>
              <a:gd name="T34" fmla="*/ 604 w 2146"/>
              <a:gd name="T35" fmla="*/ 1302 h 2146"/>
              <a:gd name="T36" fmla="*/ 604 w 2146"/>
              <a:gd name="T37" fmla="*/ 1302 h 2146"/>
              <a:gd name="T38" fmla="*/ 552 w 2146"/>
              <a:gd name="T39" fmla="*/ 1364 h 2146"/>
              <a:gd name="T40" fmla="*/ 552 w 2146"/>
              <a:gd name="T41" fmla="*/ 1364 h 2146"/>
              <a:gd name="T42" fmla="*/ 427 w 2146"/>
              <a:gd name="T43" fmla="*/ 1364 h 2146"/>
              <a:gd name="T44" fmla="*/ 104 w 2146"/>
              <a:gd name="T45" fmla="*/ 1677 h 2146"/>
              <a:gd name="T46" fmla="*/ 94 w 2146"/>
              <a:gd name="T47" fmla="*/ 2031 h 2146"/>
              <a:gd name="T48" fmla="*/ 458 w 2146"/>
              <a:gd name="T49" fmla="*/ 2041 h 2146"/>
              <a:gd name="T50" fmla="*/ 781 w 2146"/>
              <a:gd name="T51" fmla="*/ 1719 h 2146"/>
              <a:gd name="T52" fmla="*/ 781 w 2146"/>
              <a:gd name="T53" fmla="*/ 1594 h 2146"/>
              <a:gd name="T54" fmla="*/ 781 w 2146"/>
              <a:gd name="T55" fmla="*/ 1594 h 2146"/>
              <a:gd name="T56" fmla="*/ 844 w 2146"/>
              <a:gd name="T57" fmla="*/ 1541 h 2146"/>
              <a:gd name="T58" fmla="*/ 844 w 2146"/>
              <a:gd name="T59" fmla="*/ 1541 h 2146"/>
              <a:gd name="T60" fmla="*/ 958 w 2146"/>
              <a:gd name="T61" fmla="*/ 1541 h 2146"/>
              <a:gd name="T62" fmla="*/ 1552 w 2146"/>
              <a:gd name="T63" fmla="*/ 1323 h 2146"/>
              <a:gd name="T64" fmla="*/ 823 w 2146"/>
              <a:gd name="T65" fmla="*/ 594 h 2146"/>
              <a:gd name="T66" fmla="*/ 729 w 2146"/>
              <a:gd name="T67" fmla="*/ 146 h 2146"/>
              <a:gd name="T68" fmla="*/ 250 w 2146"/>
              <a:gd name="T69" fmla="*/ 73 h 2146"/>
              <a:gd name="T70" fmla="*/ 531 w 2146"/>
              <a:gd name="T71" fmla="*/ 354 h 2146"/>
              <a:gd name="T72" fmla="*/ 354 w 2146"/>
              <a:gd name="T73" fmla="*/ 531 h 2146"/>
              <a:gd name="T74" fmla="*/ 73 w 2146"/>
              <a:gd name="T75" fmla="*/ 250 h 2146"/>
              <a:gd name="T76" fmla="*/ 146 w 2146"/>
              <a:gd name="T77" fmla="*/ 729 h 2146"/>
              <a:gd name="T78" fmla="*/ 594 w 2146"/>
              <a:gd name="T79" fmla="*/ 823 h 2146"/>
              <a:gd name="T80" fmla="*/ 1323 w 2146"/>
              <a:gd name="T81" fmla="*/ 1552 h 2146"/>
              <a:gd name="T82" fmla="*/ 1417 w 2146"/>
              <a:gd name="T83" fmla="*/ 2000 h 2146"/>
              <a:gd name="T84" fmla="*/ 1896 w 2146"/>
              <a:gd name="T85" fmla="*/ 2073 h 2146"/>
              <a:gd name="T86" fmla="*/ 1614 w 2146"/>
              <a:gd name="T87" fmla="*/ 1791 h 2146"/>
              <a:gd name="T88" fmla="*/ 1792 w 2146"/>
              <a:gd name="T89" fmla="*/ 1614 h 2146"/>
              <a:gd name="T90" fmla="*/ 2073 w 2146"/>
              <a:gd name="T91" fmla="*/ 1896 h 2146"/>
              <a:gd name="T92" fmla="*/ 2000 w 2146"/>
              <a:gd name="T93" fmla="*/ 1416 h 2146"/>
              <a:gd name="T94" fmla="*/ 1552 w 2146"/>
              <a:gd name="T95" fmla="*/ 1323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46" h="2146">
                <a:moveTo>
                  <a:pt x="219" y="1802"/>
                </a:moveTo>
                <a:lnTo>
                  <a:pt x="489" y="1541"/>
                </a:lnTo>
                <a:moveTo>
                  <a:pt x="333" y="1927"/>
                </a:moveTo>
                <a:lnTo>
                  <a:pt x="604" y="1656"/>
                </a:lnTo>
                <a:moveTo>
                  <a:pt x="844" y="1302"/>
                </a:moveTo>
                <a:lnTo>
                  <a:pt x="1875" y="271"/>
                </a:lnTo>
                <a:moveTo>
                  <a:pt x="2000" y="31"/>
                </a:moveTo>
                <a:lnTo>
                  <a:pt x="1875" y="146"/>
                </a:lnTo>
                <a:lnTo>
                  <a:pt x="1854" y="239"/>
                </a:lnTo>
                <a:lnTo>
                  <a:pt x="1906" y="291"/>
                </a:lnTo>
                <a:lnTo>
                  <a:pt x="2000" y="271"/>
                </a:lnTo>
                <a:lnTo>
                  <a:pt x="2114" y="146"/>
                </a:lnTo>
                <a:lnTo>
                  <a:pt x="2000" y="31"/>
                </a:lnTo>
                <a:close/>
                <a:moveTo>
                  <a:pt x="958" y="1541"/>
                </a:moveTo>
                <a:cubicBezTo>
                  <a:pt x="1021" y="1479"/>
                  <a:pt x="1021" y="1479"/>
                  <a:pt x="1021" y="1479"/>
                </a:cubicBezTo>
                <a:cubicBezTo>
                  <a:pt x="667" y="1125"/>
                  <a:pt x="667" y="1125"/>
                  <a:pt x="667" y="1125"/>
                </a:cubicBezTo>
                <a:cubicBezTo>
                  <a:pt x="604" y="1187"/>
                  <a:pt x="604" y="1187"/>
                  <a:pt x="604" y="1187"/>
                </a:cubicBezTo>
                <a:cubicBezTo>
                  <a:pt x="573" y="1219"/>
                  <a:pt x="573" y="1271"/>
                  <a:pt x="604" y="1302"/>
                </a:cubicBezTo>
                <a:cubicBezTo>
                  <a:pt x="604" y="1302"/>
                  <a:pt x="604" y="1302"/>
                  <a:pt x="604" y="1302"/>
                </a:cubicBezTo>
                <a:cubicBezTo>
                  <a:pt x="552" y="1364"/>
                  <a:pt x="552" y="1364"/>
                  <a:pt x="552" y="1364"/>
                </a:cubicBezTo>
                <a:cubicBezTo>
                  <a:pt x="552" y="1364"/>
                  <a:pt x="552" y="1364"/>
                  <a:pt x="552" y="1364"/>
                </a:cubicBezTo>
                <a:cubicBezTo>
                  <a:pt x="510" y="1333"/>
                  <a:pt x="458" y="1333"/>
                  <a:pt x="427" y="1364"/>
                </a:cubicBezTo>
                <a:cubicBezTo>
                  <a:pt x="104" y="1677"/>
                  <a:pt x="104" y="1677"/>
                  <a:pt x="104" y="1677"/>
                </a:cubicBezTo>
                <a:cubicBezTo>
                  <a:pt x="10" y="1781"/>
                  <a:pt x="0" y="1937"/>
                  <a:pt x="94" y="2031"/>
                </a:cubicBezTo>
                <a:cubicBezTo>
                  <a:pt x="198" y="2135"/>
                  <a:pt x="354" y="2146"/>
                  <a:pt x="458" y="2041"/>
                </a:cubicBezTo>
                <a:cubicBezTo>
                  <a:pt x="781" y="1719"/>
                  <a:pt x="781" y="1719"/>
                  <a:pt x="781" y="1719"/>
                </a:cubicBezTo>
                <a:cubicBezTo>
                  <a:pt x="812" y="1677"/>
                  <a:pt x="812" y="1625"/>
                  <a:pt x="781" y="1594"/>
                </a:cubicBezTo>
                <a:cubicBezTo>
                  <a:pt x="781" y="1594"/>
                  <a:pt x="781" y="1594"/>
                  <a:pt x="781" y="1594"/>
                </a:cubicBezTo>
                <a:cubicBezTo>
                  <a:pt x="844" y="1541"/>
                  <a:pt x="844" y="1541"/>
                  <a:pt x="844" y="1541"/>
                </a:cubicBezTo>
                <a:cubicBezTo>
                  <a:pt x="844" y="1541"/>
                  <a:pt x="844" y="1541"/>
                  <a:pt x="844" y="1541"/>
                </a:cubicBezTo>
                <a:cubicBezTo>
                  <a:pt x="875" y="1573"/>
                  <a:pt x="927" y="1573"/>
                  <a:pt x="958" y="1541"/>
                </a:cubicBezTo>
                <a:close/>
                <a:moveTo>
                  <a:pt x="1552" y="1323"/>
                </a:moveTo>
                <a:cubicBezTo>
                  <a:pt x="823" y="594"/>
                  <a:pt x="823" y="594"/>
                  <a:pt x="823" y="594"/>
                </a:cubicBezTo>
                <a:cubicBezTo>
                  <a:pt x="875" y="448"/>
                  <a:pt x="844" y="271"/>
                  <a:pt x="729" y="146"/>
                </a:cubicBezTo>
                <a:cubicBezTo>
                  <a:pt x="604" y="21"/>
                  <a:pt x="406" y="0"/>
                  <a:pt x="250" y="73"/>
                </a:cubicBezTo>
                <a:cubicBezTo>
                  <a:pt x="531" y="354"/>
                  <a:pt x="531" y="354"/>
                  <a:pt x="531" y="354"/>
                </a:cubicBezTo>
                <a:cubicBezTo>
                  <a:pt x="354" y="531"/>
                  <a:pt x="354" y="531"/>
                  <a:pt x="354" y="531"/>
                </a:cubicBezTo>
                <a:cubicBezTo>
                  <a:pt x="73" y="250"/>
                  <a:pt x="73" y="250"/>
                  <a:pt x="73" y="250"/>
                </a:cubicBezTo>
                <a:cubicBezTo>
                  <a:pt x="0" y="406"/>
                  <a:pt x="21" y="604"/>
                  <a:pt x="146" y="729"/>
                </a:cubicBezTo>
                <a:cubicBezTo>
                  <a:pt x="271" y="844"/>
                  <a:pt x="448" y="875"/>
                  <a:pt x="594" y="823"/>
                </a:cubicBezTo>
                <a:cubicBezTo>
                  <a:pt x="1323" y="1552"/>
                  <a:pt x="1323" y="1552"/>
                  <a:pt x="1323" y="1552"/>
                </a:cubicBezTo>
                <a:cubicBezTo>
                  <a:pt x="1271" y="1708"/>
                  <a:pt x="1302" y="1875"/>
                  <a:pt x="1417" y="2000"/>
                </a:cubicBezTo>
                <a:cubicBezTo>
                  <a:pt x="1542" y="2125"/>
                  <a:pt x="1739" y="2146"/>
                  <a:pt x="1896" y="2073"/>
                </a:cubicBezTo>
                <a:cubicBezTo>
                  <a:pt x="1614" y="1791"/>
                  <a:pt x="1614" y="1791"/>
                  <a:pt x="1614" y="1791"/>
                </a:cubicBezTo>
                <a:cubicBezTo>
                  <a:pt x="1792" y="1614"/>
                  <a:pt x="1792" y="1614"/>
                  <a:pt x="1792" y="1614"/>
                </a:cubicBezTo>
                <a:cubicBezTo>
                  <a:pt x="2073" y="1896"/>
                  <a:pt x="2073" y="1896"/>
                  <a:pt x="2073" y="1896"/>
                </a:cubicBezTo>
                <a:cubicBezTo>
                  <a:pt x="2146" y="1739"/>
                  <a:pt x="2125" y="1541"/>
                  <a:pt x="2000" y="1416"/>
                </a:cubicBezTo>
                <a:cubicBezTo>
                  <a:pt x="1875" y="1302"/>
                  <a:pt x="1708" y="1271"/>
                  <a:pt x="1552" y="1323"/>
                </a:cubicBezTo>
                <a:close/>
              </a:path>
            </a:pathLst>
          </a:custGeom>
          <a:noFill/>
          <a:ln w="12700" cap="rnd">
            <a:solidFill>
              <a:schemeClr val="bg2">
                <a:lumMod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1350"/>
          </a:p>
        </p:txBody>
      </p:sp>
    </p:spTree>
    <p:extLst>
      <p:ext uri="{BB962C8B-B14F-4D97-AF65-F5344CB8AC3E}">
        <p14:creationId xmlns:p14="http://schemas.microsoft.com/office/powerpoint/2010/main" val="298519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Caso de uso</a:t>
            </a:r>
          </a:p>
        </p:txBody>
      </p:sp>
      <p:sp>
        <p:nvSpPr>
          <p:cNvPr id="3" name="Rectangle 38"/>
          <p:cNvSpPr/>
          <p:nvPr/>
        </p:nvSpPr>
        <p:spPr>
          <a:xfrm>
            <a:off x="3200400" y="1803493"/>
            <a:ext cx="2895600" cy="2419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5">
            <a:extLst>
              <a:ext uri="{FF2B5EF4-FFF2-40B4-BE49-F238E27FC236}">
                <a16:creationId xmlns:a16="http://schemas.microsoft.com/office/drawing/2014/main" xmlns="" id="{96B09FBA-7BB6-43ED-B0A1-112585CF9F8C}"/>
              </a:ext>
            </a:extLst>
          </p:cNvPr>
          <p:cNvGrpSpPr/>
          <p:nvPr/>
        </p:nvGrpSpPr>
        <p:grpSpPr>
          <a:xfrm>
            <a:off x="521213" y="2640381"/>
            <a:ext cx="2286000" cy="885009"/>
            <a:chOff x="521212" y="3561036"/>
            <a:chExt cx="2286000" cy="885009"/>
          </a:xfrm>
        </p:grpSpPr>
        <p:sp>
          <p:nvSpPr>
            <p:cNvPr id="5" name="Rectangle 23">
              <a:extLst>
                <a:ext uri="{FF2B5EF4-FFF2-40B4-BE49-F238E27FC236}">
                  <a16:creationId xmlns:a16="http://schemas.microsoft.com/office/drawing/2014/main" xmlns="" id="{4D49059C-8268-4C3D-9631-1FD53BFFA995}"/>
                </a:ext>
              </a:extLst>
            </p:cNvPr>
            <p:cNvSpPr/>
            <p:nvPr/>
          </p:nvSpPr>
          <p:spPr>
            <a:xfrm>
              <a:off x="521212" y="3938214"/>
              <a:ext cx="2286000" cy="507831"/>
            </a:xfrm>
            <a:prstGeom prst="rect">
              <a:avLst/>
            </a:prstGeom>
          </p:spPr>
          <p:txBody>
            <a:bodyPr wrap="square" numCol="1" spcCol="356616">
              <a:spAutoFit/>
            </a:bodyPr>
            <a:lstStyle/>
            <a:p>
              <a:pPr indent="-137160" algn="ctr">
                <a:buFont typeface="Arial" panose="020B0604020202020204" pitchFamily="34" charset="0"/>
                <a:buChar char="•"/>
              </a:pPr>
              <a:endParaRPr lang="ms-MY" sz="900" dirty="0">
                <a:solidFill>
                  <a:schemeClr val="bg2">
                    <a:lumMod val="25000"/>
                  </a:schemeClr>
                </a:solidFill>
                <a:latin typeface="Akkurat"/>
                <a:ea typeface="Open Sans Light" pitchFamily="34" charset="0"/>
                <a:cs typeface="Open Sans Light" pitchFamily="34" charset="0"/>
              </a:endParaRPr>
            </a:p>
            <a:p>
              <a:pPr indent="-137160" algn="ctr">
                <a:buFont typeface="Arial" panose="020B0604020202020204" pitchFamily="34" charset="0"/>
                <a:buChar char="•"/>
              </a:pPr>
              <a:r>
                <a:rPr lang="ms-MY" sz="900" dirty="0">
                  <a:solidFill>
                    <a:schemeClr val="bg2">
                      <a:lumMod val="25000"/>
                    </a:schemeClr>
                  </a:solidFill>
                  <a:latin typeface="Akkurat"/>
                  <a:ea typeface="Open Sans Light" pitchFamily="34" charset="0"/>
                  <a:cs typeface="Open Sans Light" pitchFamily="34" charset="0"/>
                </a:rPr>
                <a:t>Customer care overview</a:t>
              </a:r>
            </a:p>
            <a:p>
              <a:pPr indent="-137160" algn="ctr">
                <a:buFont typeface="Arial" panose="020B0604020202020204" pitchFamily="34" charset="0"/>
                <a:buChar char="•"/>
              </a:pPr>
              <a:r>
                <a:rPr lang="ms-MY" sz="900" dirty="0">
                  <a:solidFill>
                    <a:schemeClr val="bg2">
                      <a:lumMod val="25000"/>
                    </a:schemeClr>
                  </a:solidFill>
                  <a:latin typeface="Akkurat"/>
                  <a:ea typeface="Open Sans Light" pitchFamily="34" charset="0"/>
                  <a:cs typeface="Open Sans Light" pitchFamily="34" charset="0"/>
                </a:rPr>
                <a:t>Self-service portal</a:t>
              </a:r>
            </a:p>
          </p:txBody>
        </p:sp>
        <p:sp>
          <p:nvSpPr>
            <p:cNvPr id="6" name="Rectangle 24">
              <a:extLst>
                <a:ext uri="{FF2B5EF4-FFF2-40B4-BE49-F238E27FC236}">
                  <a16:creationId xmlns:a16="http://schemas.microsoft.com/office/drawing/2014/main" xmlns="" id="{E030BA76-2D0E-4B00-BD94-74F7E8F25628}"/>
                </a:ext>
              </a:extLst>
            </p:cNvPr>
            <p:cNvSpPr/>
            <p:nvPr/>
          </p:nvSpPr>
          <p:spPr>
            <a:xfrm>
              <a:off x="939377" y="3561036"/>
              <a:ext cx="1447799" cy="307777"/>
            </a:xfrm>
            <a:prstGeom prst="rect">
              <a:avLst/>
            </a:prstGeom>
          </p:spPr>
          <p:txBody>
            <a:bodyPr wrap="square">
              <a:spAutoFit/>
            </a:bodyPr>
            <a:lstStyle/>
            <a:p>
              <a:pPr algn="ctr"/>
              <a:r>
                <a:rPr lang="ms-MY" sz="1400" dirty="0">
                  <a:solidFill>
                    <a:schemeClr val="bg2">
                      <a:lumMod val="25000"/>
                    </a:schemeClr>
                  </a:solidFill>
                  <a:latin typeface="Akkurat"/>
                </a:rPr>
                <a:t>Customer service</a:t>
              </a:r>
              <a:endParaRPr lang="en-US" sz="1400" dirty="0">
                <a:solidFill>
                  <a:schemeClr val="bg2">
                    <a:lumMod val="25000"/>
                  </a:schemeClr>
                </a:solidFill>
                <a:latin typeface="Akkurat"/>
              </a:endParaRPr>
            </a:p>
          </p:txBody>
        </p:sp>
      </p:grpSp>
      <p:grpSp>
        <p:nvGrpSpPr>
          <p:cNvPr id="7" name="Group 25">
            <a:extLst>
              <a:ext uri="{FF2B5EF4-FFF2-40B4-BE49-F238E27FC236}">
                <a16:creationId xmlns:a16="http://schemas.microsoft.com/office/drawing/2014/main" xmlns="" id="{2793E86D-6F90-4F13-97B9-B1A267656F42}"/>
              </a:ext>
            </a:extLst>
          </p:cNvPr>
          <p:cNvGrpSpPr/>
          <p:nvPr/>
        </p:nvGrpSpPr>
        <p:grpSpPr>
          <a:xfrm>
            <a:off x="3480110" y="2639688"/>
            <a:ext cx="2286000" cy="758296"/>
            <a:chOff x="4640147" y="4747124"/>
            <a:chExt cx="3048000" cy="1011060"/>
          </a:xfrm>
        </p:grpSpPr>
        <p:sp>
          <p:nvSpPr>
            <p:cNvPr id="8" name="Rectangle 26">
              <a:extLst>
                <a:ext uri="{FF2B5EF4-FFF2-40B4-BE49-F238E27FC236}">
                  <a16:creationId xmlns:a16="http://schemas.microsoft.com/office/drawing/2014/main" xmlns="" id="{1C056198-3B1F-48A1-ADAE-3FDCCFD9504F}"/>
                </a:ext>
              </a:extLst>
            </p:cNvPr>
            <p:cNvSpPr/>
            <p:nvPr/>
          </p:nvSpPr>
          <p:spPr>
            <a:xfrm>
              <a:off x="5181602" y="4747124"/>
              <a:ext cx="2121568" cy="410369"/>
            </a:xfrm>
            <a:prstGeom prst="rect">
              <a:avLst/>
            </a:prstGeom>
          </p:spPr>
          <p:txBody>
            <a:bodyPr wrap="square">
              <a:spAutoFit/>
            </a:bodyPr>
            <a:lstStyle/>
            <a:p>
              <a:pPr algn="ctr"/>
              <a:r>
                <a:rPr lang="ms-MY" sz="1400" dirty="0">
                  <a:solidFill>
                    <a:schemeClr val="bg1"/>
                  </a:solidFill>
                  <a:latin typeface="Akkurat"/>
                </a:rPr>
                <a:t>Field service</a:t>
              </a:r>
              <a:endParaRPr lang="en-US" sz="1400" dirty="0">
                <a:solidFill>
                  <a:schemeClr val="bg1"/>
                </a:solidFill>
                <a:latin typeface="Akkurat"/>
              </a:endParaRPr>
            </a:p>
          </p:txBody>
        </p:sp>
        <p:sp>
          <p:nvSpPr>
            <p:cNvPr id="9" name="Rectangle 27">
              <a:extLst>
                <a:ext uri="{FF2B5EF4-FFF2-40B4-BE49-F238E27FC236}">
                  <a16:creationId xmlns:a16="http://schemas.microsoft.com/office/drawing/2014/main" xmlns="" id="{A2718031-0FBA-46F6-8B32-F4A5EAEC79AF}"/>
                </a:ext>
              </a:extLst>
            </p:cNvPr>
            <p:cNvSpPr/>
            <p:nvPr/>
          </p:nvSpPr>
          <p:spPr>
            <a:xfrm>
              <a:off x="4640147" y="5265742"/>
              <a:ext cx="3048000" cy="492442"/>
            </a:xfrm>
            <a:prstGeom prst="rect">
              <a:avLst/>
            </a:prstGeom>
          </p:spPr>
          <p:txBody>
            <a:bodyPr wrap="square" numCol="1" spcCol="356616">
              <a:spAutoFit/>
            </a:bodyPr>
            <a:lstStyle/>
            <a:p>
              <a:pPr indent="-137160" algn="ctr">
                <a:buFont typeface="Arial" panose="020B0604020202020204" pitchFamily="34" charset="0"/>
                <a:buChar char="•"/>
              </a:pPr>
              <a:r>
                <a:rPr lang="ms-MY" sz="900" dirty="0">
                  <a:solidFill>
                    <a:schemeClr val="bg1"/>
                  </a:solidFill>
                  <a:latin typeface="Akkurat"/>
                  <a:ea typeface="Open Sans Light" pitchFamily="34" charset="0"/>
                  <a:cs typeface="Open Sans Light" pitchFamily="34" charset="0"/>
                </a:rPr>
                <a:t>Dispatch</a:t>
              </a:r>
            </a:p>
            <a:p>
              <a:pPr indent="-137160" algn="ctr">
                <a:buFont typeface="Arial" panose="020B0604020202020204" pitchFamily="34" charset="0"/>
                <a:buChar char="•"/>
              </a:pPr>
              <a:r>
                <a:rPr lang="ms-MY" sz="900" dirty="0">
                  <a:solidFill>
                    <a:schemeClr val="bg1"/>
                  </a:solidFill>
                  <a:latin typeface="Akkurat"/>
                  <a:ea typeface="Open Sans Light" pitchFamily="34" charset="0"/>
                  <a:cs typeface="Open Sans Light" pitchFamily="34" charset="0"/>
                </a:rPr>
                <a:t>Mobile</a:t>
              </a:r>
            </a:p>
          </p:txBody>
        </p:sp>
      </p:grpSp>
      <p:grpSp>
        <p:nvGrpSpPr>
          <p:cNvPr id="10" name="Group 31">
            <a:extLst>
              <a:ext uri="{FF2B5EF4-FFF2-40B4-BE49-F238E27FC236}">
                <a16:creationId xmlns:a16="http://schemas.microsoft.com/office/drawing/2014/main" xmlns="" id="{47E04940-A8CC-4F41-ABD7-17FF91B207D4}"/>
              </a:ext>
            </a:extLst>
          </p:cNvPr>
          <p:cNvGrpSpPr/>
          <p:nvPr/>
        </p:nvGrpSpPr>
        <p:grpSpPr>
          <a:xfrm>
            <a:off x="6400800" y="2641693"/>
            <a:ext cx="2286000" cy="879304"/>
            <a:chOff x="6400800" y="3562350"/>
            <a:chExt cx="2286000" cy="879304"/>
          </a:xfrm>
        </p:grpSpPr>
        <p:sp>
          <p:nvSpPr>
            <p:cNvPr id="11" name="Rectangle 32">
              <a:extLst>
                <a:ext uri="{FF2B5EF4-FFF2-40B4-BE49-F238E27FC236}">
                  <a16:creationId xmlns:a16="http://schemas.microsoft.com/office/drawing/2014/main" xmlns="" id="{82FAD876-E2D5-45C7-982E-C5E83EDA53E8}"/>
                </a:ext>
              </a:extLst>
            </p:cNvPr>
            <p:cNvSpPr/>
            <p:nvPr/>
          </p:nvSpPr>
          <p:spPr>
            <a:xfrm>
              <a:off x="6858000" y="3562350"/>
              <a:ext cx="1371600" cy="523220"/>
            </a:xfrm>
            <a:prstGeom prst="rect">
              <a:avLst/>
            </a:prstGeom>
          </p:spPr>
          <p:txBody>
            <a:bodyPr wrap="square">
              <a:spAutoFit/>
            </a:bodyPr>
            <a:lstStyle/>
            <a:p>
              <a:pPr algn="ctr"/>
              <a:r>
                <a:rPr lang="ms-MY" sz="1400" dirty="0">
                  <a:solidFill>
                    <a:schemeClr val="bg2">
                      <a:lumMod val="25000"/>
                    </a:schemeClr>
                  </a:solidFill>
                  <a:latin typeface="Akkurat"/>
                  <a:ea typeface="Open Sans Light" pitchFamily="34" charset="0"/>
                  <a:cs typeface="Open Sans Light" pitchFamily="34" charset="0"/>
                </a:rPr>
                <a:t>Reports &amp; Dashboards</a:t>
              </a:r>
              <a:endParaRPr lang="en-US" sz="1400" dirty="0">
                <a:solidFill>
                  <a:schemeClr val="bg2">
                    <a:lumMod val="25000"/>
                  </a:schemeClr>
                </a:solidFill>
                <a:latin typeface="Akkurat"/>
              </a:endParaRPr>
            </a:p>
          </p:txBody>
        </p:sp>
        <p:sp>
          <p:nvSpPr>
            <p:cNvPr id="12" name="Rectangle 33">
              <a:extLst>
                <a:ext uri="{FF2B5EF4-FFF2-40B4-BE49-F238E27FC236}">
                  <a16:creationId xmlns:a16="http://schemas.microsoft.com/office/drawing/2014/main" xmlns="" id="{D3404FF9-B8A8-437A-BFF4-7E6D3C99AFDC}"/>
                </a:ext>
              </a:extLst>
            </p:cNvPr>
            <p:cNvSpPr/>
            <p:nvPr/>
          </p:nvSpPr>
          <p:spPr>
            <a:xfrm>
              <a:off x="6400800" y="3933823"/>
              <a:ext cx="2286000" cy="507831"/>
            </a:xfrm>
            <a:prstGeom prst="rect">
              <a:avLst/>
            </a:prstGeom>
          </p:spPr>
          <p:txBody>
            <a:bodyPr wrap="square" numCol="1" spcCol="356616">
              <a:spAutoFit/>
            </a:bodyPr>
            <a:lstStyle/>
            <a:p>
              <a:pPr indent="-457189" algn="ctr"/>
              <a:endParaRPr lang="ms-MY" sz="900" dirty="0">
                <a:solidFill>
                  <a:schemeClr val="bg2">
                    <a:lumMod val="25000"/>
                  </a:schemeClr>
                </a:solidFill>
                <a:latin typeface="Akkurat"/>
                <a:ea typeface="Open Sans Light" pitchFamily="34" charset="0"/>
                <a:cs typeface="Open Sans Light" pitchFamily="34" charset="0"/>
              </a:endParaRPr>
            </a:p>
            <a:p>
              <a:pPr indent="-137160" algn="ctr">
                <a:buFont typeface="Arial" panose="020B0604020202020204" pitchFamily="34" charset="0"/>
                <a:buChar char="•"/>
              </a:pPr>
              <a:r>
                <a:rPr lang="ms-MY" sz="900" dirty="0">
                  <a:solidFill>
                    <a:schemeClr val="bg2">
                      <a:lumMod val="25000"/>
                    </a:schemeClr>
                  </a:solidFill>
                  <a:latin typeface="Akkurat"/>
                  <a:ea typeface="Open Sans Light" pitchFamily="34" charset="0"/>
                  <a:cs typeface="Open Sans Light" pitchFamily="34" charset="0"/>
                </a:rPr>
                <a:t>Reports</a:t>
              </a:r>
            </a:p>
            <a:p>
              <a:pPr indent="-137160" algn="ctr">
                <a:buFont typeface="Arial" panose="020B0604020202020204" pitchFamily="34" charset="0"/>
                <a:buChar char="•"/>
              </a:pPr>
              <a:r>
                <a:rPr lang="ms-MY" sz="900" dirty="0">
                  <a:solidFill>
                    <a:schemeClr val="bg2">
                      <a:lumMod val="25000"/>
                    </a:schemeClr>
                  </a:solidFill>
                  <a:latin typeface="Akkurat"/>
                  <a:ea typeface="Open Sans Light" pitchFamily="34" charset="0"/>
                  <a:cs typeface="Open Sans Light" pitchFamily="34" charset="0"/>
                </a:rPr>
                <a:t>Dashboards</a:t>
              </a:r>
            </a:p>
          </p:txBody>
        </p:sp>
      </p:grpSp>
      <p:sp>
        <p:nvSpPr>
          <p:cNvPr id="13" name="Freeform 104">
            <a:extLst>
              <a:ext uri="{FF2B5EF4-FFF2-40B4-BE49-F238E27FC236}">
                <a16:creationId xmlns:a16="http://schemas.microsoft.com/office/drawing/2014/main" xmlns="" id="{F1E6792E-5023-45D3-8354-D7DF6AEC033E}"/>
              </a:ext>
            </a:extLst>
          </p:cNvPr>
          <p:cNvSpPr>
            <a:spLocks noEditPoints="1"/>
          </p:cNvSpPr>
          <p:nvPr/>
        </p:nvSpPr>
        <p:spPr bwMode="auto">
          <a:xfrm>
            <a:off x="1457538" y="2251407"/>
            <a:ext cx="411480" cy="411480"/>
          </a:xfrm>
          <a:custGeom>
            <a:avLst/>
            <a:gdLst>
              <a:gd name="T0" fmla="*/ 260 w 2417"/>
              <a:gd name="T1" fmla="*/ 677 h 2250"/>
              <a:gd name="T2" fmla="*/ 792 w 2417"/>
              <a:gd name="T3" fmla="*/ 438 h 2250"/>
              <a:gd name="T4" fmla="*/ 2115 w 2417"/>
              <a:gd name="T5" fmla="*/ 583 h 2250"/>
              <a:gd name="T6" fmla="*/ 667 w 2417"/>
              <a:gd name="T7" fmla="*/ 1125 h 2250"/>
              <a:gd name="T8" fmla="*/ 792 w 2417"/>
              <a:gd name="T9" fmla="*/ 1000 h 2250"/>
              <a:gd name="T10" fmla="*/ 917 w 2417"/>
              <a:gd name="T11" fmla="*/ 1125 h 2250"/>
              <a:gd name="T12" fmla="*/ 1375 w 2417"/>
              <a:gd name="T13" fmla="*/ 1583 h 2250"/>
              <a:gd name="T14" fmla="*/ 1208 w 2417"/>
              <a:gd name="T15" fmla="*/ 1667 h 2250"/>
              <a:gd name="T16" fmla="*/ 1042 w 2417"/>
              <a:gd name="T17" fmla="*/ 1583 h 2250"/>
              <a:gd name="T18" fmla="*/ 240 w 2417"/>
              <a:gd name="T19" fmla="*/ 1250 h 2250"/>
              <a:gd name="T20" fmla="*/ 125 w 2417"/>
              <a:gd name="T21" fmla="*/ 1250 h 2250"/>
              <a:gd name="T22" fmla="*/ 0 w 2417"/>
              <a:gd name="T23" fmla="*/ 1125 h 2250"/>
              <a:gd name="T24" fmla="*/ 0 w 2417"/>
              <a:gd name="T25" fmla="*/ 875 h 2250"/>
              <a:gd name="T26" fmla="*/ 125 w 2417"/>
              <a:gd name="T27" fmla="*/ 750 h 2250"/>
              <a:gd name="T28" fmla="*/ 240 w 2417"/>
              <a:gd name="T29" fmla="*/ 750 h 2250"/>
              <a:gd name="T30" fmla="*/ 2177 w 2417"/>
              <a:gd name="T31" fmla="*/ 750 h 2250"/>
              <a:gd name="T32" fmla="*/ 2292 w 2417"/>
              <a:gd name="T33" fmla="*/ 750 h 2250"/>
              <a:gd name="T34" fmla="*/ 2417 w 2417"/>
              <a:gd name="T35" fmla="*/ 875 h 2250"/>
              <a:gd name="T36" fmla="*/ 2417 w 2417"/>
              <a:gd name="T37" fmla="*/ 1125 h 2250"/>
              <a:gd name="T38" fmla="*/ 2292 w 2417"/>
              <a:gd name="T39" fmla="*/ 1250 h 2250"/>
              <a:gd name="T40" fmla="*/ 2177 w 2417"/>
              <a:gd name="T41" fmla="*/ 1250 h 2250"/>
              <a:gd name="T42" fmla="*/ 1000 w 2417"/>
              <a:gd name="T43" fmla="*/ 2125 h 2250"/>
              <a:gd name="T44" fmla="*/ 1000 w 2417"/>
              <a:gd name="T45" fmla="*/ 2125 h 2250"/>
              <a:gd name="T46" fmla="*/ 1125 w 2417"/>
              <a:gd name="T47" fmla="*/ 2000 h 2250"/>
              <a:gd name="T48" fmla="*/ 1292 w 2417"/>
              <a:gd name="T49" fmla="*/ 2000 h 2250"/>
              <a:gd name="T50" fmla="*/ 1417 w 2417"/>
              <a:gd name="T51" fmla="*/ 2125 h 2250"/>
              <a:gd name="T52" fmla="*/ 1417 w 2417"/>
              <a:gd name="T53" fmla="*/ 2125 h 2250"/>
              <a:gd name="T54" fmla="*/ 1292 w 2417"/>
              <a:gd name="T55" fmla="*/ 2250 h 2250"/>
              <a:gd name="T56" fmla="*/ 1125 w 2417"/>
              <a:gd name="T57" fmla="*/ 2250 h 2250"/>
              <a:gd name="T58" fmla="*/ 1000 w 2417"/>
              <a:gd name="T59" fmla="*/ 2125 h 2250"/>
              <a:gd name="T60" fmla="*/ 1562 w 2417"/>
              <a:gd name="T61" fmla="*/ 1938 h 2250"/>
              <a:gd name="T62" fmla="*/ 2208 w 2417"/>
              <a:gd name="T63" fmla="*/ 1000 h 2250"/>
              <a:gd name="T64" fmla="*/ 1208 w 2417"/>
              <a:gd name="T65" fmla="*/ 0 h 2250"/>
              <a:gd name="T66" fmla="*/ 208 w 2417"/>
              <a:gd name="T67" fmla="*/ 1000 h 2250"/>
              <a:gd name="T68" fmla="*/ 854 w 2417"/>
              <a:gd name="T69" fmla="*/ 1938 h 2250"/>
              <a:gd name="T70" fmla="*/ 2292 w 2417"/>
              <a:gd name="T71" fmla="*/ 1250 h 2250"/>
              <a:gd name="T72" fmla="*/ 2292 w 2417"/>
              <a:gd name="T73" fmla="*/ 1302 h 2250"/>
              <a:gd name="T74" fmla="*/ 1469 w 2417"/>
              <a:gd name="T75" fmla="*/ 2125 h 2250"/>
              <a:gd name="T76" fmla="*/ 1417 w 2417"/>
              <a:gd name="T77" fmla="*/ 2125 h 2250"/>
              <a:gd name="T78" fmla="*/ 1500 w 2417"/>
              <a:gd name="T79" fmla="*/ 1125 h 2250"/>
              <a:gd name="T80" fmla="*/ 1625 w 2417"/>
              <a:gd name="T81" fmla="*/ 1000 h 2250"/>
              <a:gd name="T82" fmla="*/ 1750 w 2417"/>
              <a:gd name="T83" fmla="*/ 1125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7" h="2250">
                <a:moveTo>
                  <a:pt x="260" y="677"/>
                </a:moveTo>
                <a:cubicBezTo>
                  <a:pt x="260" y="677"/>
                  <a:pt x="562" y="698"/>
                  <a:pt x="792" y="438"/>
                </a:cubicBezTo>
                <a:cubicBezTo>
                  <a:pt x="1135" y="823"/>
                  <a:pt x="1771" y="729"/>
                  <a:pt x="2115" y="583"/>
                </a:cubicBezTo>
                <a:moveTo>
                  <a:pt x="667" y="1125"/>
                </a:moveTo>
                <a:cubicBezTo>
                  <a:pt x="667" y="1052"/>
                  <a:pt x="719" y="1000"/>
                  <a:pt x="792" y="1000"/>
                </a:cubicBezTo>
                <a:cubicBezTo>
                  <a:pt x="865" y="1000"/>
                  <a:pt x="917" y="1052"/>
                  <a:pt x="917" y="1125"/>
                </a:cubicBezTo>
                <a:moveTo>
                  <a:pt x="1375" y="1583"/>
                </a:moveTo>
                <a:cubicBezTo>
                  <a:pt x="1375" y="1625"/>
                  <a:pt x="1302" y="1667"/>
                  <a:pt x="1208" y="1667"/>
                </a:cubicBezTo>
                <a:cubicBezTo>
                  <a:pt x="1115" y="1667"/>
                  <a:pt x="1042" y="1625"/>
                  <a:pt x="1042" y="1583"/>
                </a:cubicBezTo>
                <a:moveTo>
                  <a:pt x="240" y="1250"/>
                </a:moveTo>
                <a:cubicBezTo>
                  <a:pt x="125" y="1250"/>
                  <a:pt x="125" y="1250"/>
                  <a:pt x="125" y="1250"/>
                </a:cubicBezTo>
                <a:cubicBezTo>
                  <a:pt x="52" y="1250"/>
                  <a:pt x="0" y="1198"/>
                  <a:pt x="0" y="1125"/>
                </a:cubicBezTo>
                <a:cubicBezTo>
                  <a:pt x="0" y="875"/>
                  <a:pt x="0" y="875"/>
                  <a:pt x="0" y="875"/>
                </a:cubicBezTo>
                <a:cubicBezTo>
                  <a:pt x="0" y="802"/>
                  <a:pt x="52" y="750"/>
                  <a:pt x="125" y="750"/>
                </a:cubicBezTo>
                <a:cubicBezTo>
                  <a:pt x="240" y="750"/>
                  <a:pt x="240" y="750"/>
                  <a:pt x="240" y="750"/>
                </a:cubicBezTo>
                <a:moveTo>
                  <a:pt x="2177" y="750"/>
                </a:moveTo>
                <a:cubicBezTo>
                  <a:pt x="2292" y="750"/>
                  <a:pt x="2292" y="750"/>
                  <a:pt x="2292" y="750"/>
                </a:cubicBezTo>
                <a:cubicBezTo>
                  <a:pt x="2365" y="750"/>
                  <a:pt x="2417" y="802"/>
                  <a:pt x="2417" y="875"/>
                </a:cubicBezTo>
                <a:cubicBezTo>
                  <a:pt x="2417" y="1125"/>
                  <a:pt x="2417" y="1125"/>
                  <a:pt x="2417" y="1125"/>
                </a:cubicBezTo>
                <a:cubicBezTo>
                  <a:pt x="2417" y="1198"/>
                  <a:pt x="2365" y="1250"/>
                  <a:pt x="2292" y="1250"/>
                </a:cubicBezTo>
                <a:cubicBezTo>
                  <a:pt x="2177" y="1250"/>
                  <a:pt x="2177" y="1250"/>
                  <a:pt x="2177" y="1250"/>
                </a:cubicBezTo>
                <a:moveTo>
                  <a:pt x="1000" y="2125"/>
                </a:moveTo>
                <a:cubicBezTo>
                  <a:pt x="1000" y="2125"/>
                  <a:pt x="1000" y="2125"/>
                  <a:pt x="1000" y="2125"/>
                </a:cubicBezTo>
                <a:cubicBezTo>
                  <a:pt x="1000" y="2052"/>
                  <a:pt x="1052" y="2000"/>
                  <a:pt x="1125" y="2000"/>
                </a:cubicBezTo>
                <a:cubicBezTo>
                  <a:pt x="1292" y="2000"/>
                  <a:pt x="1292" y="2000"/>
                  <a:pt x="1292" y="2000"/>
                </a:cubicBezTo>
                <a:cubicBezTo>
                  <a:pt x="1365" y="2000"/>
                  <a:pt x="1417" y="2052"/>
                  <a:pt x="1417" y="2125"/>
                </a:cubicBezTo>
                <a:cubicBezTo>
                  <a:pt x="1417" y="2125"/>
                  <a:pt x="1417" y="2125"/>
                  <a:pt x="1417" y="2125"/>
                </a:cubicBezTo>
                <a:cubicBezTo>
                  <a:pt x="1417" y="2198"/>
                  <a:pt x="1365" y="2250"/>
                  <a:pt x="1292" y="2250"/>
                </a:cubicBezTo>
                <a:cubicBezTo>
                  <a:pt x="1125" y="2250"/>
                  <a:pt x="1125" y="2250"/>
                  <a:pt x="1125" y="2250"/>
                </a:cubicBezTo>
                <a:cubicBezTo>
                  <a:pt x="1052" y="2250"/>
                  <a:pt x="1000" y="2198"/>
                  <a:pt x="1000" y="2125"/>
                </a:cubicBezTo>
                <a:close/>
                <a:moveTo>
                  <a:pt x="1562" y="1938"/>
                </a:moveTo>
                <a:cubicBezTo>
                  <a:pt x="1937" y="1792"/>
                  <a:pt x="2208" y="1427"/>
                  <a:pt x="2208" y="1000"/>
                </a:cubicBezTo>
                <a:cubicBezTo>
                  <a:pt x="2208" y="448"/>
                  <a:pt x="1760" y="0"/>
                  <a:pt x="1208" y="0"/>
                </a:cubicBezTo>
                <a:cubicBezTo>
                  <a:pt x="656" y="0"/>
                  <a:pt x="208" y="448"/>
                  <a:pt x="208" y="1000"/>
                </a:cubicBezTo>
                <a:cubicBezTo>
                  <a:pt x="208" y="1427"/>
                  <a:pt x="479" y="1792"/>
                  <a:pt x="854" y="1938"/>
                </a:cubicBezTo>
                <a:moveTo>
                  <a:pt x="2292" y="1250"/>
                </a:moveTo>
                <a:cubicBezTo>
                  <a:pt x="2292" y="1302"/>
                  <a:pt x="2292" y="1302"/>
                  <a:pt x="2292" y="1302"/>
                </a:cubicBezTo>
                <a:cubicBezTo>
                  <a:pt x="2292" y="1761"/>
                  <a:pt x="1927" y="2125"/>
                  <a:pt x="1469" y="2125"/>
                </a:cubicBezTo>
                <a:cubicBezTo>
                  <a:pt x="1417" y="2125"/>
                  <a:pt x="1417" y="2125"/>
                  <a:pt x="1417" y="2125"/>
                </a:cubicBezTo>
                <a:moveTo>
                  <a:pt x="1500" y="1125"/>
                </a:moveTo>
                <a:cubicBezTo>
                  <a:pt x="1500" y="1052"/>
                  <a:pt x="1552" y="1000"/>
                  <a:pt x="1625" y="1000"/>
                </a:cubicBezTo>
                <a:cubicBezTo>
                  <a:pt x="1698" y="1000"/>
                  <a:pt x="1750" y="1052"/>
                  <a:pt x="1750" y="1125"/>
                </a:cubicBezTo>
              </a:path>
            </a:pathLst>
          </a:custGeom>
          <a:noFill/>
          <a:ln w="12700" cap="rnd">
            <a:solidFill>
              <a:schemeClr val="bg2">
                <a:lumMod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1350"/>
          </a:p>
        </p:txBody>
      </p:sp>
      <p:sp>
        <p:nvSpPr>
          <p:cNvPr id="14" name="Freeform 41">
            <a:extLst>
              <a:ext uri="{FF2B5EF4-FFF2-40B4-BE49-F238E27FC236}">
                <a16:creationId xmlns:a16="http://schemas.microsoft.com/office/drawing/2014/main" xmlns="" id="{169E47DC-0F83-4377-AA95-3B1F3D6C9DE2}"/>
              </a:ext>
            </a:extLst>
          </p:cNvPr>
          <p:cNvSpPr>
            <a:spLocks noEditPoints="1"/>
          </p:cNvSpPr>
          <p:nvPr/>
        </p:nvSpPr>
        <p:spPr bwMode="auto">
          <a:xfrm>
            <a:off x="4476049" y="2251407"/>
            <a:ext cx="411480" cy="411480"/>
          </a:xfrm>
          <a:custGeom>
            <a:avLst/>
            <a:gdLst>
              <a:gd name="T0" fmla="*/ 219 w 2146"/>
              <a:gd name="T1" fmla="*/ 1802 h 2146"/>
              <a:gd name="T2" fmla="*/ 489 w 2146"/>
              <a:gd name="T3" fmla="*/ 1541 h 2146"/>
              <a:gd name="T4" fmla="*/ 333 w 2146"/>
              <a:gd name="T5" fmla="*/ 1927 h 2146"/>
              <a:gd name="T6" fmla="*/ 604 w 2146"/>
              <a:gd name="T7" fmla="*/ 1656 h 2146"/>
              <a:gd name="T8" fmla="*/ 844 w 2146"/>
              <a:gd name="T9" fmla="*/ 1302 h 2146"/>
              <a:gd name="T10" fmla="*/ 1875 w 2146"/>
              <a:gd name="T11" fmla="*/ 271 h 2146"/>
              <a:gd name="T12" fmla="*/ 2000 w 2146"/>
              <a:gd name="T13" fmla="*/ 31 h 2146"/>
              <a:gd name="T14" fmla="*/ 1875 w 2146"/>
              <a:gd name="T15" fmla="*/ 146 h 2146"/>
              <a:gd name="T16" fmla="*/ 1854 w 2146"/>
              <a:gd name="T17" fmla="*/ 239 h 2146"/>
              <a:gd name="T18" fmla="*/ 1906 w 2146"/>
              <a:gd name="T19" fmla="*/ 291 h 2146"/>
              <a:gd name="T20" fmla="*/ 2000 w 2146"/>
              <a:gd name="T21" fmla="*/ 271 h 2146"/>
              <a:gd name="T22" fmla="*/ 2114 w 2146"/>
              <a:gd name="T23" fmla="*/ 146 h 2146"/>
              <a:gd name="T24" fmla="*/ 2000 w 2146"/>
              <a:gd name="T25" fmla="*/ 31 h 2146"/>
              <a:gd name="T26" fmla="*/ 958 w 2146"/>
              <a:gd name="T27" fmla="*/ 1541 h 2146"/>
              <a:gd name="T28" fmla="*/ 1021 w 2146"/>
              <a:gd name="T29" fmla="*/ 1479 h 2146"/>
              <a:gd name="T30" fmla="*/ 667 w 2146"/>
              <a:gd name="T31" fmla="*/ 1125 h 2146"/>
              <a:gd name="T32" fmla="*/ 604 w 2146"/>
              <a:gd name="T33" fmla="*/ 1187 h 2146"/>
              <a:gd name="T34" fmla="*/ 604 w 2146"/>
              <a:gd name="T35" fmla="*/ 1302 h 2146"/>
              <a:gd name="T36" fmla="*/ 604 w 2146"/>
              <a:gd name="T37" fmla="*/ 1302 h 2146"/>
              <a:gd name="T38" fmla="*/ 552 w 2146"/>
              <a:gd name="T39" fmla="*/ 1364 h 2146"/>
              <a:gd name="T40" fmla="*/ 552 w 2146"/>
              <a:gd name="T41" fmla="*/ 1364 h 2146"/>
              <a:gd name="T42" fmla="*/ 427 w 2146"/>
              <a:gd name="T43" fmla="*/ 1364 h 2146"/>
              <a:gd name="T44" fmla="*/ 104 w 2146"/>
              <a:gd name="T45" fmla="*/ 1677 h 2146"/>
              <a:gd name="T46" fmla="*/ 94 w 2146"/>
              <a:gd name="T47" fmla="*/ 2031 h 2146"/>
              <a:gd name="T48" fmla="*/ 458 w 2146"/>
              <a:gd name="T49" fmla="*/ 2041 h 2146"/>
              <a:gd name="T50" fmla="*/ 781 w 2146"/>
              <a:gd name="T51" fmla="*/ 1719 h 2146"/>
              <a:gd name="T52" fmla="*/ 781 w 2146"/>
              <a:gd name="T53" fmla="*/ 1594 h 2146"/>
              <a:gd name="T54" fmla="*/ 781 w 2146"/>
              <a:gd name="T55" fmla="*/ 1594 h 2146"/>
              <a:gd name="T56" fmla="*/ 844 w 2146"/>
              <a:gd name="T57" fmla="*/ 1541 h 2146"/>
              <a:gd name="T58" fmla="*/ 844 w 2146"/>
              <a:gd name="T59" fmla="*/ 1541 h 2146"/>
              <a:gd name="T60" fmla="*/ 958 w 2146"/>
              <a:gd name="T61" fmla="*/ 1541 h 2146"/>
              <a:gd name="T62" fmla="*/ 1552 w 2146"/>
              <a:gd name="T63" fmla="*/ 1323 h 2146"/>
              <a:gd name="T64" fmla="*/ 823 w 2146"/>
              <a:gd name="T65" fmla="*/ 594 h 2146"/>
              <a:gd name="T66" fmla="*/ 729 w 2146"/>
              <a:gd name="T67" fmla="*/ 146 h 2146"/>
              <a:gd name="T68" fmla="*/ 250 w 2146"/>
              <a:gd name="T69" fmla="*/ 73 h 2146"/>
              <a:gd name="T70" fmla="*/ 531 w 2146"/>
              <a:gd name="T71" fmla="*/ 354 h 2146"/>
              <a:gd name="T72" fmla="*/ 354 w 2146"/>
              <a:gd name="T73" fmla="*/ 531 h 2146"/>
              <a:gd name="T74" fmla="*/ 73 w 2146"/>
              <a:gd name="T75" fmla="*/ 250 h 2146"/>
              <a:gd name="T76" fmla="*/ 146 w 2146"/>
              <a:gd name="T77" fmla="*/ 729 h 2146"/>
              <a:gd name="T78" fmla="*/ 594 w 2146"/>
              <a:gd name="T79" fmla="*/ 823 h 2146"/>
              <a:gd name="T80" fmla="*/ 1323 w 2146"/>
              <a:gd name="T81" fmla="*/ 1552 h 2146"/>
              <a:gd name="T82" fmla="*/ 1417 w 2146"/>
              <a:gd name="T83" fmla="*/ 2000 h 2146"/>
              <a:gd name="T84" fmla="*/ 1896 w 2146"/>
              <a:gd name="T85" fmla="*/ 2073 h 2146"/>
              <a:gd name="T86" fmla="*/ 1614 w 2146"/>
              <a:gd name="T87" fmla="*/ 1791 h 2146"/>
              <a:gd name="T88" fmla="*/ 1792 w 2146"/>
              <a:gd name="T89" fmla="*/ 1614 h 2146"/>
              <a:gd name="T90" fmla="*/ 2073 w 2146"/>
              <a:gd name="T91" fmla="*/ 1896 h 2146"/>
              <a:gd name="T92" fmla="*/ 2000 w 2146"/>
              <a:gd name="T93" fmla="*/ 1416 h 2146"/>
              <a:gd name="T94" fmla="*/ 1552 w 2146"/>
              <a:gd name="T95" fmla="*/ 1323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46" h="2146">
                <a:moveTo>
                  <a:pt x="219" y="1802"/>
                </a:moveTo>
                <a:lnTo>
                  <a:pt x="489" y="1541"/>
                </a:lnTo>
                <a:moveTo>
                  <a:pt x="333" y="1927"/>
                </a:moveTo>
                <a:lnTo>
                  <a:pt x="604" y="1656"/>
                </a:lnTo>
                <a:moveTo>
                  <a:pt x="844" y="1302"/>
                </a:moveTo>
                <a:lnTo>
                  <a:pt x="1875" y="271"/>
                </a:lnTo>
                <a:moveTo>
                  <a:pt x="2000" y="31"/>
                </a:moveTo>
                <a:lnTo>
                  <a:pt x="1875" y="146"/>
                </a:lnTo>
                <a:lnTo>
                  <a:pt x="1854" y="239"/>
                </a:lnTo>
                <a:lnTo>
                  <a:pt x="1906" y="291"/>
                </a:lnTo>
                <a:lnTo>
                  <a:pt x="2000" y="271"/>
                </a:lnTo>
                <a:lnTo>
                  <a:pt x="2114" y="146"/>
                </a:lnTo>
                <a:lnTo>
                  <a:pt x="2000" y="31"/>
                </a:lnTo>
                <a:close/>
                <a:moveTo>
                  <a:pt x="958" y="1541"/>
                </a:moveTo>
                <a:cubicBezTo>
                  <a:pt x="1021" y="1479"/>
                  <a:pt x="1021" y="1479"/>
                  <a:pt x="1021" y="1479"/>
                </a:cubicBezTo>
                <a:cubicBezTo>
                  <a:pt x="667" y="1125"/>
                  <a:pt x="667" y="1125"/>
                  <a:pt x="667" y="1125"/>
                </a:cubicBezTo>
                <a:cubicBezTo>
                  <a:pt x="604" y="1187"/>
                  <a:pt x="604" y="1187"/>
                  <a:pt x="604" y="1187"/>
                </a:cubicBezTo>
                <a:cubicBezTo>
                  <a:pt x="573" y="1219"/>
                  <a:pt x="573" y="1271"/>
                  <a:pt x="604" y="1302"/>
                </a:cubicBezTo>
                <a:cubicBezTo>
                  <a:pt x="604" y="1302"/>
                  <a:pt x="604" y="1302"/>
                  <a:pt x="604" y="1302"/>
                </a:cubicBezTo>
                <a:cubicBezTo>
                  <a:pt x="552" y="1364"/>
                  <a:pt x="552" y="1364"/>
                  <a:pt x="552" y="1364"/>
                </a:cubicBezTo>
                <a:cubicBezTo>
                  <a:pt x="552" y="1364"/>
                  <a:pt x="552" y="1364"/>
                  <a:pt x="552" y="1364"/>
                </a:cubicBezTo>
                <a:cubicBezTo>
                  <a:pt x="510" y="1333"/>
                  <a:pt x="458" y="1333"/>
                  <a:pt x="427" y="1364"/>
                </a:cubicBezTo>
                <a:cubicBezTo>
                  <a:pt x="104" y="1677"/>
                  <a:pt x="104" y="1677"/>
                  <a:pt x="104" y="1677"/>
                </a:cubicBezTo>
                <a:cubicBezTo>
                  <a:pt x="10" y="1781"/>
                  <a:pt x="0" y="1937"/>
                  <a:pt x="94" y="2031"/>
                </a:cubicBezTo>
                <a:cubicBezTo>
                  <a:pt x="198" y="2135"/>
                  <a:pt x="354" y="2146"/>
                  <a:pt x="458" y="2041"/>
                </a:cubicBezTo>
                <a:cubicBezTo>
                  <a:pt x="781" y="1719"/>
                  <a:pt x="781" y="1719"/>
                  <a:pt x="781" y="1719"/>
                </a:cubicBezTo>
                <a:cubicBezTo>
                  <a:pt x="812" y="1677"/>
                  <a:pt x="812" y="1625"/>
                  <a:pt x="781" y="1594"/>
                </a:cubicBezTo>
                <a:cubicBezTo>
                  <a:pt x="781" y="1594"/>
                  <a:pt x="781" y="1594"/>
                  <a:pt x="781" y="1594"/>
                </a:cubicBezTo>
                <a:cubicBezTo>
                  <a:pt x="844" y="1541"/>
                  <a:pt x="844" y="1541"/>
                  <a:pt x="844" y="1541"/>
                </a:cubicBezTo>
                <a:cubicBezTo>
                  <a:pt x="844" y="1541"/>
                  <a:pt x="844" y="1541"/>
                  <a:pt x="844" y="1541"/>
                </a:cubicBezTo>
                <a:cubicBezTo>
                  <a:pt x="875" y="1573"/>
                  <a:pt x="927" y="1573"/>
                  <a:pt x="958" y="1541"/>
                </a:cubicBezTo>
                <a:close/>
                <a:moveTo>
                  <a:pt x="1552" y="1323"/>
                </a:moveTo>
                <a:cubicBezTo>
                  <a:pt x="823" y="594"/>
                  <a:pt x="823" y="594"/>
                  <a:pt x="823" y="594"/>
                </a:cubicBezTo>
                <a:cubicBezTo>
                  <a:pt x="875" y="448"/>
                  <a:pt x="844" y="271"/>
                  <a:pt x="729" y="146"/>
                </a:cubicBezTo>
                <a:cubicBezTo>
                  <a:pt x="604" y="21"/>
                  <a:pt x="406" y="0"/>
                  <a:pt x="250" y="73"/>
                </a:cubicBezTo>
                <a:cubicBezTo>
                  <a:pt x="531" y="354"/>
                  <a:pt x="531" y="354"/>
                  <a:pt x="531" y="354"/>
                </a:cubicBezTo>
                <a:cubicBezTo>
                  <a:pt x="354" y="531"/>
                  <a:pt x="354" y="531"/>
                  <a:pt x="354" y="531"/>
                </a:cubicBezTo>
                <a:cubicBezTo>
                  <a:pt x="73" y="250"/>
                  <a:pt x="73" y="250"/>
                  <a:pt x="73" y="250"/>
                </a:cubicBezTo>
                <a:cubicBezTo>
                  <a:pt x="0" y="406"/>
                  <a:pt x="21" y="604"/>
                  <a:pt x="146" y="729"/>
                </a:cubicBezTo>
                <a:cubicBezTo>
                  <a:pt x="271" y="844"/>
                  <a:pt x="448" y="875"/>
                  <a:pt x="594" y="823"/>
                </a:cubicBezTo>
                <a:cubicBezTo>
                  <a:pt x="1323" y="1552"/>
                  <a:pt x="1323" y="1552"/>
                  <a:pt x="1323" y="1552"/>
                </a:cubicBezTo>
                <a:cubicBezTo>
                  <a:pt x="1271" y="1708"/>
                  <a:pt x="1302" y="1875"/>
                  <a:pt x="1417" y="2000"/>
                </a:cubicBezTo>
                <a:cubicBezTo>
                  <a:pt x="1542" y="2125"/>
                  <a:pt x="1739" y="2146"/>
                  <a:pt x="1896" y="2073"/>
                </a:cubicBezTo>
                <a:cubicBezTo>
                  <a:pt x="1614" y="1791"/>
                  <a:pt x="1614" y="1791"/>
                  <a:pt x="1614" y="1791"/>
                </a:cubicBezTo>
                <a:cubicBezTo>
                  <a:pt x="1792" y="1614"/>
                  <a:pt x="1792" y="1614"/>
                  <a:pt x="1792" y="1614"/>
                </a:cubicBezTo>
                <a:cubicBezTo>
                  <a:pt x="2073" y="1896"/>
                  <a:pt x="2073" y="1896"/>
                  <a:pt x="2073" y="1896"/>
                </a:cubicBezTo>
                <a:cubicBezTo>
                  <a:pt x="2146" y="1739"/>
                  <a:pt x="2125" y="1541"/>
                  <a:pt x="2000" y="1416"/>
                </a:cubicBezTo>
                <a:cubicBezTo>
                  <a:pt x="1875" y="1302"/>
                  <a:pt x="1708" y="1271"/>
                  <a:pt x="1552" y="1323"/>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1350"/>
          </a:p>
        </p:txBody>
      </p:sp>
      <p:sp>
        <p:nvSpPr>
          <p:cNvPr id="15" name="Freeform 63">
            <a:extLst>
              <a:ext uri="{FF2B5EF4-FFF2-40B4-BE49-F238E27FC236}">
                <a16:creationId xmlns:a16="http://schemas.microsoft.com/office/drawing/2014/main" xmlns="" id="{CD8AFE3A-7F1B-4130-B2B7-12FACEEB38A4}"/>
              </a:ext>
            </a:extLst>
          </p:cNvPr>
          <p:cNvSpPr>
            <a:spLocks noEditPoints="1"/>
          </p:cNvSpPr>
          <p:nvPr/>
        </p:nvSpPr>
        <p:spPr bwMode="auto">
          <a:xfrm>
            <a:off x="7338060" y="2274222"/>
            <a:ext cx="411480" cy="356616"/>
          </a:xfrm>
          <a:custGeom>
            <a:avLst/>
            <a:gdLst>
              <a:gd name="T0" fmla="*/ 500 w 2416"/>
              <a:gd name="T1" fmla="*/ 2250 h 2250"/>
              <a:gd name="T2" fmla="*/ 166 w 2416"/>
              <a:gd name="T3" fmla="*/ 2250 h 2250"/>
              <a:gd name="T4" fmla="*/ 166 w 2416"/>
              <a:gd name="T5" fmla="*/ 1333 h 2250"/>
              <a:gd name="T6" fmla="*/ 250 w 2416"/>
              <a:gd name="T7" fmla="*/ 1250 h 2250"/>
              <a:gd name="T8" fmla="*/ 416 w 2416"/>
              <a:gd name="T9" fmla="*/ 1250 h 2250"/>
              <a:gd name="T10" fmla="*/ 500 w 2416"/>
              <a:gd name="T11" fmla="*/ 1333 h 2250"/>
              <a:gd name="T12" fmla="*/ 500 w 2416"/>
              <a:gd name="T13" fmla="*/ 2250 h 2250"/>
              <a:gd name="T14" fmla="*/ 2250 w 2416"/>
              <a:gd name="T15" fmla="*/ 2250 h 2250"/>
              <a:gd name="T16" fmla="*/ 1916 w 2416"/>
              <a:gd name="T17" fmla="*/ 2250 h 2250"/>
              <a:gd name="T18" fmla="*/ 1916 w 2416"/>
              <a:gd name="T19" fmla="*/ 83 h 2250"/>
              <a:gd name="T20" fmla="*/ 2000 w 2416"/>
              <a:gd name="T21" fmla="*/ 0 h 2250"/>
              <a:gd name="T22" fmla="*/ 2166 w 2416"/>
              <a:gd name="T23" fmla="*/ 0 h 2250"/>
              <a:gd name="T24" fmla="*/ 2250 w 2416"/>
              <a:gd name="T25" fmla="*/ 83 h 2250"/>
              <a:gd name="T26" fmla="*/ 2250 w 2416"/>
              <a:gd name="T27" fmla="*/ 2250 h 2250"/>
              <a:gd name="T28" fmla="*/ 1666 w 2416"/>
              <a:gd name="T29" fmla="*/ 2250 h 2250"/>
              <a:gd name="T30" fmla="*/ 1333 w 2416"/>
              <a:gd name="T31" fmla="*/ 2250 h 2250"/>
              <a:gd name="T32" fmla="*/ 1333 w 2416"/>
              <a:gd name="T33" fmla="*/ 917 h 2250"/>
              <a:gd name="T34" fmla="*/ 1416 w 2416"/>
              <a:gd name="T35" fmla="*/ 833 h 2250"/>
              <a:gd name="T36" fmla="*/ 1583 w 2416"/>
              <a:gd name="T37" fmla="*/ 833 h 2250"/>
              <a:gd name="T38" fmla="*/ 1666 w 2416"/>
              <a:gd name="T39" fmla="*/ 917 h 2250"/>
              <a:gd name="T40" fmla="*/ 1666 w 2416"/>
              <a:gd name="T41" fmla="*/ 2250 h 2250"/>
              <a:gd name="T42" fmla="*/ 1083 w 2416"/>
              <a:gd name="T43" fmla="*/ 2250 h 2250"/>
              <a:gd name="T44" fmla="*/ 750 w 2416"/>
              <a:gd name="T45" fmla="*/ 2250 h 2250"/>
              <a:gd name="T46" fmla="*/ 750 w 2416"/>
              <a:gd name="T47" fmla="*/ 500 h 2250"/>
              <a:gd name="T48" fmla="*/ 833 w 2416"/>
              <a:gd name="T49" fmla="*/ 417 h 2250"/>
              <a:gd name="T50" fmla="*/ 1000 w 2416"/>
              <a:gd name="T51" fmla="*/ 417 h 2250"/>
              <a:gd name="T52" fmla="*/ 1083 w 2416"/>
              <a:gd name="T53" fmla="*/ 500 h 2250"/>
              <a:gd name="T54" fmla="*/ 1083 w 2416"/>
              <a:gd name="T55" fmla="*/ 2250 h 2250"/>
              <a:gd name="T56" fmla="*/ 0 w 2416"/>
              <a:gd name="T57" fmla="*/ 2250 h 2250"/>
              <a:gd name="T58" fmla="*/ 2416 w 2416"/>
              <a:gd name="T59" fmla="*/ 225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16" h="2250">
                <a:moveTo>
                  <a:pt x="500" y="2250"/>
                </a:moveTo>
                <a:cubicBezTo>
                  <a:pt x="166" y="2250"/>
                  <a:pt x="166" y="2250"/>
                  <a:pt x="166" y="2250"/>
                </a:cubicBezTo>
                <a:cubicBezTo>
                  <a:pt x="166" y="1333"/>
                  <a:pt x="166" y="1333"/>
                  <a:pt x="166" y="1333"/>
                </a:cubicBezTo>
                <a:cubicBezTo>
                  <a:pt x="166" y="1292"/>
                  <a:pt x="208" y="1250"/>
                  <a:pt x="250" y="1250"/>
                </a:cubicBezTo>
                <a:cubicBezTo>
                  <a:pt x="416" y="1250"/>
                  <a:pt x="416" y="1250"/>
                  <a:pt x="416" y="1250"/>
                </a:cubicBezTo>
                <a:cubicBezTo>
                  <a:pt x="458" y="1250"/>
                  <a:pt x="500" y="1292"/>
                  <a:pt x="500" y="1333"/>
                </a:cubicBezTo>
                <a:lnTo>
                  <a:pt x="500" y="2250"/>
                </a:lnTo>
                <a:close/>
                <a:moveTo>
                  <a:pt x="2250" y="2250"/>
                </a:moveTo>
                <a:cubicBezTo>
                  <a:pt x="1916" y="2250"/>
                  <a:pt x="1916" y="2250"/>
                  <a:pt x="1916" y="2250"/>
                </a:cubicBezTo>
                <a:cubicBezTo>
                  <a:pt x="1916" y="83"/>
                  <a:pt x="1916" y="83"/>
                  <a:pt x="1916" y="83"/>
                </a:cubicBezTo>
                <a:cubicBezTo>
                  <a:pt x="1916" y="42"/>
                  <a:pt x="1958" y="0"/>
                  <a:pt x="2000" y="0"/>
                </a:cubicBezTo>
                <a:cubicBezTo>
                  <a:pt x="2166" y="0"/>
                  <a:pt x="2166" y="0"/>
                  <a:pt x="2166" y="0"/>
                </a:cubicBezTo>
                <a:cubicBezTo>
                  <a:pt x="2208" y="0"/>
                  <a:pt x="2250" y="42"/>
                  <a:pt x="2250" y="83"/>
                </a:cubicBezTo>
                <a:lnTo>
                  <a:pt x="2250" y="2250"/>
                </a:lnTo>
                <a:close/>
                <a:moveTo>
                  <a:pt x="1666" y="2250"/>
                </a:moveTo>
                <a:cubicBezTo>
                  <a:pt x="1333" y="2250"/>
                  <a:pt x="1333" y="2250"/>
                  <a:pt x="1333" y="2250"/>
                </a:cubicBezTo>
                <a:cubicBezTo>
                  <a:pt x="1333" y="917"/>
                  <a:pt x="1333" y="917"/>
                  <a:pt x="1333" y="917"/>
                </a:cubicBezTo>
                <a:cubicBezTo>
                  <a:pt x="1333" y="875"/>
                  <a:pt x="1375" y="833"/>
                  <a:pt x="1416" y="833"/>
                </a:cubicBezTo>
                <a:cubicBezTo>
                  <a:pt x="1583" y="833"/>
                  <a:pt x="1583" y="833"/>
                  <a:pt x="1583" y="833"/>
                </a:cubicBezTo>
                <a:cubicBezTo>
                  <a:pt x="1625" y="833"/>
                  <a:pt x="1666" y="875"/>
                  <a:pt x="1666" y="917"/>
                </a:cubicBezTo>
                <a:lnTo>
                  <a:pt x="1666" y="2250"/>
                </a:lnTo>
                <a:close/>
                <a:moveTo>
                  <a:pt x="1083" y="2250"/>
                </a:moveTo>
                <a:cubicBezTo>
                  <a:pt x="750" y="2250"/>
                  <a:pt x="750" y="2250"/>
                  <a:pt x="750" y="2250"/>
                </a:cubicBezTo>
                <a:cubicBezTo>
                  <a:pt x="750" y="500"/>
                  <a:pt x="750" y="500"/>
                  <a:pt x="750" y="500"/>
                </a:cubicBezTo>
                <a:cubicBezTo>
                  <a:pt x="750" y="458"/>
                  <a:pt x="791" y="417"/>
                  <a:pt x="833" y="417"/>
                </a:cubicBezTo>
                <a:cubicBezTo>
                  <a:pt x="1000" y="417"/>
                  <a:pt x="1000" y="417"/>
                  <a:pt x="1000" y="417"/>
                </a:cubicBezTo>
                <a:cubicBezTo>
                  <a:pt x="1041" y="417"/>
                  <a:pt x="1083" y="458"/>
                  <a:pt x="1083" y="500"/>
                </a:cubicBezTo>
                <a:lnTo>
                  <a:pt x="1083" y="2250"/>
                </a:lnTo>
                <a:close/>
                <a:moveTo>
                  <a:pt x="0" y="2250"/>
                </a:moveTo>
                <a:lnTo>
                  <a:pt x="2416" y="2250"/>
                </a:lnTo>
              </a:path>
            </a:pathLst>
          </a:custGeom>
          <a:noFill/>
          <a:ln w="12700" cap="rnd">
            <a:solidFill>
              <a:schemeClr val="bg2">
                <a:lumMod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1350"/>
          </a:p>
        </p:txBody>
      </p:sp>
    </p:spTree>
    <p:extLst>
      <p:ext uri="{BB962C8B-B14F-4D97-AF65-F5344CB8AC3E}">
        <p14:creationId xmlns:p14="http://schemas.microsoft.com/office/powerpoint/2010/main" val="298519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Caso de uso</a:t>
            </a:r>
          </a:p>
        </p:txBody>
      </p:sp>
      <p:sp>
        <p:nvSpPr>
          <p:cNvPr id="3" name="Rectangle 56"/>
          <p:cNvSpPr/>
          <p:nvPr/>
        </p:nvSpPr>
        <p:spPr>
          <a:xfrm>
            <a:off x="6096000" y="1803493"/>
            <a:ext cx="2895600" cy="2419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5">
            <a:extLst>
              <a:ext uri="{FF2B5EF4-FFF2-40B4-BE49-F238E27FC236}">
                <a16:creationId xmlns:a16="http://schemas.microsoft.com/office/drawing/2014/main" xmlns="" id="{3648507A-5CA0-4F2F-9F1A-4DE55521A690}"/>
              </a:ext>
            </a:extLst>
          </p:cNvPr>
          <p:cNvGrpSpPr/>
          <p:nvPr/>
        </p:nvGrpSpPr>
        <p:grpSpPr>
          <a:xfrm>
            <a:off x="521213" y="2639685"/>
            <a:ext cx="2286000" cy="885703"/>
            <a:chOff x="521212" y="3560342"/>
            <a:chExt cx="2286000" cy="885703"/>
          </a:xfrm>
        </p:grpSpPr>
        <p:sp>
          <p:nvSpPr>
            <p:cNvPr id="5" name="Rectangle 23">
              <a:extLst>
                <a:ext uri="{FF2B5EF4-FFF2-40B4-BE49-F238E27FC236}">
                  <a16:creationId xmlns:a16="http://schemas.microsoft.com/office/drawing/2014/main" xmlns="" id="{5F0483FA-9838-40C8-A142-230C44EA387E}"/>
                </a:ext>
              </a:extLst>
            </p:cNvPr>
            <p:cNvSpPr/>
            <p:nvPr/>
          </p:nvSpPr>
          <p:spPr>
            <a:xfrm>
              <a:off x="521212" y="3938214"/>
              <a:ext cx="2286000" cy="507831"/>
            </a:xfrm>
            <a:prstGeom prst="rect">
              <a:avLst/>
            </a:prstGeom>
          </p:spPr>
          <p:txBody>
            <a:bodyPr wrap="square" numCol="1" spcCol="356616">
              <a:spAutoFit/>
            </a:bodyPr>
            <a:lstStyle/>
            <a:p>
              <a:pPr indent="-137160" algn="ctr">
                <a:buFont typeface="Arial" panose="020B0604020202020204" pitchFamily="34" charset="0"/>
                <a:buChar char="•"/>
              </a:pPr>
              <a:endParaRPr lang="ms-MY" sz="900" dirty="0">
                <a:solidFill>
                  <a:schemeClr val="bg2">
                    <a:lumMod val="25000"/>
                  </a:schemeClr>
                </a:solidFill>
                <a:latin typeface="Akkurat"/>
                <a:ea typeface="Open Sans Light" pitchFamily="34" charset="0"/>
                <a:cs typeface="Open Sans Light" pitchFamily="34" charset="0"/>
              </a:endParaRPr>
            </a:p>
            <a:p>
              <a:pPr indent="-137160" algn="ctr">
                <a:buFont typeface="Arial" panose="020B0604020202020204" pitchFamily="34" charset="0"/>
                <a:buChar char="•"/>
              </a:pPr>
              <a:r>
                <a:rPr lang="ms-MY" sz="900" dirty="0">
                  <a:solidFill>
                    <a:schemeClr val="bg2">
                      <a:lumMod val="25000"/>
                    </a:schemeClr>
                  </a:solidFill>
                  <a:latin typeface="Akkurat"/>
                  <a:ea typeface="Open Sans Light" pitchFamily="34" charset="0"/>
                  <a:cs typeface="Open Sans Light" pitchFamily="34" charset="0"/>
                </a:rPr>
                <a:t>Customer care overview</a:t>
              </a:r>
            </a:p>
            <a:p>
              <a:pPr indent="-137160" algn="ctr">
                <a:buFont typeface="Arial" panose="020B0604020202020204" pitchFamily="34" charset="0"/>
                <a:buChar char="•"/>
              </a:pPr>
              <a:r>
                <a:rPr lang="ms-MY" sz="900" dirty="0">
                  <a:solidFill>
                    <a:schemeClr val="bg2">
                      <a:lumMod val="25000"/>
                    </a:schemeClr>
                  </a:solidFill>
                  <a:latin typeface="Akkurat"/>
                  <a:ea typeface="Open Sans Light" pitchFamily="34" charset="0"/>
                  <a:cs typeface="Open Sans Light" pitchFamily="34" charset="0"/>
                </a:rPr>
                <a:t>Self-service portal</a:t>
              </a:r>
            </a:p>
          </p:txBody>
        </p:sp>
        <p:sp>
          <p:nvSpPr>
            <p:cNvPr id="6" name="Rectangle 24">
              <a:extLst>
                <a:ext uri="{FF2B5EF4-FFF2-40B4-BE49-F238E27FC236}">
                  <a16:creationId xmlns:a16="http://schemas.microsoft.com/office/drawing/2014/main" xmlns="" id="{6A782570-4FD9-42E2-8112-27D92C521929}"/>
                </a:ext>
              </a:extLst>
            </p:cNvPr>
            <p:cNvSpPr/>
            <p:nvPr/>
          </p:nvSpPr>
          <p:spPr>
            <a:xfrm>
              <a:off x="962414" y="3560342"/>
              <a:ext cx="1401725" cy="523220"/>
            </a:xfrm>
            <a:prstGeom prst="rect">
              <a:avLst/>
            </a:prstGeom>
          </p:spPr>
          <p:txBody>
            <a:bodyPr wrap="square">
              <a:spAutoFit/>
            </a:bodyPr>
            <a:lstStyle/>
            <a:p>
              <a:pPr algn="ctr"/>
              <a:r>
                <a:rPr lang="ms-MY" sz="1400" dirty="0">
                  <a:solidFill>
                    <a:schemeClr val="bg2">
                      <a:lumMod val="25000"/>
                    </a:schemeClr>
                  </a:solidFill>
                  <a:latin typeface="Akkurat"/>
                </a:rPr>
                <a:t>Customer service</a:t>
              </a:r>
              <a:endParaRPr lang="en-US" sz="1400" dirty="0">
                <a:solidFill>
                  <a:schemeClr val="bg2">
                    <a:lumMod val="25000"/>
                  </a:schemeClr>
                </a:solidFill>
                <a:latin typeface="Akkurat"/>
              </a:endParaRPr>
            </a:p>
          </p:txBody>
        </p:sp>
      </p:grpSp>
      <p:grpSp>
        <p:nvGrpSpPr>
          <p:cNvPr id="7" name="Group 25">
            <a:extLst>
              <a:ext uri="{FF2B5EF4-FFF2-40B4-BE49-F238E27FC236}">
                <a16:creationId xmlns:a16="http://schemas.microsoft.com/office/drawing/2014/main" xmlns="" id="{B3C89E96-C7AB-4FBA-9B30-0FFC6C843912}"/>
              </a:ext>
            </a:extLst>
          </p:cNvPr>
          <p:cNvGrpSpPr/>
          <p:nvPr/>
        </p:nvGrpSpPr>
        <p:grpSpPr>
          <a:xfrm>
            <a:off x="3480110" y="2639688"/>
            <a:ext cx="2286000" cy="758296"/>
            <a:chOff x="4640147" y="4747124"/>
            <a:chExt cx="3048000" cy="1011060"/>
          </a:xfrm>
        </p:grpSpPr>
        <p:sp>
          <p:nvSpPr>
            <p:cNvPr id="8" name="Rectangle 26">
              <a:extLst>
                <a:ext uri="{FF2B5EF4-FFF2-40B4-BE49-F238E27FC236}">
                  <a16:creationId xmlns:a16="http://schemas.microsoft.com/office/drawing/2014/main" xmlns="" id="{6861E2C8-7B5A-4BF8-AF19-55E007BE4372}"/>
                </a:ext>
              </a:extLst>
            </p:cNvPr>
            <p:cNvSpPr/>
            <p:nvPr/>
          </p:nvSpPr>
          <p:spPr>
            <a:xfrm>
              <a:off x="5181602" y="4747124"/>
              <a:ext cx="2121568" cy="410369"/>
            </a:xfrm>
            <a:prstGeom prst="rect">
              <a:avLst/>
            </a:prstGeom>
          </p:spPr>
          <p:txBody>
            <a:bodyPr wrap="square">
              <a:spAutoFit/>
            </a:bodyPr>
            <a:lstStyle/>
            <a:p>
              <a:pPr algn="ctr"/>
              <a:r>
                <a:rPr lang="ms-MY" sz="1400" dirty="0">
                  <a:solidFill>
                    <a:schemeClr val="bg2">
                      <a:lumMod val="25000"/>
                    </a:schemeClr>
                  </a:solidFill>
                  <a:latin typeface="Akkurat"/>
                </a:rPr>
                <a:t>Field service</a:t>
              </a:r>
              <a:endParaRPr lang="en-US" sz="1400" dirty="0">
                <a:solidFill>
                  <a:schemeClr val="bg2">
                    <a:lumMod val="25000"/>
                  </a:schemeClr>
                </a:solidFill>
                <a:latin typeface="Akkurat"/>
              </a:endParaRPr>
            </a:p>
          </p:txBody>
        </p:sp>
        <p:sp>
          <p:nvSpPr>
            <p:cNvPr id="9" name="Rectangle 27">
              <a:extLst>
                <a:ext uri="{FF2B5EF4-FFF2-40B4-BE49-F238E27FC236}">
                  <a16:creationId xmlns:a16="http://schemas.microsoft.com/office/drawing/2014/main" xmlns="" id="{0E3A21EB-3AF1-4BD9-9879-127A1C4F4DDD}"/>
                </a:ext>
              </a:extLst>
            </p:cNvPr>
            <p:cNvSpPr/>
            <p:nvPr/>
          </p:nvSpPr>
          <p:spPr>
            <a:xfrm>
              <a:off x="4640147" y="5265742"/>
              <a:ext cx="3048000" cy="492442"/>
            </a:xfrm>
            <a:prstGeom prst="rect">
              <a:avLst/>
            </a:prstGeom>
          </p:spPr>
          <p:txBody>
            <a:bodyPr wrap="square" numCol="1" spcCol="356616">
              <a:spAutoFit/>
            </a:bodyPr>
            <a:lstStyle/>
            <a:p>
              <a:pPr indent="-137160" algn="ctr">
                <a:buFont typeface="Arial" panose="020B0604020202020204" pitchFamily="34" charset="0"/>
                <a:buChar char="•"/>
              </a:pPr>
              <a:r>
                <a:rPr lang="ms-MY" sz="900" dirty="0">
                  <a:solidFill>
                    <a:schemeClr val="bg2">
                      <a:lumMod val="25000"/>
                    </a:schemeClr>
                  </a:solidFill>
                  <a:latin typeface="Akkurat"/>
                  <a:ea typeface="Open Sans Light" pitchFamily="34" charset="0"/>
                  <a:cs typeface="Open Sans Light" pitchFamily="34" charset="0"/>
                </a:rPr>
                <a:t>Dispatch</a:t>
              </a:r>
            </a:p>
            <a:p>
              <a:pPr indent="-137160" algn="ctr">
                <a:buFont typeface="Arial" panose="020B0604020202020204" pitchFamily="34" charset="0"/>
                <a:buChar char="•"/>
              </a:pPr>
              <a:r>
                <a:rPr lang="ms-MY" sz="900" dirty="0">
                  <a:solidFill>
                    <a:schemeClr val="bg2">
                      <a:lumMod val="25000"/>
                    </a:schemeClr>
                  </a:solidFill>
                  <a:latin typeface="Akkurat"/>
                  <a:ea typeface="Open Sans Light" pitchFamily="34" charset="0"/>
                  <a:cs typeface="Open Sans Light" pitchFamily="34" charset="0"/>
                </a:rPr>
                <a:t>Mobile</a:t>
              </a:r>
            </a:p>
          </p:txBody>
        </p:sp>
      </p:grpSp>
      <p:grpSp>
        <p:nvGrpSpPr>
          <p:cNvPr id="10" name="Group 28">
            <a:extLst>
              <a:ext uri="{FF2B5EF4-FFF2-40B4-BE49-F238E27FC236}">
                <a16:creationId xmlns:a16="http://schemas.microsoft.com/office/drawing/2014/main" xmlns="" id="{DBE5570B-88EE-40A8-BDC6-3251DA66021E}"/>
              </a:ext>
            </a:extLst>
          </p:cNvPr>
          <p:cNvGrpSpPr/>
          <p:nvPr/>
        </p:nvGrpSpPr>
        <p:grpSpPr>
          <a:xfrm>
            <a:off x="6400800" y="2641693"/>
            <a:ext cx="2286000" cy="879304"/>
            <a:chOff x="6400800" y="3562350"/>
            <a:chExt cx="2286000" cy="879304"/>
          </a:xfrm>
        </p:grpSpPr>
        <p:sp>
          <p:nvSpPr>
            <p:cNvPr id="11" name="Rectangle 29">
              <a:extLst>
                <a:ext uri="{FF2B5EF4-FFF2-40B4-BE49-F238E27FC236}">
                  <a16:creationId xmlns:a16="http://schemas.microsoft.com/office/drawing/2014/main" xmlns="" id="{25DE6AF3-9218-452D-AE58-178A60F17396}"/>
                </a:ext>
              </a:extLst>
            </p:cNvPr>
            <p:cNvSpPr/>
            <p:nvPr/>
          </p:nvSpPr>
          <p:spPr>
            <a:xfrm>
              <a:off x="6858000" y="3562350"/>
              <a:ext cx="1371600" cy="523220"/>
            </a:xfrm>
            <a:prstGeom prst="rect">
              <a:avLst/>
            </a:prstGeom>
          </p:spPr>
          <p:txBody>
            <a:bodyPr wrap="square">
              <a:spAutoFit/>
            </a:bodyPr>
            <a:lstStyle/>
            <a:p>
              <a:pPr algn="ctr"/>
              <a:r>
                <a:rPr lang="ms-MY" sz="1400" dirty="0">
                  <a:solidFill>
                    <a:srgbClr val="FCFCFC"/>
                  </a:solidFill>
                  <a:latin typeface="Akkurat"/>
                  <a:ea typeface="Open Sans Light" pitchFamily="34" charset="0"/>
                  <a:cs typeface="Open Sans Light" pitchFamily="34" charset="0"/>
                </a:rPr>
                <a:t>Reports &amp; Dashboards</a:t>
              </a:r>
              <a:endParaRPr lang="en-US" sz="1400" dirty="0">
                <a:solidFill>
                  <a:srgbClr val="FCFCFC"/>
                </a:solidFill>
                <a:latin typeface="Akkurat"/>
              </a:endParaRPr>
            </a:p>
          </p:txBody>
        </p:sp>
        <p:sp>
          <p:nvSpPr>
            <p:cNvPr id="12" name="Rectangle 30">
              <a:extLst>
                <a:ext uri="{FF2B5EF4-FFF2-40B4-BE49-F238E27FC236}">
                  <a16:creationId xmlns:a16="http://schemas.microsoft.com/office/drawing/2014/main" xmlns="" id="{40B0B7DD-F63D-472F-A530-E7371268FA65}"/>
                </a:ext>
              </a:extLst>
            </p:cNvPr>
            <p:cNvSpPr/>
            <p:nvPr/>
          </p:nvSpPr>
          <p:spPr>
            <a:xfrm>
              <a:off x="6400800" y="3933823"/>
              <a:ext cx="2286000" cy="507831"/>
            </a:xfrm>
            <a:prstGeom prst="rect">
              <a:avLst/>
            </a:prstGeom>
          </p:spPr>
          <p:txBody>
            <a:bodyPr wrap="square" numCol="1" spcCol="356616">
              <a:spAutoFit/>
            </a:bodyPr>
            <a:lstStyle/>
            <a:p>
              <a:pPr indent="-457189" algn="ctr"/>
              <a:endParaRPr lang="ms-MY" sz="900" dirty="0">
                <a:solidFill>
                  <a:srgbClr val="FCFCFC"/>
                </a:solidFill>
                <a:latin typeface="Akkurat"/>
                <a:ea typeface="Open Sans Light" pitchFamily="34" charset="0"/>
                <a:cs typeface="Open Sans Light" pitchFamily="34" charset="0"/>
              </a:endParaRPr>
            </a:p>
            <a:p>
              <a:pPr indent="-137160" algn="ctr">
                <a:buFont typeface="Arial" panose="020B0604020202020204" pitchFamily="34" charset="0"/>
                <a:buChar char="•"/>
              </a:pPr>
              <a:r>
                <a:rPr lang="ms-MY" sz="900" dirty="0">
                  <a:solidFill>
                    <a:srgbClr val="FCFCFC"/>
                  </a:solidFill>
                  <a:latin typeface="Akkurat"/>
                  <a:ea typeface="Open Sans Light" pitchFamily="34" charset="0"/>
                  <a:cs typeface="Open Sans Light" pitchFamily="34" charset="0"/>
                </a:rPr>
                <a:t>Reports</a:t>
              </a:r>
            </a:p>
            <a:p>
              <a:pPr indent="-137160" algn="ctr">
                <a:buFont typeface="Arial" panose="020B0604020202020204" pitchFamily="34" charset="0"/>
                <a:buChar char="•"/>
              </a:pPr>
              <a:r>
                <a:rPr lang="ms-MY" sz="900" dirty="0">
                  <a:solidFill>
                    <a:srgbClr val="FCFCFC"/>
                  </a:solidFill>
                  <a:latin typeface="Akkurat"/>
                  <a:ea typeface="Open Sans Light" pitchFamily="34" charset="0"/>
                  <a:cs typeface="Open Sans Light" pitchFamily="34" charset="0"/>
                </a:rPr>
                <a:t>Dashboards</a:t>
              </a:r>
            </a:p>
          </p:txBody>
        </p:sp>
      </p:grpSp>
      <p:sp>
        <p:nvSpPr>
          <p:cNvPr id="13" name="Freeform 104">
            <a:extLst>
              <a:ext uri="{FF2B5EF4-FFF2-40B4-BE49-F238E27FC236}">
                <a16:creationId xmlns:a16="http://schemas.microsoft.com/office/drawing/2014/main" xmlns="" id="{878E605D-E6EE-430D-AA75-84F2EA494DF1}"/>
              </a:ext>
            </a:extLst>
          </p:cNvPr>
          <p:cNvSpPr>
            <a:spLocks noEditPoints="1"/>
          </p:cNvSpPr>
          <p:nvPr/>
        </p:nvSpPr>
        <p:spPr bwMode="auto">
          <a:xfrm>
            <a:off x="1457538" y="2251407"/>
            <a:ext cx="411480" cy="411480"/>
          </a:xfrm>
          <a:custGeom>
            <a:avLst/>
            <a:gdLst>
              <a:gd name="T0" fmla="*/ 260 w 2417"/>
              <a:gd name="T1" fmla="*/ 677 h 2250"/>
              <a:gd name="T2" fmla="*/ 792 w 2417"/>
              <a:gd name="T3" fmla="*/ 438 h 2250"/>
              <a:gd name="T4" fmla="*/ 2115 w 2417"/>
              <a:gd name="T5" fmla="*/ 583 h 2250"/>
              <a:gd name="T6" fmla="*/ 667 w 2417"/>
              <a:gd name="T7" fmla="*/ 1125 h 2250"/>
              <a:gd name="T8" fmla="*/ 792 w 2417"/>
              <a:gd name="T9" fmla="*/ 1000 h 2250"/>
              <a:gd name="T10" fmla="*/ 917 w 2417"/>
              <a:gd name="T11" fmla="*/ 1125 h 2250"/>
              <a:gd name="T12" fmla="*/ 1375 w 2417"/>
              <a:gd name="T13" fmla="*/ 1583 h 2250"/>
              <a:gd name="T14" fmla="*/ 1208 w 2417"/>
              <a:gd name="T15" fmla="*/ 1667 h 2250"/>
              <a:gd name="T16" fmla="*/ 1042 w 2417"/>
              <a:gd name="T17" fmla="*/ 1583 h 2250"/>
              <a:gd name="T18" fmla="*/ 240 w 2417"/>
              <a:gd name="T19" fmla="*/ 1250 h 2250"/>
              <a:gd name="T20" fmla="*/ 125 w 2417"/>
              <a:gd name="T21" fmla="*/ 1250 h 2250"/>
              <a:gd name="T22" fmla="*/ 0 w 2417"/>
              <a:gd name="T23" fmla="*/ 1125 h 2250"/>
              <a:gd name="T24" fmla="*/ 0 w 2417"/>
              <a:gd name="T25" fmla="*/ 875 h 2250"/>
              <a:gd name="T26" fmla="*/ 125 w 2417"/>
              <a:gd name="T27" fmla="*/ 750 h 2250"/>
              <a:gd name="T28" fmla="*/ 240 w 2417"/>
              <a:gd name="T29" fmla="*/ 750 h 2250"/>
              <a:gd name="T30" fmla="*/ 2177 w 2417"/>
              <a:gd name="T31" fmla="*/ 750 h 2250"/>
              <a:gd name="T32" fmla="*/ 2292 w 2417"/>
              <a:gd name="T33" fmla="*/ 750 h 2250"/>
              <a:gd name="T34" fmla="*/ 2417 w 2417"/>
              <a:gd name="T35" fmla="*/ 875 h 2250"/>
              <a:gd name="T36" fmla="*/ 2417 w 2417"/>
              <a:gd name="T37" fmla="*/ 1125 h 2250"/>
              <a:gd name="T38" fmla="*/ 2292 w 2417"/>
              <a:gd name="T39" fmla="*/ 1250 h 2250"/>
              <a:gd name="T40" fmla="*/ 2177 w 2417"/>
              <a:gd name="T41" fmla="*/ 1250 h 2250"/>
              <a:gd name="T42" fmla="*/ 1000 w 2417"/>
              <a:gd name="T43" fmla="*/ 2125 h 2250"/>
              <a:gd name="T44" fmla="*/ 1000 w 2417"/>
              <a:gd name="T45" fmla="*/ 2125 h 2250"/>
              <a:gd name="T46" fmla="*/ 1125 w 2417"/>
              <a:gd name="T47" fmla="*/ 2000 h 2250"/>
              <a:gd name="T48" fmla="*/ 1292 w 2417"/>
              <a:gd name="T49" fmla="*/ 2000 h 2250"/>
              <a:gd name="T50" fmla="*/ 1417 w 2417"/>
              <a:gd name="T51" fmla="*/ 2125 h 2250"/>
              <a:gd name="T52" fmla="*/ 1417 w 2417"/>
              <a:gd name="T53" fmla="*/ 2125 h 2250"/>
              <a:gd name="T54" fmla="*/ 1292 w 2417"/>
              <a:gd name="T55" fmla="*/ 2250 h 2250"/>
              <a:gd name="T56" fmla="*/ 1125 w 2417"/>
              <a:gd name="T57" fmla="*/ 2250 h 2250"/>
              <a:gd name="T58" fmla="*/ 1000 w 2417"/>
              <a:gd name="T59" fmla="*/ 2125 h 2250"/>
              <a:gd name="T60" fmla="*/ 1562 w 2417"/>
              <a:gd name="T61" fmla="*/ 1938 h 2250"/>
              <a:gd name="T62" fmla="*/ 2208 w 2417"/>
              <a:gd name="T63" fmla="*/ 1000 h 2250"/>
              <a:gd name="T64" fmla="*/ 1208 w 2417"/>
              <a:gd name="T65" fmla="*/ 0 h 2250"/>
              <a:gd name="T66" fmla="*/ 208 w 2417"/>
              <a:gd name="T67" fmla="*/ 1000 h 2250"/>
              <a:gd name="T68" fmla="*/ 854 w 2417"/>
              <a:gd name="T69" fmla="*/ 1938 h 2250"/>
              <a:gd name="T70" fmla="*/ 2292 w 2417"/>
              <a:gd name="T71" fmla="*/ 1250 h 2250"/>
              <a:gd name="T72" fmla="*/ 2292 w 2417"/>
              <a:gd name="T73" fmla="*/ 1302 h 2250"/>
              <a:gd name="T74" fmla="*/ 1469 w 2417"/>
              <a:gd name="T75" fmla="*/ 2125 h 2250"/>
              <a:gd name="T76" fmla="*/ 1417 w 2417"/>
              <a:gd name="T77" fmla="*/ 2125 h 2250"/>
              <a:gd name="T78" fmla="*/ 1500 w 2417"/>
              <a:gd name="T79" fmla="*/ 1125 h 2250"/>
              <a:gd name="T80" fmla="*/ 1625 w 2417"/>
              <a:gd name="T81" fmla="*/ 1000 h 2250"/>
              <a:gd name="T82" fmla="*/ 1750 w 2417"/>
              <a:gd name="T83" fmla="*/ 1125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7" h="2250">
                <a:moveTo>
                  <a:pt x="260" y="677"/>
                </a:moveTo>
                <a:cubicBezTo>
                  <a:pt x="260" y="677"/>
                  <a:pt x="562" y="698"/>
                  <a:pt x="792" y="438"/>
                </a:cubicBezTo>
                <a:cubicBezTo>
                  <a:pt x="1135" y="823"/>
                  <a:pt x="1771" y="729"/>
                  <a:pt x="2115" y="583"/>
                </a:cubicBezTo>
                <a:moveTo>
                  <a:pt x="667" y="1125"/>
                </a:moveTo>
                <a:cubicBezTo>
                  <a:pt x="667" y="1052"/>
                  <a:pt x="719" y="1000"/>
                  <a:pt x="792" y="1000"/>
                </a:cubicBezTo>
                <a:cubicBezTo>
                  <a:pt x="865" y="1000"/>
                  <a:pt x="917" y="1052"/>
                  <a:pt x="917" y="1125"/>
                </a:cubicBezTo>
                <a:moveTo>
                  <a:pt x="1375" y="1583"/>
                </a:moveTo>
                <a:cubicBezTo>
                  <a:pt x="1375" y="1625"/>
                  <a:pt x="1302" y="1667"/>
                  <a:pt x="1208" y="1667"/>
                </a:cubicBezTo>
                <a:cubicBezTo>
                  <a:pt x="1115" y="1667"/>
                  <a:pt x="1042" y="1625"/>
                  <a:pt x="1042" y="1583"/>
                </a:cubicBezTo>
                <a:moveTo>
                  <a:pt x="240" y="1250"/>
                </a:moveTo>
                <a:cubicBezTo>
                  <a:pt x="125" y="1250"/>
                  <a:pt x="125" y="1250"/>
                  <a:pt x="125" y="1250"/>
                </a:cubicBezTo>
                <a:cubicBezTo>
                  <a:pt x="52" y="1250"/>
                  <a:pt x="0" y="1198"/>
                  <a:pt x="0" y="1125"/>
                </a:cubicBezTo>
                <a:cubicBezTo>
                  <a:pt x="0" y="875"/>
                  <a:pt x="0" y="875"/>
                  <a:pt x="0" y="875"/>
                </a:cubicBezTo>
                <a:cubicBezTo>
                  <a:pt x="0" y="802"/>
                  <a:pt x="52" y="750"/>
                  <a:pt x="125" y="750"/>
                </a:cubicBezTo>
                <a:cubicBezTo>
                  <a:pt x="240" y="750"/>
                  <a:pt x="240" y="750"/>
                  <a:pt x="240" y="750"/>
                </a:cubicBezTo>
                <a:moveTo>
                  <a:pt x="2177" y="750"/>
                </a:moveTo>
                <a:cubicBezTo>
                  <a:pt x="2292" y="750"/>
                  <a:pt x="2292" y="750"/>
                  <a:pt x="2292" y="750"/>
                </a:cubicBezTo>
                <a:cubicBezTo>
                  <a:pt x="2365" y="750"/>
                  <a:pt x="2417" y="802"/>
                  <a:pt x="2417" y="875"/>
                </a:cubicBezTo>
                <a:cubicBezTo>
                  <a:pt x="2417" y="1125"/>
                  <a:pt x="2417" y="1125"/>
                  <a:pt x="2417" y="1125"/>
                </a:cubicBezTo>
                <a:cubicBezTo>
                  <a:pt x="2417" y="1198"/>
                  <a:pt x="2365" y="1250"/>
                  <a:pt x="2292" y="1250"/>
                </a:cubicBezTo>
                <a:cubicBezTo>
                  <a:pt x="2177" y="1250"/>
                  <a:pt x="2177" y="1250"/>
                  <a:pt x="2177" y="1250"/>
                </a:cubicBezTo>
                <a:moveTo>
                  <a:pt x="1000" y="2125"/>
                </a:moveTo>
                <a:cubicBezTo>
                  <a:pt x="1000" y="2125"/>
                  <a:pt x="1000" y="2125"/>
                  <a:pt x="1000" y="2125"/>
                </a:cubicBezTo>
                <a:cubicBezTo>
                  <a:pt x="1000" y="2052"/>
                  <a:pt x="1052" y="2000"/>
                  <a:pt x="1125" y="2000"/>
                </a:cubicBezTo>
                <a:cubicBezTo>
                  <a:pt x="1292" y="2000"/>
                  <a:pt x="1292" y="2000"/>
                  <a:pt x="1292" y="2000"/>
                </a:cubicBezTo>
                <a:cubicBezTo>
                  <a:pt x="1365" y="2000"/>
                  <a:pt x="1417" y="2052"/>
                  <a:pt x="1417" y="2125"/>
                </a:cubicBezTo>
                <a:cubicBezTo>
                  <a:pt x="1417" y="2125"/>
                  <a:pt x="1417" y="2125"/>
                  <a:pt x="1417" y="2125"/>
                </a:cubicBezTo>
                <a:cubicBezTo>
                  <a:pt x="1417" y="2198"/>
                  <a:pt x="1365" y="2250"/>
                  <a:pt x="1292" y="2250"/>
                </a:cubicBezTo>
                <a:cubicBezTo>
                  <a:pt x="1125" y="2250"/>
                  <a:pt x="1125" y="2250"/>
                  <a:pt x="1125" y="2250"/>
                </a:cubicBezTo>
                <a:cubicBezTo>
                  <a:pt x="1052" y="2250"/>
                  <a:pt x="1000" y="2198"/>
                  <a:pt x="1000" y="2125"/>
                </a:cubicBezTo>
                <a:close/>
                <a:moveTo>
                  <a:pt x="1562" y="1938"/>
                </a:moveTo>
                <a:cubicBezTo>
                  <a:pt x="1937" y="1792"/>
                  <a:pt x="2208" y="1427"/>
                  <a:pt x="2208" y="1000"/>
                </a:cubicBezTo>
                <a:cubicBezTo>
                  <a:pt x="2208" y="448"/>
                  <a:pt x="1760" y="0"/>
                  <a:pt x="1208" y="0"/>
                </a:cubicBezTo>
                <a:cubicBezTo>
                  <a:pt x="656" y="0"/>
                  <a:pt x="208" y="448"/>
                  <a:pt x="208" y="1000"/>
                </a:cubicBezTo>
                <a:cubicBezTo>
                  <a:pt x="208" y="1427"/>
                  <a:pt x="479" y="1792"/>
                  <a:pt x="854" y="1938"/>
                </a:cubicBezTo>
                <a:moveTo>
                  <a:pt x="2292" y="1250"/>
                </a:moveTo>
                <a:cubicBezTo>
                  <a:pt x="2292" y="1302"/>
                  <a:pt x="2292" y="1302"/>
                  <a:pt x="2292" y="1302"/>
                </a:cubicBezTo>
                <a:cubicBezTo>
                  <a:pt x="2292" y="1761"/>
                  <a:pt x="1927" y="2125"/>
                  <a:pt x="1469" y="2125"/>
                </a:cubicBezTo>
                <a:cubicBezTo>
                  <a:pt x="1417" y="2125"/>
                  <a:pt x="1417" y="2125"/>
                  <a:pt x="1417" y="2125"/>
                </a:cubicBezTo>
                <a:moveTo>
                  <a:pt x="1500" y="1125"/>
                </a:moveTo>
                <a:cubicBezTo>
                  <a:pt x="1500" y="1052"/>
                  <a:pt x="1552" y="1000"/>
                  <a:pt x="1625" y="1000"/>
                </a:cubicBezTo>
                <a:cubicBezTo>
                  <a:pt x="1698" y="1000"/>
                  <a:pt x="1750" y="1052"/>
                  <a:pt x="1750" y="1125"/>
                </a:cubicBezTo>
              </a:path>
            </a:pathLst>
          </a:custGeom>
          <a:noFill/>
          <a:ln w="12700" cap="rnd">
            <a:solidFill>
              <a:schemeClr val="bg2">
                <a:lumMod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1350"/>
          </a:p>
        </p:txBody>
      </p:sp>
      <p:sp>
        <p:nvSpPr>
          <p:cNvPr id="14" name="Freeform 41">
            <a:extLst>
              <a:ext uri="{FF2B5EF4-FFF2-40B4-BE49-F238E27FC236}">
                <a16:creationId xmlns:a16="http://schemas.microsoft.com/office/drawing/2014/main" xmlns="" id="{AF10B87A-D50F-4301-A196-7AE42086B7A4}"/>
              </a:ext>
            </a:extLst>
          </p:cNvPr>
          <p:cNvSpPr>
            <a:spLocks noEditPoints="1"/>
          </p:cNvSpPr>
          <p:nvPr/>
        </p:nvSpPr>
        <p:spPr bwMode="auto">
          <a:xfrm>
            <a:off x="4476049" y="2251407"/>
            <a:ext cx="411480" cy="411480"/>
          </a:xfrm>
          <a:custGeom>
            <a:avLst/>
            <a:gdLst>
              <a:gd name="T0" fmla="*/ 219 w 2146"/>
              <a:gd name="T1" fmla="*/ 1802 h 2146"/>
              <a:gd name="T2" fmla="*/ 489 w 2146"/>
              <a:gd name="T3" fmla="*/ 1541 h 2146"/>
              <a:gd name="T4" fmla="*/ 333 w 2146"/>
              <a:gd name="T5" fmla="*/ 1927 h 2146"/>
              <a:gd name="T6" fmla="*/ 604 w 2146"/>
              <a:gd name="T7" fmla="*/ 1656 h 2146"/>
              <a:gd name="T8" fmla="*/ 844 w 2146"/>
              <a:gd name="T9" fmla="*/ 1302 h 2146"/>
              <a:gd name="T10" fmla="*/ 1875 w 2146"/>
              <a:gd name="T11" fmla="*/ 271 h 2146"/>
              <a:gd name="T12" fmla="*/ 2000 w 2146"/>
              <a:gd name="T13" fmla="*/ 31 h 2146"/>
              <a:gd name="T14" fmla="*/ 1875 w 2146"/>
              <a:gd name="T15" fmla="*/ 146 h 2146"/>
              <a:gd name="T16" fmla="*/ 1854 w 2146"/>
              <a:gd name="T17" fmla="*/ 239 h 2146"/>
              <a:gd name="T18" fmla="*/ 1906 w 2146"/>
              <a:gd name="T19" fmla="*/ 291 h 2146"/>
              <a:gd name="T20" fmla="*/ 2000 w 2146"/>
              <a:gd name="T21" fmla="*/ 271 h 2146"/>
              <a:gd name="T22" fmla="*/ 2114 w 2146"/>
              <a:gd name="T23" fmla="*/ 146 h 2146"/>
              <a:gd name="T24" fmla="*/ 2000 w 2146"/>
              <a:gd name="T25" fmla="*/ 31 h 2146"/>
              <a:gd name="T26" fmla="*/ 958 w 2146"/>
              <a:gd name="T27" fmla="*/ 1541 h 2146"/>
              <a:gd name="T28" fmla="*/ 1021 w 2146"/>
              <a:gd name="T29" fmla="*/ 1479 h 2146"/>
              <a:gd name="T30" fmla="*/ 667 w 2146"/>
              <a:gd name="T31" fmla="*/ 1125 h 2146"/>
              <a:gd name="T32" fmla="*/ 604 w 2146"/>
              <a:gd name="T33" fmla="*/ 1187 h 2146"/>
              <a:gd name="T34" fmla="*/ 604 w 2146"/>
              <a:gd name="T35" fmla="*/ 1302 h 2146"/>
              <a:gd name="T36" fmla="*/ 604 w 2146"/>
              <a:gd name="T37" fmla="*/ 1302 h 2146"/>
              <a:gd name="T38" fmla="*/ 552 w 2146"/>
              <a:gd name="T39" fmla="*/ 1364 h 2146"/>
              <a:gd name="T40" fmla="*/ 552 w 2146"/>
              <a:gd name="T41" fmla="*/ 1364 h 2146"/>
              <a:gd name="T42" fmla="*/ 427 w 2146"/>
              <a:gd name="T43" fmla="*/ 1364 h 2146"/>
              <a:gd name="T44" fmla="*/ 104 w 2146"/>
              <a:gd name="T45" fmla="*/ 1677 h 2146"/>
              <a:gd name="T46" fmla="*/ 94 w 2146"/>
              <a:gd name="T47" fmla="*/ 2031 h 2146"/>
              <a:gd name="T48" fmla="*/ 458 w 2146"/>
              <a:gd name="T49" fmla="*/ 2041 h 2146"/>
              <a:gd name="T50" fmla="*/ 781 w 2146"/>
              <a:gd name="T51" fmla="*/ 1719 h 2146"/>
              <a:gd name="T52" fmla="*/ 781 w 2146"/>
              <a:gd name="T53" fmla="*/ 1594 h 2146"/>
              <a:gd name="T54" fmla="*/ 781 w 2146"/>
              <a:gd name="T55" fmla="*/ 1594 h 2146"/>
              <a:gd name="T56" fmla="*/ 844 w 2146"/>
              <a:gd name="T57" fmla="*/ 1541 h 2146"/>
              <a:gd name="T58" fmla="*/ 844 w 2146"/>
              <a:gd name="T59" fmla="*/ 1541 h 2146"/>
              <a:gd name="T60" fmla="*/ 958 w 2146"/>
              <a:gd name="T61" fmla="*/ 1541 h 2146"/>
              <a:gd name="T62" fmla="*/ 1552 w 2146"/>
              <a:gd name="T63" fmla="*/ 1323 h 2146"/>
              <a:gd name="T64" fmla="*/ 823 w 2146"/>
              <a:gd name="T65" fmla="*/ 594 h 2146"/>
              <a:gd name="T66" fmla="*/ 729 w 2146"/>
              <a:gd name="T67" fmla="*/ 146 h 2146"/>
              <a:gd name="T68" fmla="*/ 250 w 2146"/>
              <a:gd name="T69" fmla="*/ 73 h 2146"/>
              <a:gd name="T70" fmla="*/ 531 w 2146"/>
              <a:gd name="T71" fmla="*/ 354 h 2146"/>
              <a:gd name="T72" fmla="*/ 354 w 2146"/>
              <a:gd name="T73" fmla="*/ 531 h 2146"/>
              <a:gd name="T74" fmla="*/ 73 w 2146"/>
              <a:gd name="T75" fmla="*/ 250 h 2146"/>
              <a:gd name="T76" fmla="*/ 146 w 2146"/>
              <a:gd name="T77" fmla="*/ 729 h 2146"/>
              <a:gd name="T78" fmla="*/ 594 w 2146"/>
              <a:gd name="T79" fmla="*/ 823 h 2146"/>
              <a:gd name="T80" fmla="*/ 1323 w 2146"/>
              <a:gd name="T81" fmla="*/ 1552 h 2146"/>
              <a:gd name="T82" fmla="*/ 1417 w 2146"/>
              <a:gd name="T83" fmla="*/ 2000 h 2146"/>
              <a:gd name="T84" fmla="*/ 1896 w 2146"/>
              <a:gd name="T85" fmla="*/ 2073 h 2146"/>
              <a:gd name="T86" fmla="*/ 1614 w 2146"/>
              <a:gd name="T87" fmla="*/ 1791 h 2146"/>
              <a:gd name="T88" fmla="*/ 1792 w 2146"/>
              <a:gd name="T89" fmla="*/ 1614 h 2146"/>
              <a:gd name="T90" fmla="*/ 2073 w 2146"/>
              <a:gd name="T91" fmla="*/ 1896 h 2146"/>
              <a:gd name="T92" fmla="*/ 2000 w 2146"/>
              <a:gd name="T93" fmla="*/ 1416 h 2146"/>
              <a:gd name="T94" fmla="*/ 1552 w 2146"/>
              <a:gd name="T95" fmla="*/ 1323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46" h="2146">
                <a:moveTo>
                  <a:pt x="219" y="1802"/>
                </a:moveTo>
                <a:lnTo>
                  <a:pt x="489" y="1541"/>
                </a:lnTo>
                <a:moveTo>
                  <a:pt x="333" y="1927"/>
                </a:moveTo>
                <a:lnTo>
                  <a:pt x="604" y="1656"/>
                </a:lnTo>
                <a:moveTo>
                  <a:pt x="844" y="1302"/>
                </a:moveTo>
                <a:lnTo>
                  <a:pt x="1875" y="271"/>
                </a:lnTo>
                <a:moveTo>
                  <a:pt x="2000" y="31"/>
                </a:moveTo>
                <a:lnTo>
                  <a:pt x="1875" y="146"/>
                </a:lnTo>
                <a:lnTo>
                  <a:pt x="1854" y="239"/>
                </a:lnTo>
                <a:lnTo>
                  <a:pt x="1906" y="291"/>
                </a:lnTo>
                <a:lnTo>
                  <a:pt x="2000" y="271"/>
                </a:lnTo>
                <a:lnTo>
                  <a:pt x="2114" y="146"/>
                </a:lnTo>
                <a:lnTo>
                  <a:pt x="2000" y="31"/>
                </a:lnTo>
                <a:close/>
                <a:moveTo>
                  <a:pt x="958" y="1541"/>
                </a:moveTo>
                <a:cubicBezTo>
                  <a:pt x="1021" y="1479"/>
                  <a:pt x="1021" y="1479"/>
                  <a:pt x="1021" y="1479"/>
                </a:cubicBezTo>
                <a:cubicBezTo>
                  <a:pt x="667" y="1125"/>
                  <a:pt x="667" y="1125"/>
                  <a:pt x="667" y="1125"/>
                </a:cubicBezTo>
                <a:cubicBezTo>
                  <a:pt x="604" y="1187"/>
                  <a:pt x="604" y="1187"/>
                  <a:pt x="604" y="1187"/>
                </a:cubicBezTo>
                <a:cubicBezTo>
                  <a:pt x="573" y="1219"/>
                  <a:pt x="573" y="1271"/>
                  <a:pt x="604" y="1302"/>
                </a:cubicBezTo>
                <a:cubicBezTo>
                  <a:pt x="604" y="1302"/>
                  <a:pt x="604" y="1302"/>
                  <a:pt x="604" y="1302"/>
                </a:cubicBezTo>
                <a:cubicBezTo>
                  <a:pt x="552" y="1364"/>
                  <a:pt x="552" y="1364"/>
                  <a:pt x="552" y="1364"/>
                </a:cubicBezTo>
                <a:cubicBezTo>
                  <a:pt x="552" y="1364"/>
                  <a:pt x="552" y="1364"/>
                  <a:pt x="552" y="1364"/>
                </a:cubicBezTo>
                <a:cubicBezTo>
                  <a:pt x="510" y="1333"/>
                  <a:pt x="458" y="1333"/>
                  <a:pt x="427" y="1364"/>
                </a:cubicBezTo>
                <a:cubicBezTo>
                  <a:pt x="104" y="1677"/>
                  <a:pt x="104" y="1677"/>
                  <a:pt x="104" y="1677"/>
                </a:cubicBezTo>
                <a:cubicBezTo>
                  <a:pt x="10" y="1781"/>
                  <a:pt x="0" y="1937"/>
                  <a:pt x="94" y="2031"/>
                </a:cubicBezTo>
                <a:cubicBezTo>
                  <a:pt x="198" y="2135"/>
                  <a:pt x="354" y="2146"/>
                  <a:pt x="458" y="2041"/>
                </a:cubicBezTo>
                <a:cubicBezTo>
                  <a:pt x="781" y="1719"/>
                  <a:pt x="781" y="1719"/>
                  <a:pt x="781" y="1719"/>
                </a:cubicBezTo>
                <a:cubicBezTo>
                  <a:pt x="812" y="1677"/>
                  <a:pt x="812" y="1625"/>
                  <a:pt x="781" y="1594"/>
                </a:cubicBezTo>
                <a:cubicBezTo>
                  <a:pt x="781" y="1594"/>
                  <a:pt x="781" y="1594"/>
                  <a:pt x="781" y="1594"/>
                </a:cubicBezTo>
                <a:cubicBezTo>
                  <a:pt x="844" y="1541"/>
                  <a:pt x="844" y="1541"/>
                  <a:pt x="844" y="1541"/>
                </a:cubicBezTo>
                <a:cubicBezTo>
                  <a:pt x="844" y="1541"/>
                  <a:pt x="844" y="1541"/>
                  <a:pt x="844" y="1541"/>
                </a:cubicBezTo>
                <a:cubicBezTo>
                  <a:pt x="875" y="1573"/>
                  <a:pt x="927" y="1573"/>
                  <a:pt x="958" y="1541"/>
                </a:cubicBezTo>
                <a:close/>
                <a:moveTo>
                  <a:pt x="1552" y="1323"/>
                </a:moveTo>
                <a:cubicBezTo>
                  <a:pt x="823" y="594"/>
                  <a:pt x="823" y="594"/>
                  <a:pt x="823" y="594"/>
                </a:cubicBezTo>
                <a:cubicBezTo>
                  <a:pt x="875" y="448"/>
                  <a:pt x="844" y="271"/>
                  <a:pt x="729" y="146"/>
                </a:cubicBezTo>
                <a:cubicBezTo>
                  <a:pt x="604" y="21"/>
                  <a:pt x="406" y="0"/>
                  <a:pt x="250" y="73"/>
                </a:cubicBezTo>
                <a:cubicBezTo>
                  <a:pt x="531" y="354"/>
                  <a:pt x="531" y="354"/>
                  <a:pt x="531" y="354"/>
                </a:cubicBezTo>
                <a:cubicBezTo>
                  <a:pt x="354" y="531"/>
                  <a:pt x="354" y="531"/>
                  <a:pt x="354" y="531"/>
                </a:cubicBezTo>
                <a:cubicBezTo>
                  <a:pt x="73" y="250"/>
                  <a:pt x="73" y="250"/>
                  <a:pt x="73" y="250"/>
                </a:cubicBezTo>
                <a:cubicBezTo>
                  <a:pt x="0" y="406"/>
                  <a:pt x="21" y="604"/>
                  <a:pt x="146" y="729"/>
                </a:cubicBezTo>
                <a:cubicBezTo>
                  <a:pt x="271" y="844"/>
                  <a:pt x="448" y="875"/>
                  <a:pt x="594" y="823"/>
                </a:cubicBezTo>
                <a:cubicBezTo>
                  <a:pt x="1323" y="1552"/>
                  <a:pt x="1323" y="1552"/>
                  <a:pt x="1323" y="1552"/>
                </a:cubicBezTo>
                <a:cubicBezTo>
                  <a:pt x="1271" y="1708"/>
                  <a:pt x="1302" y="1875"/>
                  <a:pt x="1417" y="2000"/>
                </a:cubicBezTo>
                <a:cubicBezTo>
                  <a:pt x="1542" y="2125"/>
                  <a:pt x="1739" y="2146"/>
                  <a:pt x="1896" y="2073"/>
                </a:cubicBezTo>
                <a:cubicBezTo>
                  <a:pt x="1614" y="1791"/>
                  <a:pt x="1614" y="1791"/>
                  <a:pt x="1614" y="1791"/>
                </a:cubicBezTo>
                <a:cubicBezTo>
                  <a:pt x="1792" y="1614"/>
                  <a:pt x="1792" y="1614"/>
                  <a:pt x="1792" y="1614"/>
                </a:cubicBezTo>
                <a:cubicBezTo>
                  <a:pt x="2073" y="1896"/>
                  <a:pt x="2073" y="1896"/>
                  <a:pt x="2073" y="1896"/>
                </a:cubicBezTo>
                <a:cubicBezTo>
                  <a:pt x="2146" y="1739"/>
                  <a:pt x="2125" y="1541"/>
                  <a:pt x="2000" y="1416"/>
                </a:cubicBezTo>
                <a:cubicBezTo>
                  <a:pt x="1875" y="1302"/>
                  <a:pt x="1708" y="1271"/>
                  <a:pt x="1552" y="1323"/>
                </a:cubicBezTo>
                <a:close/>
              </a:path>
            </a:pathLst>
          </a:custGeom>
          <a:noFill/>
          <a:ln w="12700" cap="rnd">
            <a:solidFill>
              <a:schemeClr val="bg2">
                <a:lumMod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1350"/>
          </a:p>
        </p:txBody>
      </p:sp>
      <p:sp>
        <p:nvSpPr>
          <p:cNvPr id="15" name="Freeform 63">
            <a:extLst>
              <a:ext uri="{FF2B5EF4-FFF2-40B4-BE49-F238E27FC236}">
                <a16:creationId xmlns:a16="http://schemas.microsoft.com/office/drawing/2014/main" xmlns="" id="{114F055D-E6D5-42D7-8BF9-8257F30A1F3E}"/>
              </a:ext>
            </a:extLst>
          </p:cNvPr>
          <p:cNvSpPr>
            <a:spLocks noEditPoints="1"/>
          </p:cNvSpPr>
          <p:nvPr/>
        </p:nvSpPr>
        <p:spPr bwMode="auto">
          <a:xfrm>
            <a:off x="7338060" y="2274222"/>
            <a:ext cx="411480" cy="356616"/>
          </a:xfrm>
          <a:custGeom>
            <a:avLst/>
            <a:gdLst>
              <a:gd name="T0" fmla="*/ 500 w 2416"/>
              <a:gd name="T1" fmla="*/ 2250 h 2250"/>
              <a:gd name="T2" fmla="*/ 166 w 2416"/>
              <a:gd name="T3" fmla="*/ 2250 h 2250"/>
              <a:gd name="T4" fmla="*/ 166 w 2416"/>
              <a:gd name="T5" fmla="*/ 1333 h 2250"/>
              <a:gd name="T6" fmla="*/ 250 w 2416"/>
              <a:gd name="T7" fmla="*/ 1250 h 2250"/>
              <a:gd name="T8" fmla="*/ 416 w 2416"/>
              <a:gd name="T9" fmla="*/ 1250 h 2250"/>
              <a:gd name="T10" fmla="*/ 500 w 2416"/>
              <a:gd name="T11" fmla="*/ 1333 h 2250"/>
              <a:gd name="T12" fmla="*/ 500 w 2416"/>
              <a:gd name="T13" fmla="*/ 2250 h 2250"/>
              <a:gd name="T14" fmla="*/ 2250 w 2416"/>
              <a:gd name="T15" fmla="*/ 2250 h 2250"/>
              <a:gd name="T16" fmla="*/ 1916 w 2416"/>
              <a:gd name="T17" fmla="*/ 2250 h 2250"/>
              <a:gd name="T18" fmla="*/ 1916 w 2416"/>
              <a:gd name="T19" fmla="*/ 83 h 2250"/>
              <a:gd name="T20" fmla="*/ 2000 w 2416"/>
              <a:gd name="T21" fmla="*/ 0 h 2250"/>
              <a:gd name="T22" fmla="*/ 2166 w 2416"/>
              <a:gd name="T23" fmla="*/ 0 h 2250"/>
              <a:gd name="T24" fmla="*/ 2250 w 2416"/>
              <a:gd name="T25" fmla="*/ 83 h 2250"/>
              <a:gd name="T26" fmla="*/ 2250 w 2416"/>
              <a:gd name="T27" fmla="*/ 2250 h 2250"/>
              <a:gd name="T28" fmla="*/ 1666 w 2416"/>
              <a:gd name="T29" fmla="*/ 2250 h 2250"/>
              <a:gd name="T30" fmla="*/ 1333 w 2416"/>
              <a:gd name="T31" fmla="*/ 2250 h 2250"/>
              <a:gd name="T32" fmla="*/ 1333 w 2416"/>
              <a:gd name="T33" fmla="*/ 917 h 2250"/>
              <a:gd name="T34" fmla="*/ 1416 w 2416"/>
              <a:gd name="T35" fmla="*/ 833 h 2250"/>
              <a:gd name="T36" fmla="*/ 1583 w 2416"/>
              <a:gd name="T37" fmla="*/ 833 h 2250"/>
              <a:gd name="T38" fmla="*/ 1666 w 2416"/>
              <a:gd name="T39" fmla="*/ 917 h 2250"/>
              <a:gd name="T40" fmla="*/ 1666 w 2416"/>
              <a:gd name="T41" fmla="*/ 2250 h 2250"/>
              <a:gd name="T42" fmla="*/ 1083 w 2416"/>
              <a:gd name="T43" fmla="*/ 2250 h 2250"/>
              <a:gd name="T44" fmla="*/ 750 w 2416"/>
              <a:gd name="T45" fmla="*/ 2250 h 2250"/>
              <a:gd name="T46" fmla="*/ 750 w 2416"/>
              <a:gd name="T47" fmla="*/ 500 h 2250"/>
              <a:gd name="T48" fmla="*/ 833 w 2416"/>
              <a:gd name="T49" fmla="*/ 417 h 2250"/>
              <a:gd name="T50" fmla="*/ 1000 w 2416"/>
              <a:gd name="T51" fmla="*/ 417 h 2250"/>
              <a:gd name="T52" fmla="*/ 1083 w 2416"/>
              <a:gd name="T53" fmla="*/ 500 h 2250"/>
              <a:gd name="T54" fmla="*/ 1083 w 2416"/>
              <a:gd name="T55" fmla="*/ 2250 h 2250"/>
              <a:gd name="T56" fmla="*/ 0 w 2416"/>
              <a:gd name="T57" fmla="*/ 2250 h 2250"/>
              <a:gd name="T58" fmla="*/ 2416 w 2416"/>
              <a:gd name="T59" fmla="*/ 225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16" h="2250">
                <a:moveTo>
                  <a:pt x="500" y="2250"/>
                </a:moveTo>
                <a:cubicBezTo>
                  <a:pt x="166" y="2250"/>
                  <a:pt x="166" y="2250"/>
                  <a:pt x="166" y="2250"/>
                </a:cubicBezTo>
                <a:cubicBezTo>
                  <a:pt x="166" y="1333"/>
                  <a:pt x="166" y="1333"/>
                  <a:pt x="166" y="1333"/>
                </a:cubicBezTo>
                <a:cubicBezTo>
                  <a:pt x="166" y="1292"/>
                  <a:pt x="208" y="1250"/>
                  <a:pt x="250" y="1250"/>
                </a:cubicBezTo>
                <a:cubicBezTo>
                  <a:pt x="416" y="1250"/>
                  <a:pt x="416" y="1250"/>
                  <a:pt x="416" y="1250"/>
                </a:cubicBezTo>
                <a:cubicBezTo>
                  <a:pt x="458" y="1250"/>
                  <a:pt x="500" y="1292"/>
                  <a:pt x="500" y="1333"/>
                </a:cubicBezTo>
                <a:lnTo>
                  <a:pt x="500" y="2250"/>
                </a:lnTo>
                <a:close/>
                <a:moveTo>
                  <a:pt x="2250" y="2250"/>
                </a:moveTo>
                <a:cubicBezTo>
                  <a:pt x="1916" y="2250"/>
                  <a:pt x="1916" y="2250"/>
                  <a:pt x="1916" y="2250"/>
                </a:cubicBezTo>
                <a:cubicBezTo>
                  <a:pt x="1916" y="83"/>
                  <a:pt x="1916" y="83"/>
                  <a:pt x="1916" y="83"/>
                </a:cubicBezTo>
                <a:cubicBezTo>
                  <a:pt x="1916" y="42"/>
                  <a:pt x="1958" y="0"/>
                  <a:pt x="2000" y="0"/>
                </a:cubicBezTo>
                <a:cubicBezTo>
                  <a:pt x="2166" y="0"/>
                  <a:pt x="2166" y="0"/>
                  <a:pt x="2166" y="0"/>
                </a:cubicBezTo>
                <a:cubicBezTo>
                  <a:pt x="2208" y="0"/>
                  <a:pt x="2250" y="42"/>
                  <a:pt x="2250" y="83"/>
                </a:cubicBezTo>
                <a:lnTo>
                  <a:pt x="2250" y="2250"/>
                </a:lnTo>
                <a:close/>
                <a:moveTo>
                  <a:pt x="1666" y="2250"/>
                </a:moveTo>
                <a:cubicBezTo>
                  <a:pt x="1333" y="2250"/>
                  <a:pt x="1333" y="2250"/>
                  <a:pt x="1333" y="2250"/>
                </a:cubicBezTo>
                <a:cubicBezTo>
                  <a:pt x="1333" y="917"/>
                  <a:pt x="1333" y="917"/>
                  <a:pt x="1333" y="917"/>
                </a:cubicBezTo>
                <a:cubicBezTo>
                  <a:pt x="1333" y="875"/>
                  <a:pt x="1375" y="833"/>
                  <a:pt x="1416" y="833"/>
                </a:cubicBezTo>
                <a:cubicBezTo>
                  <a:pt x="1583" y="833"/>
                  <a:pt x="1583" y="833"/>
                  <a:pt x="1583" y="833"/>
                </a:cubicBezTo>
                <a:cubicBezTo>
                  <a:pt x="1625" y="833"/>
                  <a:pt x="1666" y="875"/>
                  <a:pt x="1666" y="917"/>
                </a:cubicBezTo>
                <a:lnTo>
                  <a:pt x="1666" y="2250"/>
                </a:lnTo>
                <a:close/>
                <a:moveTo>
                  <a:pt x="1083" y="2250"/>
                </a:moveTo>
                <a:cubicBezTo>
                  <a:pt x="750" y="2250"/>
                  <a:pt x="750" y="2250"/>
                  <a:pt x="750" y="2250"/>
                </a:cubicBezTo>
                <a:cubicBezTo>
                  <a:pt x="750" y="500"/>
                  <a:pt x="750" y="500"/>
                  <a:pt x="750" y="500"/>
                </a:cubicBezTo>
                <a:cubicBezTo>
                  <a:pt x="750" y="458"/>
                  <a:pt x="791" y="417"/>
                  <a:pt x="833" y="417"/>
                </a:cubicBezTo>
                <a:cubicBezTo>
                  <a:pt x="1000" y="417"/>
                  <a:pt x="1000" y="417"/>
                  <a:pt x="1000" y="417"/>
                </a:cubicBezTo>
                <a:cubicBezTo>
                  <a:pt x="1041" y="417"/>
                  <a:pt x="1083" y="458"/>
                  <a:pt x="1083" y="500"/>
                </a:cubicBezTo>
                <a:lnTo>
                  <a:pt x="1083" y="2250"/>
                </a:lnTo>
                <a:close/>
                <a:moveTo>
                  <a:pt x="0" y="2250"/>
                </a:moveTo>
                <a:lnTo>
                  <a:pt x="2416" y="225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1350"/>
          </a:p>
        </p:txBody>
      </p:sp>
    </p:spTree>
    <p:extLst>
      <p:ext uri="{BB962C8B-B14F-4D97-AF65-F5344CB8AC3E}">
        <p14:creationId xmlns:p14="http://schemas.microsoft.com/office/powerpoint/2010/main" val="298519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724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382937" y="4371951"/>
            <a:ext cx="8293519" cy="576064"/>
          </a:xfrm>
        </p:spPr>
        <p:txBody>
          <a:bodyPr/>
          <a:lstStyle/>
          <a:p>
            <a:r>
              <a:rPr lang="es-ES" dirty="0"/>
              <a:t>Fundamentos de Open Smartflex </a:t>
            </a:r>
          </a:p>
        </p:txBody>
      </p:sp>
      <p:sp>
        <p:nvSpPr>
          <p:cNvPr id="3" name="Title 1"/>
          <p:cNvSpPr txBox="1">
            <a:spLocks/>
          </p:cNvSpPr>
          <p:nvPr/>
        </p:nvSpPr>
        <p:spPr>
          <a:xfrm>
            <a:off x="980250" y="932539"/>
            <a:ext cx="1486285" cy="16900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800" dirty="0">
                <a:solidFill>
                  <a:srgbClr val="192D57"/>
                </a:solidFill>
                <a:latin typeface="+mn-lt"/>
                <a:ea typeface="Work Sans ExtraLight" charset="0"/>
                <a:cs typeface="Work Sans ExtraLight" charset="0"/>
              </a:rPr>
              <a:t>Flexibilidad</a:t>
            </a:r>
          </a:p>
        </p:txBody>
      </p:sp>
      <p:sp>
        <p:nvSpPr>
          <p:cNvPr id="4" name="Title 1"/>
          <p:cNvSpPr txBox="1">
            <a:spLocks/>
          </p:cNvSpPr>
          <p:nvPr/>
        </p:nvSpPr>
        <p:spPr>
          <a:xfrm>
            <a:off x="1015432" y="1362756"/>
            <a:ext cx="1839550" cy="1025373"/>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nSpc>
                <a:spcPct val="100000"/>
              </a:lnSpc>
              <a:spcBef>
                <a:spcPts val="0"/>
              </a:spcBef>
              <a:spcAft>
                <a:spcPts val="450"/>
              </a:spcAft>
              <a:buFontTx/>
              <a:buChar char="›"/>
            </a:pPr>
            <a:r>
              <a:rPr lang="en-US" sz="1050" dirty="0">
                <a:solidFill>
                  <a:srgbClr val="192D57"/>
                </a:solidFill>
                <a:latin typeface="+mn-lt"/>
                <a:ea typeface="Work Sans ExtraLight" charset="0"/>
                <a:cs typeface="Work Sans ExtraLight" charset="0"/>
              </a:rPr>
              <a:t>MOTOR DE REGLAS</a:t>
            </a:r>
          </a:p>
          <a:p>
            <a:pPr marL="214313" indent="-214313">
              <a:lnSpc>
                <a:spcPct val="100000"/>
              </a:lnSpc>
              <a:spcBef>
                <a:spcPts val="0"/>
              </a:spcBef>
              <a:spcAft>
                <a:spcPts val="450"/>
              </a:spcAft>
              <a:buFontTx/>
              <a:buChar char="›"/>
            </a:pPr>
            <a:r>
              <a:rPr lang="en-US" sz="1050" dirty="0">
                <a:solidFill>
                  <a:srgbClr val="192D57"/>
                </a:solidFill>
                <a:latin typeface="+mn-lt"/>
                <a:ea typeface="Work Sans ExtraLight" charset="0"/>
                <a:cs typeface="Work Sans ExtraLight" charset="0"/>
              </a:rPr>
              <a:t>WORKFLOWS</a:t>
            </a:r>
          </a:p>
          <a:p>
            <a:pPr marL="214313" indent="-214313">
              <a:lnSpc>
                <a:spcPct val="100000"/>
              </a:lnSpc>
              <a:spcBef>
                <a:spcPts val="0"/>
              </a:spcBef>
              <a:spcAft>
                <a:spcPts val="450"/>
              </a:spcAft>
              <a:buFontTx/>
              <a:buChar char="›"/>
            </a:pPr>
            <a:r>
              <a:rPr lang="en-US" sz="1050" dirty="0">
                <a:solidFill>
                  <a:srgbClr val="192D57"/>
                </a:solidFill>
                <a:latin typeface="+mn-lt"/>
                <a:ea typeface="Work Sans ExtraLight" charset="0"/>
                <a:cs typeface="Work Sans ExtraLight" charset="0"/>
              </a:rPr>
              <a:t>FRAMEWORKS</a:t>
            </a:r>
          </a:p>
        </p:txBody>
      </p:sp>
      <p:cxnSp>
        <p:nvCxnSpPr>
          <p:cNvPr id="5" name="Straight Connector 20"/>
          <p:cNvCxnSpPr/>
          <p:nvPr/>
        </p:nvCxnSpPr>
        <p:spPr>
          <a:xfrm>
            <a:off x="1032328" y="1232563"/>
            <a:ext cx="1273358"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6" name="Title 1"/>
          <p:cNvSpPr txBox="1">
            <a:spLocks/>
          </p:cNvSpPr>
          <p:nvPr/>
        </p:nvSpPr>
        <p:spPr>
          <a:xfrm>
            <a:off x="6983929" y="932540"/>
            <a:ext cx="1622695" cy="16003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800" dirty="0">
                <a:solidFill>
                  <a:srgbClr val="192D57"/>
                </a:solidFill>
                <a:latin typeface="+mn-lt"/>
                <a:ea typeface="Work Sans ExtraLight" charset="0"/>
                <a:cs typeface="Work Sans ExtraLight" charset="0"/>
              </a:rPr>
              <a:t>Convergencia</a:t>
            </a:r>
          </a:p>
        </p:txBody>
      </p:sp>
      <p:sp>
        <p:nvSpPr>
          <p:cNvPr id="7" name="Title 1"/>
          <p:cNvSpPr txBox="1">
            <a:spLocks/>
          </p:cNvSpPr>
          <p:nvPr/>
        </p:nvSpPr>
        <p:spPr>
          <a:xfrm>
            <a:off x="6980922" y="1362759"/>
            <a:ext cx="1839550" cy="593324"/>
          </a:xfrm>
          <a:prstGeom prst="rect">
            <a:avLst/>
          </a:prstGeom>
        </p:spPr>
        <p:txBody>
          <a:bodyPr vert="horz" lIns="68580" tIns="34290" rIns="68580" bIns="34290" rtlCol="0" anchor="t">
            <a:noAutofit/>
          </a:bodyPr>
          <a:lstStyle>
            <a:defPPr>
              <a:defRPr lang="en-US"/>
            </a:defPPr>
            <a:lvl1pPr marL="285750" indent="-285750">
              <a:lnSpc>
                <a:spcPct val="90000"/>
              </a:lnSpc>
              <a:spcBef>
                <a:spcPts val="0"/>
              </a:spcBef>
              <a:spcAft>
                <a:spcPts val="600"/>
              </a:spcAft>
              <a:buFontTx/>
              <a:buChar char="›"/>
              <a:defRPr sz="1600">
                <a:solidFill>
                  <a:srgbClr val="192D57"/>
                </a:solidFill>
                <a:latin typeface="Work Sans ExtraLight" charset="0"/>
                <a:ea typeface="Work Sans ExtraLight" charset="0"/>
                <a:cs typeface="Work Sans ExtraLight" charset="0"/>
              </a:defRPr>
            </a:lvl1pPr>
          </a:lstStyle>
          <a:p>
            <a:r>
              <a:rPr lang="en-US" sz="1050" dirty="0">
                <a:latin typeface="+mn-lt"/>
              </a:rPr>
              <a:t>MÚLTIPLES INDUSTRIAS</a:t>
            </a:r>
          </a:p>
          <a:p>
            <a:r>
              <a:rPr lang="en-US" sz="1050" dirty="0">
                <a:latin typeface="+mn-lt"/>
              </a:rPr>
              <a:t>CATÁLOGO DE PRODUCTO SÓLIDO </a:t>
            </a:r>
          </a:p>
        </p:txBody>
      </p:sp>
      <p:cxnSp>
        <p:nvCxnSpPr>
          <p:cNvPr id="8" name="Straight Connector 23"/>
          <p:cNvCxnSpPr/>
          <p:nvPr/>
        </p:nvCxnSpPr>
        <p:spPr>
          <a:xfrm>
            <a:off x="7021015" y="1227663"/>
            <a:ext cx="1273358"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9" name="Title 1"/>
          <p:cNvSpPr txBox="1">
            <a:spLocks/>
          </p:cNvSpPr>
          <p:nvPr/>
        </p:nvSpPr>
        <p:spPr>
          <a:xfrm>
            <a:off x="1086427" y="2539565"/>
            <a:ext cx="1958999" cy="13900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800" dirty="0">
                <a:solidFill>
                  <a:srgbClr val="192D57"/>
                </a:solidFill>
                <a:latin typeface="+mn-lt"/>
                <a:ea typeface="Work Sans ExtraLight" charset="0"/>
                <a:cs typeface="Work Sans ExtraLight" charset="0"/>
              </a:rPr>
              <a:t>Listo para operar</a:t>
            </a:r>
          </a:p>
        </p:txBody>
      </p:sp>
      <p:sp>
        <p:nvSpPr>
          <p:cNvPr id="10" name="Title 1"/>
          <p:cNvSpPr txBox="1">
            <a:spLocks/>
          </p:cNvSpPr>
          <p:nvPr/>
        </p:nvSpPr>
        <p:spPr>
          <a:xfrm>
            <a:off x="1083421" y="2969783"/>
            <a:ext cx="1771561" cy="907394"/>
          </a:xfrm>
          <a:prstGeom prst="rect">
            <a:avLst/>
          </a:prstGeom>
        </p:spPr>
        <p:txBody>
          <a:bodyPr vert="horz" lIns="68580" tIns="34290" rIns="68580" bIns="34290" rtlCol="0" anchor="t">
            <a:noAutofit/>
          </a:bodyPr>
          <a:lstStyle>
            <a:defPPr>
              <a:defRPr lang="en-US"/>
            </a:defPPr>
            <a:lvl1pPr marL="285750" indent="-285750">
              <a:lnSpc>
                <a:spcPct val="90000"/>
              </a:lnSpc>
              <a:spcBef>
                <a:spcPts val="0"/>
              </a:spcBef>
              <a:spcAft>
                <a:spcPts val="600"/>
              </a:spcAft>
              <a:buFontTx/>
              <a:buChar char="›"/>
              <a:defRPr sz="1600">
                <a:solidFill>
                  <a:srgbClr val="192D57"/>
                </a:solidFill>
                <a:latin typeface="Work Sans ExtraLight" charset="0"/>
                <a:ea typeface="Work Sans ExtraLight" charset="0"/>
                <a:cs typeface="Work Sans ExtraLight" charset="0"/>
              </a:defRPr>
            </a:lvl1pPr>
          </a:lstStyle>
          <a:p>
            <a:r>
              <a:rPr lang="es-CO" sz="1050" dirty="0">
                <a:latin typeface="+mn-lt"/>
              </a:rPr>
              <a:t>COMPLETO</a:t>
            </a:r>
          </a:p>
          <a:p>
            <a:r>
              <a:rPr lang="es-CO" sz="1050" dirty="0">
                <a:latin typeface="+mn-lt"/>
              </a:rPr>
              <a:t>PRÁCTICAS ÉXITOSAS</a:t>
            </a:r>
          </a:p>
          <a:p>
            <a:r>
              <a:rPr lang="es-CO" sz="1050" dirty="0">
                <a:latin typeface="+mn-lt"/>
              </a:rPr>
              <a:t>PRE-CONFIGURADAS</a:t>
            </a:r>
          </a:p>
          <a:p>
            <a:r>
              <a:rPr lang="es-CO" sz="1050" dirty="0">
                <a:latin typeface="+mn-lt"/>
              </a:rPr>
              <a:t>PRE-PROBADO</a:t>
            </a:r>
          </a:p>
        </p:txBody>
      </p:sp>
      <p:cxnSp>
        <p:nvCxnSpPr>
          <p:cNvPr id="11" name="Straight Connector 24"/>
          <p:cNvCxnSpPr/>
          <p:nvPr/>
        </p:nvCxnSpPr>
        <p:spPr>
          <a:xfrm>
            <a:off x="1158172" y="2839588"/>
            <a:ext cx="1273358"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2" name="Title 1"/>
          <p:cNvSpPr txBox="1">
            <a:spLocks/>
          </p:cNvSpPr>
          <p:nvPr/>
        </p:nvSpPr>
        <p:spPr>
          <a:xfrm>
            <a:off x="4037759" y="924301"/>
            <a:ext cx="1486285" cy="16900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800" dirty="0">
                <a:solidFill>
                  <a:srgbClr val="192D57"/>
                </a:solidFill>
                <a:latin typeface="+mn-lt"/>
                <a:ea typeface="Work Sans ExtraLight" charset="0"/>
                <a:cs typeface="Work Sans ExtraLight" charset="0"/>
              </a:rPr>
              <a:t>Integración</a:t>
            </a:r>
            <a:endParaRPr lang="es-CO" sz="1500" dirty="0">
              <a:solidFill>
                <a:srgbClr val="192D57"/>
              </a:solidFill>
              <a:latin typeface="+mn-lt"/>
              <a:ea typeface="Work Sans ExtraLight" charset="0"/>
              <a:cs typeface="Work Sans ExtraLight" charset="0"/>
            </a:endParaRPr>
          </a:p>
        </p:txBody>
      </p:sp>
      <p:cxnSp>
        <p:nvCxnSpPr>
          <p:cNvPr id="13" name="Straight Connector 25"/>
          <p:cNvCxnSpPr/>
          <p:nvPr/>
        </p:nvCxnSpPr>
        <p:spPr>
          <a:xfrm>
            <a:off x="4089137" y="1243692"/>
            <a:ext cx="1273358"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4" name="Title 1"/>
          <p:cNvSpPr txBox="1">
            <a:spLocks/>
          </p:cNvSpPr>
          <p:nvPr/>
        </p:nvSpPr>
        <p:spPr>
          <a:xfrm>
            <a:off x="4076689" y="2533978"/>
            <a:ext cx="1486285" cy="16900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800" dirty="0">
                <a:solidFill>
                  <a:srgbClr val="192D57"/>
                </a:solidFill>
                <a:latin typeface="+mn-lt"/>
                <a:ea typeface="Work Sans ExtraLight" charset="0"/>
                <a:cs typeface="Work Sans ExtraLight" charset="0"/>
              </a:rPr>
              <a:t>Eficiencia</a:t>
            </a:r>
            <a:endParaRPr lang="es-CO" sz="1400" dirty="0">
              <a:solidFill>
                <a:srgbClr val="192D57"/>
              </a:solidFill>
              <a:latin typeface="+mn-lt"/>
              <a:ea typeface="Work Sans ExtraLight" charset="0"/>
              <a:cs typeface="Work Sans ExtraLight" charset="0"/>
            </a:endParaRPr>
          </a:p>
        </p:txBody>
      </p:sp>
      <p:sp>
        <p:nvSpPr>
          <p:cNvPr id="15" name="Title 1"/>
          <p:cNvSpPr txBox="1">
            <a:spLocks/>
          </p:cNvSpPr>
          <p:nvPr/>
        </p:nvSpPr>
        <p:spPr>
          <a:xfrm>
            <a:off x="4098115" y="2969783"/>
            <a:ext cx="1818124" cy="835386"/>
          </a:xfrm>
          <a:prstGeom prst="rect">
            <a:avLst/>
          </a:prstGeom>
        </p:spPr>
        <p:txBody>
          <a:bodyPr vert="horz" lIns="68580" tIns="34290" rIns="68580" bIns="34290" rtlCol="0" anchor="t">
            <a:noAutofit/>
          </a:bodyPr>
          <a:lstStyle>
            <a:defPPr>
              <a:defRPr lang="en-US"/>
            </a:defPPr>
            <a:lvl1pPr marL="285750" indent="-285750">
              <a:lnSpc>
                <a:spcPct val="90000"/>
              </a:lnSpc>
              <a:spcBef>
                <a:spcPts val="0"/>
              </a:spcBef>
              <a:spcAft>
                <a:spcPts val="600"/>
              </a:spcAft>
              <a:buFontTx/>
              <a:buChar char="›"/>
              <a:defRPr sz="1600">
                <a:solidFill>
                  <a:srgbClr val="192D57"/>
                </a:solidFill>
                <a:latin typeface="Work Sans ExtraLight" charset="0"/>
                <a:ea typeface="Work Sans ExtraLight" charset="0"/>
                <a:cs typeface="Work Sans ExtraLight" charset="0"/>
              </a:defRPr>
            </a:lvl1pPr>
          </a:lstStyle>
          <a:p>
            <a:r>
              <a:rPr lang="en-US" sz="1050" dirty="0">
                <a:latin typeface="+mn-lt"/>
              </a:rPr>
              <a:t>UN MILLION DE FACTURAS/HR</a:t>
            </a:r>
          </a:p>
          <a:p>
            <a:r>
              <a:rPr lang="en-US" sz="1050" dirty="0">
                <a:latin typeface="+mn-lt"/>
              </a:rPr>
              <a:t>MENOR HUELLA </a:t>
            </a:r>
          </a:p>
          <a:p>
            <a:r>
              <a:rPr lang="en-US" sz="1050" dirty="0">
                <a:latin typeface="+mn-lt"/>
              </a:rPr>
              <a:t>INTERFAZ DE USUARIO ESTANDARIZADA</a:t>
            </a:r>
          </a:p>
        </p:txBody>
      </p:sp>
      <p:cxnSp>
        <p:nvCxnSpPr>
          <p:cNvPr id="16" name="Straight Connector 26"/>
          <p:cNvCxnSpPr/>
          <p:nvPr/>
        </p:nvCxnSpPr>
        <p:spPr>
          <a:xfrm>
            <a:off x="4146066" y="2853368"/>
            <a:ext cx="1273358"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7" name="Freeform 9"/>
          <p:cNvSpPr>
            <a:spLocks noEditPoints="1"/>
          </p:cNvSpPr>
          <p:nvPr/>
        </p:nvSpPr>
        <p:spPr bwMode="auto">
          <a:xfrm>
            <a:off x="382937" y="779714"/>
            <a:ext cx="472122" cy="484896"/>
          </a:xfrm>
          <a:custGeom>
            <a:avLst/>
            <a:gdLst>
              <a:gd name="T0" fmla="*/ 12145 w 16366"/>
              <a:gd name="T1" fmla="*/ 11800 h 16366"/>
              <a:gd name="T2" fmla="*/ 13178 w 16366"/>
              <a:gd name="T3" fmla="*/ 10767 h 16366"/>
              <a:gd name="T4" fmla="*/ 12145 w 16366"/>
              <a:gd name="T5" fmla="*/ 9733 h 16366"/>
              <a:gd name="T6" fmla="*/ 3187 w 16366"/>
              <a:gd name="T7" fmla="*/ 5599 h 16366"/>
              <a:gd name="T8" fmla="*/ 4910 w 16366"/>
              <a:gd name="T9" fmla="*/ 5599 h 16366"/>
              <a:gd name="T10" fmla="*/ 3187 w 16366"/>
              <a:gd name="T11" fmla="*/ 10767 h 16366"/>
              <a:gd name="T12" fmla="*/ 5462 w 16366"/>
              <a:gd name="T13" fmla="*/ 10767 h 16366"/>
              <a:gd name="T14" fmla="*/ 7234 w 16366"/>
              <a:gd name="T15" fmla="*/ 9763 h 16366"/>
              <a:gd name="T16" fmla="*/ 9131 w 16366"/>
              <a:gd name="T17" fmla="*/ 6602 h 16366"/>
              <a:gd name="T18" fmla="*/ 10903 w 16366"/>
              <a:gd name="T19" fmla="*/ 5599 h 16366"/>
              <a:gd name="T20" fmla="*/ 13178 w 16366"/>
              <a:gd name="T21" fmla="*/ 5599 h 16366"/>
              <a:gd name="T22" fmla="*/ 12145 w 16366"/>
              <a:gd name="T23" fmla="*/ 4565 h 16366"/>
              <a:gd name="T24" fmla="*/ 13178 w 16366"/>
              <a:gd name="T25" fmla="*/ 5599 h 16366"/>
              <a:gd name="T26" fmla="*/ 12145 w 16366"/>
              <a:gd name="T27" fmla="*/ 6632 h 16366"/>
              <a:gd name="T28" fmla="*/ 4910 w 16366"/>
              <a:gd name="T29" fmla="*/ 5599 h 16366"/>
              <a:gd name="T30" fmla="*/ 5462 w 16366"/>
              <a:gd name="T31" fmla="*/ 5599 h 16366"/>
              <a:gd name="T32" fmla="*/ 7234 w 16366"/>
              <a:gd name="T33" fmla="*/ 6602 h 16366"/>
              <a:gd name="T34" fmla="*/ 7837 w 16366"/>
              <a:gd name="T35" fmla="*/ 7607 h 16366"/>
              <a:gd name="T36" fmla="*/ 8530 w 16366"/>
              <a:gd name="T37" fmla="*/ 8762 h 16366"/>
              <a:gd name="T38" fmla="*/ 9131 w 16366"/>
              <a:gd name="T39" fmla="*/ 9763 h 16366"/>
              <a:gd name="T40" fmla="*/ 10903 w 16366"/>
              <a:gd name="T41" fmla="*/ 10767 h 16366"/>
              <a:gd name="T42" fmla="*/ 13178 w 16366"/>
              <a:gd name="T43" fmla="*/ 10767 h 16366"/>
              <a:gd name="T44" fmla="*/ 16366 w 16366"/>
              <a:gd name="T45" fmla="*/ 8183 h 16366"/>
              <a:gd name="T46" fmla="*/ 8183 w 16366"/>
              <a:gd name="T47" fmla="*/ 16366 h 16366"/>
              <a:gd name="T48" fmla="*/ 0 w 16366"/>
              <a:gd name="T49" fmla="*/ 8183 h 16366"/>
              <a:gd name="T50" fmla="*/ 8183 w 16366"/>
              <a:gd name="T51" fmla="*/ 0 h 16366"/>
              <a:gd name="T52" fmla="*/ 16366 w 16366"/>
              <a:gd name="T53" fmla="*/ 8183 h 16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66" h="16366">
                <a:moveTo>
                  <a:pt x="12145" y="11800"/>
                </a:moveTo>
                <a:lnTo>
                  <a:pt x="13178" y="10767"/>
                </a:lnTo>
                <a:lnTo>
                  <a:pt x="12145" y="9733"/>
                </a:lnTo>
                <a:moveTo>
                  <a:pt x="3187" y="5599"/>
                </a:moveTo>
                <a:lnTo>
                  <a:pt x="4910" y="5599"/>
                </a:lnTo>
                <a:moveTo>
                  <a:pt x="3187" y="10767"/>
                </a:moveTo>
                <a:cubicBezTo>
                  <a:pt x="3187" y="10767"/>
                  <a:pt x="5462" y="10767"/>
                  <a:pt x="5462" y="10767"/>
                </a:cubicBezTo>
                <a:cubicBezTo>
                  <a:pt x="6188" y="10767"/>
                  <a:pt x="6861" y="10386"/>
                  <a:pt x="7234" y="9763"/>
                </a:cubicBezTo>
                <a:cubicBezTo>
                  <a:pt x="7234" y="9763"/>
                  <a:pt x="9131" y="6602"/>
                  <a:pt x="9131" y="6602"/>
                </a:cubicBezTo>
                <a:cubicBezTo>
                  <a:pt x="9504" y="5980"/>
                  <a:pt x="10177" y="5599"/>
                  <a:pt x="10903" y="5599"/>
                </a:cubicBezTo>
                <a:cubicBezTo>
                  <a:pt x="10903" y="5599"/>
                  <a:pt x="13178" y="5599"/>
                  <a:pt x="13178" y="5599"/>
                </a:cubicBezTo>
                <a:moveTo>
                  <a:pt x="12145" y="4565"/>
                </a:moveTo>
                <a:lnTo>
                  <a:pt x="13178" y="5599"/>
                </a:lnTo>
                <a:lnTo>
                  <a:pt x="12145" y="6632"/>
                </a:lnTo>
                <a:moveTo>
                  <a:pt x="4910" y="5599"/>
                </a:moveTo>
                <a:cubicBezTo>
                  <a:pt x="4910" y="5599"/>
                  <a:pt x="5462" y="5599"/>
                  <a:pt x="5462" y="5599"/>
                </a:cubicBezTo>
                <a:cubicBezTo>
                  <a:pt x="6188" y="5599"/>
                  <a:pt x="6861" y="5980"/>
                  <a:pt x="7234" y="6602"/>
                </a:cubicBezTo>
                <a:cubicBezTo>
                  <a:pt x="7234" y="6602"/>
                  <a:pt x="7837" y="7607"/>
                  <a:pt x="7837" y="7607"/>
                </a:cubicBezTo>
                <a:moveTo>
                  <a:pt x="8530" y="8762"/>
                </a:moveTo>
                <a:cubicBezTo>
                  <a:pt x="8530" y="8762"/>
                  <a:pt x="9131" y="9763"/>
                  <a:pt x="9131" y="9763"/>
                </a:cubicBezTo>
                <a:cubicBezTo>
                  <a:pt x="9504" y="10386"/>
                  <a:pt x="10177" y="10767"/>
                  <a:pt x="10903" y="10767"/>
                </a:cubicBezTo>
                <a:cubicBezTo>
                  <a:pt x="10903" y="10767"/>
                  <a:pt x="13178" y="10767"/>
                  <a:pt x="13178" y="10767"/>
                </a:cubicBezTo>
                <a:moveTo>
                  <a:pt x="16366" y="8183"/>
                </a:moveTo>
                <a:cubicBezTo>
                  <a:pt x="16366" y="12702"/>
                  <a:pt x="12702" y="16366"/>
                  <a:pt x="8183" y="16366"/>
                </a:cubicBezTo>
                <a:cubicBezTo>
                  <a:pt x="3663" y="16366"/>
                  <a:pt x="0" y="12702"/>
                  <a:pt x="0" y="8183"/>
                </a:cubicBezTo>
                <a:cubicBezTo>
                  <a:pt x="0" y="3663"/>
                  <a:pt x="3663" y="0"/>
                  <a:pt x="8183" y="0"/>
                </a:cubicBezTo>
                <a:cubicBezTo>
                  <a:pt x="12702" y="0"/>
                  <a:pt x="16366" y="3663"/>
                  <a:pt x="16366" y="8183"/>
                </a:cubicBezTo>
                <a:close/>
              </a:path>
            </a:pathLst>
          </a:custGeom>
          <a:noFill/>
          <a:ln w="12700" cap="flat">
            <a:solidFill>
              <a:srgbClr val="173456"/>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dirty="0">
              <a:solidFill>
                <a:srgbClr val="FF0000"/>
              </a:solidFill>
            </a:endParaRPr>
          </a:p>
        </p:txBody>
      </p:sp>
      <p:sp>
        <p:nvSpPr>
          <p:cNvPr id="18" name="Freeform 19"/>
          <p:cNvSpPr>
            <a:spLocks noEditPoints="1"/>
          </p:cNvSpPr>
          <p:nvPr/>
        </p:nvSpPr>
        <p:spPr bwMode="auto">
          <a:xfrm>
            <a:off x="6398083" y="773191"/>
            <a:ext cx="471488" cy="470501"/>
          </a:xfrm>
          <a:custGeom>
            <a:avLst/>
            <a:gdLst>
              <a:gd name="T0" fmla="*/ 16366 w 16366"/>
              <a:gd name="T1" fmla="*/ 8183 h 16366"/>
              <a:gd name="T2" fmla="*/ 8183 w 16366"/>
              <a:gd name="T3" fmla="*/ 16366 h 16366"/>
              <a:gd name="T4" fmla="*/ 0 w 16366"/>
              <a:gd name="T5" fmla="*/ 8183 h 16366"/>
              <a:gd name="T6" fmla="*/ 8183 w 16366"/>
              <a:gd name="T7" fmla="*/ 0 h 16366"/>
              <a:gd name="T8" fmla="*/ 16366 w 16366"/>
              <a:gd name="T9" fmla="*/ 8183 h 16366"/>
              <a:gd name="T10" fmla="*/ 9699 w 16366"/>
              <a:gd name="T11" fmla="*/ 6666 h 16366"/>
              <a:gd name="T12" fmla="*/ 12733 w 16366"/>
              <a:gd name="T13" fmla="*/ 3633 h 16366"/>
              <a:gd name="T14" fmla="*/ 11620 w 16366"/>
              <a:gd name="T15" fmla="*/ 9598 h 16366"/>
              <a:gd name="T16" fmla="*/ 9598 w 16366"/>
              <a:gd name="T17" fmla="*/ 9598 h 16366"/>
              <a:gd name="T18" fmla="*/ 9598 w 16366"/>
              <a:gd name="T19" fmla="*/ 11620 h 16366"/>
              <a:gd name="T20" fmla="*/ 4745 w 16366"/>
              <a:gd name="T21" fmla="*/ 6767 h 16366"/>
              <a:gd name="T22" fmla="*/ 6767 w 16366"/>
              <a:gd name="T23" fmla="*/ 6767 h 16366"/>
              <a:gd name="T24" fmla="*/ 6767 w 16366"/>
              <a:gd name="T25" fmla="*/ 4745 h 16366"/>
              <a:gd name="T26" fmla="*/ 6666 w 16366"/>
              <a:gd name="T27" fmla="*/ 6666 h 16366"/>
              <a:gd name="T28" fmla="*/ 3633 w 16366"/>
              <a:gd name="T29" fmla="*/ 3633 h 16366"/>
              <a:gd name="T30" fmla="*/ 12733 w 16366"/>
              <a:gd name="T31" fmla="*/ 12733 h 16366"/>
              <a:gd name="T32" fmla="*/ 9699 w 16366"/>
              <a:gd name="T33" fmla="*/ 9699 h 16366"/>
              <a:gd name="T34" fmla="*/ 4745 w 16366"/>
              <a:gd name="T35" fmla="*/ 9598 h 16366"/>
              <a:gd name="T36" fmla="*/ 6767 w 16366"/>
              <a:gd name="T37" fmla="*/ 9598 h 16366"/>
              <a:gd name="T38" fmla="*/ 6767 w 16366"/>
              <a:gd name="T39" fmla="*/ 11620 h 16366"/>
              <a:gd name="T40" fmla="*/ 11620 w 16366"/>
              <a:gd name="T41" fmla="*/ 6767 h 16366"/>
              <a:gd name="T42" fmla="*/ 9598 w 16366"/>
              <a:gd name="T43" fmla="*/ 6767 h 16366"/>
              <a:gd name="T44" fmla="*/ 9598 w 16366"/>
              <a:gd name="T45" fmla="*/ 4745 h 16366"/>
              <a:gd name="T46" fmla="*/ 3633 w 16366"/>
              <a:gd name="T47" fmla="*/ 12733 h 16366"/>
              <a:gd name="T48" fmla="*/ 6666 w 16366"/>
              <a:gd name="T49" fmla="*/ 9699 h 16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66" h="16366">
                <a:moveTo>
                  <a:pt x="16366" y="8183"/>
                </a:moveTo>
                <a:cubicBezTo>
                  <a:pt x="16366" y="12702"/>
                  <a:pt x="12702" y="16366"/>
                  <a:pt x="8183" y="16366"/>
                </a:cubicBezTo>
                <a:cubicBezTo>
                  <a:pt x="3663" y="16366"/>
                  <a:pt x="0" y="12702"/>
                  <a:pt x="0" y="8183"/>
                </a:cubicBezTo>
                <a:cubicBezTo>
                  <a:pt x="0" y="3663"/>
                  <a:pt x="3663" y="0"/>
                  <a:pt x="8183" y="0"/>
                </a:cubicBezTo>
                <a:cubicBezTo>
                  <a:pt x="12702" y="0"/>
                  <a:pt x="16366" y="3663"/>
                  <a:pt x="16366" y="8183"/>
                </a:cubicBezTo>
                <a:close/>
                <a:moveTo>
                  <a:pt x="9699" y="6666"/>
                </a:moveTo>
                <a:lnTo>
                  <a:pt x="12733" y="3633"/>
                </a:lnTo>
                <a:moveTo>
                  <a:pt x="11620" y="9598"/>
                </a:moveTo>
                <a:lnTo>
                  <a:pt x="9598" y="9598"/>
                </a:lnTo>
                <a:lnTo>
                  <a:pt x="9598" y="11620"/>
                </a:lnTo>
                <a:moveTo>
                  <a:pt x="4745" y="6767"/>
                </a:moveTo>
                <a:lnTo>
                  <a:pt x="6767" y="6767"/>
                </a:lnTo>
                <a:lnTo>
                  <a:pt x="6767" y="4745"/>
                </a:lnTo>
                <a:moveTo>
                  <a:pt x="6666" y="6666"/>
                </a:moveTo>
                <a:lnTo>
                  <a:pt x="3633" y="3633"/>
                </a:lnTo>
                <a:moveTo>
                  <a:pt x="12733" y="12733"/>
                </a:moveTo>
                <a:lnTo>
                  <a:pt x="9699" y="9699"/>
                </a:lnTo>
                <a:moveTo>
                  <a:pt x="4745" y="9598"/>
                </a:moveTo>
                <a:lnTo>
                  <a:pt x="6767" y="9598"/>
                </a:lnTo>
                <a:lnTo>
                  <a:pt x="6767" y="11620"/>
                </a:lnTo>
                <a:moveTo>
                  <a:pt x="11620" y="6767"/>
                </a:moveTo>
                <a:lnTo>
                  <a:pt x="9598" y="6767"/>
                </a:lnTo>
                <a:lnTo>
                  <a:pt x="9598" y="4745"/>
                </a:lnTo>
                <a:moveTo>
                  <a:pt x="3633" y="12733"/>
                </a:moveTo>
                <a:lnTo>
                  <a:pt x="6666" y="9699"/>
                </a:lnTo>
              </a:path>
            </a:pathLst>
          </a:custGeom>
          <a:noFill/>
          <a:ln w="12700" cap="flat">
            <a:solidFill>
              <a:srgbClr val="173456"/>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dirty="0">
              <a:solidFill>
                <a:srgbClr val="FF0000"/>
              </a:solidFill>
            </a:endParaRPr>
          </a:p>
        </p:txBody>
      </p:sp>
      <p:grpSp>
        <p:nvGrpSpPr>
          <p:cNvPr id="19" name="18 Grupo"/>
          <p:cNvGrpSpPr/>
          <p:nvPr/>
        </p:nvGrpSpPr>
        <p:grpSpPr>
          <a:xfrm>
            <a:off x="465145" y="2390423"/>
            <a:ext cx="476354" cy="456113"/>
            <a:chOff x="158737" y="3162345"/>
            <a:chExt cx="1001622" cy="1000139"/>
          </a:xfrm>
        </p:grpSpPr>
        <p:sp>
          <p:nvSpPr>
            <p:cNvPr id="20" name="Oval 24"/>
            <p:cNvSpPr>
              <a:spLocks noChangeArrowheads="1"/>
            </p:cNvSpPr>
            <p:nvPr/>
          </p:nvSpPr>
          <p:spPr bwMode="auto">
            <a:xfrm>
              <a:off x="158737" y="3162345"/>
              <a:ext cx="1001622" cy="1000139"/>
            </a:xfrm>
            <a:prstGeom prst="ellipse">
              <a:avLst/>
            </a:prstGeom>
            <a:noFill/>
            <a:ln w="12700" cap="flat">
              <a:solidFill>
                <a:srgbClr val="173456"/>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grpSp>
          <p:nvGrpSpPr>
            <p:cNvPr id="21" name="20 Grupo"/>
            <p:cNvGrpSpPr/>
            <p:nvPr/>
          </p:nvGrpSpPr>
          <p:grpSpPr>
            <a:xfrm>
              <a:off x="304774" y="3306810"/>
              <a:ext cx="711135" cy="711209"/>
              <a:chOff x="304774" y="3306810"/>
              <a:chExt cx="711135" cy="711209"/>
            </a:xfrm>
          </p:grpSpPr>
          <p:sp>
            <p:nvSpPr>
              <p:cNvPr id="22" name="Freeform 25"/>
              <p:cNvSpPr>
                <a:spLocks/>
              </p:cNvSpPr>
              <p:nvPr/>
            </p:nvSpPr>
            <p:spPr bwMode="auto">
              <a:xfrm>
                <a:off x="1009560" y="3662414"/>
                <a:ext cx="6349" cy="47626"/>
              </a:xfrm>
              <a:custGeom>
                <a:avLst/>
                <a:gdLst>
                  <a:gd name="T0" fmla="*/ 2 w 4"/>
                  <a:gd name="T1" fmla="*/ 30 h 30"/>
                  <a:gd name="T2" fmla="*/ 2 w 4"/>
                  <a:gd name="T3" fmla="*/ 28 h 30"/>
                  <a:gd name="T4" fmla="*/ 2 w 4"/>
                  <a:gd name="T5" fmla="*/ 27 h 30"/>
                  <a:gd name="T6" fmla="*/ 2 w 4"/>
                  <a:gd name="T7" fmla="*/ 26 h 30"/>
                  <a:gd name="T8" fmla="*/ 2 w 4"/>
                  <a:gd name="T9" fmla="*/ 24 h 30"/>
                  <a:gd name="T10" fmla="*/ 2 w 4"/>
                  <a:gd name="T11" fmla="*/ 23 h 30"/>
                  <a:gd name="T12" fmla="*/ 2 w 4"/>
                  <a:gd name="T13" fmla="*/ 21 h 30"/>
                  <a:gd name="T14" fmla="*/ 3 w 4"/>
                  <a:gd name="T15" fmla="*/ 20 h 30"/>
                  <a:gd name="T16" fmla="*/ 3 w 4"/>
                  <a:gd name="T17" fmla="*/ 19 h 30"/>
                  <a:gd name="T18" fmla="*/ 3 w 4"/>
                  <a:gd name="T19" fmla="*/ 17 h 30"/>
                  <a:gd name="T20" fmla="*/ 3 w 4"/>
                  <a:gd name="T21" fmla="*/ 16 h 30"/>
                  <a:gd name="T22" fmla="*/ 3 w 4"/>
                  <a:gd name="T23" fmla="*/ 14 h 30"/>
                  <a:gd name="T24" fmla="*/ 3 w 4"/>
                  <a:gd name="T25" fmla="*/ 13 h 30"/>
                  <a:gd name="T26" fmla="*/ 3 w 4"/>
                  <a:gd name="T27" fmla="*/ 12 h 30"/>
                  <a:gd name="T28" fmla="*/ 3 w 4"/>
                  <a:gd name="T29" fmla="*/ 10 h 30"/>
                  <a:gd name="T30" fmla="*/ 3 w 4"/>
                  <a:gd name="T31" fmla="*/ 9 h 30"/>
                  <a:gd name="T32" fmla="*/ 3 w 4"/>
                  <a:gd name="T33" fmla="*/ 7 h 30"/>
                  <a:gd name="T34" fmla="*/ 3 w 4"/>
                  <a:gd name="T35" fmla="*/ 6 h 30"/>
                  <a:gd name="T36" fmla="*/ 3 w 4"/>
                  <a:gd name="T37" fmla="*/ 4 h 30"/>
                  <a:gd name="T38" fmla="*/ 3 w 4"/>
                  <a:gd name="T39" fmla="*/ 3 h 30"/>
                  <a:gd name="T40" fmla="*/ 4 w 4"/>
                  <a:gd name="T41" fmla="*/ 1 h 30"/>
                  <a:gd name="T42" fmla="*/ 4 w 4"/>
                  <a:gd name="T43" fmla="*/ 0 h 30"/>
                  <a:gd name="T44" fmla="*/ 2 w 4"/>
                  <a:gd name="T45" fmla="*/ 0 h 30"/>
                  <a:gd name="T46" fmla="*/ 2 w 4"/>
                  <a:gd name="T47" fmla="*/ 1 h 30"/>
                  <a:gd name="T48" fmla="*/ 2 w 4"/>
                  <a:gd name="T49" fmla="*/ 3 h 30"/>
                  <a:gd name="T50" fmla="*/ 2 w 4"/>
                  <a:gd name="T51" fmla="*/ 4 h 30"/>
                  <a:gd name="T52" fmla="*/ 2 w 4"/>
                  <a:gd name="T53" fmla="*/ 6 h 30"/>
                  <a:gd name="T54" fmla="*/ 2 w 4"/>
                  <a:gd name="T55" fmla="*/ 7 h 30"/>
                  <a:gd name="T56" fmla="*/ 2 w 4"/>
                  <a:gd name="T57" fmla="*/ 9 h 30"/>
                  <a:gd name="T58" fmla="*/ 2 w 4"/>
                  <a:gd name="T59" fmla="*/ 10 h 30"/>
                  <a:gd name="T60" fmla="*/ 2 w 4"/>
                  <a:gd name="T61" fmla="*/ 11 h 30"/>
                  <a:gd name="T62" fmla="*/ 2 w 4"/>
                  <a:gd name="T63" fmla="*/ 13 h 30"/>
                  <a:gd name="T64" fmla="*/ 2 w 4"/>
                  <a:gd name="T65" fmla="*/ 14 h 30"/>
                  <a:gd name="T66" fmla="*/ 2 w 4"/>
                  <a:gd name="T67" fmla="*/ 16 h 30"/>
                  <a:gd name="T68" fmla="*/ 2 w 4"/>
                  <a:gd name="T69" fmla="*/ 17 h 30"/>
                  <a:gd name="T70" fmla="*/ 1 w 4"/>
                  <a:gd name="T71" fmla="*/ 19 h 30"/>
                  <a:gd name="T72" fmla="*/ 1 w 4"/>
                  <a:gd name="T73" fmla="*/ 20 h 30"/>
                  <a:gd name="T74" fmla="*/ 1 w 4"/>
                  <a:gd name="T75" fmla="*/ 21 h 30"/>
                  <a:gd name="T76" fmla="*/ 1 w 4"/>
                  <a:gd name="T77" fmla="*/ 23 h 30"/>
                  <a:gd name="T78" fmla="*/ 1 w 4"/>
                  <a:gd name="T79" fmla="*/ 24 h 30"/>
                  <a:gd name="T80" fmla="*/ 1 w 4"/>
                  <a:gd name="T81" fmla="*/ 26 h 30"/>
                  <a:gd name="T82" fmla="*/ 1 w 4"/>
                  <a:gd name="T83" fmla="*/ 27 h 30"/>
                  <a:gd name="T84" fmla="*/ 0 w 4"/>
                  <a:gd name="T85" fmla="*/ 28 h 30"/>
                  <a:gd name="T86" fmla="*/ 0 w 4"/>
                  <a:gd name="T87" fmla="*/ 30 h 30"/>
                  <a:gd name="T88" fmla="*/ 2 w 4"/>
                  <a:gd name="T8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 h="30">
                    <a:moveTo>
                      <a:pt x="2" y="30"/>
                    </a:moveTo>
                    <a:lnTo>
                      <a:pt x="2" y="28"/>
                    </a:lnTo>
                    <a:lnTo>
                      <a:pt x="2" y="27"/>
                    </a:lnTo>
                    <a:lnTo>
                      <a:pt x="2" y="26"/>
                    </a:lnTo>
                    <a:lnTo>
                      <a:pt x="2" y="24"/>
                    </a:lnTo>
                    <a:lnTo>
                      <a:pt x="2" y="23"/>
                    </a:lnTo>
                    <a:lnTo>
                      <a:pt x="2" y="21"/>
                    </a:lnTo>
                    <a:lnTo>
                      <a:pt x="3" y="20"/>
                    </a:lnTo>
                    <a:lnTo>
                      <a:pt x="3" y="19"/>
                    </a:lnTo>
                    <a:lnTo>
                      <a:pt x="3" y="17"/>
                    </a:lnTo>
                    <a:lnTo>
                      <a:pt x="3" y="16"/>
                    </a:lnTo>
                    <a:lnTo>
                      <a:pt x="3" y="14"/>
                    </a:lnTo>
                    <a:lnTo>
                      <a:pt x="3" y="13"/>
                    </a:lnTo>
                    <a:lnTo>
                      <a:pt x="3" y="12"/>
                    </a:lnTo>
                    <a:lnTo>
                      <a:pt x="3" y="10"/>
                    </a:lnTo>
                    <a:lnTo>
                      <a:pt x="3" y="9"/>
                    </a:lnTo>
                    <a:lnTo>
                      <a:pt x="3" y="7"/>
                    </a:lnTo>
                    <a:lnTo>
                      <a:pt x="3" y="6"/>
                    </a:lnTo>
                    <a:lnTo>
                      <a:pt x="3" y="4"/>
                    </a:lnTo>
                    <a:lnTo>
                      <a:pt x="3" y="3"/>
                    </a:lnTo>
                    <a:lnTo>
                      <a:pt x="4" y="1"/>
                    </a:lnTo>
                    <a:lnTo>
                      <a:pt x="4" y="0"/>
                    </a:lnTo>
                    <a:lnTo>
                      <a:pt x="2" y="0"/>
                    </a:lnTo>
                    <a:lnTo>
                      <a:pt x="2" y="1"/>
                    </a:lnTo>
                    <a:lnTo>
                      <a:pt x="2" y="3"/>
                    </a:lnTo>
                    <a:lnTo>
                      <a:pt x="2" y="4"/>
                    </a:lnTo>
                    <a:lnTo>
                      <a:pt x="2" y="6"/>
                    </a:lnTo>
                    <a:lnTo>
                      <a:pt x="2" y="7"/>
                    </a:lnTo>
                    <a:lnTo>
                      <a:pt x="2" y="9"/>
                    </a:lnTo>
                    <a:lnTo>
                      <a:pt x="2" y="10"/>
                    </a:lnTo>
                    <a:lnTo>
                      <a:pt x="2" y="11"/>
                    </a:lnTo>
                    <a:lnTo>
                      <a:pt x="2" y="13"/>
                    </a:lnTo>
                    <a:lnTo>
                      <a:pt x="2" y="14"/>
                    </a:lnTo>
                    <a:lnTo>
                      <a:pt x="2" y="16"/>
                    </a:lnTo>
                    <a:lnTo>
                      <a:pt x="2" y="17"/>
                    </a:lnTo>
                    <a:lnTo>
                      <a:pt x="1" y="19"/>
                    </a:lnTo>
                    <a:lnTo>
                      <a:pt x="1" y="20"/>
                    </a:lnTo>
                    <a:lnTo>
                      <a:pt x="1" y="21"/>
                    </a:lnTo>
                    <a:lnTo>
                      <a:pt x="1" y="23"/>
                    </a:lnTo>
                    <a:lnTo>
                      <a:pt x="1" y="24"/>
                    </a:lnTo>
                    <a:lnTo>
                      <a:pt x="1" y="26"/>
                    </a:lnTo>
                    <a:lnTo>
                      <a:pt x="1" y="27"/>
                    </a:lnTo>
                    <a:lnTo>
                      <a:pt x="0" y="28"/>
                    </a:lnTo>
                    <a:lnTo>
                      <a:pt x="0" y="30"/>
                    </a:lnTo>
                    <a:lnTo>
                      <a:pt x="2" y="30"/>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23" name="Freeform 26"/>
              <p:cNvSpPr>
                <a:spLocks/>
              </p:cNvSpPr>
              <p:nvPr/>
            </p:nvSpPr>
            <p:spPr bwMode="auto">
              <a:xfrm>
                <a:off x="987337" y="3749728"/>
                <a:ext cx="17461" cy="44451"/>
              </a:xfrm>
              <a:custGeom>
                <a:avLst/>
                <a:gdLst>
                  <a:gd name="T0" fmla="*/ 2 w 11"/>
                  <a:gd name="T1" fmla="*/ 28 h 28"/>
                  <a:gd name="T2" fmla="*/ 2 w 11"/>
                  <a:gd name="T3" fmla="*/ 27 h 28"/>
                  <a:gd name="T4" fmla="*/ 2 w 11"/>
                  <a:gd name="T5" fmla="*/ 26 h 28"/>
                  <a:gd name="T6" fmla="*/ 3 w 11"/>
                  <a:gd name="T7" fmla="*/ 24 h 28"/>
                  <a:gd name="T8" fmla="*/ 3 w 11"/>
                  <a:gd name="T9" fmla="*/ 23 h 28"/>
                  <a:gd name="T10" fmla="*/ 4 w 11"/>
                  <a:gd name="T11" fmla="*/ 22 h 28"/>
                  <a:gd name="T12" fmla="*/ 4 w 11"/>
                  <a:gd name="T13" fmla="*/ 21 h 28"/>
                  <a:gd name="T14" fmla="*/ 5 w 11"/>
                  <a:gd name="T15" fmla="*/ 19 h 28"/>
                  <a:gd name="T16" fmla="*/ 5 w 11"/>
                  <a:gd name="T17" fmla="*/ 18 h 28"/>
                  <a:gd name="T18" fmla="*/ 6 w 11"/>
                  <a:gd name="T19" fmla="*/ 17 h 28"/>
                  <a:gd name="T20" fmla="*/ 6 w 11"/>
                  <a:gd name="T21" fmla="*/ 15 h 28"/>
                  <a:gd name="T22" fmla="*/ 7 w 11"/>
                  <a:gd name="T23" fmla="*/ 14 h 28"/>
                  <a:gd name="T24" fmla="*/ 7 w 11"/>
                  <a:gd name="T25" fmla="*/ 13 h 28"/>
                  <a:gd name="T26" fmla="*/ 7 w 11"/>
                  <a:gd name="T27" fmla="*/ 12 h 28"/>
                  <a:gd name="T28" fmla="*/ 8 w 11"/>
                  <a:gd name="T29" fmla="*/ 10 h 28"/>
                  <a:gd name="T30" fmla="*/ 8 w 11"/>
                  <a:gd name="T31" fmla="*/ 9 h 28"/>
                  <a:gd name="T32" fmla="*/ 9 w 11"/>
                  <a:gd name="T33" fmla="*/ 8 h 28"/>
                  <a:gd name="T34" fmla="*/ 9 w 11"/>
                  <a:gd name="T35" fmla="*/ 6 h 28"/>
                  <a:gd name="T36" fmla="*/ 9 w 11"/>
                  <a:gd name="T37" fmla="*/ 5 h 28"/>
                  <a:gd name="T38" fmla="*/ 10 w 11"/>
                  <a:gd name="T39" fmla="*/ 4 h 28"/>
                  <a:gd name="T40" fmla="*/ 10 w 11"/>
                  <a:gd name="T41" fmla="*/ 2 h 28"/>
                  <a:gd name="T42" fmla="*/ 10 w 11"/>
                  <a:gd name="T43" fmla="*/ 1 h 28"/>
                  <a:gd name="T44" fmla="*/ 11 w 11"/>
                  <a:gd name="T45" fmla="*/ 0 h 28"/>
                  <a:gd name="T46" fmla="*/ 9 w 11"/>
                  <a:gd name="T47" fmla="*/ 0 h 28"/>
                  <a:gd name="T48" fmla="*/ 9 w 11"/>
                  <a:gd name="T49" fmla="*/ 1 h 28"/>
                  <a:gd name="T50" fmla="*/ 9 w 11"/>
                  <a:gd name="T51" fmla="*/ 2 h 28"/>
                  <a:gd name="T52" fmla="*/ 8 w 11"/>
                  <a:gd name="T53" fmla="*/ 3 h 28"/>
                  <a:gd name="T54" fmla="*/ 8 w 11"/>
                  <a:gd name="T55" fmla="*/ 5 h 28"/>
                  <a:gd name="T56" fmla="*/ 8 w 11"/>
                  <a:gd name="T57" fmla="*/ 6 h 28"/>
                  <a:gd name="T58" fmla="*/ 7 w 11"/>
                  <a:gd name="T59" fmla="*/ 7 h 28"/>
                  <a:gd name="T60" fmla="*/ 7 w 11"/>
                  <a:gd name="T61" fmla="*/ 8 h 28"/>
                  <a:gd name="T62" fmla="*/ 7 w 11"/>
                  <a:gd name="T63" fmla="*/ 10 h 28"/>
                  <a:gd name="T64" fmla="*/ 6 w 11"/>
                  <a:gd name="T65" fmla="*/ 11 h 28"/>
                  <a:gd name="T66" fmla="*/ 6 w 11"/>
                  <a:gd name="T67" fmla="*/ 12 h 28"/>
                  <a:gd name="T68" fmla="*/ 5 w 11"/>
                  <a:gd name="T69" fmla="*/ 14 h 28"/>
                  <a:gd name="T70" fmla="*/ 5 w 11"/>
                  <a:gd name="T71" fmla="*/ 15 h 28"/>
                  <a:gd name="T72" fmla="*/ 4 w 11"/>
                  <a:gd name="T73" fmla="*/ 16 h 28"/>
                  <a:gd name="T74" fmla="*/ 4 w 11"/>
                  <a:gd name="T75" fmla="*/ 18 h 28"/>
                  <a:gd name="T76" fmla="*/ 4 w 11"/>
                  <a:gd name="T77" fmla="*/ 19 h 28"/>
                  <a:gd name="T78" fmla="*/ 3 w 11"/>
                  <a:gd name="T79" fmla="*/ 20 h 28"/>
                  <a:gd name="T80" fmla="*/ 3 w 11"/>
                  <a:gd name="T81" fmla="*/ 21 h 28"/>
                  <a:gd name="T82" fmla="*/ 2 w 11"/>
                  <a:gd name="T83" fmla="*/ 23 h 28"/>
                  <a:gd name="T84" fmla="*/ 2 w 11"/>
                  <a:gd name="T85" fmla="*/ 24 h 28"/>
                  <a:gd name="T86" fmla="*/ 1 w 11"/>
                  <a:gd name="T87" fmla="*/ 25 h 28"/>
                  <a:gd name="T88" fmla="*/ 1 w 11"/>
                  <a:gd name="T89" fmla="*/ 27 h 28"/>
                  <a:gd name="T90" fmla="*/ 0 w 11"/>
                  <a:gd name="T91" fmla="*/ 28 h 28"/>
                  <a:gd name="T92" fmla="*/ 2 w 11"/>
                  <a:gd name="T9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 h="28">
                    <a:moveTo>
                      <a:pt x="2" y="28"/>
                    </a:moveTo>
                    <a:lnTo>
                      <a:pt x="2" y="27"/>
                    </a:lnTo>
                    <a:lnTo>
                      <a:pt x="2" y="26"/>
                    </a:lnTo>
                    <a:lnTo>
                      <a:pt x="3" y="24"/>
                    </a:lnTo>
                    <a:lnTo>
                      <a:pt x="3" y="23"/>
                    </a:lnTo>
                    <a:lnTo>
                      <a:pt x="4" y="22"/>
                    </a:lnTo>
                    <a:lnTo>
                      <a:pt x="4" y="21"/>
                    </a:lnTo>
                    <a:lnTo>
                      <a:pt x="5" y="19"/>
                    </a:lnTo>
                    <a:lnTo>
                      <a:pt x="5" y="18"/>
                    </a:lnTo>
                    <a:lnTo>
                      <a:pt x="6" y="17"/>
                    </a:lnTo>
                    <a:lnTo>
                      <a:pt x="6" y="15"/>
                    </a:lnTo>
                    <a:lnTo>
                      <a:pt x="7" y="14"/>
                    </a:lnTo>
                    <a:lnTo>
                      <a:pt x="7" y="13"/>
                    </a:lnTo>
                    <a:lnTo>
                      <a:pt x="7" y="12"/>
                    </a:lnTo>
                    <a:lnTo>
                      <a:pt x="8" y="10"/>
                    </a:lnTo>
                    <a:lnTo>
                      <a:pt x="8" y="9"/>
                    </a:lnTo>
                    <a:lnTo>
                      <a:pt x="9" y="8"/>
                    </a:lnTo>
                    <a:lnTo>
                      <a:pt x="9" y="6"/>
                    </a:lnTo>
                    <a:lnTo>
                      <a:pt x="9" y="5"/>
                    </a:lnTo>
                    <a:lnTo>
                      <a:pt x="10" y="4"/>
                    </a:lnTo>
                    <a:lnTo>
                      <a:pt x="10" y="2"/>
                    </a:lnTo>
                    <a:lnTo>
                      <a:pt x="10" y="1"/>
                    </a:lnTo>
                    <a:lnTo>
                      <a:pt x="11" y="0"/>
                    </a:lnTo>
                    <a:lnTo>
                      <a:pt x="9" y="0"/>
                    </a:lnTo>
                    <a:lnTo>
                      <a:pt x="9" y="1"/>
                    </a:lnTo>
                    <a:lnTo>
                      <a:pt x="9" y="2"/>
                    </a:lnTo>
                    <a:lnTo>
                      <a:pt x="8" y="3"/>
                    </a:lnTo>
                    <a:lnTo>
                      <a:pt x="8" y="5"/>
                    </a:lnTo>
                    <a:lnTo>
                      <a:pt x="8" y="6"/>
                    </a:lnTo>
                    <a:lnTo>
                      <a:pt x="7" y="7"/>
                    </a:lnTo>
                    <a:lnTo>
                      <a:pt x="7" y="8"/>
                    </a:lnTo>
                    <a:lnTo>
                      <a:pt x="7" y="10"/>
                    </a:lnTo>
                    <a:lnTo>
                      <a:pt x="6" y="11"/>
                    </a:lnTo>
                    <a:lnTo>
                      <a:pt x="6" y="12"/>
                    </a:lnTo>
                    <a:lnTo>
                      <a:pt x="5" y="14"/>
                    </a:lnTo>
                    <a:lnTo>
                      <a:pt x="5" y="15"/>
                    </a:lnTo>
                    <a:lnTo>
                      <a:pt x="4" y="16"/>
                    </a:lnTo>
                    <a:lnTo>
                      <a:pt x="4" y="18"/>
                    </a:lnTo>
                    <a:lnTo>
                      <a:pt x="4" y="19"/>
                    </a:lnTo>
                    <a:lnTo>
                      <a:pt x="3" y="20"/>
                    </a:lnTo>
                    <a:lnTo>
                      <a:pt x="3" y="21"/>
                    </a:lnTo>
                    <a:lnTo>
                      <a:pt x="2" y="23"/>
                    </a:lnTo>
                    <a:lnTo>
                      <a:pt x="2" y="24"/>
                    </a:lnTo>
                    <a:lnTo>
                      <a:pt x="1" y="25"/>
                    </a:lnTo>
                    <a:lnTo>
                      <a:pt x="1" y="27"/>
                    </a:lnTo>
                    <a:lnTo>
                      <a:pt x="0" y="28"/>
                    </a:lnTo>
                    <a:lnTo>
                      <a:pt x="2" y="28"/>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24" name="Freeform 27"/>
              <p:cNvSpPr>
                <a:spLocks/>
              </p:cNvSpPr>
              <p:nvPr/>
            </p:nvSpPr>
            <p:spPr bwMode="auto">
              <a:xfrm>
                <a:off x="946066" y="3830692"/>
                <a:ext cx="26985" cy="41276"/>
              </a:xfrm>
              <a:custGeom>
                <a:avLst/>
                <a:gdLst>
                  <a:gd name="T0" fmla="*/ 1 w 17"/>
                  <a:gd name="T1" fmla="*/ 26 h 26"/>
                  <a:gd name="T2" fmla="*/ 1 w 17"/>
                  <a:gd name="T3" fmla="*/ 25 h 26"/>
                  <a:gd name="T4" fmla="*/ 2 w 17"/>
                  <a:gd name="T5" fmla="*/ 23 h 26"/>
                  <a:gd name="T6" fmla="*/ 3 w 17"/>
                  <a:gd name="T7" fmla="*/ 22 h 26"/>
                  <a:gd name="T8" fmla="*/ 4 w 17"/>
                  <a:gd name="T9" fmla="*/ 21 h 26"/>
                  <a:gd name="T10" fmla="*/ 5 w 17"/>
                  <a:gd name="T11" fmla="*/ 20 h 26"/>
                  <a:gd name="T12" fmla="*/ 5 w 17"/>
                  <a:gd name="T13" fmla="*/ 19 h 26"/>
                  <a:gd name="T14" fmla="*/ 6 w 17"/>
                  <a:gd name="T15" fmla="*/ 18 h 26"/>
                  <a:gd name="T16" fmla="*/ 7 w 17"/>
                  <a:gd name="T17" fmla="*/ 17 h 26"/>
                  <a:gd name="T18" fmla="*/ 7 w 17"/>
                  <a:gd name="T19" fmla="*/ 16 h 26"/>
                  <a:gd name="T20" fmla="*/ 8 w 17"/>
                  <a:gd name="T21" fmla="*/ 15 h 26"/>
                  <a:gd name="T22" fmla="*/ 9 w 17"/>
                  <a:gd name="T23" fmla="*/ 13 h 26"/>
                  <a:gd name="T24" fmla="*/ 10 w 17"/>
                  <a:gd name="T25" fmla="*/ 12 h 26"/>
                  <a:gd name="T26" fmla="*/ 10 w 17"/>
                  <a:gd name="T27" fmla="*/ 11 h 26"/>
                  <a:gd name="T28" fmla="*/ 11 w 17"/>
                  <a:gd name="T29" fmla="*/ 10 h 26"/>
                  <a:gd name="T30" fmla="*/ 12 w 17"/>
                  <a:gd name="T31" fmla="*/ 9 h 26"/>
                  <a:gd name="T32" fmla="*/ 12 w 17"/>
                  <a:gd name="T33" fmla="*/ 8 h 26"/>
                  <a:gd name="T34" fmla="*/ 13 w 17"/>
                  <a:gd name="T35" fmla="*/ 7 h 26"/>
                  <a:gd name="T36" fmla="*/ 14 w 17"/>
                  <a:gd name="T37" fmla="*/ 5 h 26"/>
                  <a:gd name="T38" fmla="*/ 14 w 17"/>
                  <a:gd name="T39" fmla="*/ 4 h 26"/>
                  <a:gd name="T40" fmla="*/ 15 w 17"/>
                  <a:gd name="T41" fmla="*/ 3 h 26"/>
                  <a:gd name="T42" fmla="*/ 16 w 17"/>
                  <a:gd name="T43" fmla="*/ 2 h 26"/>
                  <a:gd name="T44" fmla="*/ 16 w 17"/>
                  <a:gd name="T45" fmla="*/ 1 h 26"/>
                  <a:gd name="T46" fmla="*/ 17 w 17"/>
                  <a:gd name="T47" fmla="*/ 0 h 26"/>
                  <a:gd name="T48" fmla="*/ 15 w 17"/>
                  <a:gd name="T49" fmla="*/ 0 h 26"/>
                  <a:gd name="T50" fmla="*/ 15 w 17"/>
                  <a:gd name="T51" fmla="*/ 0 h 26"/>
                  <a:gd name="T52" fmla="*/ 15 w 17"/>
                  <a:gd name="T53" fmla="*/ 1 h 26"/>
                  <a:gd name="T54" fmla="*/ 14 w 17"/>
                  <a:gd name="T55" fmla="*/ 2 h 26"/>
                  <a:gd name="T56" fmla="*/ 13 w 17"/>
                  <a:gd name="T57" fmla="*/ 3 h 26"/>
                  <a:gd name="T58" fmla="*/ 13 w 17"/>
                  <a:gd name="T59" fmla="*/ 5 h 26"/>
                  <a:gd name="T60" fmla="*/ 12 w 17"/>
                  <a:gd name="T61" fmla="*/ 6 h 26"/>
                  <a:gd name="T62" fmla="*/ 11 w 17"/>
                  <a:gd name="T63" fmla="*/ 7 h 26"/>
                  <a:gd name="T64" fmla="*/ 11 w 17"/>
                  <a:gd name="T65" fmla="*/ 8 h 26"/>
                  <a:gd name="T66" fmla="*/ 10 w 17"/>
                  <a:gd name="T67" fmla="*/ 9 h 26"/>
                  <a:gd name="T68" fmla="*/ 9 w 17"/>
                  <a:gd name="T69" fmla="*/ 10 h 26"/>
                  <a:gd name="T70" fmla="*/ 9 w 17"/>
                  <a:gd name="T71" fmla="*/ 12 h 26"/>
                  <a:gd name="T72" fmla="*/ 8 w 17"/>
                  <a:gd name="T73" fmla="*/ 13 h 26"/>
                  <a:gd name="T74" fmla="*/ 7 w 17"/>
                  <a:gd name="T75" fmla="*/ 14 h 26"/>
                  <a:gd name="T76" fmla="*/ 6 w 17"/>
                  <a:gd name="T77" fmla="*/ 15 h 26"/>
                  <a:gd name="T78" fmla="*/ 6 w 17"/>
                  <a:gd name="T79" fmla="*/ 16 h 26"/>
                  <a:gd name="T80" fmla="*/ 5 w 17"/>
                  <a:gd name="T81" fmla="*/ 17 h 26"/>
                  <a:gd name="T82" fmla="*/ 4 w 17"/>
                  <a:gd name="T83" fmla="*/ 18 h 26"/>
                  <a:gd name="T84" fmla="*/ 3 w 17"/>
                  <a:gd name="T85" fmla="*/ 19 h 26"/>
                  <a:gd name="T86" fmla="*/ 3 w 17"/>
                  <a:gd name="T87" fmla="*/ 20 h 26"/>
                  <a:gd name="T88" fmla="*/ 2 w 17"/>
                  <a:gd name="T89" fmla="*/ 22 h 26"/>
                  <a:gd name="T90" fmla="*/ 1 w 17"/>
                  <a:gd name="T91" fmla="*/ 23 h 26"/>
                  <a:gd name="T92" fmla="*/ 0 w 17"/>
                  <a:gd name="T93" fmla="*/ 24 h 26"/>
                  <a:gd name="T94" fmla="*/ 0 w 17"/>
                  <a:gd name="T95" fmla="*/ 25 h 26"/>
                  <a:gd name="T96" fmla="*/ 1 w 17"/>
                  <a:gd name="T9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 h="26">
                    <a:moveTo>
                      <a:pt x="1" y="26"/>
                    </a:moveTo>
                    <a:lnTo>
                      <a:pt x="1" y="25"/>
                    </a:lnTo>
                    <a:lnTo>
                      <a:pt x="2" y="23"/>
                    </a:lnTo>
                    <a:lnTo>
                      <a:pt x="3" y="22"/>
                    </a:lnTo>
                    <a:lnTo>
                      <a:pt x="4" y="21"/>
                    </a:lnTo>
                    <a:lnTo>
                      <a:pt x="5" y="20"/>
                    </a:lnTo>
                    <a:lnTo>
                      <a:pt x="5" y="19"/>
                    </a:lnTo>
                    <a:lnTo>
                      <a:pt x="6" y="18"/>
                    </a:lnTo>
                    <a:lnTo>
                      <a:pt x="7" y="17"/>
                    </a:lnTo>
                    <a:lnTo>
                      <a:pt x="7" y="16"/>
                    </a:lnTo>
                    <a:lnTo>
                      <a:pt x="8" y="15"/>
                    </a:lnTo>
                    <a:lnTo>
                      <a:pt x="9" y="13"/>
                    </a:lnTo>
                    <a:lnTo>
                      <a:pt x="10" y="12"/>
                    </a:lnTo>
                    <a:lnTo>
                      <a:pt x="10" y="11"/>
                    </a:lnTo>
                    <a:lnTo>
                      <a:pt x="11" y="10"/>
                    </a:lnTo>
                    <a:lnTo>
                      <a:pt x="12" y="9"/>
                    </a:lnTo>
                    <a:lnTo>
                      <a:pt x="12" y="8"/>
                    </a:lnTo>
                    <a:lnTo>
                      <a:pt x="13" y="7"/>
                    </a:lnTo>
                    <a:lnTo>
                      <a:pt x="14" y="5"/>
                    </a:lnTo>
                    <a:lnTo>
                      <a:pt x="14" y="4"/>
                    </a:lnTo>
                    <a:lnTo>
                      <a:pt x="15" y="3"/>
                    </a:lnTo>
                    <a:lnTo>
                      <a:pt x="16" y="2"/>
                    </a:lnTo>
                    <a:lnTo>
                      <a:pt x="16" y="1"/>
                    </a:lnTo>
                    <a:lnTo>
                      <a:pt x="17" y="0"/>
                    </a:lnTo>
                    <a:lnTo>
                      <a:pt x="15" y="0"/>
                    </a:lnTo>
                    <a:lnTo>
                      <a:pt x="15" y="0"/>
                    </a:lnTo>
                    <a:lnTo>
                      <a:pt x="15" y="1"/>
                    </a:lnTo>
                    <a:lnTo>
                      <a:pt x="14" y="2"/>
                    </a:lnTo>
                    <a:lnTo>
                      <a:pt x="13" y="3"/>
                    </a:lnTo>
                    <a:lnTo>
                      <a:pt x="13" y="5"/>
                    </a:lnTo>
                    <a:lnTo>
                      <a:pt x="12" y="6"/>
                    </a:lnTo>
                    <a:lnTo>
                      <a:pt x="11" y="7"/>
                    </a:lnTo>
                    <a:lnTo>
                      <a:pt x="11" y="8"/>
                    </a:lnTo>
                    <a:lnTo>
                      <a:pt x="10" y="9"/>
                    </a:lnTo>
                    <a:lnTo>
                      <a:pt x="9" y="10"/>
                    </a:lnTo>
                    <a:lnTo>
                      <a:pt x="9" y="12"/>
                    </a:lnTo>
                    <a:lnTo>
                      <a:pt x="8" y="13"/>
                    </a:lnTo>
                    <a:lnTo>
                      <a:pt x="7" y="14"/>
                    </a:lnTo>
                    <a:lnTo>
                      <a:pt x="6" y="15"/>
                    </a:lnTo>
                    <a:lnTo>
                      <a:pt x="6" y="16"/>
                    </a:lnTo>
                    <a:lnTo>
                      <a:pt x="5" y="17"/>
                    </a:lnTo>
                    <a:lnTo>
                      <a:pt x="4" y="18"/>
                    </a:lnTo>
                    <a:lnTo>
                      <a:pt x="3" y="19"/>
                    </a:lnTo>
                    <a:lnTo>
                      <a:pt x="3" y="20"/>
                    </a:lnTo>
                    <a:lnTo>
                      <a:pt x="2" y="22"/>
                    </a:lnTo>
                    <a:lnTo>
                      <a:pt x="1" y="23"/>
                    </a:lnTo>
                    <a:lnTo>
                      <a:pt x="0" y="24"/>
                    </a:lnTo>
                    <a:lnTo>
                      <a:pt x="0" y="25"/>
                    </a:lnTo>
                    <a:lnTo>
                      <a:pt x="1" y="26"/>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25" name="Freeform 28"/>
              <p:cNvSpPr>
                <a:spLocks/>
              </p:cNvSpPr>
              <p:nvPr/>
            </p:nvSpPr>
            <p:spPr bwMode="auto">
              <a:xfrm>
                <a:off x="885746" y="3902130"/>
                <a:ext cx="34922" cy="33338"/>
              </a:xfrm>
              <a:custGeom>
                <a:avLst/>
                <a:gdLst>
                  <a:gd name="T0" fmla="*/ 1 w 22"/>
                  <a:gd name="T1" fmla="*/ 21 h 21"/>
                  <a:gd name="T2" fmla="*/ 1 w 22"/>
                  <a:gd name="T3" fmla="*/ 21 h 21"/>
                  <a:gd name="T4" fmla="*/ 2 w 22"/>
                  <a:gd name="T5" fmla="*/ 20 h 21"/>
                  <a:gd name="T6" fmla="*/ 3 w 22"/>
                  <a:gd name="T7" fmla="*/ 19 h 21"/>
                  <a:gd name="T8" fmla="*/ 4 w 22"/>
                  <a:gd name="T9" fmla="*/ 18 h 21"/>
                  <a:gd name="T10" fmla="*/ 5 w 22"/>
                  <a:gd name="T11" fmla="*/ 17 h 21"/>
                  <a:gd name="T12" fmla="*/ 6 w 22"/>
                  <a:gd name="T13" fmla="*/ 16 h 21"/>
                  <a:gd name="T14" fmla="*/ 7 w 22"/>
                  <a:gd name="T15" fmla="*/ 15 h 21"/>
                  <a:gd name="T16" fmla="*/ 8 w 22"/>
                  <a:gd name="T17" fmla="*/ 15 h 21"/>
                  <a:gd name="T18" fmla="*/ 9 w 22"/>
                  <a:gd name="T19" fmla="*/ 14 h 21"/>
                  <a:gd name="T20" fmla="*/ 10 w 22"/>
                  <a:gd name="T21" fmla="*/ 13 h 21"/>
                  <a:gd name="T22" fmla="*/ 11 w 22"/>
                  <a:gd name="T23" fmla="*/ 12 h 21"/>
                  <a:gd name="T24" fmla="*/ 12 w 22"/>
                  <a:gd name="T25" fmla="*/ 11 h 21"/>
                  <a:gd name="T26" fmla="*/ 13 w 22"/>
                  <a:gd name="T27" fmla="*/ 10 h 21"/>
                  <a:gd name="T28" fmla="*/ 14 w 22"/>
                  <a:gd name="T29" fmla="*/ 9 h 21"/>
                  <a:gd name="T30" fmla="*/ 15 w 22"/>
                  <a:gd name="T31" fmla="*/ 8 h 21"/>
                  <a:gd name="T32" fmla="*/ 16 w 22"/>
                  <a:gd name="T33" fmla="*/ 7 h 21"/>
                  <a:gd name="T34" fmla="*/ 17 w 22"/>
                  <a:gd name="T35" fmla="*/ 6 h 21"/>
                  <a:gd name="T36" fmla="*/ 18 w 22"/>
                  <a:gd name="T37" fmla="*/ 5 h 21"/>
                  <a:gd name="T38" fmla="*/ 19 w 22"/>
                  <a:gd name="T39" fmla="*/ 4 h 21"/>
                  <a:gd name="T40" fmla="*/ 20 w 22"/>
                  <a:gd name="T41" fmla="*/ 3 h 21"/>
                  <a:gd name="T42" fmla="*/ 21 w 22"/>
                  <a:gd name="T43" fmla="*/ 2 h 21"/>
                  <a:gd name="T44" fmla="*/ 22 w 22"/>
                  <a:gd name="T45" fmla="*/ 1 h 21"/>
                  <a:gd name="T46" fmla="*/ 22 w 22"/>
                  <a:gd name="T47" fmla="*/ 0 h 21"/>
                  <a:gd name="T48" fmla="*/ 21 w 22"/>
                  <a:gd name="T49" fmla="*/ 0 h 21"/>
                  <a:gd name="T50" fmla="*/ 21 w 22"/>
                  <a:gd name="T51" fmla="*/ 0 h 21"/>
                  <a:gd name="T52" fmla="*/ 20 w 22"/>
                  <a:gd name="T53" fmla="*/ 1 h 21"/>
                  <a:gd name="T54" fmla="*/ 19 w 22"/>
                  <a:gd name="T55" fmla="*/ 2 h 21"/>
                  <a:gd name="T56" fmla="*/ 18 w 22"/>
                  <a:gd name="T57" fmla="*/ 3 h 21"/>
                  <a:gd name="T58" fmla="*/ 17 w 22"/>
                  <a:gd name="T59" fmla="*/ 4 h 21"/>
                  <a:gd name="T60" fmla="*/ 16 w 22"/>
                  <a:gd name="T61" fmla="*/ 5 h 21"/>
                  <a:gd name="T62" fmla="*/ 15 w 22"/>
                  <a:gd name="T63" fmla="*/ 6 h 21"/>
                  <a:gd name="T64" fmla="*/ 14 w 22"/>
                  <a:gd name="T65" fmla="*/ 7 h 21"/>
                  <a:gd name="T66" fmla="*/ 13 w 22"/>
                  <a:gd name="T67" fmla="*/ 8 h 21"/>
                  <a:gd name="T68" fmla="*/ 12 w 22"/>
                  <a:gd name="T69" fmla="*/ 9 h 21"/>
                  <a:gd name="T70" fmla="*/ 11 w 22"/>
                  <a:gd name="T71" fmla="*/ 10 h 21"/>
                  <a:gd name="T72" fmla="*/ 10 w 22"/>
                  <a:gd name="T73" fmla="*/ 11 h 21"/>
                  <a:gd name="T74" fmla="*/ 9 w 22"/>
                  <a:gd name="T75" fmla="*/ 12 h 21"/>
                  <a:gd name="T76" fmla="*/ 8 w 22"/>
                  <a:gd name="T77" fmla="*/ 13 h 21"/>
                  <a:gd name="T78" fmla="*/ 7 w 22"/>
                  <a:gd name="T79" fmla="*/ 14 h 21"/>
                  <a:gd name="T80" fmla="*/ 6 w 22"/>
                  <a:gd name="T81" fmla="*/ 14 h 21"/>
                  <a:gd name="T82" fmla="*/ 5 w 22"/>
                  <a:gd name="T83" fmla="*/ 15 h 21"/>
                  <a:gd name="T84" fmla="*/ 4 w 22"/>
                  <a:gd name="T85" fmla="*/ 16 h 21"/>
                  <a:gd name="T86" fmla="*/ 3 w 22"/>
                  <a:gd name="T87" fmla="*/ 17 h 21"/>
                  <a:gd name="T88" fmla="*/ 2 w 22"/>
                  <a:gd name="T89" fmla="*/ 18 h 21"/>
                  <a:gd name="T90" fmla="*/ 1 w 22"/>
                  <a:gd name="T91" fmla="*/ 19 h 21"/>
                  <a:gd name="T92" fmla="*/ 0 w 22"/>
                  <a:gd name="T93" fmla="*/ 20 h 21"/>
                  <a:gd name="T94" fmla="*/ 0 w 22"/>
                  <a:gd name="T95" fmla="*/ 20 h 21"/>
                  <a:gd name="T96" fmla="*/ 1 w 22"/>
                  <a:gd name="T9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 h="21">
                    <a:moveTo>
                      <a:pt x="1" y="21"/>
                    </a:moveTo>
                    <a:lnTo>
                      <a:pt x="1" y="21"/>
                    </a:lnTo>
                    <a:lnTo>
                      <a:pt x="2" y="20"/>
                    </a:lnTo>
                    <a:lnTo>
                      <a:pt x="3" y="19"/>
                    </a:lnTo>
                    <a:lnTo>
                      <a:pt x="4" y="18"/>
                    </a:lnTo>
                    <a:lnTo>
                      <a:pt x="5" y="17"/>
                    </a:lnTo>
                    <a:lnTo>
                      <a:pt x="6" y="16"/>
                    </a:lnTo>
                    <a:lnTo>
                      <a:pt x="7" y="15"/>
                    </a:lnTo>
                    <a:lnTo>
                      <a:pt x="8" y="15"/>
                    </a:lnTo>
                    <a:lnTo>
                      <a:pt x="9" y="14"/>
                    </a:lnTo>
                    <a:lnTo>
                      <a:pt x="10" y="13"/>
                    </a:lnTo>
                    <a:lnTo>
                      <a:pt x="11" y="12"/>
                    </a:lnTo>
                    <a:lnTo>
                      <a:pt x="12" y="11"/>
                    </a:lnTo>
                    <a:lnTo>
                      <a:pt x="13" y="10"/>
                    </a:lnTo>
                    <a:lnTo>
                      <a:pt x="14" y="9"/>
                    </a:lnTo>
                    <a:lnTo>
                      <a:pt x="15" y="8"/>
                    </a:lnTo>
                    <a:lnTo>
                      <a:pt x="16" y="7"/>
                    </a:lnTo>
                    <a:lnTo>
                      <a:pt x="17" y="6"/>
                    </a:lnTo>
                    <a:lnTo>
                      <a:pt x="18" y="5"/>
                    </a:lnTo>
                    <a:lnTo>
                      <a:pt x="19" y="4"/>
                    </a:lnTo>
                    <a:lnTo>
                      <a:pt x="20" y="3"/>
                    </a:lnTo>
                    <a:lnTo>
                      <a:pt x="21" y="2"/>
                    </a:lnTo>
                    <a:lnTo>
                      <a:pt x="22" y="1"/>
                    </a:lnTo>
                    <a:lnTo>
                      <a:pt x="22" y="0"/>
                    </a:lnTo>
                    <a:lnTo>
                      <a:pt x="21" y="0"/>
                    </a:lnTo>
                    <a:lnTo>
                      <a:pt x="21" y="0"/>
                    </a:lnTo>
                    <a:lnTo>
                      <a:pt x="20" y="1"/>
                    </a:lnTo>
                    <a:lnTo>
                      <a:pt x="19" y="2"/>
                    </a:lnTo>
                    <a:lnTo>
                      <a:pt x="18" y="3"/>
                    </a:lnTo>
                    <a:lnTo>
                      <a:pt x="17" y="4"/>
                    </a:lnTo>
                    <a:lnTo>
                      <a:pt x="16" y="5"/>
                    </a:lnTo>
                    <a:lnTo>
                      <a:pt x="15" y="6"/>
                    </a:lnTo>
                    <a:lnTo>
                      <a:pt x="14" y="7"/>
                    </a:lnTo>
                    <a:lnTo>
                      <a:pt x="13" y="8"/>
                    </a:lnTo>
                    <a:lnTo>
                      <a:pt x="12" y="9"/>
                    </a:lnTo>
                    <a:lnTo>
                      <a:pt x="11" y="10"/>
                    </a:lnTo>
                    <a:lnTo>
                      <a:pt x="10" y="11"/>
                    </a:lnTo>
                    <a:lnTo>
                      <a:pt x="9" y="12"/>
                    </a:lnTo>
                    <a:lnTo>
                      <a:pt x="8" y="13"/>
                    </a:lnTo>
                    <a:lnTo>
                      <a:pt x="7" y="14"/>
                    </a:lnTo>
                    <a:lnTo>
                      <a:pt x="6" y="14"/>
                    </a:lnTo>
                    <a:lnTo>
                      <a:pt x="5" y="15"/>
                    </a:lnTo>
                    <a:lnTo>
                      <a:pt x="4" y="16"/>
                    </a:lnTo>
                    <a:lnTo>
                      <a:pt x="3" y="17"/>
                    </a:lnTo>
                    <a:lnTo>
                      <a:pt x="2" y="18"/>
                    </a:lnTo>
                    <a:lnTo>
                      <a:pt x="1" y="19"/>
                    </a:lnTo>
                    <a:lnTo>
                      <a:pt x="0" y="20"/>
                    </a:lnTo>
                    <a:lnTo>
                      <a:pt x="0" y="20"/>
                    </a:lnTo>
                    <a:lnTo>
                      <a:pt x="1" y="21"/>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26" name="Freeform 29"/>
              <p:cNvSpPr>
                <a:spLocks/>
              </p:cNvSpPr>
              <p:nvPr/>
            </p:nvSpPr>
            <p:spPr bwMode="auto">
              <a:xfrm>
                <a:off x="812728" y="3957694"/>
                <a:ext cx="41271" cy="25400"/>
              </a:xfrm>
              <a:custGeom>
                <a:avLst/>
                <a:gdLst>
                  <a:gd name="T0" fmla="*/ 0 w 26"/>
                  <a:gd name="T1" fmla="*/ 16 h 16"/>
                  <a:gd name="T2" fmla="*/ 1 w 26"/>
                  <a:gd name="T3" fmla="*/ 16 h 16"/>
                  <a:gd name="T4" fmla="*/ 2 w 26"/>
                  <a:gd name="T5" fmla="*/ 15 h 16"/>
                  <a:gd name="T6" fmla="*/ 3 w 26"/>
                  <a:gd name="T7" fmla="*/ 14 h 16"/>
                  <a:gd name="T8" fmla="*/ 4 w 26"/>
                  <a:gd name="T9" fmla="*/ 14 h 16"/>
                  <a:gd name="T10" fmla="*/ 5 w 26"/>
                  <a:gd name="T11" fmla="*/ 13 h 16"/>
                  <a:gd name="T12" fmla="*/ 7 w 26"/>
                  <a:gd name="T13" fmla="*/ 13 h 16"/>
                  <a:gd name="T14" fmla="*/ 8 w 26"/>
                  <a:gd name="T15" fmla="*/ 12 h 16"/>
                  <a:gd name="T16" fmla="*/ 9 w 26"/>
                  <a:gd name="T17" fmla="*/ 11 h 16"/>
                  <a:gd name="T18" fmla="*/ 10 w 26"/>
                  <a:gd name="T19" fmla="*/ 11 h 16"/>
                  <a:gd name="T20" fmla="*/ 11 w 26"/>
                  <a:gd name="T21" fmla="*/ 10 h 16"/>
                  <a:gd name="T22" fmla="*/ 13 w 26"/>
                  <a:gd name="T23" fmla="*/ 9 h 16"/>
                  <a:gd name="T24" fmla="*/ 14 w 26"/>
                  <a:gd name="T25" fmla="*/ 9 h 16"/>
                  <a:gd name="T26" fmla="*/ 15 w 26"/>
                  <a:gd name="T27" fmla="*/ 8 h 16"/>
                  <a:gd name="T28" fmla="*/ 16 w 26"/>
                  <a:gd name="T29" fmla="*/ 7 h 16"/>
                  <a:gd name="T30" fmla="*/ 17 w 26"/>
                  <a:gd name="T31" fmla="*/ 7 h 16"/>
                  <a:gd name="T32" fmla="*/ 18 w 26"/>
                  <a:gd name="T33" fmla="*/ 6 h 16"/>
                  <a:gd name="T34" fmla="*/ 20 w 26"/>
                  <a:gd name="T35" fmla="*/ 5 h 16"/>
                  <a:gd name="T36" fmla="*/ 21 w 26"/>
                  <a:gd name="T37" fmla="*/ 5 h 16"/>
                  <a:gd name="T38" fmla="*/ 22 w 26"/>
                  <a:gd name="T39" fmla="*/ 4 h 16"/>
                  <a:gd name="T40" fmla="*/ 23 w 26"/>
                  <a:gd name="T41" fmla="*/ 3 h 16"/>
                  <a:gd name="T42" fmla="*/ 24 w 26"/>
                  <a:gd name="T43" fmla="*/ 2 h 16"/>
                  <a:gd name="T44" fmla="*/ 25 w 26"/>
                  <a:gd name="T45" fmla="*/ 2 h 16"/>
                  <a:gd name="T46" fmla="*/ 26 w 26"/>
                  <a:gd name="T47" fmla="*/ 1 h 16"/>
                  <a:gd name="T48" fmla="*/ 25 w 26"/>
                  <a:gd name="T49" fmla="*/ 0 h 16"/>
                  <a:gd name="T50" fmla="*/ 25 w 26"/>
                  <a:gd name="T51" fmla="*/ 1 h 16"/>
                  <a:gd name="T52" fmla="*/ 24 w 26"/>
                  <a:gd name="T53" fmla="*/ 1 h 16"/>
                  <a:gd name="T54" fmla="*/ 22 w 26"/>
                  <a:gd name="T55" fmla="*/ 2 h 16"/>
                  <a:gd name="T56" fmla="*/ 21 w 26"/>
                  <a:gd name="T57" fmla="*/ 3 h 16"/>
                  <a:gd name="T58" fmla="*/ 20 w 26"/>
                  <a:gd name="T59" fmla="*/ 3 h 16"/>
                  <a:gd name="T60" fmla="*/ 19 w 26"/>
                  <a:gd name="T61" fmla="*/ 4 h 16"/>
                  <a:gd name="T62" fmla="*/ 18 w 26"/>
                  <a:gd name="T63" fmla="*/ 5 h 16"/>
                  <a:gd name="T64" fmla="*/ 17 w 26"/>
                  <a:gd name="T65" fmla="*/ 6 h 16"/>
                  <a:gd name="T66" fmla="*/ 15 w 26"/>
                  <a:gd name="T67" fmla="*/ 6 h 16"/>
                  <a:gd name="T68" fmla="*/ 14 w 26"/>
                  <a:gd name="T69" fmla="*/ 7 h 16"/>
                  <a:gd name="T70" fmla="*/ 13 w 26"/>
                  <a:gd name="T71" fmla="*/ 8 h 16"/>
                  <a:gd name="T72" fmla="*/ 12 w 26"/>
                  <a:gd name="T73" fmla="*/ 8 h 16"/>
                  <a:gd name="T74" fmla="*/ 11 w 26"/>
                  <a:gd name="T75" fmla="*/ 9 h 16"/>
                  <a:gd name="T76" fmla="*/ 10 w 26"/>
                  <a:gd name="T77" fmla="*/ 9 h 16"/>
                  <a:gd name="T78" fmla="*/ 8 w 26"/>
                  <a:gd name="T79" fmla="*/ 10 h 16"/>
                  <a:gd name="T80" fmla="*/ 7 w 26"/>
                  <a:gd name="T81" fmla="*/ 11 h 16"/>
                  <a:gd name="T82" fmla="*/ 6 w 26"/>
                  <a:gd name="T83" fmla="*/ 11 h 16"/>
                  <a:gd name="T84" fmla="*/ 5 w 26"/>
                  <a:gd name="T85" fmla="*/ 12 h 16"/>
                  <a:gd name="T86" fmla="*/ 4 w 26"/>
                  <a:gd name="T87" fmla="*/ 13 h 16"/>
                  <a:gd name="T88" fmla="*/ 2 w 26"/>
                  <a:gd name="T89" fmla="*/ 13 h 16"/>
                  <a:gd name="T90" fmla="*/ 1 w 26"/>
                  <a:gd name="T91" fmla="*/ 14 h 16"/>
                  <a:gd name="T92" fmla="*/ 0 w 26"/>
                  <a:gd name="T93" fmla="*/ 14 h 16"/>
                  <a:gd name="T94" fmla="*/ 0 w 26"/>
                  <a:gd name="T95" fmla="*/ 15 h 16"/>
                  <a:gd name="T96" fmla="*/ 0 w 26"/>
                  <a:gd name="T9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16">
                    <a:moveTo>
                      <a:pt x="0" y="16"/>
                    </a:moveTo>
                    <a:lnTo>
                      <a:pt x="1" y="16"/>
                    </a:lnTo>
                    <a:lnTo>
                      <a:pt x="2" y="15"/>
                    </a:lnTo>
                    <a:lnTo>
                      <a:pt x="3" y="14"/>
                    </a:lnTo>
                    <a:lnTo>
                      <a:pt x="4" y="14"/>
                    </a:lnTo>
                    <a:lnTo>
                      <a:pt x="5" y="13"/>
                    </a:lnTo>
                    <a:lnTo>
                      <a:pt x="7" y="13"/>
                    </a:lnTo>
                    <a:lnTo>
                      <a:pt x="8" y="12"/>
                    </a:lnTo>
                    <a:lnTo>
                      <a:pt x="9" y="11"/>
                    </a:lnTo>
                    <a:lnTo>
                      <a:pt x="10" y="11"/>
                    </a:lnTo>
                    <a:lnTo>
                      <a:pt x="11" y="10"/>
                    </a:lnTo>
                    <a:lnTo>
                      <a:pt x="13" y="9"/>
                    </a:lnTo>
                    <a:lnTo>
                      <a:pt x="14" y="9"/>
                    </a:lnTo>
                    <a:lnTo>
                      <a:pt x="15" y="8"/>
                    </a:lnTo>
                    <a:lnTo>
                      <a:pt x="16" y="7"/>
                    </a:lnTo>
                    <a:lnTo>
                      <a:pt x="17" y="7"/>
                    </a:lnTo>
                    <a:lnTo>
                      <a:pt x="18" y="6"/>
                    </a:lnTo>
                    <a:lnTo>
                      <a:pt x="20" y="5"/>
                    </a:lnTo>
                    <a:lnTo>
                      <a:pt x="21" y="5"/>
                    </a:lnTo>
                    <a:lnTo>
                      <a:pt x="22" y="4"/>
                    </a:lnTo>
                    <a:lnTo>
                      <a:pt x="23" y="3"/>
                    </a:lnTo>
                    <a:lnTo>
                      <a:pt x="24" y="2"/>
                    </a:lnTo>
                    <a:lnTo>
                      <a:pt x="25" y="2"/>
                    </a:lnTo>
                    <a:lnTo>
                      <a:pt x="26" y="1"/>
                    </a:lnTo>
                    <a:lnTo>
                      <a:pt x="25" y="0"/>
                    </a:lnTo>
                    <a:lnTo>
                      <a:pt x="25" y="1"/>
                    </a:lnTo>
                    <a:lnTo>
                      <a:pt x="24" y="1"/>
                    </a:lnTo>
                    <a:lnTo>
                      <a:pt x="22" y="2"/>
                    </a:lnTo>
                    <a:lnTo>
                      <a:pt x="21" y="3"/>
                    </a:lnTo>
                    <a:lnTo>
                      <a:pt x="20" y="3"/>
                    </a:lnTo>
                    <a:lnTo>
                      <a:pt x="19" y="4"/>
                    </a:lnTo>
                    <a:lnTo>
                      <a:pt x="18" y="5"/>
                    </a:lnTo>
                    <a:lnTo>
                      <a:pt x="17" y="6"/>
                    </a:lnTo>
                    <a:lnTo>
                      <a:pt x="15" y="6"/>
                    </a:lnTo>
                    <a:lnTo>
                      <a:pt x="14" y="7"/>
                    </a:lnTo>
                    <a:lnTo>
                      <a:pt x="13" y="8"/>
                    </a:lnTo>
                    <a:lnTo>
                      <a:pt x="12" y="8"/>
                    </a:lnTo>
                    <a:lnTo>
                      <a:pt x="11" y="9"/>
                    </a:lnTo>
                    <a:lnTo>
                      <a:pt x="10" y="9"/>
                    </a:lnTo>
                    <a:lnTo>
                      <a:pt x="8" y="10"/>
                    </a:lnTo>
                    <a:lnTo>
                      <a:pt x="7" y="11"/>
                    </a:lnTo>
                    <a:lnTo>
                      <a:pt x="6" y="11"/>
                    </a:lnTo>
                    <a:lnTo>
                      <a:pt x="5" y="12"/>
                    </a:lnTo>
                    <a:lnTo>
                      <a:pt x="4" y="13"/>
                    </a:lnTo>
                    <a:lnTo>
                      <a:pt x="2" y="13"/>
                    </a:lnTo>
                    <a:lnTo>
                      <a:pt x="1" y="14"/>
                    </a:lnTo>
                    <a:lnTo>
                      <a:pt x="0" y="14"/>
                    </a:lnTo>
                    <a:lnTo>
                      <a:pt x="0" y="15"/>
                    </a:lnTo>
                    <a:lnTo>
                      <a:pt x="0" y="16"/>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27" name="Freeform 30"/>
              <p:cNvSpPr>
                <a:spLocks/>
              </p:cNvSpPr>
              <p:nvPr/>
            </p:nvSpPr>
            <p:spPr bwMode="auto">
              <a:xfrm>
                <a:off x="728598" y="3995794"/>
                <a:ext cx="46033" cy="14288"/>
              </a:xfrm>
              <a:custGeom>
                <a:avLst/>
                <a:gdLst>
                  <a:gd name="T0" fmla="*/ 1 w 29"/>
                  <a:gd name="T1" fmla="*/ 9 h 9"/>
                  <a:gd name="T2" fmla="*/ 2 w 29"/>
                  <a:gd name="T3" fmla="*/ 9 h 9"/>
                  <a:gd name="T4" fmla="*/ 3 w 29"/>
                  <a:gd name="T5" fmla="*/ 9 h 9"/>
                  <a:gd name="T6" fmla="*/ 4 w 29"/>
                  <a:gd name="T7" fmla="*/ 9 h 9"/>
                  <a:gd name="T8" fmla="*/ 6 w 29"/>
                  <a:gd name="T9" fmla="*/ 8 h 9"/>
                  <a:gd name="T10" fmla="*/ 7 w 29"/>
                  <a:gd name="T11" fmla="*/ 8 h 9"/>
                  <a:gd name="T12" fmla="*/ 8 w 29"/>
                  <a:gd name="T13" fmla="*/ 8 h 9"/>
                  <a:gd name="T14" fmla="*/ 10 w 29"/>
                  <a:gd name="T15" fmla="*/ 7 h 9"/>
                  <a:gd name="T16" fmla="*/ 11 w 29"/>
                  <a:gd name="T17" fmla="*/ 7 h 9"/>
                  <a:gd name="T18" fmla="*/ 12 w 29"/>
                  <a:gd name="T19" fmla="*/ 7 h 9"/>
                  <a:gd name="T20" fmla="*/ 14 w 29"/>
                  <a:gd name="T21" fmla="*/ 6 h 9"/>
                  <a:gd name="T22" fmla="*/ 15 w 29"/>
                  <a:gd name="T23" fmla="*/ 6 h 9"/>
                  <a:gd name="T24" fmla="*/ 16 w 29"/>
                  <a:gd name="T25" fmla="*/ 6 h 9"/>
                  <a:gd name="T26" fmla="*/ 18 w 29"/>
                  <a:gd name="T27" fmla="*/ 5 h 9"/>
                  <a:gd name="T28" fmla="*/ 19 w 29"/>
                  <a:gd name="T29" fmla="*/ 5 h 9"/>
                  <a:gd name="T30" fmla="*/ 20 w 29"/>
                  <a:gd name="T31" fmla="*/ 4 h 9"/>
                  <a:gd name="T32" fmla="*/ 22 w 29"/>
                  <a:gd name="T33" fmla="*/ 4 h 9"/>
                  <a:gd name="T34" fmla="*/ 23 w 29"/>
                  <a:gd name="T35" fmla="*/ 4 h 9"/>
                  <a:gd name="T36" fmla="*/ 24 w 29"/>
                  <a:gd name="T37" fmla="*/ 3 h 9"/>
                  <a:gd name="T38" fmla="*/ 26 w 29"/>
                  <a:gd name="T39" fmla="*/ 3 h 9"/>
                  <a:gd name="T40" fmla="*/ 27 w 29"/>
                  <a:gd name="T41" fmla="*/ 2 h 9"/>
                  <a:gd name="T42" fmla="*/ 28 w 29"/>
                  <a:gd name="T43" fmla="*/ 2 h 9"/>
                  <a:gd name="T44" fmla="*/ 29 w 29"/>
                  <a:gd name="T45" fmla="*/ 2 h 9"/>
                  <a:gd name="T46" fmla="*/ 29 w 29"/>
                  <a:gd name="T47" fmla="*/ 0 h 9"/>
                  <a:gd name="T48" fmla="*/ 28 w 29"/>
                  <a:gd name="T49" fmla="*/ 1 h 9"/>
                  <a:gd name="T50" fmla="*/ 27 w 29"/>
                  <a:gd name="T51" fmla="*/ 1 h 9"/>
                  <a:gd name="T52" fmla="*/ 25 w 29"/>
                  <a:gd name="T53" fmla="*/ 2 h 9"/>
                  <a:gd name="T54" fmla="*/ 24 w 29"/>
                  <a:gd name="T55" fmla="*/ 2 h 9"/>
                  <a:gd name="T56" fmla="*/ 23 w 29"/>
                  <a:gd name="T57" fmla="*/ 2 h 9"/>
                  <a:gd name="T58" fmla="*/ 21 w 29"/>
                  <a:gd name="T59" fmla="*/ 3 h 9"/>
                  <a:gd name="T60" fmla="*/ 20 w 29"/>
                  <a:gd name="T61" fmla="*/ 3 h 9"/>
                  <a:gd name="T62" fmla="*/ 19 w 29"/>
                  <a:gd name="T63" fmla="*/ 4 h 9"/>
                  <a:gd name="T64" fmla="*/ 17 w 29"/>
                  <a:gd name="T65" fmla="*/ 4 h 9"/>
                  <a:gd name="T66" fmla="*/ 16 w 29"/>
                  <a:gd name="T67" fmla="*/ 4 h 9"/>
                  <a:gd name="T68" fmla="*/ 15 w 29"/>
                  <a:gd name="T69" fmla="*/ 5 h 9"/>
                  <a:gd name="T70" fmla="*/ 13 w 29"/>
                  <a:gd name="T71" fmla="*/ 5 h 9"/>
                  <a:gd name="T72" fmla="*/ 12 w 29"/>
                  <a:gd name="T73" fmla="*/ 5 h 9"/>
                  <a:gd name="T74" fmla="*/ 11 w 29"/>
                  <a:gd name="T75" fmla="*/ 6 h 9"/>
                  <a:gd name="T76" fmla="*/ 9 w 29"/>
                  <a:gd name="T77" fmla="*/ 6 h 9"/>
                  <a:gd name="T78" fmla="*/ 8 w 29"/>
                  <a:gd name="T79" fmla="*/ 6 h 9"/>
                  <a:gd name="T80" fmla="*/ 7 w 29"/>
                  <a:gd name="T81" fmla="*/ 7 h 9"/>
                  <a:gd name="T82" fmla="*/ 5 w 29"/>
                  <a:gd name="T83" fmla="*/ 7 h 9"/>
                  <a:gd name="T84" fmla="*/ 4 w 29"/>
                  <a:gd name="T85" fmla="*/ 7 h 9"/>
                  <a:gd name="T86" fmla="*/ 3 w 29"/>
                  <a:gd name="T87" fmla="*/ 8 h 9"/>
                  <a:gd name="T88" fmla="*/ 1 w 29"/>
                  <a:gd name="T89" fmla="*/ 8 h 9"/>
                  <a:gd name="T90" fmla="*/ 0 w 29"/>
                  <a:gd name="T91" fmla="*/ 8 h 9"/>
                  <a:gd name="T92" fmla="*/ 1 w 29"/>
                  <a:gd name="T9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 h="9">
                    <a:moveTo>
                      <a:pt x="1" y="9"/>
                    </a:moveTo>
                    <a:lnTo>
                      <a:pt x="2" y="9"/>
                    </a:lnTo>
                    <a:lnTo>
                      <a:pt x="3" y="9"/>
                    </a:lnTo>
                    <a:lnTo>
                      <a:pt x="4" y="9"/>
                    </a:lnTo>
                    <a:lnTo>
                      <a:pt x="6" y="8"/>
                    </a:lnTo>
                    <a:lnTo>
                      <a:pt x="7" y="8"/>
                    </a:lnTo>
                    <a:lnTo>
                      <a:pt x="8" y="8"/>
                    </a:lnTo>
                    <a:lnTo>
                      <a:pt x="10" y="7"/>
                    </a:lnTo>
                    <a:lnTo>
                      <a:pt x="11" y="7"/>
                    </a:lnTo>
                    <a:lnTo>
                      <a:pt x="12" y="7"/>
                    </a:lnTo>
                    <a:lnTo>
                      <a:pt x="14" y="6"/>
                    </a:lnTo>
                    <a:lnTo>
                      <a:pt x="15" y="6"/>
                    </a:lnTo>
                    <a:lnTo>
                      <a:pt x="16" y="6"/>
                    </a:lnTo>
                    <a:lnTo>
                      <a:pt x="18" y="5"/>
                    </a:lnTo>
                    <a:lnTo>
                      <a:pt x="19" y="5"/>
                    </a:lnTo>
                    <a:lnTo>
                      <a:pt x="20" y="4"/>
                    </a:lnTo>
                    <a:lnTo>
                      <a:pt x="22" y="4"/>
                    </a:lnTo>
                    <a:lnTo>
                      <a:pt x="23" y="4"/>
                    </a:lnTo>
                    <a:lnTo>
                      <a:pt x="24" y="3"/>
                    </a:lnTo>
                    <a:lnTo>
                      <a:pt x="26" y="3"/>
                    </a:lnTo>
                    <a:lnTo>
                      <a:pt x="27" y="2"/>
                    </a:lnTo>
                    <a:lnTo>
                      <a:pt x="28" y="2"/>
                    </a:lnTo>
                    <a:lnTo>
                      <a:pt x="29" y="2"/>
                    </a:lnTo>
                    <a:lnTo>
                      <a:pt x="29" y="0"/>
                    </a:lnTo>
                    <a:lnTo>
                      <a:pt x="28" y="1"/>
                    </a:lnTo>
                    <a:lnTo>
                      <a:pt x="27" y="1"/>
                    </a:lnTo>
                    <a:lnTo>
                      <a:pt x="25" y="2"/>
                    </a:lnTo>
                    <a:lnTo>
                      <a:pt x="24" y="2"/>
                    </a:lnTo>
                    <a:lnTo>
                      <a:pt x="23" y="2"/>
                    </a:lnTo>
                    <a:lnTo>
                      <a:pt x="21" y="3"/>
                    </a:lnTo>
                    <a:lnTo>
                      <a:pt x="20" y="3"/>
                    </a:lnTo>
                    <a:lnTo>
                      <a:pt x="19" y="4"/>
                    </a:lnTo>
                    <a:lnTo>
                      <a:pt x="17" y="4"/>
                    </a:lnTo>
                    <a:lnTo>
                      <a:pt x="16" y="4"/>
                    </a:lnTo>
                    <a:lnTo>
                      <a:pt x="15" y="5"/>
                    </a:lnTo>
                    <a:lnTo>
                      <a:pt x="13" y="5"/>
                    </a:lnTo>
                    <a:lnTo>
                      <a:pt x="12" y="5"/>
                    </a:lnTo>
                    <a:lnTo>
                      <a:pt x="11" y="6"/>
                    </a:lnTo>
                    <a:lnTo>
                      <a:pt x="9" y="6"/>
                    </a:lnTo>
                    <a:lnTo>
                      <a:pt x="8" y="6"/>
                    </a:lnTo>
                    <a:lnTo>
                      <a:pt x="7" y="7"/>
                    </a:lnTo>
                    <a:lnTo>
                      <a:pt x="5" y="7"/>
                    </a:lnTo>
                    <a:lnTo>
                      <a:pt x="4" y="7"/>
                    </a:lnTo>
                    <a:lnTo>
                      <a:pt x="3" y="8"/>
                    </a:lnTo>
                    <a:lnTo>
                      <a:pt x="1" y="8"/>
                    </a:lnTo>
                    <a:lnTo>
                      <a:pt x="0" y="8"/>
                    </a:lnTo>
                    <a:lnTo>
                      <a:pt x="1" y="9"/>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28" name="Freeform 31"/>
              <p:cNvSpPr>
                <a:spLocks/>
              </p:cNvSpPr>
              <p:nvPr/>
            </p:nvSpPr>
            <p:spPr bwMode="auto">
              <a:xfrm>
                <a:off x="660342" y="4014844"/>
                <a:ext cx="28572" cy="3175"/>
              </a:xfrm>
              <a:custGeom>
                <a:avLst/>
                <a:gdLst>
                  <a:gd name="T0" fmla="*/ 0 w 18"/>
                  <a:gd name="T1" fmla="*/ 2 h 2"/>
                  <a:gd name="T2" fmla="*/ 0 w 18"/>
                  <a:gd name="T3" fmla="*/ 2 h 2"/>
                  <a:gd name="T4" fmla="*/ 1 w 18"/>
                  <a:gd name="T5" fmla="*/ 2 h 2"/>
                  <a:gd name="T6" fmla="*/ 2 w 18"/>
                  <a:gd name="T7" fmla="*/ 2 h 2"/>
                  <a:gd name="T8" fmla="*/ 4 w 18"/>
                  <a:gd name="T9" fmla="*/ 2 h 2"/>
                  <a:gd name="T10" fmla="*/ 5 w 18"/>
                  <a:gd name="T11" fmla="*/ 2 h 2"/>
                  <a:gd name="T12" fmla="*/ 7 w 18"/>
                  <a:gd name="T13" fmla="*/ 2 h 2"/>
                  <a:gd name="T14" fmla="*/ 8 w 18"/>
                  <a:gd name="T15" fmla="*/ 1 h 2"/>
                  <a:gd name="T16" fmla="*/ 10 w 18"/>
                  <a:gd name="T17" fmla="*/ 1 h 2"/>
                  <a:gd name="T18" fmla="*/ 11 w 18"/>
                  <a:gd name="T19" fmla="*/ 1 h 2"/>
                  <a:gd name="T20" fmla="*/ 12 w 18"/>
                  <a:gd name="T21" fmla="*/ 1 h 2"/>
                  <a:gd name="T22" fmla="*/ 14 w 18"/>
                  <a:gd name="T23" fmla="*/ 1 h 2"/>
                  <a:gd name="T24" fmla="*/ 15 w 18"/>
                  <a:gd name="T25" fmla="*/ 1 h 2"/>
                  <a:gd name="T26" fmla="*/ 17 w 18"/>
                  <a:gd name="T27" fmla="*/ 1 h 2"/>
                  <a:gd name="T28" fmla="*/ 18 w 18"/>
                  <a:gd name="T29" fmla="*/ 1 h 2"/>
                  <a:gd name="T30" fmla="*/ 18 w 18"/>
                  <a:gd name="T31" fmla="*/ 0 h 2"/>
                  <a:gd name="T32" fmla="*/ 17 w 18"/>
                  <a:gd name="T33" fmla="*/ 0 h 2"/>
                  <a:gd name="T34" fmla="*/ 15 w 18"/>
                  <a:gd name="T35" fmla="*/ 0 h 2"/>
                  <a:gd name="T36" fmla="*/ 14 w 18"/>
                  <a:gd name="T37" fmla="*/ 0 h 2"/>
                  <a:gd name="T38" fmla="*/ 12 w 18"/>
                  <a:gd name="T39" fmla="*/ 0 h 2"/>
                  <a:gd name="T40" fmla="*/ 11 w 18"/>
                  <a:gd name="T41" fmla="*/ 0 h 2"/>
                  <a:gd name="T42" fmla="*/ 10 w 18"/>
                  <a:gd name="T43" fmla="*/ 0 h 2"/>
                  <a:gd name="T44" fmla="*/ 8 w 18"/>
                  <a:gd name="T45" fmla="*/ 0 h 2"/>
                  <a:gd name="T46" fmla="*/ 7 w 18"/>
                  <a:gd name="T47" fmla="*/ 0 h 2"/>
                  <a:gd name="T48" fmla="*/ 5 w 18"/>
                  <a:gd name="T49" fmla="*/ 0 h 2"/>
                  <a:gd name="T50" fmla="*/ 4 w 18"/>
                  <a:gd name="T51" fmla="*/ 0 h 2"/>
                  <a:gd name="T52" fmla="*/ 2 w 18"/>
                  <a:gd name="T53" fmla="*/ 0 h 2"/>
                  <a:gd name="T54" fmla="*/ 1 w 18"/>
                  <a:gd name="T55" fmla="*/ 0 h 2"/>
                  <a:gd name="T56" fmla="*/ 0 w 18"/>
                  <a:gd name="T57" fmla="*/ 0 h 2"/>
                  <a:gd name="T58" fmla="*/ 0 w 18"/>
                  <a:gd name="T59" fmla="*/ 0 h 2"/>
                  <a:gd name="T60" fmla="*/ 0 w 18"/>
                  <a:gd name="T6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2">
                    <a:moveTo>
                      <a:pt x="0" y="2"/>
                    </a:moveTo>
                    <a:lnTo>
                      <a:pt x="0" y="2"/>
                    </a:lnTo>
                    <a:lnTo>
                      <a:pt x="1" y="2"/>
                    </a:lnTo>
                    <a:lnTo>
                      <a:pt x="2" y="2"/>
                    </a:lnTo>
                    <a:lnTo>
                      <a:pt x="4" y="2"/>
                    </a:lnTo>
                    <a:lnTo>
                      <a:pt x="5" y="2"/>
                    </a:lnTo>
                    <a:lnTo>
                      <a:pt x="7" y="2"/>
                    </a:lnTo>
                    <a:lnTo>
                      <a:pt x="8" y="1"/>
                    </a:lnTo>
                    <a:lnTo>
                      <a:pt x="10" y="1"/>
                    </a:lnTo>
                    <a:lnTo>
                      <a:pt x="11" y="1"/>
                    </a:lnTo>
                    <a:lnTo>
                      <a:pt x="12" y="1"/>
                    </a:lnTo>
                    <a:lnTo>
                      <a:pt x="14" y="1"/>
                    </a:lnTo>
                    <a:lnTo>
                      <a:pt x="15" y="1"/>
                    </a:lnTo>
                    <a:lnTo>
                      <a:pt x="17" y="1"/>
                    </a:lnTo>
                    <a:lnTo>
                      <a:pt x="18" y="1"/>
                    </a:lnTo>
                    <a:lnTo>
                      <a:pt x="18" y="0"/>
                    </a:lnTo>
                    <a:lnTo>
                      <a:pt x="17" y="0"/>
                    </a:lnTo>
                    <a:lnTo>
                      <a:pt x="15" y="0"/>
                    </a:lnTo>
                    <a:lnTo>
                      <a:pt x="14" y="0"/>
                    </a:lnTo>
                    <a:lnTo>
                      <a:pt x="12" y="0"/>
                    </a:lnTo>
                    <a:lnTo>
                      <a:pt x="11" y="0"/>
                    </a:lnTo>
                    <a:lnTo>
                      <a:pt x="10" y="0"/>
                    </a:lnTo>
                    <a:lnTo>
                      <a:pt x="8" y="0"/>
                    </a:lnTo>
                    <a:lnTo>
                      <a:pt x="7" y="0"/>
                    </a:lnTo>
                    <a:lnTo>
                      <a:pt x="5" y="0"/>
                    </a:lnTo>
                    <a:lnTo>
                      <a:pt x="4" y="0"/>
                    </a:lnTo>
                    <a:lnTo>
                      <a:pt x="2" y="0"/>
                    </a:lnTo>
                    <a:lnTo>
                      <a:pt x="1" y="0"/>
                    </a:lnTo>
                    <a:lnTo>
                      <a:pt x="0" y="0"/>
                    </a:lnTo>
                    <a:lnTo>
                      <a:pt x="0" y="0"/>
                    </a:lnTo>
                    <a:lnTo>
                      <a:pt x="0" y="2"/>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29" name="Freeform 32"/>
              <p:cNvSpPr>
                <a:spLocks/>
              </p:cNvSpPr>
              <p:nvPr/>
            </p:nvSpPr>
            <p:spPr bwMode="auto">
              <a:xfrm>
                <a:off x="641293" y="4014844"/>
                <a:ext cx="19048" cy="3175"/>
              </a:xfrm>
              <a:custGeom>
                <a:avLst/>
                <a:gdLst>
                  <a:gd name="T0" fmla="*/ 0 w 12"/>
                  <a:gd name="T1" fmla="*/ 1 h 2"/>
                  <a:gd name="T2" fmla="*/ 1 w 12"/>
                  <a:gd name="T3" fmla="*/ 1 h 2"/>
                  <a:gd name="T4" fmla="*/ 3 w 12"/>
                  <a:gd name="T5" fmla="*/ 1 h 2"/>
                  <a:gd name="T6" fmla="*/ 4 w 12"/>
                  <a:gd name="T7" fmla="*/ 2 h 2"/>
                  <a:gd name="T8" fmla="*/ 6 w 12"/>
                  <a:gd name="T9" fmla="*/ 2 h 2"/>
                  <a:gd name="T10" fmla="*/ 7 w 12"/>
                  <a:gd name="T11" fmla="*/ 2 h 2"/>
                  <a:gd name="T12" fmla="*/ 9 w 12"/>
                  <a:gd name="T13" fmla="*/ 2 h 2"/>
                  <a:gd name="T14" fmla="*/ 10 w 12"/>
                  <a:gd name="T15" fmla="*/ 2 h 2"/>
                  <a:gd name="T16" fmla="*/ 12 w 12"/>
                  <a:gd name="T17" fmla="*/ 2 h 2"/>
                  <a:gd name="T18" fmla="*/ 12 w 12"/>
                  <a:gd name="T19" fmla="*/ 0 h 2"/>
                  <a:gd name="T20" fmla="*/ 10 w 12"/>
                  <a:gd name="T21" fmla="*/ 0 h 2"/>
                  <a:gd name="T22" fmla="*/ 9 w 12"/>
                  <a:gd name="T23" fmla="*/ 0 h 2"/>
                  <a:gd name="T24" fmla="*/ 7 w 12"/>
                  <a:gd name="T25" fmla="*/ 0 h 2"/>
                  <a:gd name="T26" fmla="*/ 6 w 12"/>
                  <a:gd name="T27" fmla="*/ 0 h 2"/>
                  <a:gd name="T28" fmla="*/ 4 w 12"/>
                  <a:gd name="T29" fmla="*/ 0 h 2"/>
                  <a:gd name="T30" fmla="*/ 3 w 12"/>
                  <a:gd name="T31" fmla="*/ 0 h 2"/>
                  <a:gd name="T32" fmla="*/ 1 w 12"/>
                  <a:gd name="T33" fmla="*/ 0 h 2"/>
                  <a:gd name="T34" fmla="*/ 0 w 12"/>
                  <a:gd name="T35" fmla="*/ 0 h 2"/>
                  <a:gd name="T36" fmla="*/ 0 w 12"/>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
                    <a:moveTo>
                      <a:pt x="0" y="1"/>
                    </a:moveTo>
                    <a:lnTo>
                      <a:pt x="1" y="1"/>
                    </a:lnTo>
                    <a:lnTo>
                      <a:pt x="3" y="1"/>
                    </a:lnTo>
                    <a:lnTo>
                      <a:pt x="4" y="2"/>
                    </a:lnTo>
                    <a:lnTo>
                      <a:pt x="6" y="2"/>
                    </a:lnTo>
                    <a:lnTo>
                      <a:pt x="7" y="2"/>
                    </a:lnTo>
                    <a:lnTo>
                      <a:pt x="9" y="2"/>
                    </a:lnTo>
                    <a:lnTo>
                      <a:pt x="10" y="2"/>
                    </a:lnTo>
                    <a:lnTo>
                      <a:pt x="12" y="2"/>
                    </a:lnTo>
                    <a:lnTo>
                      <a:pt x="12" y="0"/>
                    </a:lnTo>
                    <a:lnTo>
                      <a:pt x="10" y="0"/>
                    </a:lnTo>
                    <a:lnTo>
                      <a:pt x="9" y="0"/>
                    </a:lnTo>
                    <a:lnTo>
                      <a:pt x="7" y="0"/>
                    </a:lnTo>
                    <a:lnTo>
                      <a:pt x="6" y="0"/>
                    </a:lnTo>
                    <a:lnTo>
                      <a:pt x="4" y="0"/>
                    </a:lnTo>
                    <a:lnTo>
                      <a:pt x="3" y="0"/>
                    </a:lnTo>
                    <a:lnTo>
                      <a:pt x="1" y="0"/>
                    </a:lnTo>
                    <a:lnTo>
                      <a:pt x="0" y="0"/>
                    </a:lnTo>
                    <a:lnTo>
                      <a:pt x="0" y="1"/>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30" name="Freeform 33"/>
              <p:cNvSpPr>
                <a:spLocks/>
              </p:cNvSpPr>
              <p:nvPr/>
            </p:nvSpPr>
            <p:spPr bwMode="auto">
              <a:xfrm>
                <a:off x="555576" y="4000557"/>
                <a:ext cx="46033" cy="12700"/>
              </a:xfrm>
              <a:custGeom>
                <a:avLst/>
                <a:gdLst>
                  <a:gd name="T0" fmla="*/ 0 w 29"/>
                  <a:gd name="T1" fmla="*/ 1 h 8"/>
                  <a:gd name="T2" fmla="*/ 0 w 29"/>
                  <a:gd name="T3" fmla="*/ 1 h 8"/>
                  <a:gd name="T4" fmla="*/ 2 w 29"/>
                  <a:gd name="T5" fmla="*/ 1 h 8"/>
                  <a:gd name="T6" fmla="*/ 3 w 29"/>
                  <a:gd name="T7" fmla="*/ 2 h 8"/>
                  <a:gd name="T8" fmla="*/ 4 w 29"/>
                  <a:gd name="T9" fmla="*/ 2 h 8"/>
                  <a:gd name="T10" fmla="*/ 6 w 29"/>
                  <a:gd name="T11" fmla="*/ 3 h 8"/>
                  <a:gd name="T12" fmla="*/ 7 w 29"/>
                  <a:gd name="T13" fmla="*/ 3 h 8"/>
                  <a:gd name="T14" fmla="*/ 8 w 29"/>
                  <a:gd name="T15" fmla="*/ 3 h 8"/>
                  <a:gd name="T16" fmla="*/ 10 w 29"/>
                  <a:gd name="T17" fmla="*/ 4 h 8"/>
                  <a:gd name="T18" fmla="*/ 11 w 29"/>
                  <a:gd name="T19" fmla="*/ 4 h 8"/>
                  <a:gd name="T20" fmla="*/ 12 w 29"/>
                  <a:gd name="T21" fmla="*/ 4 h 8"/>
                  <a:gd name="T22" fmla="*/ 14 w 29"/>
                  <a:gd name="T23" fmla="*/ 5 h 8"/>
                  <a:gd name="T24" fmla="*/ 15 w 29"/>
                  <a:gd name="T25" fmla="*/ 5 h 8"/>
                  <a:gd name="T26" fmla="*/ 16 w 29"/>
                  <a:gd name="T27" fmla="*/ 5 h 8"/>
                  <a:gd name="T28" fmla="*/ 18 w 29"/>
                  <a:gd name="T29" fmla="*/ 6 h 8"/>
                  <a:gd name="T30" fmla="*/ 19 w 29"/>
                  <a:gd name="T31" fmla="*/ 6 h 8"/>
                  <a:gd name="T32" fmla="*/ 20 w 29"/>
                  <a:gd name="T33" fmla="*/ 6 h 8"/>
                  <a:gd name="T34" fmla="*/ 22 w 29"/>
                  <a:gd name="T35" fmla="*/ 6 h 8"/>
                  <a:gd name="T36" fmla="*/ 23 w 29"/>
                  <a:gd name="T37" fmla="*/ 7 h 8"/>
                  <a:gd name="T38" fmla="*/ 24 w 29"/>
                  <a:gd name="T39" fmla="*/ 7 h 8"/>
                  <a:gd name="T40" fmla="*/ 26 w 29"/>
                  <a:gd name="T41" fmla="*/ 7 h 8"/>
                  <a:gd name="T42" fmla="*/ 27 w 29"/>
                  <a:gd name="T43" fmla="*/ 7 h 8"/>
                  <a:gd name="T44" fmla="*/ 29 w 29"/>
                  <a:gd name="T45" fmla="*/ 8 h 8"/>
                  <a:gd name="T46" fmla="*/ 29 w 29"/>
                  <a:gd name="T47" fmla="*/ 8 h 8"/>
                  <a:gd name="T48" fmla="*/ 29 w 29"/>
                  <a:gd name="T49" fmla="*/ 6 h 8"/>
                  <a:gd name="T50" fmla="*/ 29 w 29"/>
                  <a:gd name="T51" fmla="*/ 6 h 8"/>
                  <a:gd name="T52" fmla="*/ 27 w 29"/>
                  <a:gd name="T53" fmla="*/ 6 h 8"/>
                  <a:gd name="T54" fmla="*/ 26 w 29"/>
                  <a:gd name="T55" fmla="*/ 6 h 8"/>
                  <a:gd name="T56" fmla="*/ 25 w 29"/>
                  <a:gd name="T57" fmla="*/ 6 h 8"/>
                  <a:gd name="T58" fmla="*/ 23 w 29"/>
                  <a:gd name="T59" fmla="*/ 5 h 8"/>
                  <a:gd name="T60" fmla="*/ 22 w 29"/>
                  <a:gd name="T61" fmla="*/ 5 h 8"/>
                  <a:gd name="T62" fmla="*/ 21 w 29"/>
                  <a:gd name="T63" fmla="*/ 5 h 8"/>
                  <a:gd name="T64" fmla="*/ 19 w 29"/>
                  <a:gd name="T65" fmla="*/ 5 h 8"/>
                  <a:gd name="T66" fmla="*/ 18 w 29"/>
                  <a:gd name="T67" fmla="*/ 4 h 8"/>
                  <a:gd name="T68" fmla="*/ 17 w 29"/>
                  <a:gd name="T69" fmla="*/ 4 h 8"/>
                  <a:gd name="T70" fmla="*/ 15 w 29"/>
                  <a:gd name="T71" fmla="*/ 4 h 8"/>
                  <a:gd name="T72" fmla="*/ 14 w 29"/>
                  <a:gd name="T73" fmla="*/ 3 h 8"/>
                  <a:gd name="T74" fmla="*/ 13 w 29"/>
                  <a:gd name="T75" fmla="*/ 3 h 8"/>
                  <a:gd name="T76" fmla="*/ 11 w 29"/>
                  <a:gd name="T77" fmla="*/ 3 h 8"/>
                  <a:gd name="T78" fmla="*/ 10 w 29"/>
                  <a:gd name="T79" fmla="*/ 2 h 8"/>
                  <a:gd name="T80" fmla="*/ 9 w 29"/>
                  <a:gd name="T81" fmla="*/ 2 h 8"/>
                  <a:gd name="T82" fmla="*/ 7 w 29"/>
                  <a:gd name="T83" fmla="*/ 2 h 8"/>
                  <a:gd name="T84" fmla="*/ 6 w 29"/>
                  <a:gd name="T85" fmla="*/ 1 h 8"/>
                  <a:gd name="T86" fmla="*/ 5 w 29"/>
                  <a:gd name="T87" fmla="*/ 1 h 8"/>
                  <a:gd name="T88" fmla="*/ 3 w 29"/>
                  <a:gd name="T89" fmla="*/ 1 h 8"/>
                  <a:gd name="T90" fmla="*/ 2 w 29"/>
                  <a:gd name="T91" fmla="*/ 0 h 8"/>
                  <a:gd name="T92" fmla="*/ 1 w 29"/>
                  <a:gd name="T93" fmla="*/ 0 h 8"/>
                  <a:gd name="T94" fmla="*/ 0 w 29"/>
                  <a:gd name="T95" fmla="*/ 0 h 8"/>
                  <a:gd name="T96" fmla="*/ 0 w 29"/>
                  <a:gd name="T9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 h="8">
                    <a:moveTo>
                      <a:pt x="0" y="1"/>
                    </a:moveTo>
                    <a:lnTo>
                      <a:pt x="0" y="1"/>
                    </a:lnTo>
                    <a:lnTo>
                      <a:pt x="2" y="1"/>
                    </a:lnTo>
                    <a:lnTo>
                      <a:pt x="3" y="2"/>
                    </a:lnTo>
                    <a:lnTo>
                      <a:pt x="4" y="2"/>
                    </a:lnTo>
                    <a:lnTo>
                      <a:pt x="6" y="3"/>
                    </a:lnTo>
                    <a:lnTo>
                      <a:pt x="7" y="3"/>
                    </a:lnTo>
                    <a:lnTo>
                      <a:pt x="8" y="3"/>
                    </a:lnTo>
                    <a:lnTo>
                      <a:pt x="10" y="4"/>
                    </a:lnTo>
                    <a:lnTo>
                      <a:pt x="11" y="4"/>
                    </a:lnTo>
                    <a:lnTo>
                      <a:pt x="12" y="4"/>
                    </a:lnTo>
                    <a:lnTo>
                      <a:pt x="14" y="5"/>
                    </a:lnTo>
                    <a:lnTo>
                      <a:pt x="15" y="5"/>
                    </a:lnTo>
                    <a:lnTo>
                      <a:pt x="16" y="5"/>
                    </a:lnTo>
                    <a:lnTo>
                      <a:pt x="18" y="6"/>
                    </a:lnTo>
                    <a:lnTo>
                      <a:pt x="19" y="6"/>
                    </a:lnTo>
                    <a:lnTo>
                      <a:pt x="20" y="6"/>
                    </a:lnTo>
                    <a:lnTo>
                      <a:pt x="22" y="6"/>
                    </a:lnTo>
                    <a:lnTo>
                      <a:pt x="23" y="7"/>
                    </a:lnTo>
                    <a:lnTo>
                      <a:pt x="24" y="7"/>
                    </a:lnTo>
                    <a:lnTo>
                      <a:pt x="26" y="7"/>
                    </a:lnTo>
                    <a:lnTo>
                      <a:pt x="27" y="7"/>
                    </a:lnTo>
                    <a:lnTo>
                      <a:pt x="29" y="8"/>
                    </a:lnTo>
                    <a:lnTo>
                      <a:pt x="29" y="8"/>
                    </a:lnTo>
                    <a:lnTo>
                      <a:pt x="29" y="6"/>
                    </a:lnTo>
                    <a:lnTo>
                      <a:pt x="29" y="6"/>
                    </a:lnTo>
                    <a:lnTo>
                      <a:pt x="27" y="6"/>
                    </a:lnTo>
                    <a:lnTo>
                      <a:pt x="26" y="6"/>
                    </a:lnTo>
                    <a:lnTo>
                      <a:pt x="25" y="6"/>
                    </a:lnTo>
                    <a:lnTo>
                      <a:pt x="23" y="5"/>
                    </a:lnTo>
                    <a:lnTo>
                      <a:pt x="22" y="5"/>
                    </a:lnTo>
                    <a:lnTo>
                      <a:pt x="21" y="5"/>
                    </a:lnTo>
                    <a:lnTo>
                      <a:pt x="19" y="5"/>
                    </a:lnTo>
                    <a:lnTo>
                      <a:pt x="18" y="4"/>
                    </a:lnTo>
                    <a:lnTo>
                      <a:pt x="17" y="4"/>
                    </a:lnTo>
                    <a:lnTo>
                      <a:pt x="15" y="4"/>
                    </a:lnTo>
                    <a:lnTo>
                      <a:pt x="14" y="3"/>
                    </a:lnTo>
                    <a:lnTo>
                      <a:pt x="13" y="3"/>
                    </a:lnTo>
                    <a:lnTo>
                      <a:pt x="11" y="3"/>
                    </a:lnTo>
                    <a:lnTo>
                      <a:pt x="10" y="2"/>
                    </a:lnTo>
                    <a:lnTo>
                      <a:pt x="9" y="2"/>
                    </a:lnTo>
                    <a:lnTo>
                      <a:pt x="7" y="2"/>
                    </a:lnTo>
                    <a:lnTo>
                      <a:pt x="6" y="1"/>
                    </a:lnTo>
                    <a:lnTo>
                      <a:pt x="5" y="1"/>
                    </a:lnTo>
                    <a:lnTo>
                      <a:pt x="3" y="1"/>
                    </a:lnTo>
                    <a:lnTo>
                      <a:pt x="2" y="0"/>
                    </a:lnTo>
                    <a:lnTo>
                      <a:pt x="1" y="0"/>
                    </a:lnTo>
                    <a:lnTo>
                      <a:pt x="0" y="0"/>
                    </a:lnTo>
                    <a:lnTo>
                      <a:pt x="0" y="1"/>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31" name="Freeform 34"/>
              <p:cNvSpPr>
                <a:spLocks/>
              </p:cNvSpPr>
              <p:nvPr/>
            </p:nvSpPr>
            <p:spPr bwMode="auto">
              <a:xfrm>
                <a:off x="474621" y="3964044"/>
                <a:ext cx="42859" cy="23813"/>
              </a:xfrm>
              <a:custGeom>
                <a:avLst/>
                <a:gdLst>
                  <a:gd name="T0" fmla="*/ 0 w 27"/>
                  <a:gd name="T1" fmla="*/ 1 h 15"/>
                  <a:gd name="T2" fmla="*/ 0 w 27"/>
                  <a:gd name="T3" fmla="*/ 1 h 15"/>
                  <a:gd name="T4" fmla="*/ 2 w 27"/>
                  <a:gd name="T5" fmla="*/ 2 h 15"/>
                  <a:gd name="T6" fmla="*/ 3 w 27"/>
                  <a:gd name="T7" fmla="*/ 3 h 15"/>
                  <a:gd name="T8" fmla="*/ 4 w 27"/>
                  <a:gd name="T9" fmla="*/ 3 h 15"/>
                  <a:gd name="T10" fmla="*/ 5 w 27"/>
                  <a:gd name="T11" fmla="*/ 4 h 15"/>
                  <a:gd name="T12" fmla="*/ 6 w 27"/>
                  <a:gd name="T13" fmla="*/ 5 h 15"/>
                  <a:gd name="T14" fmla="*/ 7 w 27"/>
                  <a:gd name="T15" fmla="*/ 5 h 15"/>
                  <a:gd name="T16" fmla="*/ 9 w 27"/>
                  <a:gd name="T17" fmla="*/ 6 h 15"/>
                  <a:gd name="T18" fmla="*/ 10 w 27"/>
                  <a:gd name="T19" fmla="*/ 7 h 15"/>
                  <a:gd name="T20" fmla="*/ 11 w 27"/>
                  <a:gd name="T21" fmla="*/ 7 h 15"/>
                  <a:gd name="T22" fmla="*/ 12 w 27"/>
                  <a:gd name="T23" fmla="*/ 8 h 15"/>
                  <a:gd name="T24" fmla="*/ 13 w 27"/>
                  <a:gd name="T25" fmla="*/ 9 h 15"/>
                  <a:gd name="T26" fmla="*/ 15 w 27"/>
                  <a:gd name="T27" fmla="*/ 9 h 15"/>
                  <a:gd name="T28" fmla="*/ 16 w 27"/>
                  <a:gd name="T29" fmla="*/ 10 h 15"/>
                  <a:gd name="T30" fmla="*/ 17 w 27"/>
                  <a:gd name="T31" fmla="*/ 10 h 15"/>
                  <a:gd name="T32" fmla="*/ 18 w 27"/>
                  <a:gd name="T33" fmla="*/ 11 h 15"/>
                  <a:gd name="T34" fmla="*/ 19 w 27"/>
                  <a:gd name="T35" fmla="*/ 12 h 15"/>
                  <a:gd name="T36" fmla="*/ 21 w 27"/>
                  <a:gd name="T37" fmla="*/ 12 h 15"/>
                  <a:gd name="T38" fmla="*/ 22 w 27"/>
                  <a:gd name="T39" fmla="*/ 13 h 15"/>
                  <a:gd name="T40" fmla="*/ 23 w 27"/>
                  <a:gd name="T41" fmla="*/ 13 h 15"/>
                  <a:gd name="T42" fmla="*/ 24 w 27"/>
                  <a:gd name="T43" fmla="*/ 14 h 15"/>
                  <a:gd name="T44" fmla="*/ 26 w 27"/>
                  <a:gd name="T45" fmla="*/ 14 h 15"/>
                  <a:gd name="T46" fmla="*/ 27 w 27"/>
                  <a:gd name="T47" fmla="*/ 15 h 15"/>
                  <a:gd name="T48" fmla="*/ 27 w 27"/>
                  <a:gd name="T49" fmla="*/ 14 h 15"/>
                  <a:gd name="T50" fmla="*/ 26 w 27"/>
                  <a:gd name="T51" fmla="*/ 13 h 15"/>
                  <a:gd name="T52" fmla="*/ 25 w 27"/>
                  <a:gd name="T53" fmla="*/ 13 h 15"/>
                  <a:gd name="T54" fmla="*/ 24 w 27"/>
                  <a:gd name="T55" fmla="*/ 12 h 15"/>
                  <a:gd name="T56" fmla="*/ 22 w 27"/>
                  <a:gd name="T57" fmla="*/ 12 h 15"/>
                  <a:gd name="T58" fmla="*/ 21 w 27"/>
                  <a:gd name="T59" fmla="*/ 11 h 15"/>
                  <a:gd name="T60" fmla="*/ 20 w 27"/>
                  <a:gd name="T61" fmla="*/ 10 h 15"/>
                  <a:gd name="T62" fmla="*/ 19 w 27"/>
                  <a:gd name="T63" fmla="*/ 10 h 15"/>
                  <a:gd name="T64" fmla="*/ 18 w 27"/>
                  <a:gd name="T65" fmla="*/ 9 h 15"/>
                  <a:gd name="T66" fmla="*/ 16 w 27"/>
                  <a:gd name="T67" fmla="*/ 9 h 15"/>
                  <a:gd name="T68" fmla="*/ 15 w 27"/>
                  <a:gd name="T69" fmla="*/ 8 h 15"/>
                  <a:gd name="T70" fmla="*/ 14 w 27"/>
                  <a:gd name="T71" fmla="*/ 7 h 15"/>
                  <a:gd name="T72" fmla="*/ 13 w 27"/>
                  <a:gd name="T73" fmla="*/ 7 h 15"/>
                  <a:gd name="T74" fmla="*/ 12 w 27"/>
                  <a:gd name="T75" fmla="*/ 6 h 15"/>
                  <a:gd name="T76" fmla="*/ 10 w 27"/>
                  <a:gd name="T77" fmla="*/ 5 h 15"/>
                  <a:gd name="T78" fmla="*/ 9 w 27"/>
                  <a:gd name="T79" fmla="*/ 5 h 15"/>
                  <a:gd name="T80" fmla="*/ 8 w 27"/>
                  <a:gd name="T81" fmla="*/ 4 h 15"/>
                  <a:gd name="T82" fmla="*/ 7 w 27"/>
                  <a:gd name="T83" fmla="*/ 4 h 15"/>
                  <a:gd name="T84" fmla="*/ 6 w 27"/>
                  <a:gd name="T85" fmla="*/ 3 h 15"/>
                  <a:gd name="T86" fmla="*/ 5 w 27"/>
                  <a:gd name="T87" fmla="*/ 2 h 15"/>
                  <a:gd name="T88" fmla="*/ 3 w 27"/>
                  <a:gd name="T89" fmla="*/ 2 h 15"/>
                  <a:gd name="T90" fmla="*/ 2 w 27"/>
                  <a:gd name="T91" fmla="*/ 1 h 15"/>
                  <a:gd name="T92" fmla="*/ 1 w 27"/>
                  <a:gd name="T93" fmla="*/ 0 h 15"/>
                  <a:gd name="T94" fmla="*/ 1 w 27"/>
                  <a:gd name="T95" fmla="*/ 0 h 15"/>
                  <a:gd name="T96" fmla="*/ 0 w 27"/>
                  <a:gd name="T9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15">
                    <a:moveTo>
                      <a:pt x="0" y="1"/>
                    </a:moveTo>
                    <a:lnTo>
                      <a:pt x="0" y="1"/>
                    </a:lnTo>
                    <a:lnTo>
                      <a:pt x="2" y="2"/>
                    </a:lnTo>
                    <a:lnTo>
                      <a:pt x="3" y="3"/>
                    </a:lnTo>
                    <a:lnTo>
                      <a:pt x="4" y="3"/>
                    </a:lnTo>
                    <a:lnTo>
                      <a:pt x="5" y="4"/>
                    </a:lnTo>
                    <a:lnTo>
                      <a:pt x="6" y="5"/>
                    </a:lnTo>
                    <a:lnTo>
                      <a:pt x="7" y="5"/>
                    </a:lnTo>
                    <a:lnTo>
                      <a:pt x="9" y="6"/>
                    </a:lnTo>
                    <a:lnTo>
                      <a:pt x="10" y="7"/>
                    </a:lnTo>
                    <a:lnTo>
                      <a:pt x="11" y="7"/>
                    </a:lnTo>
                    <a:lnTo>
                      <a:pt x="12" y="8"/>
                    </a:lnTo>
                    <a:lnTo>
                      <a:pt x="13" y="9"/>
                    </a:lnTo>
                    <a:lnTo>
                      <a:pt x="15" y="9"/>
                    </a:lnTo>
                    <a:lnTo>
                      <a:pt x="16" y="10"/>
                    </a:lnTo>
                    <a:lnTo>
                      <a:pt x="17" y="10"/>
                    </a:lnTo>
                    <a:lnTo>
                      <a:pt x="18" y="11"/>
                    </a:lnTo>
                    <a:lnTo>
                      <a:pt x="19" y="12"/>
                    </a:lnTo>
                    <a:lnTo>
                      <a:pt x="21" y="12"/>
                    </a:lnTo>
                    <a:lnTo>
                      <a:pt x="22" y="13"/>
                    </a:lnTo>
                    <a:lnTo>
                      <a:pt x="23" y="13"/>
                    </a:lnTo>
                    <a:lnTo>
                      <a:pt x="24" y="14"/>
                    </a:lnTo>
                    <a:lnTo>
                      <a:pt x="26" y="14"/>
                    </a:lnTo>
                    <a:lnTo>
                      <a:pt x="27" y="15"/>
                    </a:lnTo>
                    <a:lnTo>
                      <a:pt x="27" y="14"/>
                    </a:lnTo>
                    <a:lnTo>
                      <a:pt x="26" y="13"/>
                    </a:lnTo>
                    <a:lnTo>
                      <a:pt x="25" y="13"/>
                    </a:lnTo>
                    <a:lnTo>
                      <a:pt x="24" y="12"/>
                    </a:lnTo>
                    <a:lnTo>
                      <a:pt x="22" y="12"/>
                    </a:lnTo>
                    <a:lnTo>
                      <a:pt x="21" y="11"/>
                    </a:lnTo>
                    <a:lnTo>
                      <a:pt x="20" y="10"/>
                    </a:lnTo>
                    <a:lnTo>
                      <a:pt x="19" y="10"/>
                    </a:lnTo>
                    <a:lnTo>
                      <a:pt x="18" y="9"/>
                    </a:lnTo>
                    <a:lnTo>
                      <a:pt x="16" y="9"/>
                    </a:lnTo>
                    <a:lnTo>
                      <a:pt x="15" y="8"/>
                    </a:lnTo>
                    <a:lnTo>
                      <a:pt x="14" y="7"/>
                    </a:lnTo>
                    <a:lnTo>
                      <a:pt x="13" y="7"/>
                    </a:lnTo>
                    <a:lnTo>
                      <a:pt x="12" y="6"/>
                    </a:lnTo>
                    <a:lnTo>
                      <a:pt x="10" y="5"/>
                    </a:lnTo>
                    <a:lnTo>
                      <a:pt x="9" y="5"/>
                    </a:lnTo>
                    <a:lnTo>
                      <a:pt x="8" y="4"/>
                    </a:lnTo>
                    <a:lnTo>
                      <a:pt x="7" y="4"/>
                    </a:lnTo>
                    <a:lnTo>
                      <a:pt x="6" y="3"/>
                    </a:lnTo>
                    <a:lnTo>
                      <a:pt x="5" y="2"/>
                    </a:lnTo>
                    <a:lnTo>
                      <a:pt x="3" y="2"/>
                    </a:lnTo>
                    <a:lnTo>
                      <a:pt x="2" y="1"/>
                    </a:lnTo>
                    <a:lnTo>
                      <a:pt x="1" y="0"/>
                    </a:lnTo>
                    <a:lnTo>
                      <a:pt x="1" y="0"/>
                    </a:lnTo>
                    <a:lnTo>
                      <a:pt x="0" y="1"/>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32" name="Freeform 35"/>
              <p:cNvSpPr>
                <a:spLocks/>
              </p:cNvSpPr>
              <p:nvPr/>
            </p:nvSpPr>
            <p:spPr bwMode="auto">
              <a:xfrm>
                <a:off x="406365" y="3910068"/>
                <a:ext cx="36509" cy="33338"/>
              </a:xfrm>
              <a:custGeom>
                <a:avLst/>
                <a:gdLst>
                  <a:gd name="T0" fmla="*/ 0 w 23"/>
                  <a:gd name="T1" fmla="*/ 1 h 21"/>
                  <a:gd name="T2" fmla="*/ 0 w 23"/>
                  <a:gd name="T3" fmla="*/ 1 h 21"/>
                  <a:gd name="T4" fmla="*/ 1 w 23"/>
                  <a:gd name="T5" fmla="*/ 2 h 21"/>
                  <a:gd name="T6" fmla="*/ 2 w 23"/>
                  <a:gd name="T7" fmla="*/ 3 h 21"/>
                  <a:gd name="T8" fmla="*/ 3 w 23"/>
                  <a:gd name="T9" fmla="*/ 4 h 21"/>
                  <a:gd name="T10" fmla="*/ 4 w 23"/>
                  <a:gd name="T11" fmla="*/ 5 h 21"/>
                  <a:gd name="T12" fmla="*/ 5 w 23"/>
                  <a:gd name="T13" fmla="*/ 6 h 21"/>
                  <a:gd name="T14" fmla="*/ 6 w 23"/>
                  <a:gd name="T15" fmla="*/ 7 h 21"/>
                  <a:gd name="T16" fmla="*/ 7 w 23"/>
                  <a:gd name="T17" fmla="*/ 8 h 21"/>
                  <a:gd name="T18" fmla="*/ 8 w 23"/>
                  <a:gd name="T19" fmla="*/ 9 h 21"/>
                  <a:gd name="T20" fmla="*/ 9 w 23"/>
                  <a:gd name="T21" fmla="*/ 10 h 21"/>
                  <a:gd name="T22" fmla="*/ 10 w 23"/>
                  <a:gd name="T23" fmla="*/ 10 h 21"/>
                  <a:gd name="T24" fmla="*/ 11 w 23"/>
                  <a:gd name="T25" fmla="*/ 11 h 21"/>
                  <a:gd name="T26" fmla="*/ 12 w 23"/>
                  <a:gd name="T27" fmla="*/ 12 h 21"/>
                  <a:gd name="T28" fmla="*/ 13 w 23"/>
                  <a:gd name="T29" fmla="*/ 13 h 21"/>
                  <a:gd name="T30" fmla="*/ 14 w 23"/>
                  <a:gd name="T31" fmla="*/ 14 h 21"/>
                  <a:gd name="T32" fmla="*/ 15 w 23"/>
                  <a:gd name="T33" fmla="*/ 15 h 21"/>
                  <a:gd name="T34" fmla="*/ 16 w 23"/>
                  <a:gd name="T35" fmla="*/ 16 h 21"/>
                  <a:gd name="T36" fmla="*/ 17 w 23"/>
                  <a:gd name="T37" fmla="*/ 17 h 21"/>
                  <a:gd name="T38" fmla="*/ 18 w 23"/>
                  <a:gd name="T39" fmla="*/ 17 h 21"/>
                  <a:gd name="T40" fmla="*/ 19 w 23"/>
                  <a:gd name="T41" fmla="*/ 18 h 21"/>
                  <a:gd name="T42" fmla="*/ 20 w 23"/>
                  <a:gd name="T43" fmla="*/ 19 h 21"/>
                  <a:gd name="T44" fmla="*/ 21 w 23"/>
                  <a:gd name="T45" fmla="*/ 20 h 21"/>
                  <a:gd name="T46" fmla="*/ 22 w 23"/>
                  <a:gd name="T47" fmla="*/ 21 h 21"/>
                  <a:gd name="T48" fmla="*/ 23 w 23"/>
                  <a:gd name="T49" fmla="*/ 20 h 21"/>
                  <a:gd name="T50" fmla="*/ 22 w 23"/>
                  <a:gd name="T51" fmla="*/ 19 h 21"/>
                  <a:gd name="T52" fmla="*/ 21 w 23"/>
                  <a:gd name="T53" fmla="*/ 18 h 21"/>
                  <a:gd name="T54" fmla="*/ 20 w 23"/>
                  <a:gd name="T55" fmla="*/ 17 h 21"/>
                  <a:gd name="T56" fmla="*/ 19 w 23"/>
                  <a:gd name="T57" fmla="*/ 16 h 21"/>
                  <a:gd name="T58" fmla="*/ 18 w 23"/>
                  <a:gd name="T59" fmla="*/ 16 h 21"/>
                  <a:gd name="T60" fmla="*/ 17 w 23"/>
                  <a:gd name="T61" fmla="*/ 15 h 21"/>
                  <a:gd name="T62" fmla="*/ 16 w 23"/>
                  <a:gd name="T63" fmla="*/ 14 h 21"/>
                  <a:gd name="T64" fmla="*/ 15 w 23"/>
                  <a:gd name="T65" fmla="*/ 13 h 21"/>
                  <a:gd name="T66" fmla="*/ 14 w 23"/>
                  <a:gd name="T67" fmla="*/ 12 h 21"/>
                  <a:gd name="T68" fmla="*/ 13 w 23"/>
                  <a:gd name="T69" fmla="*/ 11 h 21"/>
                  <a:gd name="T70" fmla="*/ 12 w 23"/>
                  <a:gd name="T71" fmla="*/ 10 h 21"/>
                  <a:gd name="T72" fmla="*/ 11 w 23"/>
                  <a:gd name="T73" fmla="*/ 9 h 21"/>
                  <a:gd name="T74" fmla="*/ 10 w 23"/>
                  <a:gd name="T75" fmla="*/ 9 h 21"/>
                  <a:gd name="T76" fmla="*/ 9 w 23"/>
                  <a:gd name="T77" fmla="*/ 8 h 21"/>
                  <a:gd name="T78" fmla="*/ 8 w 23"/>
                  <a:gd name="T79" fmla="*/ 7 h 21"/>
                  <a:gd name="T80" fmla="*/ 7 w 23"/>
                  <a:gd name="T81" fmla="*/ 6 h 21"/>
                  <a:gd name="T82" fmla="*/ 6 w 23"/>
                  <a:gd name="T83" fmla="*/ 5 h 21"/>
                  <a:gd name="T84" fmla="*/ 5 w 23"/>
                  <a:gd name="T85" fmla="*/ 4 h 21"/>
                  <a:gd name="T86" fmla="*/ 4 w 23"/>
                  <a:gd name="T87" fmla="*/ 3 h 21"/>
                  <a:gd name="T88" fmla="*/ 3 w 23"/>
                  <a:gd name="T89" fmla="*/ 2 h 21"/>
                  <a:gd name="T90" fmla="*/ 2 w 23"/>
                  <a:gd name="T91" fmla="*/ 1 h 21"/>
                  <a:gd name="T92" fmla="*/ 1 w 23"/>
                  <a:gd name="T93" fmla="*/ 0 h 21"/>
                  <a:gd name="T94" fmla="*/ 1 w 23"/>
                  <a:gd name="T95" fmla="*/ 0 h 21"/>
                  <a:gd name="T96" fmla="*/ 0 w 23"/>
                  <a:gd name="T9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21">
                    <a:moveTo>
                      <a:pt x="0" y="1"/>
                    </a:moveTo>
                    <a:lnTo>
                      <a:pt x="0" y="1"/>
                    </a:lnTo>
                    <a:lnTo>
                      <a:pt x="1" y="2"/>
                    </a:lnTo>
                    <a:lnTo>
                      <a:pt x="2" y="3"/>
                    </a:lnTo>
                    <a:lnTo>
                      <a:pt x="3" y="4"/>
                    </a:lnTo>
                    <a:lnTo>
                      <a:pt x="4" y="5"/>
                    </a:lnTo>
                    <a:lnTo>
                      <a:pt x="5" y="6"/>
                    </a:lnTo>
                    <a:lnTo>
                      <a:pt x="6" y="7"/>
                    </a:lnTo>
                    <a:lnTo>
                      <a:pt x="7" y="8"/>
                    </a:lnTo>
                    <a:lnTo>
                      <a:pt x="8" y="9"/>
                    </a:lnTo>
                    <a:lnTo>
                      <a:pt x="9" y="10"/>
                    </a:lnTo>
                    <a:lnTo>
                      <a:pt x="10" y="10"/>
                    </a:lnTo>
                    <a:lnTo>
                      <a:pt x="11" y="11"/>
                    </a:lnTo>
                    <a:lnTo>
                      <a:pt x="12" y="12"/>
                    </a:lnTo>
                    <a:lnTo>
                      <a:pt x="13" y="13"/>
                    </a:lnTo>
                    <a:lnTo>
                      <a:pt x="14" y="14"/>
                    </a:lnTo>
                    <a:lnTo>
                      <a:pt x="15" y="15"/>
                    </a:lnTo>
                    <a:lnTo>
                      <a:pt x="16" y="16"/>
                    </a:lnTo>
                    <a:lnTo>
                      <a:pt x="17" y="17"/>
                    </a:lnTo>
                    <a:lnTo>
                      <a:pt x="18" y="17"/>
                    </a:lnTo>
                    <a:lnTo>
                      <a:pt x="19" y="18"/>
                    </a:lnTo>
                    <a:lnTo>
                      <a:pt x="20" y="19"/>
                    </a:lnTo>
                    <a:lnTo>
                      <a:pt x="21" y="20"/>
                    </a:lnTo>
                    <a:lnTo>
                      <a:pt x="22" y="21"/>
                    </a:lnTo>
                    <a:lnTo>
                      <a:pt x="23" y="20"/>
                    </a:lnTo>
                    <a:lnTo>
                      <a:pt x="22" y="19"/>
                    </a:lnTo>
                    <a:lnTo>
                      <a:pt x="21" y="18"/>
                    </a:lnTo>
                    <a:lnTo>
                      <a:pt x="20" y="17"/>
                    </a:lnTo>
                    <a:lnTo>
                      <a:pt x="19" y="16"/>
                    </a:lnTo>
                    <a:lnTo>
                      <a:pt x="18" y="16"/>
                    </a:lnTo>
                    <a:lnTo>
                      <a:pt x="17" y="15"/>
                    </a:lnTo>
                    <a:lnTo>
                      <a:pt x="16" y="14"/>
                    </a:lnTo>
                    <a:lnTo>
                      <a:pt x="15" y="13"/>
                    </a:lnTo>
                    <a:lnTo>
                      <a:pt x="14" y="12"/>
                    </a:lnTo>
                    <a:lnTo>
                      <a:pt x="13" y="11"/>
                    </a:lnTo>
                    <a:lnTo>
                      <a:pt x="12" y="10"/>
                    </a:lnTo>
                    <a:lnTo>
                      <a:pt x="11" y="9"/>
                    </a:lnTo>
                    <a:lnTo>
                      <a:pt x="10" y="9"/>
                    </a:lnTo>
                    <a:lnTo>
                      <a:pt x="9" y="8"/>
                    </a:lnTo>
                    <a:lnTo>
                      <a:pt x="8" y="7"/>
                    </a:lnTo>
                    <a:lnTo>
                      <a:pt x="7" y="6"/>
                    </a:lnTo>
                    <a:lnTo>
                      <a:pt x="6" y="5"/>
                    </a:lnTo>
                    <a:lnTo>
                      <a:pt x="5" y="4"/>
                    </a:lnTo>
                    <a:lnTo>
                      <a:pt x="4" y="3"/>
                    </a:lnTo>
                    <a:lnTo>
                      <a:pt x="3" y="2"/>
                    </a:lnTo>
                    <a:lnTo>
                      <a:pt x="2" y="1"/>
                    </a:lnTo>
                    <a:lnTo>
                      <a:pt x="1" y="0"/>
                    </a:lnTo>
                    <a:lnTo>
                      <a:pt x="1" y="0"/>
                    </a:lnTo>
                    <a:lnTo>
                      <a:pt x="0" y="1"/>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33" name="Freeform 36"/>
              <p:cNvSpPr>
                <a:spLocks/>
              </p:cNvSpPr>
              <p:nvPr/>
            </p:nvSpPr>
            <p:spPr bwMode="auto">
              <a:xfrm>
                <a:off x="352395" y="3840217"/>
                <a:ext cx="28572" cy="41276"/>
              </a:xfrm>
              <a:custGeom>
                <a:avLst/>
                <a:gdLst>
                  <a:gd name="T0" fmla="*/ 0 w 18"/>
                  <a:gd name="T1" fmla="*/ 1 h 26"/>
                  <a:gd name="T2" fmla="*/ 1 w 18"/>
                  <a:gd name="T3" fmla="*/ 2 h 26"/>
                  <a:gd name="T4" fmla="*/ 1 w 18"/>
                  <a:gd name="T5" fmla="*/ 3 h 26"/>
                  <a:gd name="T6" fmla="*/ 2 w 18"/>
                  <a:gd name="T7" fmla="*/ 4 h 26"/>
                  <a:gd name="T8" fmla="*/ 3 w 18"/>
                  <a:gd name="T9" fmla="*/ 5 h 26"/>
                  <a:gd name="T10" fmla="*/ 3 w 18"/>
                  <a:gd name="T11" fmla="*/ 6 h 26"/>
                  <a:gd name="T12" fmla="*/ 4 w 18"/>
                  <a:gd name="T13" fmla="*/ 7 h 26"/>
                  <a:gd name="T14" fmla="*/ 5 w 18"/>
                  <a:gd name="T15" fmla="*/ 9 h 26"/>
                  <a:gd name="T16" fmla="*/ 6 w 18"/>
                  <a:gd name="T17" fmla="*/ 10 h 26"/>
                  <a:gd name="T18" fmla="*/ 6 w 18"/>
                  <a:gd name="T19" fmla="*/ 11 h 26"/>
                  <a:gd name="T20" fmla="*/ 7 w 18"/>
                  <a:gd name="T21" fmla="*/ 12 h 26"/>
                  <a:gd name="T22" fmla="*/ 8 w 18"/>
                  <a:gd name="T23" fmla="*/ 13 h 26"/>
                  <a:gd name="T24" fmla="*/ 9 w 18"/>
                  <a:gd name="T25" fmla="*/ 14 h 26"/>
                  <a:gd name="T26" fmla="*/ 9 w 18"/>
                  <a:gd name="T27" fmla="*/ 15 h 26"/>
                  <a:gd name="T28" fmla="*/ 10 w 18"/>
                  <a:gd name="T29" fmla="*/ 16 h 26"/>
                  <a:gd name="T30" fmla="*/ 11 w 18"/>
                  <a:gd name="T31" fmla="*/ 17 h 26"/>
                  <a:gd name="T32" fmla="*/ 12 w 18"/>
                  <a:gd name="T33" fmla="*/ 19 h 26"/>
                  <a:gd name="T34" fmla="*/ 12 w 18"/>
                  <a:gd name="T35" fmla="*/ 20 h 26"/>
                  <a:gd name="T36" fmla="*/ 13 w 18"/>
                  <a:gd name="T37" fmla="*/ 21 h 26"/>
                  <a:gd name="T38" fmla="*/ 14 w 18"/>
                  <a:gd name="T39" fmla="*/ 22 h 26"/>
                  <a:gd name="T40" fmla="*/ 15 w 18"/>
                  <a:gd name="T41" fmla="*/ 23 h 26"/>
                  <a:gd name="T42" fmla="*/ 16 w 18"/>
                  <a:gd name="T43" fmla="*/ 24 h 26"/>
                  <a:gd name="T44" fmla="*/ 16 w 18"/>
                  <a:gd name="T45" fmla="*/ 25 h 26"/>
                  <a:gd name="T46" fmla="*/ 17 w 18"/>
                  <a:gd name="T47" fmla="*/ 26 h 26"/>
                  <a:gd name="T48" fmla="*/ 18 w 18"/>
                  <a:gd name="T49" fmla="*/ 25 h 26"/>
                  <a:gd name="T50" fmla="*/ 18 w 18"/>
                  <a:gd name="T51" fmla="*/ 24 h 26"/>
                  <a:gd name="T52" fmla="*/ 17 w 18"/>
                  <a:gd name="T53" fmla="*/ 23 h 26"/>
                  <a:gd name="T54" fmla="*/ 16 w 18"/>
                  <a:gd name="T55" fmla="*/ 22 h 26"/>
                  <a:gd name="T56" fmla="*/ 15 w 18"/>
                  <a:gd name="T57" fmla="*/ 21 h 26"/>
                  <a:gd name="T58" fmla="*/ 14 w 18"/>
                  <a:gd name="T59" fmla="*/ 20 h 26"/>
                  <a:gd name="T60" fmla="*/ 14 w 18"/>
                  <a:gd name="T61" fmla="*/ 19 h 26"/>
                  <a:gd name="T62" fmla="*/ 13 w 18"/>
                  <a:gd name="T63" fmla="*/ 18 h 26"/>
                  <a:gd name="T64" fmla="*/ 12 w 18"/>
                  <a:gd name="T65" fmla="*/ 17 h 26"/>
                  <a:gd name="T66" fmla="*/ 11 w 18"/>
                  <a:gd name="T67" fmla="*/ 16 h 26"/>
                  <a:gd name="T68" fmla="*/ 10 w 18"/>
                  <a:gd name="T69" fmla="*/ 14 h 26"/>
                  <a:gd name="T70" fmla="*/ 10 w 18"/>
                  <a:gd name="T71" fmla="*/ 13 h 26"/>
                  <a:gd name="T72" fmla="*/ 9 w 18"/>
                  <a:gd name="T73" fmla="*/ 12 h 26"/>
                  <a:gd name="T74" fmla="*/ 8 w 18"/>
                  <a:gd name="T75" fmla="*/ 11 h 26"/>
                  <a:gd name="T76" fmla="*/ 7 w 18"/>
                  <a:gd name="T77" fmla="*/ 10 h 26"/>
                  <a:gd name="T78" fmla="*/ 7 w 18"/>
                  <a:gd name="T79" fmla="*/ 9 h 26"/>
                  <a:gd name="T80" fmla="*/ 6 w 18"/>
                  <a:gd name="T81" fmla="*/ 8 h 26"/>
                  <a:gd name="T82" fmla="*/ 5 w 18"/>
                  <a:gd name="T83" fmla="*/ 7 h 26"/>
                  <a:gd name="T84" fmla="*/ 4 w 18"/>
                  <a:gd name="T85" fmla="*/ 6 h 26"/>
                  <a:gd name="T86" fmla="*/ 4 w 18"/>
                  <a:gd name="T87" fmla="*/ 4 h 26"/>
                  <a:gd name="T88" fmla="*/ 3 w 18"/>
                  <a:gd name="T89" fmla="*/ 3 h 26"/>
                  <a:gd name="T90" fmla="*/ 2 w 18"/>
                  <a:gd name="T91" fmla="*/ 2 h 26"/>
                  <a:gd name="T92" fmla="*/ 2 w 18"/>
                  <a:gd name="T93" fmla="*/ 1 h 26"/>
                  <a:gd name="T94" fmla="*/ 1 w 18"/>
                  <a:gd name="T95" fmla="*/ 0 h 26"/>
                  <a:gd name="T96" fmla="*/ 0 w 18"/>
                  <a:gd name="T9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26">
                    <a:moveTo>
                      <a:pt x="0" y="1"/>
                    </a:moveTo>
                    <a:lnTo>
                      <a:pt x="1" y="2"/>
                    </a:lnTo>
                    <a:lnTo>
                      <a:pt x="1" y="3"/>
                    </a:lnTo>
                    <a:lnTo>
                      <a:pt x="2" y="4"/>
                    </a:lnTo>
                    <a:lnTo>
                      <a:pt x="3" y="5"/>
                    </a:lnTo>
                    <a:lnTo>
                      <a:pt x="3" y="6"/>
                    </a:lnTo>
                    <a:lnTo>
                      <a:pt x="4" y="7"/>
                    </a:lnTo>
                    <a:lnTo>
                      <a:pt x="5" y="9"/>
                    </a:lnTo>
                    <a:lnTo>
                      <a:pt x="6" y="10"/>
                    </a:lnTo>
                    <a:lnTo>
                      <a:pt x="6" y="11"/>
                    </a:lnTo>
                    <a:lnTo>
                      <a:pt x="7" y="12"/>
                    </a:lnTo>
                    <a:lnTo>
                      <a:pt x="8" y="13"/>
                    </a:lnTo>
                    <a:lnTo>
                      <a:pt x="9" y="14"/>
                    </a:lnTo>
                    <a:lnTo>
                      <a:pt x="9" y="15"/>
                    </a:lnTo>
                    <a:lnTo>
                      <a:pt x="10" y="16"/>
                    </a:lnTo>
                    <a:lnTo>
                      <a:pt x="11" y="17"/>
                    </a:lnTo>
                    <a:lnTo>
                      <a:pt x="12" y="19"/>
                    </a:lnTo>
                    <a:lnTo>
                      <a:pt x="12" y="20"/>
                    </a:lnTo>
                    <a:lnTo>
                      <a:pt x="13" y="21"/>
                    </a:lnTo>
                    <a:lnTo>
                      <a:pt x="14" y="22"/>
                    </a:lnTo>
                    <a:lnTo>
                      <a:pt x="15" y="23"/>
                    </a:lnTo>
                    <a:lnTo>
                      <a:pt x="16" y="24"/>
                    </a:lnTo>
                    <a:lnTo>
                      <a:pt x="16" y="25"/>
                    </a:lnTo>
                    <a:lnTo>
                      <a:pt x="17" y="26"/>
                    </a:lnTo>
                    <a:lnTo>
                      <a:pt x="18" y="25"/>
                    </a:lnTo>
                    <a:lnTo>
                      <a:pt x="18" y="24"/>
                    </a:lnTo>
                    <a:lnTo>
                      <a:pt x="17" y="23"/>
                    </a:lnTo>
                    <a:lnTo>
                      <a:pt x="16" y="22"/>
                    </a:lnTo>
                    <a:lnTo>
                      <a:pt x="15" y="21"/>
                    </a:lnTo>
                    <a:lnTo>
                      <a:pt x="14" y="20"/>
                    </a:lnTo>
                    <a:lnTo>
                      <a:pt x="14" y="19"/>
                    </a:lnTo>
                    <a:lnTo>
                      <a:pt x="13" y="18"/>
                    </a:lnTo>
                    <a:lnTo>
                      <a:pt x="12" y="17"/>
                    </a:lnTo>
                    <a:lnTo>
                      <a:pt x="11" y="16"/>
                    </a:lnTo>
                    <a:lnTo>
                      <a:pt x="10" y="14"/>
                    </a:lnTo>
                    <a:lnTo>
                      <a:pt x="10" y="13"/>
                    </a:lnTo>
                    <a:lnTo>
                      <a:pt x="9" y="12"/>
                    </a:lnTo>
                    <a:lnTo>
                      <a:pt x="8" y="11"/>
                    </a:lnTo>
                    <a:lnTo>
                      <a:pt x="7" y="10"/>
                    </a:lnTo>
                    <a:lnTo>
                      <a:pt x="7" y="9"/>
                    </a:lnTo>
                    <a:lnTo>
                      <a:pt x="6" y="8"/>
                    </a:lnTo>
                    <a:lnTo>
                      <a:pt x="5" y="7"/>
                    </a:lnTo>
                    <a:lnTo>
                      <a:pt x="4" y="6"/>
                    </a:lnTo>
                    <a:lnTo>
                      <a:pt x="4" y="4"/>
                    </a:lnTo>
                    <a:lnTo>
                      <a:pt x="3" y="3"/>
                    </a:lnTo>
                    <a:lnTo>
                      <a:pt x="2" y="2"/>
                    </a:lnTo>
                    <a:lnTo>
                      <a:pt x="2" y="1"/>
                    </a:lnTo>
                    <a:lnTo>
                      <a:pt x="1" y="0"/>
                    </a:lnTo>
                    <a:lnTo>
                      <a:pt x="0" y="1"/>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34" name="Freeform 37"/>
              <p:cNvSpPr>
                <a:spLocks/>
              </p:cNvSpPr>
              <p:nvPr/>
            </p:nvSpPr>
            <p:spPr bwMode="auto">
              <a:xfrm>
                <a:off x="317473" y="3760841"/>
                <a:ext cx="19048" cy="44451"/>
              </a:xfrm>
              <a:custGeom>
                <a:avLst/>
                <a:gdLst>
                  <a:gd name="T0" fmla="*/ 0 w 12"/>
                  <a:gd name="T1" fmla="*/ 0 h 28"/>
                  <a:gd name="T2" fmla="*/ 0 w 12"/>
                  <a:gd name="T3" fmla="*/ 1 h 28"/>
                  <a:gd name="T4" fmla="*/ 1 w 12"/>
                  <a:gd name="T5" fmla="*/ 2 h 28"/>
                  <a:gd name="T6" fmla="*/ 1 w 12"/>
                  <a:gd name="T7" fmla="*/ 3 h 28"/>
                  <a:gd name="T8" fmla="*/ 2 w 12"/>
                  <a:gd name="T9" fmla="*/ 5 h 28"/>
                  <a:gd name="T10" fmla="*/ 2 w 12"/>
                  <a:gd name="T11" fmla="*/ 6 h 28"/>
                  <a:gd name="T12" fmla="*/ 2 w 12"/>
                  <a:gd name="T13" fmla="*/ 7 h 28"/>
                  <a:gd name="T14" fmla="*/ 3 w 12"/>
                  <a:gd name="T15" fmla="*/ 8 h 28"/>
                  <a:gd name="T16" fmla="*/ 3 w 12"/>
                  <a:gd name="T17" fmla="*/ 10 h 28"/>
                  <a:gd name="T18" fmla="*/ 4 w 12"/>
                  <a:gd name="T19" fmla="*/ 11 h 28"/>
                  <a:gd name="T20" fmla="*/ 4 w 12"/>
                  <a:gd name="T21" fmla="*/ 12 h 28"/>
                  <a:gd name="T22" fmla="*/ 5 w 12"/>
                  <a:gd name="T23" fmla="*/ 14 h 28"/>
                  <a:gd name="T24" fmla="*/ 5 w 12"/>
                  <a:gd name="T25" fmla="*/ 15 h 28"/>
                  <a:gd name="T26" fmla="*/ 6 w 12"/>
                  <a:gd name="T27" fmla="*/ 16 h 28"/>
                  <a:gd name="T28" fmla="*/ 6 w 12"/>
                  <a:gd name="T29" fmla="*/ 17 h 28"/>
                  <a:gd name="T30" fmla="*/ 7 w 12"/>
                  <a:gd name="T31" fmla="*/ 19 h 28"/>
                  <a:gd name="T32" fmla="*/ 7 w 12"/>
                  <a:gd name="T33" fmla="*/ 20 h 28"/>
                  <a:gd name="T34" fmla="*/ 8 w 12"/>
                  <a:gd name="T35" fmla="*/ 21 h 28"/>
                  <a:gd name="T36" fmla="*/ 8 w 12"/>
                  <a:gd name="T37" fmla="*/ 23 h 28"/>
                  <a:gd name="T38" fmla="*/ 9 w 12"/>
                  <a:gd name="T39" fmla="*/ 24 h 28"/>
                  <a:gd name="T40" fmla="*/ 9 w 12"/>
                  <a:gd name="T41" fmla="*/ 25 h 28"/>
                  <a:gd name="T42" fmla="*/ 10 w 12"/>
                  <a:gd name="T43" fmla="*/ 26 h 28"/>
                  <a:gd name="T44" fmla="*/ 10 w 12"/>
                  <a:gd name="T45" fmla="*/ 28 h 28"/>
                  <a:gd name="T46" fmla="*/ 10 w 12"/>
                  <a:gd name="T47" fmla="*/ 28 h 28"/>
                  <a:gd name="T48" fmla="*/ 12 w 12"/>
                  <a:gd name="T49" fmla="*/ 27 h 28"/>
                  <a:gd name="T50" fmla="*/ 11 w 12"/>
                  <a:gd name="T51" fmla="*/ 27 h 28"/>
                  <a:gd name="T52" fmla="*/ 11 w 12"/>
                  <a:gd name="T53" fmla="*/ 26 h 28"/>
                  <a:gd name="T54" fmla="*/ 10 w 12"/>
                  <a:gd name="T55" fmla="*/ 25 h 28"/>
                  <a:gd name="T56" fmla="*/ 10 w 12"/>
                  <a:gd name="T57" fmla="*/ 23 h 28"/>
                  <a:gd name="T58" fmla="*/ 9 w 12"/>
                  <a:gd name="T59" fmla="*/ 22 h 28"/>
                  <a:gd name="T60" fmla="*/ 9 w 12"/>
                  <a:gd name="T61" fmla="*/ 21 h 28"/>
                  <a:gd name="T62" fmla="*/ 8 w 12"/>
                  <a:gd name="T63" fmla="*/ 20 h 28"/>
                  <a:gd name="T64" fmla="*/ 8 w 12"/>
                  <a:gd name="T65" fmla="*/ 18 h 28"/>
                  <a:gd name="T66" fmla="*/ 7 w 12"/>
                  <a:gd name="T67" fmla="*/ 17 h 28"/>
                  <a:gd name="T68" fmla="*/ 7 w 12"/>
                  <a:gd name="T69" fmla="*/ 16 h 28"/>
                  <a:gd name="T70" fmla="*/ 6 w 12"/>
                  <a:gd name="T71" fmla="*/ 14 h 28"/>
                  <a:gd name="T72" fmla="*/ 6 w 12"/>
                  <a:gd name="T73" fmla="*/ 13 h 28"/>
                  <a:gd name="T74" fmla="*/ 5 w 12"/>
                  <a:gd name="T75" fmla="*/ 12 h 28"/>
                  <a:gd name="T76" fmla="*/ 5 w 12"/>
                  <a:gd name="T77" fmla="*/ 11 h 28"/>
                  <a:gd name="T78" fmla="*/ 5 w 12"/>
                  <a:gd name="T79" fmla="*/ 9 h 28"/>
                  <a:gd name="T80" fmla="*/ 4 w 12"/>
                  <a:gd name="T81" fmla="*/ 8 h 28"/>
                  <a:gd name="T82" fmla="*/ 4 w 12"/>
                  <a:gd name="T83" fmla="*/ 7 h 28"/>
                  <a:gd name="T84" fmla="*/ 3 w 12"/>
                  <a:gd name="T85" fmla="*/ 5 h 28"/>
                  <a:gd name="T86" fmla="*/ 3 w 12"/>
                  <a:gd name="T87" fmla="*/ 4 h 28"/>
                  <a:gd name="T88" fmla="*/ 2 w 12"/>
                  <a:gd name="T89" fmla="*/ 3 h 28"/>
                  <a:gd name="T90" fmla="*/ 2 w 12"/>
                  <a:gd name="T91" fmla="*/ 1 h 28"/>
                  <a:gd name="T92" fmla="*/ 2 w 12"/>
                  <a:gd name="T93" fmla="*/ 0 h 28"/>
                  <a:gd name="T94" fmla="*/ 2 w 12"/>
                  <a:gd name="T95" fmla="*/ 0 h 28"/>
                  <a:gd name="T96" fmla="*/ 0 w 12"/>
                  <a:gd name="T9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 h="28">
                    <a:moveTo>
                      <a:pt x="0" y="0"/>
                    </a:moveTo>
                    <a:lnTo>
                      <a:pt x="0" y="1"/>
                    </a:lnTo>
                    <a:lnTo>
                      <a:pt x="1" y="2"/>
                    </a:lnTo>
                    <a:lnTo>
                      <a:pt x="1" y="3"/>
                    </a:lnTo>
                    <a:lnTo>
                      <a:pt x="2" y="5"/>
                    </a:lnTo>
                    <a:lnTo>
                      <a:pt x="2" y="6"/>
                    </a:lnTo>
                    <a:lnTo>
                      <a:pt x="2" y="7"/>
                    </a:lnTo>
                    <a:lnTo>
                      <a:pt x="3" y="8"/>
                    </a:lnTo>
                    <a:lnTo>
                      <a:pt x="3" y="10"/>
                    </a:lnTo>
                    <a:lnTo>
                      <a:pt x="4" y="11"/>
                    </a:lnTo>
                    <a:lnTo>
                      <a:pt x="4" y="12"/>
                    </a:lnTo>
                    <a:lnTo>
                      <a:pt x="5" y="14"/>
                    </a:lnTo>
                    <a:lnTo>
                      <a:pt x="5" y="15"/>
                    </a:lnTo>
                    <a:lnTo>
                      <a:pt x="6" y="16"/>
                    </a:lnTo>
                    <a:lnTo>
                      <a:pt x="6" y="17"/>
                    </a:lnTo>
                    <a:lnTo>
                      <a:pt x="7" y="19"/>
                    </a:lnTo>
                    <a:lnTo>
                      <a:pt x="7" y="20"/>
                    </a:lnTo>
                    <a:lnTo>
                      <a:pt x="8" y="21"/>
                    </a:lnTo>
                    <a:lnTo>
                      <a:pt x="8" y="23"/>
                    </a:lnTo>
                    <a:lnTo>
                      <a:pt x="9" y="24"/>
                    </a:lnTo>
                    <a:lnTo>
                      <a:pt x="9" y="25"/>
                    </a:lnTo>
                    <a:lnTo>
                      <a:pt x="10" y="26"/>
                    </a:lnTo>
                    <a:lnTo>
                      <a:pt x="10" y="28"/>
                    </a:lnTo>
                    <a:lnTo>
                      <a:pt x="10" y="28"/>
                    </a:lnTo>
                    <a:lnTo>
                      <a:pt x="12" y="27"/>
                    </a:lnTo>
                    <a:lnTo>
                      <a:pt x="11" y="27"/>
                    </a:lnTo>
                    <a:lnTo>
                      <a:pt x="11" y="26"/>
                    </a:lnTo>
                    <a:lnTo>
                      <a:pt x="10" y="25"/>
                    </a:lnTo>
                    <a:lnTo>
                      <a:pt x="10" y="23"/>
                    </a:lnTo>
                    <a:lnTo>
                      <a:pt x="9" y="22"/>
                    </a:lnTo>
                    <a:lnTo>
                      <a:pt x="9" y="21"/>
                    </a:lnTo>
                    <a:lnTo>
                      <a:pt x="8" y="20"/>
                    </a:lnTo>
                    <a:lnTo>
                      <a:pt x="8" y="18"/>
                    </a:lnTo>
                    <a:lnTo>
                      <a:pt x="7" y="17"/>
                    </a:lnTo>
                    <a:lnTo>
                      <a:pt x="7" y="16"/>
                    </a:lnTo>
                    <a:lnTo>
                      <a:pt x="6" y="14"/>
                    </a:lnTo>
                    <a:lnTo>
                      <a:pt x="6" y="13"/>
                    </a:lnTo>
                    <a:lnTo>
                      <a:pt x="5" y="12"/>
                    </a:lnTo>
                    <a:lnTo>
                      <a:pt x="5" y="11"/>
                    </a:lnTo>
                    <a:lnTo>
                      <a:pt x="5" y="9"/>
                    </a:lnTo>
                    <a:lnTo>
                      <a:pt x="4" y="8"/>
                    </a:lnTo>
                    <a:lnTo>
                      <a:pt x="4" y="7"/>
                    </a:lnTo>
                    <a:lnTo>
                      <a:pt x="3" y="5"/>
                    </a:lnTo>
                    <a:lnTo>
                      <a:pt x="3" y="4"/>
                    </a:lnTo>
                    <a:lnTo>
                      <a:pt x="2" y="3"/>
                    </a:lnTo>
                    <a:lnTo>
                      <a:pt x="2" y="1"/>
                    </a:lnTo>
                    <a:lnTo>
                      <a:pt x="2" y="0"/>
                    </a:lnTo>
                    <a:lnTo>
                      <a:pt x="2" y="0"/>
                    </a:lnTo>
                    <a:lnTo>
                      <a:pt x="0" y="0"/>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35" name="Freeform 38"/>
              <p:cNvSpPr>
                <a:spLocks/>
              </p:cNvSpPr>
              <p:nvPr/>
            </p:nvSpPr>
            <p:spPr bwMode="auto">
              <a:xfrm>
                <a:off x="304774" y="3673527"/>
                <a:ext cx="6349" cy="47626"/>
              </a:xfrm>
              <a:custGeom>
                <a:avLst/>
                <a:gdLst>
                  <a:gd name="T0" fmla="*/ 0 w 4"/>
                  <a:gd name="T1" fmla="*/ 0 h 30"/>
                  <a:gd name="T2" fmla="*/ 0 w 4"/>
                  <a:gd name="T3" fmla="*/ 2 h 30"/>
                  <a:gd name="T4" fmla="*/ 0 w 4"/>
                  <a:gd name="T5" fmla="*/ 3 h 30"/>
                  <a:gd name="T6" fmla="*/ 0 w 4"/>
                  <a:gd name="T7" fmla="*/ 5 h 30"/>
                  <a:gd name="T8" fmla="*/ 0 w 4"/>
                  <a:gd name="T9" fmla="*/ 6 h 30"/>
                  <a:gd name="T10" fmla="*/ 0 w 4"/>
                  <a:gd name="T11" fmla="*/ 7 h 30"/>
                  <a:gd name="T12" fmla="*/ 0 w 4"/>
                  <a:gd name="T13" fmla="*/ 9 h 30"/>
                  <a:gd name="T14" fmla="*/ 0 w 4"/>
                  <a:gd name="T15" fmla="*/ 10 h 30"/>
                  <a:gd name="T16" fmla="*/ 0 w 4"/>
                  <a:gd name="T17" fmla="*/ 12 h 30"/>
                  <a:gd name="T18" fmla="*/ 0 w 4"/>
                  <a:gd name="T19" fmla="*/ 13 h 30"/>
                  <a:gd name="T20" fmla="*/ 1 w 4"/>
                  <a:gd name="T21" fmla="*/ 14 h 30"/>
                  <a:gd name="T22" fmla="*/ 1 w 4"/>
                  <a:gd name="T23" fmla="*/ 16 h 30"/>
                  <a:gd name="T24" fmla="*/ 1 w 4"/>
                  <a:gd name="T25" fmla="*/ 17 h 30"/>
                  <a:gd name="T26" fmla="*/ 1 w 4"/>
                  <a:gd name="T27" fmla="*/ 19 h 30"/>
                  <a:gd name="T28" fmla="*/ 1 w 4"/>
                  <a:gd name="T29" fmla="*/ 20 h 30"/>
                  <a:gd name="T30" fmla="*/ 1 w 4"/>
                  <a:gd name="T31" fmla="*/ 21 h 30"/>
                  <a:gd name="T32" fmla="*/ 1 w 4"/>
                  <a:gd name="T33" fmla="*/ 23 h 30"/>
                  <a:gd name="T34" fmla="*/ 2 w 4"/>
                  <a:gd name="T35" fmla="*/ 24 h 30"/>
                  <a:gd name="T36" fmla="*/ 2 w 4"/>
                  <a:gd name="T37" fmla="*/ 26 h 30"/>
                  <a:gd name="T38" fmla="*/ 2 w 4"/>
                  <a:gd name="T39" fmla="*/ 27 h 30"/>
                  <a:gd name="T40" fmla="*/ 2 w 4"/>
                  <a:gd name="T41" fmla="*/ 28 h 30"/>
                  <a:gd name="T42" fmla="*/ 3 w 4"/>
                  <a:gd name="T43" fmla="*/ 30 h 30"/>
                  <a:gd name="T44" fmla="*/ 3 w 4"/>
                  <a:gd name="T45" fmla="*/ 30 h 30"/>
                  <a:gd name="T46" fmla="*/ 4 w 4"/>
                  <a:gd name="T47" fmla="*/ 30 h 30"/>
                  <a:gd name="T48" fmla="*/ 4 w 4"/>
                  <a:gd name="T49" fmla="*/ 30 h 30"/>
                  <a:gd name="T50" fmla="*/ 4 w 4"/>
                  <a:gd name="T51" fmla="*/ 28 h 30"/>
                  <a:gd name="T52" fmla="*/ 3 w 4"/>
                  <a:gd name="T53" fmla="*/ 27 h 30"/>
                  <a:gd name="T54" fmla="*/ 3 w 4"/>
                  <a:gd name="T55" fmla="*/ 25 h 30"/>
                  <a:gd name="T56" fmla="*/ 3 w 4"/>
                  <a:gd name="T57" fmla="*/ 24 h 30"/>
                  <a:gd name="T58" fmla="*/ 3 w 4"/>
                  <a:gd name="T59" fmla="*/ 23 h 30"/>
                  <a:gd name="T60" fmla="*/ 3 w 4"/>
                  <a:gd name="T61" fmla="*/ 21 h 30"/>
                  <a:gd name="T62" fmla="*/ 2 w 4"/>
                  <a:gd name="T63" fmla="*/ 20 h 30"/>
                  <a:gd name="T64" fmla="*/ 2 w 4"/>
                  <a:gd name="T65" fmla="*/ 19 h 30"/>
                  <a:gd name="T66" fmla="*/ 2 w 4"/>
                  <a:gd name="T67" fmla="*/ 17 h 30"/>
                  <a:gd name="T68" fmla="*/ 2 w 4"/>
                  <a:gd name="T69" fmla="*/ 16 h 30"/>
                  <a:gd name="T70" fmla="*/ 2 w 4"/>
                  <a:gd name="T71" fmla="*/ 14 h 30"/>
                  <a:gd name="T72" fmla="*/ 2 w 4"/>
                  <a:gd name="T73" fmla="*/ 13 h 30"/>
                  <a:gd name="T74" fmla="*/ 2 w 4"/>
                  <a:gd name="T75" fmla="*/ 12 h 30"/>
                  <a:gd name="T76" fmla="*/ 1 w 4"/>
                  <a:gd name="T77" fmla="*/ 10 h 30"/>
                  <a:gd name="T78" fmla="*/ 1 w 4"/>
                  <a:gd name="T79" fmla="*/ 9 h 30"/>
                  <a:gd name="T80" fmla="*/ 1 w 4"/>
                  <a:gd name="T81" fmla="*/ 7 h 30"/>
                  <a:gd name="T82" fmla="*/ 1 w 4"/>
                  <a:gd name="T83" fmla="*/ 6 h 30"/>
                  <a:gd name="T84" fmla="*/ 1 w 4"/>
                  <a:gd name="T85" fmla="*/ 4 h 30"/>
                  <a:gd name="T86" fmla="*/ 1 w 4"/>
                  <a:gd name="T87" fmla="*/ 3 h 30"/>
                  <a:gd name="T88" fmla="*/ 1 w 4"/>
                  <a:gd name="T89" fmla="*/ 2 h 30"/>
                  <a:gd name="T90" fmla="*/ 1 w 4"/>
                  <a:gd name="T91" fmla="*/ 0 h 30"/>
                  <a:gd name="T92" fmla="*/ 0 w 4"/>
                  <a:gd name="T9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 h="30">
                    <a:moveTo>
                      <a:pt x="0" y="0"/>
                    </a:moveTo>
                    <a:lnTo>
                      <a:pt x="0" y="2"/>
                    </a:lnTo>
                    <a:lnTo>
                      <a:pt x="0" y="3"/>
                    </a:lnTo>
                    <a:lnTo>
                      <a:pt x="0" y="5"/>
                    </a:lnTo>
                    <a:lnTo>
                      <a:pt x="0" y="6"/>
                    </a:lnTo>
                    <a:lnTo>
                      <a:pt x="0" y="7"/>
                    </a:lnTo>
                    <a:lnTo>
                      <a:pt x="0" y="9"/>
                    </a:lnTo>
                    <a:lnTo>
                      <a:pt x="0" y="10"/>
                    </a:lnTo>
                    <a:lnTo>
                      <a:pt x="0" y="12"/>
                    </a:lnTo>
                    <a:lnTo>
                      <a:pt x="0" y="13"/>
                    </a:lnTo>
                    <a:lnTo>
                      <a:pt x="1" y="14"/>
                    </a:lnTo>
                    <a:lnTo>
                      <a:pt x="1" y="16"/>
                    </a:lnTo>
                    <a:lnTo>
                      <a:pt x="1" y="17"/>
                    </a:lnTo>
                    <a:lnTo>
                      <a:pt x="1" y="19"/>
                    </a:lnTo>
                    <a:lnTo>
                      <a:pt x="1" y="20"/>
                    </a:lnTo>
                    <a:lnTo>
                      <a:pt x="1" y="21"/>
                    </a:lnTo>
                    <a:lnTo>
                      <a:pt x="1" y="23"/>
                    </a:lnTo>
                    <a:lnTo>
                      <a:pt x="2" y="24"/>
                    </a:lnTo>
                    <a:lnTo>
                      <a:pt x="2" y="26"/>
                    </a:lnTo>
                    <a:lnTo>
                      <a:pt x="2" y="27"/>
                    </a:lnTo>
                    <a:lnTo>
                      <a:pt x="2" y="28"/>
                    </a:lnTo>
                    <a:lnTo>
                      <a:pt x="3" y="30"/>
                    </a:lnTo>
                    <a:lnTo>
                      <a:pt x="3" y="30"/>
                    </a:lnTo>
                    <a:lnTo>
                      <a:pt x="4" y="30"/>
                    </a:lnTo>
                    <a:lnTo>
                      <a:pt x="4" y="30"/>
                    </a:lnTo>
                    <a:lnTo>
                      <a:pt x="4" y="28"/>
                    </a:lnTo>
                    <a:lnTo>
                      <a:pt x="3" y="27"/>
                    </a:lnTo>
                    <a:lnTo>
                      <a:pt x="3" y="25"/>
                    </a:lnTo>
                    <a:lnTo>
                      <a:pt x="3" y="24"/>
                    </a:lnTo>
                    <a:lnTo>
                      <a:pt x="3" y="23"/>
                    </a:lnTo>
                    <a:lnTo>
                      <a:pt x="3" y="21"/>
                    </a:lnTo>
                    <a:lnTo>
                      <a:pt x="2" y="20"/>
                    </a:lnTo>
                    <a:lnTo>
                      <a:pt x="2" y="19"/>
                    </a:lnTo>
                    <a:lnTo>
                      <a:pt x="2" y="17"/>
                    </a:lnTo>
                    <a:lnTo>
                      <a:pt x="2" y="16"/>
                    </a:lnTo>
                    <a:lnTo>
                      <a:pt x="2" y="14"/>
                    </a:lnTo>
                    <a:lnTo>
                      <a:pt x="2" y="13"/>
                    </a:lnTo>
                    <a:lnTo>
                      <a:pt x="2" y="12"/>
                    </a:lnTo>
                    <a:lnTo>
                      <a:pt x="1" y="10"/>
                    </a:lnTo>
                    <a:lnTo>
                      <a:pt x="1" y="9"/>
                    </a:lnTo>
                    <a:lnTo>
                      <a:pt x="1" y="7"/>
                    </a:lnTo>
                    <a:lnTo>
                      <a:pt x="1" y="6"/>
                    </a:lnTo>
                    <a:lnTo>
                      <a:pt x="1" y="4"/>
                    </a:lnTo>
                    <a:lnTo>
                      <a:pt x="1" y="3"/>
                    </a:lnTo>
                    <a:lnTo>
                      <a:pt x="1" y="2"/>
                    </a:lnTo>
                    <a:lnTo>
                      <a:pt x="1" y="0"/>
                    </a:lnTo>
                    <a:lnTo>
                      <a:pt x="0" y="0"/>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36" name="Freeform 39"/>
              <p:cNvSpPr>
                <a:spLocks/>
              </p:cNvSpPr>
              <p:nvPr/>
            </p:nvSpPr>
            <p:spPr bwMode="auto">
              <a:xfrm>
                <a:off x="304774" y="3586213"/>
                <a:ext cx="9524" cy="47626"/>
              </a:xfrm>
              <a:custGeom>
                <a:avLst/>
                <a:gdLst>
                  <a:gd name="T0" fmla="*/ 5 w 6"/>
                  <a:gd name="T1" fmla="*/ 0 h 30"/>
                  <a:gd name="T2" fmla="*/ 4 w 6"/>
                  <a:gd name="T3" fmla="*/ 2 h 30"/>
                  <a:gd name="T4" fmla="*/ 4 w 6"/>
                  <a:gd name="T5" fmla="*/ 3 h 30"/>
                  <a:gd name="T6" fmla="*/ 4 w 6"/>
                  <a:gd name="T7" fmla="*/ 4 h 30"/>
                  <a:gd name="T8" fmla="*/ 3 w 6"/>
                  <a:gd name="T9" fmla="*/ 6 h 30"/>
                  <a:gd name="T10" fmla="*/ 3 w 6"/>
                  <a:gd name="T11" fmla="*/ 7 h 30"/>
                  <a:gd name="T12" fmla="*/ 3 w 6"/>
                  <a:gd name="T13" fmla="*/ 8 h 30"/>
                  <a:gd name="T14" fmla="*/ 3 w 6"/>
                  <a:gd name="T15" fmla="*/ 10 h 30"/>
                  <a:gd name="T16" fmla="*/ 3 w 6"/>
                  <a:gd name="T17" fmla="*/ 11 h 30"/>
                  <a:gd name="T18" fmla="*/ 2 w 6"/>
                  <a:gd name="T19" fmla="*/ 13 h 30"/>
                  <a:gd name="T20" fmla="*/ 2 w 6"/>
                  <a:gd name="T21" fmla="*/ 14 h 30"/>
                  <a:gd name="T22" fmla="*/ 2 w 6"/>
                  <a:gd name="T23" fmla="*/ 15 h 30"/>
                  <a:gd name="T24" fmla="*/ 2 w 6"/>
                  <a:gd name="T25" fmla="*/ 17 h 30"/>
                  <a:gd name="T26" fmla="*/ 1 w 6"/>
                  <a:gd name="T27" fmla="*/ 18 h 30"/>
                  <a:gd name="T28" fmla="*/ 1 w 6"/>
                  <a:gd name="T29" fmla="*/ 20 h 30"/>
                  <a:gd name="T30" fmla="*/ 1 w 6"/>
                  <a:gd name="T31" fmla="*/ 21 h 30"/>
                  <a:gd name="T32" fmla="*/ 1 w 6"/>
                  <a:gd name="T33" fmla="*/ 22 h 30"/>
                  <a:gd name="T34" fmla="*/ 1 w 6"/>
                  <a:gd name="T35" fmla="*/ 24 h 30"/>
                  <a:gd name="T36" fmla="*/ 1 w 6"/>
                  <a:gd name="T37" fmla="*/ 25 h 30"/>
                  <a:gd name="T38" fmla="*/ 1 w 6"/>
                  <a:gd name="T39" fmla="*/ 27 h 30"/>
                  <a:gd name="T40" fmla="*/ 0 w 6"/>
                  <a:gd name="T41" fmla="*/ 28 h 30"/>
                  <a:gd name="T42" fmla="*/ 0 w 6"/>
                  <a:gd name="T43" fmla="*/ 29 h 30"/>
                  <a:gd name="T44" fmla="*/ 0 w 6"/>
                  <a:gd name="T45" fmla="*/ 30 h 30"/>
                  <a:gd name="T46" fmla="*/ 2 w 6"/>
                  <a:gd name="T47" fmla="*/ 30 h 30"/>
                  <a:gd name="T48" fmla="*/ 2 w 6"/>
                  <a:gd name="T49" fmla="*/ 29 h 30"/>
                  <a:gd name="T50" fmla="*/ 2 w 6"/>
                  <a:gd name="T51" fmla="*/ 28 h 30"/>
                  <a:gd name="T52" fmla="*/ 2 w 6"/>
                  <a:gd name="T53" fmla="*/ 27 h 30"/>
                  <a:gd name="T54" fmla="*/ 2 w 6"/>
                  <a:gd name="T55" fmla="*/ 25 h 30"/>
                  <a:gd name="T56" fmla="*/ 2 w 6"/>
                  <a:gd name="T57" fmla="*/ 24 h 30"/>
                  <a:gd name="T58" fmla="*/ 2 w 6"/>
                  <a:gd name="T59" fmla="*/ 22 h 30"/>
                  <a:gd name="T60" fmla="*/ 2 w 6"/>
                  <a:gd name="T61" fmla="*/ 21 h 30"/>
                  <a:gd name="T62" fmla="*/ 3 w 6"/>
                  <a:gd name="T63" fmla="*/ 20 h 30"/>
                  <a:gd name="T64" fmla="*/ 3 w 6"/>
                  <a:gd name="T65" fmla="*/ 18 h 30"/>
                  <a:gd name="T66" fmla="*/ 3 w 6"/>
                  <a:gd name="T67" fmla="*/ 17 h 30"/>
                  <a:gd name="T68" fmla="*/ 3 w 6"/>
                  <a:gd name="T69" fmla="*/ 16 h 30"/>
                  <a:gd name="T70" fmla="*/ 3 w 6"/>
                  <a:gd name="T71" fmla="*/ 14 h 30"/>
                  <a:gd name="T72" fmla="*/ 4 w 6"/>
                  <a:gd name="T73" fmla="*/ 13 h 30"/>
                  <a:gd name="T74" fmla="*/ 4 w 6"/>
                  <a:gd name="T75" fmla="*/ 11 h 30"/>
                  <a:gd name="T76" fmla="*/ 4 w 6"/>
                  <a:gd name="T77" fmla="*/ 10 h 30"/>
                  <a:gd name="T78" fmla="*/ 4 w 6"/>
                  <a:gd name="T79" fmla="*/ 9 h 30"/>
                  <a:gd name="T80" fmla="*/ 5 w 6"/>
                  <a:gd name="T81" fmla="*/ 7 h 30"/>
                  <a:gd name="T82" fmla="*/ 5 w 6"/>
                  <a:gd name="T83" fmla="*/ 6 h 30"/>
                  <a:gd name="T84" fmla="*/ 5 w 6"/>
                  <a:gd name="T85" fmla="*/ 5 h 30"/>
                  <a:gd name="T86" fmla="*/ 5 w 6"/>
                  <a:gd name="T87" fmla="*/ 3 h 30"/>
                  <a:gd name="T88" fmla="*/ 6 w 6"/>
                  <a:gd name="T89" fmla="*/ 2 h 30"/>
                  <a:gd name="T90" fmla="*/ 6 w 6"/>
                  <a:gd name="T91" fmla="*/ 1 h 30"/>
                  <a:gd name="T92" fmla="*/ 5 w 6"/>
                  <a:gd name="T9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 h="30">
                    <a:moveTo>
                      <a:pt x="5" y="0"/>
                    </a:moveTo>
                    <a:lnTo>
                      <a:pt x="4" y="2"/>
                    </a:lnTo>
                    <a:lnTo>
                      <a:pt x="4" y="3"/>
                    </a:lnTo>
                    <a:lnTo>
                      <a:pt x="4" y="4"/>
                    </a:lnTo>
                    <a:lnTo>
                      <a:pt x="3" y="6"/>
                    </a:lnTo>
                    <a:lnTo>
                      <a:pt x="3" y="7"/>
                    </a:lnTo>
                    <a:lnTo>
                      <a:pt x="3" y="8"/>
                    </a:lnTo>
                    <a:lnTo>
                      <a:pt x="3" y="10"/>
                    </a:lnTo>
                    <a:lnTo>
                      <a:pt x="3" y="11"/>
                    </a:lnTo>
                    <a:lnTo>
                      <a:pt x="2" y="13"/>
                    </a:lnTo>
                    <a:lnTo>
                      <a:pt x="2" y="14"/>
                    </a:lnTo>
                    <a:lnTo>
                      <a:pt x="2" y="15"/>
                    </a:lnTo>
                    <a:lnTo>
                      <a:pt x="2" y="17"/>
                    </a:lnTo>
                    <a:lnTo>
                      <a:pt x="1" y="18"/>
                    </a:lnTo>
                    <a:lnTo>
                      <a:pt x="1" y="20"/>
                    </a:lnTo>
                    <a:lnTo>
                      <a:pt x="1" y="21"/>
                    </a:lnTo>
                    <a:lnTo>
                      <a:pt x="1" y="22"/>
                    </a:lnTo>
                    <a:lnTo>
                      <a:pt x="1" y="24"/>
                    </a:lnTo>
                    <a:lnTo>
                      <a:pt x="1" y="25"/>
                    </a:lnTo>
                    <a:lnTo>
                      <a:pt x="1" y="27"/>
                    </a:lnTo>
                    <a:lnTo>
                      <a:pt x="0" y="28"/>
                    </a:lnTo>
                    <a:lnTo>
                      <a:pt x="0" y="29"/>
                    </a:lnTo>
                    <a:lnTo>
                      <a:pt x="0" y="30"/>
                    </a:lnTo>
                    <a:lnTo>
                      <a:pt x="2" y="30"/>
                    </a:lnTo>
                    <a:lnTo>
                      <a:pt x="2" y="29"/>
                    </a:lnTo>
                    <a:lnTo>
                      <a:pt x="2" y="28"/>
                    </a:lnTo>
                    <a:lnTo>
                      <a:pt x="2" y="27"/>
                    </a:lnTo>
                    <a:lnTo>
                      <a:pt x="2" y="25"/>
                    </a:lnTo>
                    <a:lnTo>
                      <a:pt x="2" y="24"/>
                    </a:lnTo>
                    <a:lnTo>
                      <a:pt x="2" y="22"/>
                    </a:lnTo>
                    <a:lnTo>
                      <a:pt x="2" y="21"/>
                    </a:lnTo>
                    <a:lnTo>
                      <a:pt x="3" y="20"/>
                    </a:lnTo>
                    <a:lnTo>
                      <a:pt x="3" y="18"/>
                    </a:lnTo>
                    <a:lnTo>
                      <a:pt x="3" y="17"/>
                    </a:lnTo>
                    <a:lnTo>
                      <a:pt x="3" y="16"/>
                    </a:lnTo>
                    <a:lnTo>
                      <a:pt x="3" y="14"/>
                    </a:lnTo>
                    <a:lnTo>
                      <a:pt x="4" y="13"/>
                    </a:lnTo>
                    <a:lnTo>
                      <a:pt x="4" y="11"/>
                    </a:lnTo>
                    <a:lnTo>
                      <a:pt x="4" y="10"/>
                    </a:lnTo>
                    <a:lnTo>
                      <a:pt x="4" y="9"/>
                    </a:lnTo>
                    <a:lnTo>
                      <a:pt x="5" y="7"/>
                    </a:lnTo>
                    <a:lnTo>
                      <a:pt x="5" y="6"/>
                    </a:lnTo>
                    <a:lnTo>
                      <a:pt x="5" y="5"/>
                    </a:lnTo>
                    <a:lnTo>
                      <a:pt x="5" y="3"/>
                    </a:lnTo>
                    <a:lnTo>
                      <a:pt x="6" y="2"/>
                    </a:lnTo>
                    <a:lnTo>
                      <a:pt x="6" y="1"/>
                    </a:lnTo>
                    <a:lnTo>
                      <a:pt x="5" y="0"/>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37" name="Freeform 40"/>
              <p:cNvSpPr>
                <a:spLocks/>
              </p:cNvSpPr>
              <p:nvPr/>
            </p:nvSpPr>
            <p:spPr bwMode="auto">
              <a:xfrm>
                <a:off x="323822" y="3503662"/>
                <a:ext cx="19048" cy="44451"/>
              </a:xfrm>
              <a:custGeom>
                <a:avLst/>
                <a:gdLst>
                  <a:gd name="T0" fmla="*/ 11 w 12"/>
                  <a:gd name="T1" fmla="*/ 0 h 28"/>
                  <a:gd name="T2" fmla="*/ 11 w 12"/>
                  <a:gd name="T3" fmla="*/ 1 h 28"/>
                  <a:gd name="T4" fmla="*/ 10 w 12"/>
                  <a:gd name="T5" fmla="*/ 2 h 28"/>
                  <a:gd name="T6" fmla="*/ 10 w 12"/>
                  <a:gd name="T7" fmla="*/ 3 h 28"/>
                  <a:gd name="T8" fmla="*/ 9 w 12"/>
                  <a:gd name="T9" fmla="*/ 4 h 28"/>
                  <a:gd name="T10" fmla="*/ 8 w 12"/>
                  <a:gd name="T11" fmla="*/ 5 h 28"/>
                  <a:gd name="T12" fmla="*/ 8 w 12"/>
                  <a:gd name="T13" fmla="*/ 7 h 28"/>
                  <a:gd name="T14" fmla="*/ 7 w 12"/>
                  <a:gd name="T15" fmla="*/ 8 h 28"/>
                  <a:gd name="T16" fmla="*/ 7 w 12"/>
                  <a:gd name="T17" fmla="*/ 9 h 28"/>
                  <a:gd name="T18" fmla="*/ 6 w 12"/>
                  <a:gd name="T19" fmla="*/ 10 h 28"/>
                  <a:gd name="T20" fmla="*/ 6 w 12"/>
                  <a:gd name="T21" fmla="*/ 12 h 28"/>
                  <a:gd name="T22" fmla="*/ 5 w 12"/>
                  <a:gd name="T23" fmla="*/ 13 h 28"/>
                  <a:gd name="T24" fmla="*/ 5 w 12"/>
                  <a:gd name="T25" fmla="*/ 14 h 28"/>
                  <a:gd name="T26" fmla="*/ 4 w 12"/>
                  <a:gd name="T27" fmla="*/ 15 h 28"/>
                  <a:gd name="T28" fmla="*/ 4 w 12"/>
                  <a:gd name="T29" fmla="*/ 17 h 28"/>
                  <a:gd name="T30" fmla="*/ 3 w 12"/>
                  <a:gd name="T31" fmla="*/ 18 h 28"/>
                  <a:gd name="T32" fmla="*/ 3 w 12"/>
                  <a:gd name="T33" fmla="*/ 19 h 28"/>
                  <a:gd name="T34" fmla="*/ 2 w 12"/>
                  <a:gd name="T35" fmla="*/ 21 h 28"/>
                  <a:gd name="T36" fmla="*/ 2 w 12"/>
                  <a:gd name="T37" fmla="*/ 22 h 28"/>
                  <a:gd name="T38" fmla="*/ 1 w 12"/>
                  <a:gd name="T39" fmla="*/ 23 h 28"/>
                  <a:gd name="T40" fmla="*/ 1 w 12"/>
                  <a:gd name="T41" fmla="*/ 24 h 28"/>
                  <a:gd name="T42" fmla="*/ 0 w 12"/>
                  <a:gd name="T43" fmla="*/ 26 h 28"/>
                  <a:gd name="T44" fmla="*/ 0 w 12"/>
                  <a:gd name="T45" fmla="*/ 27 h 28"/>
                  <a:gd name="T46" fmla="*/ 0 w 12"/>
                  <a:gd name="T47" fmla="*/ 28 h 28"/>
                  <a:gd name="T48" fmla="*/ 1 w 12"/>
                  <a:gd name="T49" fmla="*/ 28 h 28"/>
                  <a:gd name="T50" fmla="*/ 1 w 12"/>
                  <a:gd name="T51" fmla="*/ 27 h 28"/>
                  <a:gd name="T52" fmla="*/ 1 w 12"/>
                  <a:gd name="T53" fmla="*/ 26 h 28"/>
                  <a:gd name="T54" fmla="*/ 2 w 12"/>
                  <a:gd name="T55" fmla="*/ 25 h 28"/>
                  <a:gd name="T56" fmla="*/ 2 w 12"/>
                  <a:gd name="T57" fmla="*/ 24 h 28"/>
                  <a:gd name="T58" fmla="*/ 3 w 12"/>
                  <a:gd name="T59" fmla="*/ 22 h 28"/>
                  <a:gd name="T60" fmla="*/ 3 w 12"/>
                  <a:gd name="T61" fmla="*/ 21 h 28"/>
                  <a:gd name="T62" fmla="*/ 4 w 12"/>
                  <a:gd name="T63" fmla="*/ 20 h 28"/>
                  <a:gd name="T64" fmla="*/ 4 w 12"/>
                  <a:gd name="T65" fmla="*/ 18 h 28"/>
                  <a:gd name="T66" fmla="*/ 5 w 12"/>
                  <a:gd name="T67" fmla="*/ 17 h 28"/>
                  <a:gd name="T68" fmla="*/ 5 w 12"/>
                  <a:gd name="T69" fmla="*/ 16 h 28"/>
                  <a:gd name="T70" fmla="*/ 6 w 12"/>
                  <a:gd name="T71" fmla="*/ 15 h 28"/>
                  <a:gd name="T72" fmla="*/ 6 w 12"/>
                  <a:gd name="T73" fmla="*/ 13 h 28"/>
                  <a:gd name="T74" fmla="*/ 7 w 12"/>
                  <a:gd name="T75" fmla="*/ 12 h 28"/>
                  <a:gd name="T76" fmla="*/ 7 w 12"/>
                  <a:gd name="T77" fmla="*/ 11 h 28"/>
                  <a:gd name="T78" fmla="*/ 8 w 12"/>
                  <a:gd name="T79" fmla="*/ 10 h 28"/>
                  <a:gd name="T80" fmla="*/ 9 w 12"/>
                  <a:gd name="T81" fmla="*/ 9 h 28"/>
                  <a:gd name="T82" fmla="*/ 9 w 12"/>
                  <a:gd name="T83" fmla="*/ 7 h 28"/>
                  <a:gd name="T84" fmla="*/ 10 w 12"/>
                  <a:gd name="T85" fmla="*/ 6 h 28"/>
                  <a:gd name="T86" fmla="*/ 10 w 12"/>
                  <a:gd name="T87" fmla="*/ 5 h 28"/>
                  <a:gd name="T88" fmla="*/ 11 w 12"/>
                  <a:gd name="T89" fmla="*/ 4 h 28"/>
                  <a:gd name="T90" fmla="*/ 11 w 12"/>
                  <a:gd name="T91" fmla="*/ 2 h 28"/>
                  <a:gd name="T92" fmla="*/ 12 w 12"/>
                  <a:gd name="T93" fmla="*/ 1 h 28"/>
                  <a:gd name="T94" fmla="*/ 12 w 12"/>
                  <a:gd name="T95" fmla="*/ 1 h 28"/>
                  <a:gd name="T96" fmla="*/ 11 w 12"/>
                  <a:gd name="T9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 h="28">
                    <a:moveTo>
                      <a:pt x="11" y="0"/>
                    </a:moveTo>
                    <a:lnTo>
                      <a:pt x="11" y="1"/>
                    </a:lnTo>
                    <a:lnTo>
                      <a:pt x="10" y="2"/>
                    </a:lnTo>
                    <a:lnTo>
                      <a:pt x="10" y="3"/>
                    </a:lnTo>
                    <a:lnTo>
                      <a:pt x="9" y="4"/>
                    </a:lnTo>
                    <a:lnTo>
                      <a:pt x="8" y="5"/>
                    </a:lnTo>
                    <a:lnTo>
                      <a:pt x="8" y="7"/>
                    </a:lnTo>
                    <a:lnTo>
                      <a:pt x="7" y="8"/>
                    </a:lnTo>
                    <a:lnTo>
                      <a:pt x="7" y="9"/>
                    </a:lnTo>
                    <a:lnTo>
                      <a:pt x="6" y="10"/>
                    </a:lnTo>
                    <a:lnTo>
                      <a:pt x="6" y="12"/>
                    </a:lnTo>
                    <a:lnTo>
                      <a:pt x="5" y="13"/>
                    </a:lnTo>
                    <a:lnTo>
                      <a:pt x="5" y="14"/>
                    </a:lnTo>
                    <a:lnTo>
                      <a:pt x="4" y="15"/>
                    </a:lnTo>
                    <a:lnTo>
                      <a:pt x="4" y="17"/>
                    </a:lnTo>
                    <a:lnTo>
                      <a:pt x="3" y="18"/>
                    </a:lnTo>
                    <a:lnTo>
                      <a:pt x="3" y="19"/>
                    </a:lnTo>
                    <a:lnTo>
                      <a:pt x="2" y="21"/>
                    </a:lnTo>
                    <a:lnTo>
                      <a:pt x="2" y="22"/>
                    </a:lnTo>
                    <a:lnTo>
                      <a:pt x="1" y="23"/>
                    </a:lnTo>
                    <a:lnTo>
                      <a:pt x="1" y="24"/>
                    </a:lnTo>
                    <a:lnTo>
                      <a:pt x="0" y="26"/>
                    </a:lnTo>
                    <a:lnTo>
                      <a:pt x="0" y="27"/>
                    </a:lnTo>
                    <a:lnTo>
                      <a:pt x="0" y="28"/>
                    </a:lnTo>
                    <a:lnTo>
                      <a:pt x="1" y="28"/>
                    </a:lnTo>
                    <a:lnTo>
                      <a:pt x="1" y="27"/>
                    </a:lnTo>
                    <a:lnTo>
                      <a:pt x="1" y="26"/>
                    </a:lnTo>
                    <a:lnTo>
                      <a:pt x="2" y="25"/>
                    </a:lnTo>
                    <a:lnTo>
                      <a:pt x="2" y="24"/>
                    </a:lnTo>
                    <a:lnTo>
                      <a:pt x="3" y="22"/>
                    </a:lnTo>
                    <a:lnTo>
                      <a:pt x="3" y="21"/>
                    </a:lnTo>
                    <a:lnTo>
                      <a:pt x="4" y="20"/>
                    </a:lnTo>
                    <a:lnTo>
                      <a:pt x="4" y="18"/>
                    </a:lnTo>
                    <a:lnTo>
                      <a:pt x="5" y="17"/>
                    </a:lnTo>
                    <a:lnTo>
                      <a:pt x="5" y="16"/>
                    </a:lnTo>
                    <a:lnTo>
                      <a:pt x="6" y="15"/>
                    </a:lnTo>
                    <a:lnTo>
                      <a:pt x="6" y="13"/>
                    </a:lnTo>
                    <a:lnTo>
                      <a:pt x="7" y="12"/>
                    </a:lnTo>
                    <a:lnTo>
                      <a:pt x="7" y="11"/>
                    </a:lnTo>
                    <a:lnTo>
                      <a:pt x="8" y="10"/>
                    </a:lnTo>
                    <a:lnTo>
                      <a:pt x="9" y="9"/>
                    </a:lnTo>
                    <a:lnTo>
                      <a:pt x="9" y="7"/>
                    </a:lnTo>
                    <a:lnTo>
                      <a:pt x="10" y="6"/>
                    </a:lnTo>
                    <a:lnTo>
                      <a:pt x="10" y="5"/>
                    </a:lnTo>
                    <a:lnTo>
                      <a:pt x="11" y="4"/>
                    </a:lnTo>
                    <a:lnTo>
                      <a:pt x="11" y="2"/>
                    </a:lnTo>
                    <a:lnTo>
                      <a:pt x="12" y="1"/>
                    </a:lnTo>
                    <a:lnTo>
                      <a:pt x="12" y="1"/>
                    </a:lnTo>
                    <a:lnTo>
                      <a:pt x="11" y="0"/>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38" name="Freeform 41"/>
              <p:cNvSpPr>
                <a:spLocks/>
              </p:cNvSpPr>
              <p:nvPr/>
            </p:nvSpPr>
            <p:spPr bwMode="auto">
              <a:xfrm>
                <a:off x="361919" y="3430636"/>
                <a:ext cx="30160" cy="39688"/>
              </a:xfrm>
              <a:custGeom>
                <a:avLst/>
                <a:gdLst>
                  <a:gd name="T0" fmla="*/ 18 w 19"/>
                  <a:gd name="T1" fmla="*/ 0 h 25"/>
                  <a:gd name="T2" fmla="*/ 17 w 19"/>
                  <a:gd name="T3" fmla="*/ 1 h 25"/>
                  <a:gd name="T4" fmla="*/ 16 w 19"/>
                  <a:gd name="T5" fmla="*/ 2 h 25"/>
                  <a:gd name="T6" fmla="*/ 15 w 19"/>
                  <a:gd name="T7" fmla="*/ 3 h 25"/>
                  <a:gd name="T8" fmla="*/ 15 w 19"/>
                  <a:gd name="T9" fmla="*/ 4 h 25"/>
                  <a:gd name="T10" fmla="*/ 14 w 19"/>
                  <a:gd name="T11" fmla="*/ 5 h 25"/>
                  <a:gd name="T12" fmla="*/ 13 w 19"/>
                  <a:gd name="T13" fmla="*/ 6 h 25"/>
                  <a:gd name="T14" fmla="*/ 12 w 19"/>
                  <a:gd name="T15" fmla="*/ 7 h 25"/>
                  <a:gd name="T16" fmla="*/ 11 w 19"/>
                  <a:gd name="T17" fmla="*/ 8 h 25"/>
                  <a:gd name="T18" fmla="*/ 10 w 19"/>
                  <a:gd name="T19" fmla="*/ 9 h 25"/>
                  <a:gd name="T20" fmla="*/ 10 w 19"/>
                  <a:gd name="T21" fmla="*/ 10 h 25"/>
                  <a:gd name="T22" fmla="*/ 9 w 19"/>
                  <a:gd name="T23" fmla="*/ 11 h 25"/>
                  <a:gd name="T24" fmla="*/ 8 w 19"/>
                  <a:gd name="T25" fmla="*/ 12 h 25"/>
                  <a:gd name="T26" fmla="*/ 7 w 19"/>
                  <a:gd name="T27" fmla="*/ 13 h 25"/>
                  <a:gd name="T28" fmla="*/ 6 w 19"/>
                  <a:gd name="T29" fmla="*/ 14 h 25"/>
                  <a:gd name="T30" fmla="*/ 6 w 19"/>
                  <a:gd name="T31" fmla="*/ 15 h 25"/>
                  <a:gd name="T32" fmla="*/ 5 w 19"/>
                  <a:gd name="T33" fmla="*/ 17 h 25"/>
                  <a:gd name="T34" fmla="*/ 4 w 19"/>
                  <a:gd name="T35" fmla="*/ 18 h 25"/>
                  <a:gd name="T36" fmla="*/ 3 w 19"/>
                  <a:gd name="T37" fmla="*/ 19 h 25"/>
                  <a:gd name="T38" fmla="*/ 3 w 19"/>
                  <a:gd name="T39" fmla="*/ 20 h 25"/>
                  <a:gd name="T40" fmla="*/ 2 w 19"/>
                  <a:gd name="T41" fmla="*/ 21 h 25"/>
                  <a:gd name="T42" fmla="*/ 1 w 19"/>
                  <a:gd name="T43" fmla="*/ 22 h 25"/>
                  <a:gd name="T44" fmla="*/ 0 w 19"/>
                  <a:gd name="T45" fmla="*/ 23 h 25"/>
                  <a:gd name="T46" fmla="*/ 0 w 19"/>
                  <a:gd name="T47" fmla="*/ 24 h 25"/>
                  <a:gd name="T48" fmla="*/ 1 w 19"/>
                  <a:gd name="T49" fmla="*/ 25 h 25"/>
                  <a:gd name="T50" fmla="*/ 1 w 19"/>
                  <a:gd name="T51" fmla="*/ 24 h 25"/>
                  <a:gd name="T52" fmla="*/ 2 w 19"/>
                  <a:gd name="T53" fmla="*/ 23 h 25"/>
                  <a:gd name="T54" fmla="*/ 3 w 19"/>
                  <a:gd name="T55" fmla="*/ 22 h 25"/>
                  <a:gd name="T56" fmla="*/ 4 w 19"/>
                  <a:gd name="T57" fmla="*/ 21 h 25"/>
                  <a:gd name="T58" fmla="*/ 4 w 19"/>
                  <a:gd name="T59" fmla="*/ 20 h 25"/>
                  <a:gd name="T60" fmla="*/ 5 w 19"/>
                  <a:gd name="T61" fmla="*/ 18 h 25"/>
                  <a:gd name="T62" fmla="*/ 6 w 19"/>
                  <a:gd name="T63" fmla="*/ 17 h 25"/>
                  <a:gd name="T64" fmla="*/ 7 w 19"/>
                  <a:gd name="T65" fmla="*/ 16 h 25"/>
                  <a:gd name="T66" fmla="*/ 8 w 19"/>
                  <a:gd name="T67" fmla="*/ 15 h 25"/>
                  <a:gd name="T68" fmla="*/ 8 w 19"/>
                  <a:gd name="T69" fmla="*/ 14 h 25"/>
                  <a:gd name="T70" fmla="*/ 9 w 19"/>
                  <a:gd name="T71" fmla="*/ 13 h 25"/>
                  <a:gd name="T72" fmla="*/ 10 w 19"/>
                  <a:gd name="T73" fmla="*/ 12 h 25"/>
                  <a:gd name="T74" fmla="*/ 11 w 19"/>
                  <a:gd name="T75" fmla="*/ 11 h 25"/>
                  <a:gd name="T76" fmla="*/ 12 w 19"/>
                  <a:gd name="T77" fmla="*/ 10 h 25"/>
                  <a:gd name="T78" fmla="*/ 12 w 19"/>
                  <a:gd name="T79" fmla="*/ 9 h 25"/>
                  <a:gd name="T80" fmla="*/ 13 w 19"/>
                  <a:gd name="T81" fmla="*/ 8 h 25"/>
                  <a:gd name="T82" fmla="*/ 14 w 19"/>
                  <a:gd name="T83" fmla="*/ 7 h 25"/>
                  <a:gd name="T84" fmla="*/ 15 w 19"/>
                  <a:gd name="T85" fmla="*/ 6 h 25"/>
                  <a:gd name="T86" fmla="*/ 16 w 19"/>
                  <a:gd name="T87" fmla="*/ 5 h 25"/>
                  <a:gd name="T88" fmla="*/ 17 w 19"/>
                  <a:gd name="T89" fmla="*/ 4 h 25"/>
                  <a:gd name="T90" fmla="*/ 17 w 19"/>
                  <a:gd name="T91" fmla="*/ 3 h 25"/>
                  <a:gd name="T92" fmla="*/ 18 w 19"/>
                  <a:gd name="T93" fmla="*/ 2 h 25"/>
                  <a:gd name="T94" fmla="*/ 19 w 19"/>
                  <a:gd name="T95" fmla="*/ 1 h 25"/>
                  <a:gd name="T96" fmla="*/ 18 w 19"/>
                  <a:gd name="T9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25">
                    <a:moveTo>
                      <a:pt x="18" y="0"/>
                    </a:moveTo>
                    <a:lnTo>
                      <a:pt x="17" y="1"/>
                    </a:lnTo>
                    <a:lnTo>
                      <a:pt x="16" y="2"/>
                    </a:lnTo>
                    <a:lnTo>
                      <a:pt x="15" y="3"/>
                    </a:lnTo>
                    <a:lnTo>
                      <a:pt x="15" y="4"/>
                    </a:lnTo>
                    <a:lnTo>
                      <a:pt x="14" y="5"/>
                    </a:lnTo>
                    <a:lnTo>
                      <a:pt x="13" y="6"/>
                    </a:lnTo>
                    <a:lnTo>
                      <a:pt x="12" y="7"/>
                    </a:lnTo>
                    <a:lnTo>
                      <a:pt x="11" y="8"/>
                    </a:lnTo>
                    <a:lnTo>
                      <a:pt x="10" y="9"/>
                    </a:lnTo>
                    <a:lnTo>
                      <a:pt x="10" y="10"/>
                    </a:lnTo>
                    <a:lnTo>
                      <a:pt x="9" y="11"/>
                    </a:lnTo>
                    <a:lnTo>
                      <a:pt x="8" y="12"/>
                    </a:lnTo>
                    <a:lnTo>
                      <a:pt x="7" y="13"/>
                    </a:lnTo>
                    <a:lnTo>
                      <a:pt x="6" y="14"/>
                    </a:lnTo>
                    <a:lnTo>
                      <a:pt x="6" y="15"/>
                    </a:lnTo>
                    <a:lnTo>
                      <a:pt x="5" y="17"/>
                    </a:lnTo>
                    <a:lnTo>
                      <a:pt x="4" y="18"/>
                    </a:lnTo>
                    <a:lnTo>
                      <a:pt x="3" y="19"/>
                    </a:lnTo>
                    <a:lnTo>
                      <a:pt x="3" y="20"/>
                    </a:lnTo>
                    <a:lnTo>
                      <a:pt x="2" y="21"/>
                    </a:lnTo>
                    <a:lnTo>
                      <a:pt x="1" y="22"/>
                    </a:lnTo>
                    <a:lnTo>
                      <a:pt x="0" y="23"/>
                    </a:lnTo>
                    <a:lnTo>
                      <a:pt x="0" y="24"/>
                    </a:lnTo>
                    <a:lnTo>
                      <a:pt x="1" y="25"/>
                    </a:lnTo>
                    <a:lnTo>
                      <a:pt x="1" y="24"/>
                    </a:lnTo>
                    <a:lnTo>
                      <a:pt x="2" y="23"/>
                    </a:lnTo>
                    <a:lnTo>
                      <a:pt x="3" y="22"/>
                    </a:lnTo>
                    <a:lnTo>
                      <a:pt x="4" y="21"/>
                    </a:lnTo>
                    <a:lnTo>
                      <a:pt x="4" y="20"/>
                    </a:lnTo>
                    <a:lnTo>
                      <a:pt x="5" y="18"/>
                    </a:lnTo>
                    <a:lnTo>
                      <a:pt x="6" y="17"/>
                    </a:lnTo>
                    <a:lnTo>
                      <a:pt x="7" y="16"/>
                    </a:lnTo>
                    <a:lnTo>
                      <a:pt x="8" y="15"/>
                    </a:lnTo>
                    <a:lnTo>
                      <a:pt x="8" y="14"/>
                    </a:lnTo>
                    <a:lnTo>
                      <a:pt x="9" y="13"/>
                    </a:lnTo>
                    <a:lnTo>
                      <a:pt x="10" y="12"/>
                    </a:lnTo>
                    <a:lnTo>
                      <a:pt x="11" y="11"/>
                    </a:lnTo>
                    <a:lnTo>
                      <a:pt x="12" y="10"/>
                    </a:lnTo>
                    <a:lnTo>
                      <a:pt x="12" y="9"/>
                    </a:lnTo>
                    <a:lnTo>
                      <a:pt x="13" y="8"/>
                    </a:lnTo>
                    <a:lnTo>
                      <a:pt x="14" y="7"/>
                    </a:lnTo>
                    <a:lnTo>
                      <a:pt x="15" y="6"/>
                    </a:lnTo>
                    <a:lnTo>
                      <a:pt x="16" y="5"/>
                    </a:lnTo>
                    <a:lnTo>
                      <a:pt x="17" y="4"/>
                    </a:lnTo>
                    <a:lnTo>
                      <a:pt x="17" y="3"/>
                    </a:lnTo>
                    <a:lnTo>
                      <a:pt x="18" y="2"/>
                    </a:lnTo>
                    <a:lnTo>
                      <a:pt x="19" y="1"/>
                    </a:lnTo>
                    <a:lnTo>
                      <a:pt x="18" y="0"/>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39" name="Freeform 42"/>
              <p:cNvSpPr>
                <a:spLocks/>
              </p:cNvSpPr>
              <p:nvPr/>
            </p:nvSpPr>
            <p:spPr bwMode="auto">
              <a:xfrm>
                <a:off x="419063" y="3371898"/>
                <a:ext cx="38097" cy="31750"/>
              </a:xfrm>
              <a:custGeom>
                <a:avLst/>
                <a:gdLst>
                  <a:gd name="T0" fmla="*/ 23 w 24"/>
                  <a:gd name="T1" fmla="*/ 0 h 20"/>
                  <a:gd name="T2" fmla="*/ 22 w 24"/>
                  <a:gd name="T3" fmla="*/ 1 h 20"/>
                  <a:gd name="T4" fmla="*/ 21 w 24"/>
                  <a:gd name="T5" fmla="*/ 1 h 20"/>
                  <a:gd name="T6" fmla="*/ 20 w 24"/>
                  <a:gd name="T7" fmla="*/ 2 h 20"/>
                  <a:gd name="T8" fmla="*/ 19 w 24"/>
                  <a:gd name="T9" fmla="*/ 3 h 20"/>
                  <a:gd name="T10" fmla="*/ 17 w 24"/>
                  <a:gd name="T11" fmla="*/ 4 h 20"/>
                  <a:gd name="T12" fmla="*/ 16 w 24"/>
                  <a:gd name="T13" fmla="*/ 5 h 20"/>
                  <a:gd name="T14" fmla="*/ 15 w 24"/>
                  <a:gd name="T15" fmla="*/ 5 h 20"/>
                  <a:gd name="T16" fmla="*/ 14 w 24"/>
                  <a:gd name="T17" fmla="*/ 6 h 20"/>
                  <a:gd name="T18" fmla="*/ 13 w 24"/>
                  <a:gd name="T19" fmla="*/ 7 h 20"/>
                  <a:gd name="T20" fmla="*/ 12 w 24"/>
                  <a:gd name="T21" fmla="*/ 8 h 20"/>
                  <a:gd name="T22" fmla="*/ 11 w 24"/>
                  <a:gd name="T23" fmla="*/ 9 h 20"/>
                  <a:gd name="T24" fmla="*/ 10 w 24"/>
                  <a:gd name="T25" fmla="*/ 10 h 20"/>
                  <a:gd name="T26" fmla="*/ 9 w 24"/>
                  <a:gd name="T27" fmla="*/ 10 h 20"/>
                  <a:gd name="T28" fmla="*/ 8 w 24"/>
                  <a:gd name="T29" fmla="*/ 11 h 20"/>
                  <a:gd name="T30" fmla="*/ 7 w 24"/>
                  <a:gd name="T31" fmla="*/ 12 h 20"/>
                  <a:gd name="T32" fmla="*/ 6 w 24"/>
                  <a:gd name="T33" fmla="*/ 13 h 20"/>
                  <a:gd name="T34" fmla="*/ 5 w 24"/>
                  <a:gd name="T35" fmla="*/ 14 h 20"/>
                  <a:gd name="T36" fmla="*/ 4 w 24"/>
                  <a:gd name="T37" fmla="*/ 15 h 20"/>
                  <a:gd name="T38" fmla="*/ 3 w 24"/>
                  <a:gd name="T39" fmla="*/ 16 h 20"/>
                  <a:gd name="T40" fmla="*/ 2 w 24"/>
                  <a:gd name="T41" fmla="*/ 17 h 20"/>
                  <a:gd name="T42" fmla="*/ 1 w 24"/>
                  <a:gd name="T43" fmla="*/ 17 h 20"/>
                  <a:gd name="T44" fmla="*/ 0 w 24"/>
                  <a:gd name="T45" fmla="*/ 18 h 20"/>
                  <a:gd name="T46" fmla="*/ 0 w 24"/>
                  <a:gd name="T47" fmla="*/ 19 h 20"/>
                  <a:gd name="T48" fmla="*/ 1 w 24"/>
                  <a:gd name="T49" fmla="*/ 20 h 20"/>
                  <a:gd name="T50" fmla="*/ 1 w 24"/>
                  <a:gd name="T51" fmla="*/ 19 h 20"/>
                  <a:gd name="T52" fmla="*/ 2 w 24"/>
                  <a:gd name="T53" fmla="*/ 18 h 20"/>
                  <a:gd name="T54" fmla="*/ 3 w 24"/>
                  <a:gd name="T55" fmla="*/ 18 h 20"/>
                  <a:gd name="T56" fmla="*/ 4 w 24"/>
                  <a:gd name="T57" fmla="*/ 17 h 20"/>
                  <a:gd name="T58" fmla="*/ 5 w 24"/>
                  <a:gd name="T59" fmla="*/ 16 h 20"/>
                  <a:gd name="T60" fmla="*/ 6 w 24"/>
                  <a:gd name="T61" fmla="*/ 15 h 20"/>
                  <a:gd name="T62" fmla="*/ 7 w 24"/>
                  <a:gd name="T63" fmla="*/ 14 h 20"/>
                  <a:gd name="T64" fmla="*/ 8 w 24"/>
                  <a:gd name="T65" fmla="*/ 13 h 20"/>
                  <a:gd name="T66" fmla="*/ 9 w 24"/>
                  <a:gd name="T67" fmla="*/ 12 h 20"/>
                  <a:gd name="T68" fmla="*/ 10 w 24"/>
                  <a:gd name="T69" fmla="*/ 11 h 20"/>
                  <a:gd name="T70" fmla="*/ 11 w 24"/>
                  <a:gd name="T71" fmla="*/ 11 h 20"/>
                  <a:gd name="T72" fmla="*/ 12 w 24"/>
                  <a:gd name="T73" fmla="*/ 10 h 20"/>
                  <a:gd name="T74" fmla="*/ 13 w 24"/>
                  <a:gd name="T75" fmla="*/ 9 h 20"/>
                  <a:gd name="T76" fmla="*/ 14 w 24"/>
                  <a:gd name="T77" fmla="*/ 8 h 20"/>
                  <a:gd name="T78" fmla="*/ 15 w 24"/>
                  <a:gd name="T79" fmla="*/ 7 h 20"/>
                  <a:gd name="T80" fmla="*/ 16 w 24"/>
                  <a:gd name="T81" fmla="*/ 6 h 20"/>
                  <a:gd name="T82" fmla="*/ 17 w 24"/>
                  <a:gd name="T83" fmla="*/ 6 h 20"/>
                  <a:gd name="T84" fmla="*/ 18 w 24"/>
                  <a:gd name="T85" fmla="*/ 5 h 20"/>
                  <a:gd name="T86" fmla="*/ 19 w 24"/>
                  <a:gd name="T87" fmla="*/ 4 h 20"/>
                  <a:gd name="T88" fmla="*/ 20 w 24"/>
                  <a:gd name="T89" fmla="*/ 3 h 20"/>
                  <a:gd name="T90" fmla="*/ 22 w 24"/>
                  <a:gd name="T91" fmla="*/ 2 h 20"/>
                  <a:gd name="T92" fmla="*/ 23 w 24"/>
                  <a:gd name="T93" fmla="*/ 2 h 20"/>
                  <a:gd name="T94" fmla="*/ 24 w 24"/>
                  <a:gd name="T95" fmla="*/ 1 h 20"/>
                  <a:gd name="T96" fmla="*/ 23 w 24"/>
                  <a:gd name="T9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20">
                    <a:moveTo>
                      <a:pt x="23" y="0"/>
                    </a:moveTo>
                    <a:lnTo>
                      <a:pt x="22" y="1"/>
                    </a:lnTo>
                    <a:lnTo>
                      <a:pt x="21" y="1"/>
                    </a:lnTo>
                    <a:lnTo>
                      <a:pt x="20" y="2"/>
                    </a:lnTo>
                    <a:lnTo>
                      <a:pt x="19" y="3"/>
                    </a:lnTo>
                    <a:lnTo>
                      <a:pt x="17" y="4"/>
                    </a:lnTo>
                    <a:lnTo>
                      <a:pt x="16" y="5"/>
                    </a:lnTo>
                    <a:lnTo>
                      <a:pt x="15" y="5"/>
                    </a:lnTo>
                    <a:lnTo>
                      <a:pt x="14" y="6"/>
                    </a:lnTo>
                    <a:lnTo>
                      <a:pt x="13" y="7"/>
                    </a:lnTo>
                    <a:lnTo>
                      <a:pt x="12" y="8"/>
                    </a:lnTo>
                    <a:lnTo>
                      <a:pt x="11" y="9"/>
                    </a:lnTo>
                    <a:lnTo>
                      <a:pt x="10" y="10"/>
                    </a:lnTo>
                    <a:lnTo>
                      <a:pt x="9" y="10"/>
                    </a:lnTo>
                    <a:lnTo>
                      <a:pt x="8" y="11"/>
                    </a:lnTo>
                    <a:lnTo>
                      <a:pt x="7" y="12"/>
                    </a:lnTo>
                    <a:lnTo>
                      <a:pt x="6" y="13"/>
                    </a:lnTo>
                    <a:lnTo>
                      <a:pt x="5" y="14"/>
                    </a:lnTo>
                    <a:lnTo>
                      <a:pt x="4" y="15"/>
                    </a:lnTo>
                    <a:lnTo>
                      <a:pt x="3" y="16"/>
                    </a:lnTo>
                    <a:lnTo>
                      <a:pt x="2" y="17"/>
                    </a:lnTo>
                    <a:lnTo>
                      <a:pt x="1" y="17"/>
                    </a:lnTo>
                    <a:lnTo>
                      <a:pt x="0" y="18"/>
                    </a:lnTo>
                    <a:lnTo>
                      <a:pt x="0" y="19"/>
                    </a:lnTo>
                    <a:lnTo>
                      <a:pt x="1" y="20"/>
                    </a:lnTo>
                    <a:lnTo>
                      <a:pt x="1" y="19"/>
                    </a:lnTo>
                    <a:lnTo>
                      <a:pt x="2" y="18"/>
                    </a:lnTo>
                    <a:lnTo>
                      <a:pt x="3" y="18"/>
                    </a:lnTo>
                    <a:lnTo>
                      <a:pt x="4" y="17"/>
                    </a:lnTo>
                    <a:lnTo>
                      <a:pt x="5" y="16"/>
                    </a:lnTo>
                    <a:lnTo>
                      <a:pt x="6" y="15"/>
                    </a:lnTo>
                    <a:lnTo>
                      <a:pt x="7" y="14"/>
                    </a:lnTo>
                    <a:lnTo>
                      <a:pt x="8" y="13"/>
                    </a:lnTo>
                    <a:lnTo>
                      <a:pt x="9" y="12"/>
                    </a:lnTo>
                    <a:lnTo>
                      <a:pt x="10" y="11"/>
                    </a:lnTo>
                    <a:lnTo>
                      <a:pt x="11" y="11"/>
                    </a:lnTo>
                    <a:lnTo>
                      <a:pt x="12" y="10"/>
                    </a:lnTo>
                    <a:lnTo>
                      <a:pt x="13" y="9"/>
                    </a:lnTo>
                    <a:lnTo>
                      <a:pt x="14" y="8"/>
                    </a:lnTo>
                    <a:lnTo>
                      <a:pt x="15" y="7"/>
                    </a:lnTo>
                    <a:lnTo>
                      <a:pt x="16" y="6"/>
                    </a:lnTo>
                    <a:lnTo>
                      <a:pt x="17" y="6"/>
                    </a:lnTo>
                    <a:lnTo>
                      <a:pt x="18" y="5"/>
                    </a:lnTo>
                    <a:lnTo>
                      <a:pt x="19" y="4"/>
                    </a:lnTo>
                    <a:lnTo>
                      <a:pt x="20" y="3"/>
                    </a:lnTo>
                    <a:lnTo>
                      <a:pt x="22" y="2"/>
                    </a:lnTo>
                    <a:lnTo>
                      <a:pt x="23" y="2"/>
                    </a:lnTo>
                    <a:lnTo>
                      <a:pt x="24" y="1"/>
                    </a:lnTo>
                    <a:lnTo>
                      <a:pt x="23" y="0"/>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40" name="Freeform 43"/>
              <p:cNvSpPr>
                <a:spLocks/>
              </p:cNvSpPr>
              <p:nvPr/>
            </p:nvSpPr>
            <p:spPr bwMode="auto">
              <a:xfrm>
                <a:off x="490495" y="3330622"/>
                <a:ext cx="42859" cy="22225"/>
              </a:xfrm>
              <a:custGeom>
                <a:avLst/>
                <a:gdLst>
                  <a:gd name="T0" fmla="*/ 27 w 27"/>
                  <a:gd name="T1" fmla="*/ 0 h 14"/>
                  <a:gd name="T2" fmla="*/ 26 w 27"/>
                  <a:gd name="T3" fmla="*/ 0 h 14"/>
                  <a:gd name="T4" fmla="*/ 24 w 27"/>
                  <a:gd name="T5" fmla="*/ 1 h 14"/>
                  <a:gd name="T6" fmla="*/ 23 w 27"/>
                  <a:gd name="T7" fmla="*/ 1 h 14"/>
                  <a:gd name="T8" fmla="*/ 22 w 27"/>
                  <a:gd name="T9" fmla="*/ 2 h 14"/>
                  <a:gd name="T10" fmla="*/ 21 w 27"/>
                  <a:gd name="T11" fmla="*/ 2 h 14"/>
                  <a:gd name="T12" fmla="*/ 19 w 27"/>
                  <a:gd name="T13" fmla="*/ 3 h 14"/>
                  <a:gd name="T14" fmla="*/ 18 w 27"/>
                  <a:gd name="T15" fmla="*/ 3 h 14"/>
                  <a:gd name="T16" fmla="*/ 17 w 27"/>
                  <a:gd name="T17" fmla="*/ 4 h 14"/>
                  <a:gd name="T18" fmla="*/ 16 w 27"/>
                  <a:gd name="T19" fmla="*/ 5 h 14"/>
                  <a:gd name="T20" fmla="*/ 14 w 27"/>
                  <a:gd name="T21" fmla="*/ 5 h 14"/>
                  <a:gd name="T22" fmla="*/ 13 w 27"/>
                  <a:gd name="T23" fmla="*/ 6 h 14"/>
                  <a:gd name="T24" fmla="*/ 12 w 27"/>
                  <a:gd name="T25" fmla="*/ 6 h 14"/>
                  <a:gd name="T26" fmla="*/ 11 w 27"/>
                  <a:gd name="T27" fmla="*/ 7 h 14"/>
                  <a:gd name="T28" fmla="*/ 9 w 27"/>
                  <a:gd name="T29" fmla="*/ 7 h 14"/>
                  <a:gd name="T30" fmla="*/ 8 w 27"/>
                  <a:gd name="T31" fmla="*/ 8 h 14"/>
                  <a:gd name="T32" fmla="*/ 7 w 27"/>
                  <a:gd name="T33" fmla="*/ 9 h 14"/>
                  <a:gd name="T34" fmla="*/ 6 w 27"/>
                  <a:gd name="T35" fmla="*/ 9 h 14"/>
                  <a:gd name="T36" fmla="*/ 5 w 27"/>
                  <a:gd name="T37" fmla="*/ 10 h 14"/>
                  <a:gd name="T38" fmla="*/ 3 w 27"/>
                  <a:gd name="T39" fmla="*/ 10 h 14"/>
                  <a:gd name="T40" fmla="*/ 2 w 27"/>
                  <a:gd name="T41" fmla="*/ 11 h 14"/>
                  <a:gd name="T42" fmla="*/ 1 w 27"/>
                  <a:gd name="T43" fmla="*/ 12 h 14"/>
                  <a:gd name="T44" fmla="*/ 0 w 27"/>
                  <a:gd name="T45" fmla="*/ 12 h 14"/>
                  <a:gd name="T46" fmla="*/ 0 w 27"/>
                  <a:gd name="T47" fmla="*/ 12 h 14"/>
                  <a:gd name="T48" fmla="*/ 0 w 27"/>
                  <a:gd name="T49" fmla="*/ 14 h 14"/>
                  <a:gd name="T50" fmla="*/ 0 w 27"/>
                  <a:gd name="T51" fmla="*/ 14 h 14"/>
                  <a:gd name="T52" fmla="*/ 2 w 27"/>
                  <a:gd name="T53" fmla="*/ 13 h 14"/>
                  <a:gd name="T54" fmla="*/ 3 w 27"/>
                  <a:gd name="T55" fmla="*/ 12 h 14"/>
                  <a:gd name="T56" fmla="*/ 4 w 27"/>
                  <a:gd name="T57" fmla="*/ 12 h 14"/>
                  <a:gd name="T58" fmla="*/ 5 w 27"/>
                  <a:gd name="T59" fmla="*/ 11 h 14"/>
                  <a:gd name="T60" fmla="*/ 6 w 27"/>
                  <a:gd name="T61" fmla="*/ 10 h 14"/>
                  <a:gd name="T62" fmla="*/ 8 w 27"/>
                  <a:gd name="T63" fmla="*/ 10 h 14"/>
                  <a:gd name="T64" fmla="*/ 9 w 27"/>
                  <a:gd name="T65" fmla="*/ 9 h 14"/>
                  <a:gd name="T66" fmla="*/ 10 w 27"/>
                  <a:gd name="T67" fmla="*/ 9 h 14"/>
                  <a:gd name="T68" fmla="*/ 11 w 27"/>
                  <a:gd name="T69" fmla="*/ 8 h 14"/>
                  <a:gd name="T70" fmla="*/ 12 w 27"/>
                  <a:gd name="T71" fmla="*/ 7 h 14"/>
                  <a:gd name="T72" fmla="*/ 14 w 27"/>
                  <a:gd name="T73" fmla="*/ 7 h 14"/>
                  <a:gd name="T74" fmla="*/ 15 w 27"/>
                  <a:gd name="T75" fmla="*/ 6 h 14"/>
                  <a:gd name="T76" fmla="*/ 16 w 27"/>
                  <a:gd name="T77" fmla="*/ 6 h 14"/>
                  <a:gd name="T78" fmla="*/ 17 w 27"/>
                  <a:gd name="T79" fmla="*/ 5 h 14"/>
                  <a:gd name="T80" fmla="*/ 19 w 27"/>
                  <a:gd name="T81" fmla="*/ 5 h 14"/>
                  <a:gd name="T82" fmla="*/ 20 w 27"/>
                  <a:gd name="T83" fmla="*/ 4 h 14"/>
                  <a:gd name="T84" fmla="*/ 21 w 27"/>
                  <a:gd name="T85" fmla="*/ 4 h 14"/>
                  <a:gd name="T86" fmla="*/ 22 w 27"/>
                  <a:gd name="T87" fmla="*/ 3 h 14"/>
                  <a:gd name="T88" fmla="*/ 24 w 27"/>
                  <a:gd name="T89" fmla="*/ 3 h 14"/>
                  <a:gd name="T90" fmla="*/ 25 w 27"/>
                  <a:gd name="T91" fmla="*/ 2 h 14"/>
                  <a:gd name="T92" fmla="*/ 26 w 27"/>
                  <a:gd name="T93" fmla="*/ 2 h 14"/>
                  <a:gd name="T94" fmla="*/ 27 w 27"/>
                  <a:gd name="T95" fmla="*/ 1 h 14"/>
                  <a:gd name="T96" fmla="*/ 27 w 27"/>
                  <a:gd name="T9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14">
                    <a:moveTo>
                      <a:pt x="27" y="0"/>
                    </a:moveTo>
                    <a:lnTo>
                      <a:pt x="26" y="0"/>
                    </a:lnTo>
                    <a:lnTo>
                      <a:pt x="24" y="1"/>
                    </a:lnTo>
                    <a:lnTo>
                      <a:pt x="23" y="1"/>
                    </a:lnTo>
                    <a:lnTo>
                      <a:pt x="22" y="2"/>
                    </a:lnTo>
                    <a:lnTo>
                      <a:pt x="21" y="2"/>
                    </a:lnTo>
                    <a:lnTo>
                      <a:pt x="19" y="3"/>
                    </a:lnTo>
                    <a:lnTo>
                      <a:pt x="18" y="3"/>
                    </a:lnTo>
                    <a:lnTo>
                      <a:pt x="17" y="4"/>
                    </a:lnTo>
                    <a:lnTo>
                      <a:pt x="16" y="5"/>
                    </a:lnTo>
                    <a:lnTo>
                      <a:pt x="14" y="5"/>
                    </a:lnTo>
                    <a:lnTo>
                      <a:pt x="13" y="6"/>
                    </a:lnTo>
                    <a:lnTo>
                      <a:pt x="12" y="6"/>
                    </a:lnTo>
                    <a:lnTo>
                      <a:pt x="11" y="7"/>
                    </a:lnTo>
                    <a:lnTo>
                      <a:pt x="9" y="7"/>
                    </a:lnTo>
                    <a:lnTo>
                      <a:pt x="8" y="8"/>
                    </a:lnTo>
                    <a:lnTo>
                      <a:pt x="7" y="9"/>
                    </a:lnTo>
                    <a:lnTo>
                      <a:pt x="6" y="9"/>
                    </a:lnTo>
                    <a:lnTo>
                      <a:pt x="5" y="10"/>
                    </a:lnTo>
                    <a:lnTo>
                      <a:pt x="3" y="10"/>
                    </a:lnTo>
                    <a:lnTo>
                      <a:pt x="2" y="11"/>
                    </a:lnTo>
                    <a:lnTo>
                      <a:pt x="1" y="12"/>
                    </a:lnTo>
                    <a:lnTo>
                      <a:pt x="0" y="12"/>
                    </a:lnTo>
                    <a:lnTo>
                      <a:pt x="0" y="12"/>
                    </a:lnTo>
                    <a:lnTo>
                      <a:pt x="0" y="14"/>
                    </a:lnTo>
                    <a:lnTo>
                      <a:pt x="0" y="14"/>
                    </a:lnTo>
                    <a:lnTo>
                      <a:pt x="2" y="13"/>
                    </a:lnTo>
                    <a:lnTo>
                      <a:pt x="3" y="12"/>
                    </a:lnTo>
                    <a:lnTo>
                      <a:pt x="4" y="12"/>
                    </a:lnTo>
                    <a:lnTo>
                      <a:pt x="5" y="11"/>
                    </a:lnTo>
                    <a:lnTo>
                      <a:pt x="6" y="10"/>
                    </a:lnTo>
                    <a:lnTo>
                      <a:pt x="8" y="10"/>
                    </a:lnTo>
                    <a:lnTo>
                      <a:pt x="9" y="9"/>
                    </a:lnTo>
                    <a:lnTo>
                      <a:pt x="10" y="9"/>
                    </a:lnTo>
                    <a:lnTo>
                      <a:pt x="11" y="8"/>
                    </a:lnTo>
                    <a:lnTo>
                      <a:pt x="12" y="7"/>
                    </a:lnTo>
                    <a:lnTo>
                      <a:pt x="14" y="7"/>
                    </a:lnTo>
                    <a:lnTo>
                      <a:pt x="15" y="6"/>
                    </a:lnTo>
                    <a:lnTo>
                      <a:pt x="16" y="6"/>
                    </a:lnTo>
                    <a:lnTo>
                      <a:pt x="17" y="5"/>
                    </a:lnTo>
                    <a:lnTo>
                      <a:pt x="19" y="5"/>
                    </a:lnTo>
                    <a:lnTo>
                      <a:pt x="20" y="4"/>
                    </a:lnTo>
                    <a:lnTo>
                      <a:pt x="21" y="4"/>
                    </a:lnTo>
                    <a:lnTo>
                      <a:pt x="22" y="3"/>
                    </a:lnTo>
                    <a:lnTo>
                      <a:pt x="24" y="3"/>
                    </a:lnTo>
                    <a:lnTo>
                      <a:pt x="25" y="2"/>
                    </a:lnTo>
                    <a:lnTo>
                      <a:pt x="26" y="2"/>
                    </a:lnTo>
                    <a:lnTo>
                      <a:pt x="27" y="1"/>
                    </a:lnTo>
                    <a:lnTo>
                      <a:pt x="27" y="0"/>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41" name="Freeform 44"/>
              <p:cNvSpPr>
                <a:spLocks/>
              </p:cNvSpPr>
              <p:nvPr/>
            </p:nvSpPr>
            <p:spPr bwMode="auto">
              <a:xfrm>
                <a:off x="571450" y="3309985"/>
                <a:ext cx="47621" cy="9525"/>
              </a:xfrm>
              <a:custGeom>
                <a:avLst/>
                <a:gdLst>
                  <a:gd name="T0" fmla="*/ 30 w 30"/>
                  <a:gd name="T1" fmla="*/ 0 h 6"/>
                  <a:gd name="T2" fmla="*/ 28 w 30"/>
                  <a:gd name="T3" fmla="*/ 0 h 6"/>
                  <a:gd name="T4" fmla="*/ 27 w 30"/>
                  <a:gd name="T5" fmla="*/ 0 h 6"/>
                  <a:gd name="T6" fmla="*/ 26 w 30"/>
                  <a:gd name="T7" fmla="*/ 0 h 6"/>
                  <a:gd name="T8" fmla="*/ 24 w 30"/>
                  <a:gd name="T9" fmla="*/ 1 h 6"/>
                  <a:gd name="T10" fmla="*/ 23 w 30"/>
                  <a:gd name="T11" fmla="*/ 1 h 6"/>
                  <a:gd name="T12" fmla="*/ 21 w 30"/>
                  <a:gd name="T13" fmla="*/ 1 h 6"/>
                  <a:gd name="T14" fmla="*/ 20 w 30"/>
                  <a:gd name="T15" fmla="*/ 1 h 6"/>
                  <a:gd name="T16" fmla="*/ 19 w 30"/>
                  <a:gd name="T17" fmla="*/ 1 h 6"/>
                  <a:gd name="T18" fmla="*/ 17 w 30"/>
                  <a:gd name="T19" fmla="*/ 2 h 6"/>
                  <a:gd name="T20" fmla="*/ 16 w 30"/>
                  <a:gd name="T21" fmla="*/ 2 h 6"/>
                  <a:gd name="T22" fmla="*/ 14 w 30"/>
                  <a:gd name="T23" fmla="*/ 2 h 6"/>
                  <a:gd name="T24" fmla="*/ 13 w 30"/>
                  <a:gd name="T25" fmla="*/ 2 h 6"/>
                  <a:gd name="T26" fmla="*/ 12 w 30"/>
                  <a:gd name="T27" fmla="*/ 3 h 6"/>
                  <a:gd name="T28" fmla="*/ 10 w 30"/>
                  <a:gd name="T29" fmla="*/ 3 h 6"/>
                  <a:gd name="T30" fmla="*/ 9 w 30"/>
                  <a:gd name="T31" fmla="*/ 3 h 6"/>
                  <a:gd name="T32" fmla="*/ 8 w 30"/>
                  <a:gd name="T33" fmla="*/ 3 h 6"/>
                  <a:gd name="T34" fmla="*/ 6 w 30"/>
                  <a:gd name="T35" fmla="*/ 4 h 6"/>
                  <a:gd name="T36" fmla="*/ 5 w 30"/>
                  <a:gd name="T37" fmla="*/ 4 h 6"/>
                  <a:gd name="T38" fmla="*/ 4 w 30"/>
                  <a:gd name="T39" fmla="*/ 4 h 6"/>
                  <a:gd name="T40" fmla="*/ 2 w 30"/>
                  <a:gd name="T41" fmla="*/ 5 h 6"/>
                  <a:gd name="T42" fmla="*/ 1 w 30"/>
                  <a:gd name="T43" fmla="*/ 5 h 6"/>
                  <a:gd name="T44" fmla="*/ 0 w 30"/>
                  <a:gd name="T45" fmla="*/ 5 h 6"/>
                  <a:gd name="T46" fmla="*/ 1 w 30"/>
                  <a:gd name="T47" fmla="*/ 6 h 6"/>
                  <a:gd name="T48" fmla="*/ 1 w 30"/>
                  <a:gd name="T49" fmla="*/ 6 h 6"/>
                  <a:gd name="T50" fmla="*/ 3 w 30"/>
                  <a:gd name="T51" fmla="*/ 6 h 6"/>
                  <a:gd name="T52" fmla="*/ 4 w 30"/>
                  <a:gd name="T53" fmla="*/ 6 h 6"/>
                  <a:gd name="T54" fmla="*/ 5 w 30"/>
                  <a:gd name="T55" fmla="*/ 5 h 6"/>
                  <a:gd name="T56" fmla="*/ 7 w 30"/>
                  <a:gd name="T57" fmla="*/ 5 h 6"/>
                  <a:gd name="T58" fmla="*/ 8 w 30"/>
                  <a:gd name="T59" fmla="*/ 5 h 6"/>
                  <a:gd name="T60" fmla="*/ 9 w 30"/>
                  <a:gd name="T61" fmla="*/ 4 h 6"/>
                  <a:gd name="T62" fmla="*/ 11 w 30"/>
                  <a:gd name="T63" fmla="*/ 4 h 6"/>
                  <a:gd name="T64" fmla="*/ 12 w 30"/>
                  <a:gd name="T65" fmla="*/ 4 h 6"/>
                  <a:gd name="T66" fmla="*/ 13 w 30"/>
                  <a:gd name="T67" fmla="*/ 4 h 6"/>
                  <a:gd name="T68" fmla="*/ 15 w 30"/>
                  <a:gd name="T69" fmla="*/ 3 h 6"/>
                  <a:gd name="T70" fmla="*/ 16 w 30"/>
                  <a:gd name="T71" fmla="*/ 3 h 6"/>
                  <a:gd name="T72" fmla="*/ 17 w 30"/>
                  <a:gd name="T73" fmla="*/ 3 h 6"/>
                  <a:gd name="T74" fmla="*/ 19 w 30"/>
                  <a:gd name="T75" fmla="*/ 3 h 6"/>
                  <a:gd name="T76" fmla="*/ 20 w 30"/>
                  <a:gd name="T77" fmla="*/ 2 h 6"/>
                  <a:gd name="T78" fmla="*/ 22 w 30"/>
                  <a:gd name="T79" fmla="*/ 2 h 6"/>
                  <a:gd name="T80" fmla="*/ 23 w 30"/>
                  <a:gd name="T81" fmla="*/ 2 h 6"/>
                  <a:gd name="T82" fmla="*/ 24 w 30"/>
                  <a:gd name="T83" fmla="*/ 2 h 6"/>
                  <a:gd name="T84" fmla="*/ 26 w 30"/>
                  <a:gd name="T85" fmla="*/ 2 h 6"/>
                  <a:gd name="T86" fmla="*/ 27 w 30"/>
                  <a:gd name="T87" fmla="*/ 1 h 6"/>
                  <a:gd name="T88" fmla="*/ 29 w 30"/>
                  <a:gd name="T89" fmla="*/ 1 h 6"/>
                  <a:gd name="T90" fmla="*/ 30 w 30"/>
                  <a:gd name="T91" fmla="*/ 1 h 6"/>
                  <a:gd name="T92" fmla="*/ 30 w 30"/>
                  <a:gd name="T9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 h="6">
                    <a:moveTo>
                      <a:pt x="30" y="0"/>
                    </a:moveTo>
                    <a:lnTo>
                      <a:pt x="28" y="0"/>
                    </a:lnTo>
                    <a:lnTo>
                      <a:pt x="27" y="0"/>
                    </a:lnTo>
                    <a:lnTo>
                      <a:pt x="26" y="0"/>
                    </a:lnTo>
                    <a:lnTo>
                      <a:pt x="24" y="1"/>
                    </a:lnTo>
                    <a:lnTo>
                      <a:pt x="23" y="1"/>
                    </a:lnTo>
                    <a:lnTo>
                      <a:pt x="21" y="1"/>
                    </a:lnTo>
                    <a:lnTo>
                      <a:pt x="20" y="1"/>
                    </a:lnTo>
                    <a:lnTo>
                      <a:pt x="19" y="1"/>
                    </a:lnTo>
                    <a:lnTo>
                      <a:pt x="17" y="2"/>
                    </a:lnTo>
                    <a:lnTo>
                      <a:pt x="16" y="2"/>
                    </a:lnTo>
                    <a:lnTo>
                      <a:pt x="14" y="2"/>
                    </a:lnTo>
                    <a:lnTo>
                      <a:pt x="13" y="2"/>
                    </a:lnTo>
                    <a:lnTo>
                      <a:pt x="12" y="3"/>
                    </a:lnTo>
                    <a:lnTo>
                      <a:pt x="10" y="3"/>
                    </a:lnTo>
                    <a:lnTo>
                      <a:pt x="9" y="3"/>
                    </a:lnTo>
                    <a:lnTo>
                      <a:pt x="8" y="3"/>
                    </a:lnTo>
                    <a:lnTo>
                      <a:pt x="6" y="4"/>
                    </a:lnTo>
                    <a:lnTo>
                      <a:pt x="5" y="4"/>
                    </a:lnTo>
                    <a:lnTo>
                      <a:pt x="4" y="4"/>
                    </a:lnTo>
                    <a:lnTo>
                      <a:pt x="2" y="5"/>
                    </a:lnTo>
                    <a:lnTo>
                      <a:pt x="1" y="5"/>
                    </a:lnTo>
                    <a:lnTo>
                      <a:pt x="0" y="5"/>
                    </a:lnTo>
                    <a:lnTo>
                      <a:pt x="1" y="6"/>
                    </a:lnTo>
                    <a:lnTo>
                      <a:pt x="1" y="6"/>
                    </a:lnTo>
                    <a:lnTo>
                      <a:pt x="3" y="6"/>
                    </a:lnTo>
                    <a:lnTo>
                      <a:pt x="4" y="6"/>
                    </a:lnTo>
                    <a:lnTo>
                      <a:pt x="5" y="5"/>
                    </a:lnTo>
                    <a:lnTo>
                      <a:pt x="7" y="5"/>
                    </a:lnTo>
                    <a:lnTo>
                      <a:pt x="8" y="5"/>
                    </a:lnTo>
                    <a:lnTo>
                      <a:pt x="9" y="4"/>
                    </a:lnTo>
                    <a:lnTo>
                      <a:pt x="11" y="4"/>
                    </a:lnTo>
                    <a:lnTo>
                      <a:pt x="12" y="4"/>
                    </a:lnTo>
                    <a:lnTo>
                      <a:pt x="13" y="4"/>
                    </a:lnTo>
                    <a:lnTo>
                      <a:pt x="15" y="3"/>
                    </a:lnTo>
                    <a:lnTo>
                      <a:pt x="16" y="3"/>
                    </a:lnTo>
                    <a:lnTo>
                      <a:pt x="17" y="3"/>
                    </a:lnTo>
                    <a:lnTo>
                      <a:pt x="19" y="3"/>
                    </a:lnTo>
                    <a:lnTo>
                      <a:pt x="20" y="2"/>
                    </a:lnTo>
                    <a:lnTo>
                      <a:pt x="22" y="2"/>
                    </a:lnTo>
                    <a:lnTo>
                      <a:pt x="23" y="2"/>
                    </a:lnTo>
                    <a:lnTo>
                      <a:pt x="24" y="2"/>
                    </a:lnTo>
                    <a:lnTo>
                      <a:pt x="26" y="2"/>
                    </a:lnTo>
                    <a:lnTo>
                      <a:pt x="27" y="1"/>
                    </a:lnTo>
                    <a:lnTo>
                      <a:pt x="29" y="1"/>
                    </a:lnTo>
                    <a:lnTo>
                      <a:pt x="30" y="1"/>
                    </a:lnTo>
                    <a:lnTo>
                      <a:pt x="30" y="0"/>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42" name="Freeform 45"/>
              <p:cNvSpPr>
                <a:spLocks/>
              </p:cNvSpPr>
              <p:nvPr/>
            </p:nvSpPr>
            <p:spPr bwMode="auto">
              <a:xfrm>
                <a:off x="658754" y="3306810"/>
                <a:ext cx="1587" cy="3175"/>
              </a:xfrm>
              <a:custGeom>
                <a:avLst/>
                <a:gdLst>
                  <a:gd name="T0" fmla="*/ 1 w 1"/>
                  <a:gd name="T1" fmla="*/ 0 h 2"/>
                  <a:gd name="T2" fmla="*/ 1 w 1"/>
                  <a:gd name="T3" fmla="*/ 0 h 2"/>
                  <a:gd name="T4" fmla="*/ 0 w 1"/>
                  <a:gd name="T5" fmla="*/ 0 h 2"/>
                  <a:gd name="T6" fmla="*/ 0 w 1"/>
                  <a:gd name="T7" fmla="*/ 2 h 2"/>
                  <a:gd name="T8" fmla="*/ 1 w 1"/>
                  <a:gd name="T9" fmla="*/ 2 h 2"/>
                  <a:gd name="T10" fmla="*/ 1 w 1"/>
                  <a:gd name="T11" fmla="*/ 2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lnTo>
                      <a:pt x="1" y="0"/>
                    </a:lnTo>
                    <a:lnTo>
                      <a:pt x="0" y="0"/>
                    </a:lnTo>
                    <a:lnTo>
                      <a:pt x="0" y="2"/>
                    </a:lnTo>
                    <a:lnTo>
                      <a:pt x="1" y="2"/>
                    </a:lnTo>
                    <a:lnTo>
                      <a:pt x="1" y="2"/>
                    </a:lnTo>
                    <a:lnTo>
                      <a:pt x="1" y="0"/>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43" name="Freeform 46"/>
              <p:cNvSpPr>
                <a:spLocks/>
              </p:cNvSpPr>
              <p:nvPr/>
            </p:nvSpPr>
            <p:spPr bwMode="auto">
              <a:xfrm>
                <a:off x="660342" y="3306810"/>
                <a:ext cx="46033" cy="6350"/>
              </a:xfrm>
              <a:custGeom>
                <a:avLst/>
                <a:gdLst>
                  <a:gd name="T0" fmla="*/ 29 w 29"/>
                  <a:gd name="T1" fmla="*/ 2 h 4"/>
                  <a:gd name="T2" fmla="*/ 28 w 29"/>
                  <a:gd name="T3" fmla="*/ 2 h 4"/>
                  <a:gd name="T4" fmla="*/ 27 w 29"/>
                  <a:gd name="T5" fmla="*/ 2 h 4"/>
                  <a:gd name="T6" fmla="*/ 25 w 29"/>
                  <a:gd name="T7" fmla="*/ 2 h 4"/>
                  <a:gd name="T8" fmla="*/ 24 w 29"/>
                  <a:gd name="T9" fmla="*/ 2 h 4"/>
                  <a:gd name="T10" fmla="*/ 22 w 29"/>
                  <a:gd name="T11" fmla="*/ 2 h 4"/>
                  <a:gd name="T12" fmla="*/ 21 w 29"/>
                  <a:gd name="T13" fmla="*/ 1 h 4"/>
                  <a:gd name="T14" fmla="*/ 20 w 29"/>
                  <a:gd name="T15" fmla="*/ 1 h 4"/>
                  <a:gd name="T16" fmla="*/ 18 w 29"/>
                  <a:gd name="T17" fmla="*/ 1 h 4"/>
                  <a:gd name="T18" fmla="*/ 17 w 29"/>
                  <a:gd name="T19" fmla="*/ 1 h 4"/>
                  <a:gd name="T20" fmla="*/ 15 w 29"/>
                  <a:gd name="T21" fmla="*/ 1 h 4"/>
                  <a:gd name="T22" fmla="*/ 14 w 29"/>
                  <a:gd name="T23" fmla="*/ 1 h 4"/>
                  <a:gd name="T24" fmla="*/ 12 w 29"/>
                  <a:gd name="T25" fmla="*/ 1 h 4"/>
                  <a:gd name="T26" fmla="*/ 11 w 29"/>
                  <a:gd name="T27" fmla="*/ 1 h 4"/>
                  <a:gd name="T28" fmla="*/ 10 w 29"/>
                  <a:gd name="T29" fmla="*/ 1 h 4"/>
                  <a:gd name="T30" fmla="*/ 8 w 29"/>
                  <a:gd name="T31" fmla="*/ 1 h 4"/>
                  <a:gd name="T32" fmla="*/ 7 w 29"/>
                  <a:gd name="T33" fmla="*/ 0 h 4"/>
                  <a:gd name="T34" fmla="*/ 5 w 29"/>
                  <a:gd name="T35" fmla="*/ 0 h 4"/>
                  <a:gd name="T36" fmla="*/ 4 w 29"/>
                  <a:gd name="T37" fmla="*/ 0 h 4"/>
                  <a:gd name="T38" fmla="*/ 2 w 29"/>
                  <a:gd name="T39" fmla="*/ 0 h 4"/>
                  <a:gd name="T40" fmla="*/ 1 w 29"/>
                  <a:gd name="T41" fmla="*/ 0 h 4"/>
                  <a:gd name="T42" fmla="*/ 0 w 29"/>
                  <a:gd name="T43" fmla="*/ 0 h 4"/>
                  <a:gd name="T44" fmla="*/ 0 w 29"/>
                  <a:gd name="T45" fmla="*/ 2 h 4"/>
                  <a:gd name="T46" fmla="*/ 1 w 29"/>
                  <a:gd name="T47" fmla="*/ 2 h 4"/>
                  <a:gd name="T48" fmla="*/ 2 w 29"/>
                  <a:gd name="T49" fmla="*/ 2 h 4"/>
                  <a:gd name="T50" fmla="*/ 4 w 29"/>
                  <a:gd name="T51" fmla="*/ 2 h 4"/>
                  <a:gd name="T52" fmla="*/ 5 w 29"/>
                  <a:gd name="T53" fmla="*/ 2 h 4"/>
                  <a:gd name="T54" fmla="*/ 7 w 29"/>
                  <a:gd name="T55" fmla="*/ 2 h 4"/>
                  <a:gd name="T56" fmla="*/ 8 w 29"/>
                  <a:gd name="T57" fmla="*/ 2 h 4"/>
                  <a:gd name="T58" fmla="*/ 10 w 29"/>
                  <a:gd name="T59" fmla="*/ 2 h 4"/>
                  <a:gd name="T60" fmla="*/ 11 w 29"/>
                  <a:gd name="T61" fmla="*/ 2 h 4"/>
                  <a:gd name="T62" fmla="*/ 12 w 29"/>
                  <a:gd name="T63" fmla="*/ 2 h 4"/>
                  <a:gd name="T64" fmla="*/ 14 w 29"/>
                  <a:gd name="T65" fmla="*/ 2 h 4"/>
                  <a:gd name="T66" fmla="*/ 15 w 29"/>
                  <a:gd name="T67" fmla="*/ 2 h 4"/>
                  <a:gd name="T68" fmla="*/ 17 w 29"/>
                  <a:gd name="T69" fmla="*/ 2 h 4"/>
                  <a:gd name="T70" fmla="*/ 18 w 29"/>
                  <a:gd name="T71" fmla="*/ 2 h 4"/>
                  <a:gd name="T72" fmla="*/ 19 w 29"/>
                  <a:gd name="T73" fmla="*/ 3 h 4"/>
                  <a:gd name="T74" fmla="*/ 21 w 29"/>
                  <a:gd name="T75" fmla="*/ 3 h 4"/>
                  <a:gd name="T76" fmla="*/ 22 w 29"/>
                  <a:gd name="T77" fmla="*/ 3 h 4"/>
                  <a:gd name="T78" fmla="*/ 24 w 29"/>
                  <a:gd name="T79" fmla="*/ 3 h 4"/>
                  <a:gd name="T80" fmla="*/ 25 w 29"/>
                  <a:gd name="T81" fmla="*/ 3 h 4"/>
                  <a:gd name="T82" fmla="*/ 26 w 29"/>
                  <a:gd name="T83" fmla="*/ 3 h 4"/>
                  <a:gd name="T84" fmla="*/ 28 w 29"/>
                  <a:gd name="T85" fmla="*/ 3 h 4"/>
                  <a:gd name="T86" fmla="*/ 29 w 29"/>
                  <a:gd name="T87" fmla="*/ 4 h 4"/>
                  <a:gd name="T88" fmla="*/ 29 w 29"/>
                  <a:gd name="T8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 h="4">
                    <a:moveTo>
                      <a:pt x="29" y="2"/>
                    </a:moveTo>
                    <a:lnTo>
                      <a:pt x="28" y="2"/>
                    </a:lnTo>
                    <a:lnTo>
                      <a:pt x="27" y="2"/>
                    </a:lnTo>
                    <a:lnTo>
                      <a:pt x="25" y="2"/>
                    </a:lnTo>
                    <a:lnTo>
                      <a:pt x="24" y="2"/>
                    </a:lnTo>
                    <a:lnTo>
                      <a:pt x="22" y="2"/>
                    </a:lnTo>
                    <a:lnTo>
                      <a:pt x="21" y="1"/>
                    </a:lnTo>
                    <a:lnTo>
                      <a:pt x="20" y="1"/>
                    </a:lnTo>
                    <a:lnTo>
                      <a:pt x="18" y="1"/>
                    </a:lnTo>
                    <a:lnTo>
                      <a:pt x="17" y="1"/>
                    </a:lnTo>
                    <a:lnTo>
                      <a:pt x="15" y="1"/>
                    </a:lnTo>
                    <a:lnTo>
                      <a:pt x="14" y="1"/>
                    </a:lnTo>
                    <a:lnTo>
                      <a:pt x="12" y="1"/>
                    </a:lnTo>
                    <a:lnTo>
                      <a:pt x="11" y="1"/>
                    </a:lnTo>
                    <a:lnTo>
                      <a:pt x="10" y="1"/>
                    </a:lnTo>
                    <a:lnTo>
                      <a:pt x="8" y="1"/>
                    </a:lnTo>
                    <a:lnTo>
                      <a:pt x="7" y="0"/>
                    </a:lnTo>
                    <a:lnTo>
                      <a:pt x="5" y="0"/>
                    </a:lnTo>
                    <a:lnTo>
                      <a:pt x="4" y="0"/>
                    </a:lnTo>
                    <a:lnTo>
                      <a:pt x="2" y="0"/>
                    </a:lnTo>
                    <a:lnTo>
                      <a:pt x="1" y="0"/>
                    </a:lnTo>
                    <a:lnTo>
                      <a:pt x="0" y="0"/>
                    </a:lnTo>
                    <a:lnTo>
                      <a:pt x="0" y="2"/>
                    </a:lnTo>
                    <a:lnTo>
                      <a:pt x="1" y="2"/>
                    </a:lnTo>
                    <a:lnTo>
                      <a:pt x="2" y="2"/>
                    </a:lnTo>
                    <a:lnTo>
                      <a:pt x="4" y="2"/>
                    </a:lnTo>
                    <a:lnTo>
                      <a:pt x="5" y="2"/>
                    </a:lnTo>
                    <a:lnTo>
                      <a:pt x="7" y="2"/>
                    </a:lnTo>
                    <a:lnTo>
                      <a:pt x="8" y="2"/>
                    </a:lnTo>
                    <a:lnTo>
                      <a:pt x="10" y="2"/>
                    </a:lnTo>
                    <a:lnTo>
                      <a:pt x="11" y="2"/>
                    </a:lnTo>
                    <a:lnTo>
                      <a:pt x="12" y="2"/>
                    </a:lnTo>
                    <a:lnTo>
                      <a:pt x="14" y="2"/>
                    </a:lnTo>
                    <a:lnTo>
                      <a:pt x="15" y="2"/>
                    </a:lnTo>
                    <a:lnTo>
                      <a:pt x="17" y="2"/>
                    </a:lnTo>
                    <a:lnTo>
                      <a:pt x="18" y="2"/>
                    </a:lnTo>
                    <a:lnTo>
                      <a:pt x="19" y="3"/>
                    </a:lnTo>
                    <a:lnTo>
                      <a:pt x="21" y="3"/>
                    </a:lnTo>
                    <a:lnTo>
                      <a:pt x="22" y="3"/>
                    </a:lnTo>
                    <a:lnTo>
                      <a:pt x="24" y="3"/>
                    </a:lnTo>
                    <a:lnTo>
                      <a:pt x="25" y="3"/>
                    </a:lnTo>
                    <a:lnTo>
                      <a:pt x="26" y="3"/>
                    </a:lnTo>
                    <a:lnTo>
                      <a:pt x="28" y="3"/>
                    </a:lnTo>
                    <a:lnTo>
                      <a:pt x="29" y="4"/>
                    </a:lnTo>
                    <a:lnTo>
                      <a:pt x="29" y="2"/>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44" name="Freeform 47"/>
              <p:cNvSpPr>
                <a:spLocks/>
              </p:cNvSpPr>
              <p:nvPr/>
            </p:nvSpPr>
            <p:spPr bwMode="auto">
              <a:xfrm>
                <a:off x="746059" y="3317922"/>
                <a:ext cx="46033" cy="15875"/>
              </a:xfrm>
              <a:custGeom>
                <a:avLst/>
                <a:gdLst>
                  <a:gd name="T0" fmla="*/ 29 w 29"/>
                  <a:gd name="T1" fmla="*/ 9 h 10"/>
                  <a:gd name="T2" fmla="*/ 28 w 29"/>
                  <a:gd name="T3" fmla="*/ 9 h 10"/>
                  <a:gd name="T4" fmla="*/ 26 w 29"/>
                  <a:gd name="T5" fmla="*/ 8 h 10"/>
                  <a:gd name="T6" fmla="*/ 25 w 29"/>
                  <a:gd name="T7" fmla="*/ 8 h 10"/>
                  <a:gd name="T8" fmla="*/ 24 w 29"/>
                  <a:gd name="T9" fmla="*/ 7 h 10"/>
                  <a:gd name="T10" fmla="*/ 23 w 29"/>
                  <a:gd name="T11" fmla="*/ 7 h 10"/>
                  <a:gd name="T12" fmla="*/ 21 w 29"/>
                  <a:gd name="T13" fmla="*/ 6 h 10"/>
                  <a:gd name="T14" fmla="*/ 20 w 29"/>
                  <a:gd name="T15" fmla="*/ 6 h 10"/>
                  <a:gd name="T16" fmla="*/ 19 w 29"/>
                  <a:gd name="T17" fmla="*/ 6 h 10"/>
                  <a:gd name="T18" fmla="*/ 17 w 29"/>
                  <a:gd name="T19" fmla="*/ 5 h 10"/>
                  <a:gd name="T20" fmla="*/ 16 w 29"/>
                  <a:gd name="T21" fmla="*/ 5 h 10"/>
                  <a:gd name="T22" fmla="*/ 15 w 29"/>
                  <a:gd name="T23" fmla="*/ 4 h 10"/>
                  <a:gd name="T24" fmla="*/ 13 w 29"/>
                  <a:gd name="T25" fmla="*/ 4 h 10"/>
                  <a:gd name="T26" fmla="*/ 12 w 29"/>
                  <a:gd name="T27" fmla="*/ 3 h 10"/>
                  <a:gd name="T28" fmla="*/ 11 w 29"/>
                  <a:gd name="T29" fmla="*/ 3 h 10"/>
                  <a:gd name="T30" fmla="*/ 9 w 29"/>
                  <a:gd name="T31" fmla="*/ 3 h 10"/>
                  <a:gd name="T32" fmla="*/ 8 w 29"/>
                  <a:gd name="T33" fmla="*/ 2 h 10"/>
                  <a:gd name="T34" fmla="*/ 7 w 29"/>
                  <a:gd name="T35" fmla="*/ 2 h 10"/>
                  <a:gd name="T36" fmla="*/ 5 w 29"/>
                  <a:gd name="T37" fmla="*/ 1 h 10"/>
                  <a:gd name="T38" fmla="*/ 4 w 29"/>
                  <a:gd name="T39" fmla="*/ 1 h 10"/>
                  <a:gd name="T40" fmla="*/ 3 w 29"/>
                  <a:gd name="T41" fmla="*/ 1 h 10"/>
                  <a:gd name="T42" fmla="*/ 1 w 29"/>
                  <a:gd name="T43" fmla="*/ 0 h 10"/>
                  <a:gd name="T44" fmla="*/ 0 w 29"/>
                  <a:gd name="T45" fmla="*/ 0 h 10"/>
                  <a:gd name="T46" fmla="*/ 0 w 29"/>
                  <a:gd name="T47" fmla="*/ 1 h 10"/>
                  <a:gd name="T48" fmla="*/ 1 w 29"/>
                  <a:gd name="T49" fmla="*/ 2 h 10"/>
                  <a:gd name="T50" fmla="*/ 2 w 29"/>
                  <a:gd name="T51" fmla="*/ 2 h 10"/>
                  <a:gd name="T52" fmla="*/ 4 w 29"/>
                  <a:gd name="T53" fmla="*/ 2 h 10"/>
                  <a:gd name="T54" fmla="*/ 5 w 29"/>
                  <a:gd name="T55" fmla="*/ 3 h 10"/>
                  <a:gd name="T56" fmla="*/ 6 w 29"/>
                  <a:gd name="T57" fmla="*/ 3 h 10"/>
                  <a:gd name="T58" fmla="*/ 8 w 29"/>
                  <a:gd name="T59" fmla="*/ 4 h 10"/>
                  <a:gd name="T60" fmla="*/ 9 w 29"/>
                  <a:gd name="T61" fmla="*/ 4 h 10"/>
                  <a:gd name="T62" fmla="*/ 10 w 29"/>
                  <a:gd name="T63" fmla="*/ 4 h 10"/>
                  <a:gd name="T64" fmla="*/ 12 w 29"/>
                  <a:gd name="T65" fmla="*/ 5 h 10"/>
                  <a:gd name="T66" fmla="*/ 13 w 29"/>
                  <a:gd name="T67" fmla="*/ 5 h 10"/>
                  <a:gd name="T68" fmla="*/ 14 w 29"/>
                  <a:gd name="T69" fmla="*/ 6 h 10"/>
                  <a:gd name="T70" fmla="*/ 16 w 29"/>
                  <a:gd name="T71" fmla="*/ 6 h 10"/>
                  <a:gd name="T72" fmla="*/ 17 w 29"/>
                  <a:gd name="T73" fmla="*/ 6 h 10"/>
                  <a:gd name="T74" fmla="*/ 18 w 29"/>
                  <a:gd name="T75" fmla="*/ 7 h 10"/>
                  <a:gd name="T76" fmla="*/ 20 w 29"/>
                  <a:gd name="T77" fmla="*/ 7 h 10"/>
                  <a:gd name="T78" fmla="*/ 21 w 29"/>
                  <a:gd name="T79" fmla="*/ 8 h 10"/>
                  <a:gd name="T80" fmla="*/ 22 w 29"/>
                  <a:gd name="T81" fmla="*/ 8 h 10"/>
                  <a:gd name="T82" fmla="*/ 23 w 29"/>
                  <a:gd name="T83" fmla="*/ 9 h 10"/>
                  <a:gd name="T84" fmla="*/ 25 w 29"/>
                  <a:gd name="T85" fmla="*/ 9 h 10"/>
                  <a:gd name="T86" fmla="*/ 26 w 29"/>
                  <a:gd name="T87" fmla="*/ 10 h 10"/>
                  <a:gd name="T88" fmla="*/ 27 w 29"/>
                  <a:gd name="T89" fmla="*/ 10 h 10"/>
                  <a:gd name="T90" fmla="*/ 28 w 29"/>
                  <a:gd name="T91" fmla="*/ 10 h 10"/>
                  <a:gd name="T92" fmla="*/ 29 w 29"/>
                  <a:gd name="T9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 h="10">
                    <a:moveTo>
                      <a:pt x="29" y="9"/>
                    </a:moveTo>
                    <a:lnTo>
                      <a:pt x="28" y="9"/>
                    </a:lnTo>
                    <a:lnTo>
                      <a:pt x="26" y="8"/>
                    </a:lnTo>
                    <a:lnTo>
                      <a:pt x="25" y="8"/>
                    </a:lnTo>
                    <a:lnTo>
                      <a:pt x="24" y="7"/>
                    </a:lnTo>
                    <a:lnTo>
                      <a:pt x="23" y="7"/>
                    </a:lnTo>
                    <a:lnTo>
                      <a:pt x="21" y="6"/>
                    </a:lnTo>
                    <a:lnTo>
                      <a:pt x="20" y="6"/>
                    </a:lnTo>
                    <a:lnTo>
                      <a:pt x="19" y="6"/>
                    </a:lnTo>
                    <a:lnTo>
                      <a:pt x="17" y="5"/>
                    </a:lnTo>
                    <a:lnTo>
                      <a:pt x="16" y="5"/>
                    </a:lnTo>
                    <a:lnTo>
                      <a:pt x="15" y="4"/>
                    </a:lnTo>
                    <a:lnTo>
                      <a:pt x="13" y="4"/>
                    </a:lnTo>
                    <a:lnTo>
                      <a:pt x="12" y="3"/>
                    </a:lnTo>
                    <a:lnTo>
                      <a:pt x="11" y="3"/>
                    </a:lnTo>
                    <a:lnTo>
                      <a:pt x="9" y="3"/>
                    </a:lnTo>
                    <a:lnTo>
                      <a:pt x="8" y="2"/>
                    </a:lnTo>
                    <a:lnTo>
                      <a:pt x="7" y="2"/>
                    </a:lnTo>
                    <a:lnTo>
                      <a:pt x="5" y="1"/>
                    </a:lnTo>
                    <a:lnTo>
                      <a:pt x="4" y="1"/>
                    </a:lnTo>
                    <a:lnTo>
                      <a:pt x="3" y="1"/>
                    </a:lnTo>
                    <a:lnTo>
                      <a:pt x="1" y="0"/>
                    </a:lnTo>
                    <a:lnTo>
                      <a:pt x="0" y="0"/>
                    </a:lnTo>
                    <a:lnTo>
                      <a:pt x="0" y="1"/>
                    </a:lnTo>
                    <a:lnTo>
                      <a:pt x="1" y="2"/>
                    </a:lnTo>
                    <a:lnTo>
                      <a:pt x="2" y="2"/>
                    </a:lnTo>
                    <a:lnTo>
                      <a:pt x="4" y="2"/>
                    </a:lnTo>
                    <a:lnTo>
                      <a:pt x="5" y="3"/>
                    </a:lnTo>
                    <a:lnTo>
                      <a:pt x="6" y="3"/>
                    </a:lnTo>
                    <a:lnTo>
                      <a:pt x="8" y="4"/>
                    </a:lnTo>
                    <a:lnTo>
                      <a:pt x="9" y="4"/>
                    </a:lnTo>
                    <a:lnTo>
                      <a:pt x="10" y="4"/>
                    </a:lnTo>
                    <a:lnTo>
                      <a:pt x="12" y="5"/>
                    </a:lnTo>
                    <a:lnTo>
                      <a:pt x="13" y="5"/>
                    </a:lnTo>
                    <a:lnTo>
                      <a:pt x="14" y="6"/>
                    </a:lnTo>
                    <a:lnTo>
                      <a:pt x="16" y="6"/>
                    </a:lnTo>
                    <a:lnTo>
                      <a:pt x="17" y="6"/>
                    </a:lnTo>
                    <a:lnTo>
                      <a:pt x="18" y="7"/>
                    </a:lnTo>
                    <a:lnTo>
                      <a:pt x="20" y="7"/>
                    </a:lnTo>
                    <a:lnTo>
                      <a:pt x="21" y="8"/>
                    </a:lnTo>
                    <a:lnTo>
                      <a:pt x="22" y="8"/>
                    </a:lnTo>
                    <a:lnTo>
                      <a:pt x="23" y="9"/>
                    </a:lnTo>
                    <a:lnTo>
                      <a:pt x="25" y="9"/>
                    </a:lnTo>
                    <a:lnTo>
                      <a:pt x="26" y="10"/>
                    </a:lnTo>
                    <a:lnTo>
                      <a:pt x="27" y="10"/>
                    </a:lnTo>
                    <a:lnTo>
                      <a:pt x="28" y="10"/>
                    </a:lnTo>
                    <a:lnTo>
                      <a:pt x="29" y="9"/>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45" name="Freeform 48"/>
              <p:cNvSpPr>
                <a:spLocks/>
              </p:cNvSpPr>
              <p:nvPr/>
            </p:nvSpPr>
            <p:spPr bwMode="auto">
              <a:xfrm>
                <a:off x="827014" y="3349673"/>
                <a:ext cx="41271" cy="26988"/>
              </a:xfrm>
              <a:custGeom>
                <a:avLst/>
                <a:gdLst>
                  <a:gd name="T0" fmla="*/ 26 w 26"/>
                  <a:gd name="T1" fmla="*/ 16 h 17"/>
                  <a:gd name="T2" fmla="*/ 25 w 26"/>
                  <a:gd name="T3" fmla="*/ 15 h 17"/>
                  <a:gd name="T4" fmla="*/ 24 w 26"/>
                  <a:gd name="T5" fmla="*/ 15 h 17"/>
                  <a:gd name="T6" fmla="*/ 23 w 26"/>
                  <a:gd name="T7" fmla="*/ 14 h 17"/>
                  <a:gd name="T8" fmla="*/ 22 w 26"/>
                  <a:gd name="T9" fmla="*/ 13 h 17"/>
                  <a:gd name="T10" fmla="*/ 21 w 26"/>
                  <a:gd name="T11" fmla="*/ 12 h 17"/>
                  <a:gd name="T12" fmla="*/ 20 w 26"/>
                  <a:gd name="T13" fmla="*/ 12 h 17"/>
                  <a:gd name="T14" fmla="*/ 19 w 26"/>
                  <a:gd name="T15" fmla="*/ 11 h 17"/>
                  <a:gd name="T16" fmla="*/ 18 w 26"/>
                  <a:gd name="T17" fmla="*/ 10 h 17"/>
                  <a:gd name="T18" fmla="*/ 16 w 26"/>
                  <a:gd name="T19" fmla="*/ 9 h 17"/>
                  <a:gd name="T20" fmla="*/ 15 w 26"/>
                  <a:gd name="T21" fmla="*/ 9 h 17"/>
                  <a:gd name="T22" fmla="*/ 14 w 26"/>
                  <a:gd name="T23" fmla="*/ 8 h 17"/>
                  <a:gd name="T24" fmla="*/ 13 w 26"/>
                  <a:gd name="T25" fmla="*/ 7 h 17"/>
                  <a:gd name="T26" fmla="*/ 12 w 26"/>
                  <a:gd name="T27" fmla="*/ 6 h 17"/>
                  <a:gd name="T28" fmla="*/ 11 w 26"/>
                  <a:gd name="T29" fmla="*/ 6 h 17"/>
                  <a:gd name="T30" fmla="*/ 9 w 26"/>
                  <a:gd name="T31" fmla="*/ 5 h 17"/>
                  <a:gd name="T32" fmla="*/ 8 w 26"/>
                  <a:gd name="T33" fmla="*/ 4 h 17"/>
                  <a:gd name="T34" fmla="*/ 7 w 26"/>
                  <a:gd name="T35" fmla="*/ 4 h 17"/>
                  <a:gd name="T36" fmla="*/ 6 w 26"/>
                  <a:gd name="T37" fmla="*/ 3 h 17"/>
                  <a:gd name="T38" fmla="*/ 5 w 26"/>
                  <a:gd name="T39" fmla="*/ 2 h 17"/>
                  <a:gd name="T40" fmla="*/ 4 w 26"/>
                  <a:gd name="T41" fmla="*/ 2 h 17"/>
                  <a:gd name="T42" fmla="*/ 2 w 26"/>
                  <a:gd name="T43" fmla="*/ 1 h 17"/>
                  <a:gd name="T44" fmla="*/ 1 w 26"/>
                  <a:gd name="T45" fmla="*/ 0 h 17"/>
                  <a:gd name="T46" fmla="*/ 1 w 26"/>
                  <a:gd name="T47" fmla="*/ 0 h 17"/>
                  <a:gd name="T48" fmla="*/ 0 w 26"/>
                  <a:gd name="T49" fmla="*/ 1 h 17"/>
                  <a:gd name="T50" fmla="*/ 1 w 26"/>
                  <a:gd name="T51" fmla="*/ 2 h 17"/>
                  <a:gd name="T52" fmla="*/ 2 w 26"/>
                  <a:gd name="T53" fmla="*/ 2 h 17"/>
                  <a:gd name="T54" fmla="*/ 3 w 26"/>
                  <a:gd name="T55" fmla="*/ 3 h 17"/>
                  <a:gd name="T56" fmla="*/ 4 w 26"/>
                  <a:gd name="T57" fmla="*/ 4 h 17"/>
                  <a:gd name="T58" fmla="*/ 5 w 26"/>
                  <a:gd name="T59" fmla="*/ 4 h 17"/>
                  <a:gd name="T60" fmla="*/ 6 w 26"/>
                  <a:gd name="T61" fmla="*/ 5 h 17"/>
                  <a:gd name="T62" fmla="*/ 8 w 26"/>
                  <a:gd name="T63" fmla="*/ 6 h 17"/>
                  <a:gd name="T64" fmla="*/ 9 w 26"/>
                  <a:gd name="T65" fmla="*/ 6 h 17"/>
                  <a:gd name="T66" fmla="*/ 10 w 26"/>
                  <a:gd name="T67" fmla="*/ 7 h 17"/>
                  <a:gd name="T68" fmla="*/ 11 w 26"/>
                  <a:gd name="T69" fmla="*/ 8 h 17"/>
                  <a:gd name="T70" fmla="*/ 12 w 26"/>
                  <a:gd name="T71" fmla="*/ 8 h 17"/>
                  <a:gd name="T72" fmla="*/ 13 w 26"/>
                  <a:gd name="T73" fmla="*/ 9 h 17"/>
                  <a:gd name="T74" fmla="*/ 15 w 26"/>
                  <a:gd name="T75" fmla="*/ 10 h 17"/>
                  <a:gd name="T76" fmla="*/ 16 w 26"/>
                  <a:gd name="T77" fmla="*/ 10 h 17"/>
                  <a:gd name="T78" fmla="*/ 17 w 26"/>
                  <a:gd name="T79" fmla="*/ 11 h 17"/>
                  <a:gd name="T80" fmla="*/ 18 w 26"/>
                  <a:gd name="T81" fmla="*/ 12 h 17"/>
                  <a:gd name="T82" fmla="*/ 19 w 26"/>
                  <a:gd name="T83" fmla="*/ 13 h 17"/>
                  <a:gd name="T84" fmla="*/ 20 w 26"/>
                  <a:gd name="T85" fmla="*/ 13 h 17"/>
                  <a:gd name="T86" fmla="*/ 21 w 26"/>
                  <a:gd name="T87" fmla="*/ 14 h 17"/>
                  <a:gd name="T88" fmla="*/ 22 w 26"/>
                  <a:gd name="T89" fmla="*/ 15 h 17"/>
                  <a:gd name="T90" fmla="*/ 23 w 26"/>
                  <a:gd name="T91" fmla="*/ 16 h 17"/>
                  <a:gd name="T92" fmla="*/ 24 w 26"/>
                  <a:gd name="T93" fmla="*/ 16 h 17"/>
                  <a:gd name="T94" fmla="*/ 25 w 26"/>
                  <a:gd name="T95" fmla="*/ 17 h 17"/>
                  <a:gd name="T96" fmla="*/ 26 w 26"/>
                  <a:gd name="T9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17">
                    <a:moveTo>
                      <a:pt x="26" y="16"/>
                    </a:moveTo>
                    <a:lnTo>
                      <a:pt x="25" y="15"/>
                    </a:lnTo>
                    <a:lnTo>
                      <a:pt x="24" y="15"/>
                    </a:lnTo>
                    <a:lnTo>
                      <a:pt x="23" y="14"/>
                    </a:lnTo>
                    <a:lnTo>
                      <a:pt x="22" y="13"/>
                    </a:lnTo>
                    <a:lnTo>
                      <a:pt x="21" y="12"/>
                    </a:lnTo>
                    <a:lnTo>
                      <a:pt x="20" y="12"/>
                    </a:lnTo>
                    <a:lnTo>
                      <a:pt x="19" y="11"/>
                    </a:lnTo>
                    <a:lnTo>
                      <a:pt x="18" y="10"/>
                    </a:lnTo>
                    <a:lnTo>
                      <a:pt x="16" y="9"/>
                    </a:lnTo>
                    <a:lnTo>
                      <a:pt x="15" y="9"/>
                    </a:lnTo>
                    <a:lnTo>
                      <a:pt x="14" y="8"/>
                    </a:lnTo>
                    <a:lnTo>
                      <a:pt x="13" y="7"/>
                    </a:lnTo>
                    <a:lnTo>
                      <a:pt x="12" y="6"/>
                    </a:lnTo>
                    <a:lnTo>
                      <a:pt x="11" y="6"/>
                    </a:lnTo>
                    <a:lnTo>
                      <a:pt x="9" y="5"/>
                    </a:lnTo>
                    <a:lnTo>
                      <a:pt x="8" y="4"/>
                    </a:lnTo>
                    <a:lnTo>
                      <a:pt x="7" y="4"/>
                    </a:lnTo>
                    <a:lnTo>
                      <a:pt x="6" y="3"/>
                    </a:lnTo>
                    <a:lnTo>
                      <a:pt x="5" y="2"/>
                    </a:lnTo>
                    <a:lnTo>
                      <a:pt x="4" y="2"/>
                    </a:lnTo>
                    <a:lnTo>
                      <a:pt x="2" y="1"/>
                    </a:lnTo>
                    <a:lnTo>
                      <a:pt x="1" y="0"/>
                    </a:lnTo>
                    <a:lnTo>
                      <a:pt x="1" y="0"/>
                    </a:lnTo>
                    <a:lnTo>
                      <a:pt x="0" y="1"/>
                    </a:lnTo>
                    <a:lnTo>
                      <a:pt x="1" y="2"/>
                    </a:lnTo>
                    <a:lnTo>
                      <a:pt x="2" y="2"/>
                    </a:lnTo>
                    <a:lnTo>
                      <a:pt x="3" y="3"/>
                    </a:lnTo>
                    <a:lnTo>
                      <a:pt x="4" y="4"/>
                    </a:lnTo>
                    <a:lnTo>
                      <a:pt x="5" y="4"/>
                    </a:lnTo>
                    <a:lnTo>
                      <a:pt x="6" y="5"/>
                    </a:lnTo>
                    <a:lnTo>
                      <a:pt x="8" y="6"/>
                    </a:lnTo>
                    <a:lnTo>
                      <a:pt x="9" y="6"/>
                    </a:lnTo>
                    <a:lnTo>
                      <a:pt x="10" y="7"/>
                    </a:lnTo>
                    <a:lnTo>
                      <a:pt x="11" y="8"/>
                    </a:lnTo>
                    <a:lnTo>
                      <a:pt x="12" y="8"/>
                    </a:lnTo>
                    <a:lnTo>
                      <a:pt x="13" y="9"/>
                    </a:lnTo>
                    <a:lnTo>
                      <a:pt x="15" y="10"/>
                    </a:lnTo>
                    <a:lnTo>
                      <a:pt x="16" y="10"/>
                    </a:lnTo>
                    <a:lnTo>
                      <a:pt x="17" y="11"/>
                    </a:lnTo>
                    <a:lnTo>
                      <a:pt x="18" y="12"/>
                    </a:lnTo>
                    <a:lnTo>
                      <a:pt x="19" y="13"/>
                    </a:lnTo>
                    <a:lnTo>
                      <a:pt x="20" y="13"/>
                    </a:lnTo>
                    <a:lnTo>
                      <a:pt x="21" y="14"/>
                    </a:lnTo>
                    <a:lnTo>
                      <a:pt x="22" y="15"/>
                    </a:lnTo>
                    <a:lnTo>
                      <a:pt x="23" y="16"/>
                    </a:lnTo>
                    <a:lnTo>
                      <a:pt x="24" y="16"/>
                    </a:lnTo>
                    <a:lnTo>
                      <a:pt x="25" y="17"/>
                    </a:lnTo>
                    <a:lnTo>
                      <a:pt x="26" y="16"/>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46" name="Freeform 49"/>
              <p:cNvSpPr>
                <a:spLocks/>
              </p:cNvSpPr>
              <p:nvPr/>
            </p:nvSpPr>
            <p:spPr bwMode="auto">
              <a:xfrm>
                <a:off x="898445" y="3400473"/>
                <a:ext cx="34922" cy="36513"/>
              </a:xfrm>
              <a:custGeom>
                <a:avLst/>
                <a:gdLst>
                  <a:gd name="T0" fmla="*/ 22 w 22"/>
                  <a:gd name="T1" fmla="*/ 22 h 23"/>
                  <a:gd name="T2" fmla="*/ 21 w 22"/>
                  <a:gd name="T3" fmla="*/ 22 h 23"/>
                  <a:gd name="T4" fmla="*/ 21 w 22"/>
                  <a:gd name="T5" fmla="*/ 21 h 23"/>
                  <a:gd name="T6" fmla="*/ 20 w 22"/>
                  <a:gd name="T7" fmla="*/ 20 h 23"/>
                  <a:gd name="T8" fmla="*/ 19 w 22"/>
                  <a:gd name="T9" fmla="*/ 19 h 23"/>
                  <a:gd name="T10" fmla="*/ 18 w 22"/>
                  <a:gd name="T11" fmla="*/ 18 h 23"/>
                  <a:gd name="T12" fmla="*/ 17 w 22"/>
                  <a:gd name="T13" fmla="*/ 17 h 23"/>
                  <a:gd name="T14" fmla="*/ 16 w 22"/>
                  <a:gd name="T15" fmla="*/ 16 h 23"/>
                  <a:gd name="T16" fmla="*/ 15 w 22"/>
                  <a:gd name="T17" fmla="*/ 15 h 23"/>
                  <a:gd name="T18" fmla="*/ 14 w 22"/>
                  <a:gd name="T19" fmla="*/ 14 h 23"/>
                  <a:gd name="T20" fmla="*/ 14 w 22"/>
                  <a:gd name="T21" fmla="*/ 13 h 23"/>
                  <a:gd name="T22" fmla="*/ 13 w 22"/>
                  <a:gd name="T23" fmla="*/ 12 h 23"/>
                  <a:gd name="T24" fmla="*/ 12 w 22"/>
                  <a:gd name="T25" fmla="*/ 11 h 23"/>
                  <a:gd name="T26" fmla="*/ 11 w 22"/>
                  <a:gd name="T27" fmla="*/ 10 h 23"/>
                  <a:gd name="T28" fmla="*/ 10 w 22"/>
                  <a:gd name="T29" fmla="*/ 9 h 23"/>
                  <a:gd name="T30" fmla="*/ 9 w 22"/>
                  <a:gd name="T31" fmla="*/ 8 h 23"/>
                  <a:gd name="T32" fmla="*/ 8 w 22"/>
                  <a:gd name="T33" fmla="*/ 7 h 23"/>
                  <a:gd name="T34" fmla="*/ 7 w 22"/>
                  <a:gd name="T35" fmla="*/ 6 h 23"/>
                  <a:gd name="T36" fmla="*/ 6 w 22"/>
                  <a:gd name="T37" fmla="*/ 5 h 23"/>
                  <a:gd name="T38" fmla="*/ 5 w 22"/>
                  <a:gd name="T39" fmla="*/ 4 h 23"/>
                  <a:gd name="T40" fmla="*/ 4 w 22"/>
                  <a:gd name="T41" fmla="*/ 3 h 23"/>
                  <a:gd name="T42" fmla="*/ 3 w 22"/>
                  <a:gd name="T43" fmla="*/ 2 h 23"/>
                  <a:gd name="T44" fmla="*/ 2 w 22"/>
                  <a:gd name="T45" fmla="*/ 1 h 23"/>
                  <a:gd name="T46" fmla="*/ 1 w 22"/>
                  <a:gd name="T47" fmla="*/ 0 h 23"/>
                  <a:gd name="T48" fmla="*/ 1 w 22"/>
                  <a:gd name="T49" fmla="*/ 0 h 23"/>
                  <a:gd name="T50" fmla="*/ 0 w 22"/>
                  <a:gd name="T51" fmla="*/ 1 h 23"/>
                  <a:gd name="T52" fmla="*/ 0 w 22"/>
                  <a:gd name="T53" fmla="*/ 1 h 23"/>
                  <a:gd name="T54" fmla="*/ 1 w 22"/>
                  <a:gd name="T55" fmla="*/ 2 h 23"/>
                  <a:gd name="T56" fmla="*/ 2 w 22"/>
                  <a:gd name="T57" fmla="*/ 3 h 23"/>
                  <a:gd name="T58" fmla="*/ 3 w 22"/>
                  <a:gd name="T59" fmla="*/ 4 h 23"/>
                  <a:gd name="T60" fmla="*/ 4 w 22"/>
                  <a:gd name="T61" fmla="*/ 5 h 23"/>
                  <a:gd name="T62" fmla="*/ 5 w 22"/>
                  <a:gd name="T63" fmla="*/ 6 h 23"/>
                  <a:gd name="T64" fmla="*/ 6 w 22"/>
                  <a:gd name="T65" fmla="*/ 7 h 23"/>
                  <a:gd name="T66" fmla="*/ 7 w 22"/>
                  <a:gd name="T67" fmla="*/ 8 h 23"/>
                  <a:gd name="T68" fmla="*/ 8 w 22"/>
                  <a:gd name="T69" fmla="*/ 9 h 23"/>
                  <a:gd name="T70" fmla="*/ 9 w 22"/>
                  <a:gd name="T71" fmla="*/ 10 h 23"/>
                  <a:gd name="T72" fmla="*/ 10 w 22"/>
                  <a:gd name="T73" fmla="*/ 11 h 23"/>
                  <a:gd name="T74" fmla="*/ 11 w 22"/>
                  <a:gd name="T75" fmla="*/ 12 h 23"/>
                  <a:gd name="T76" fmla="*/ 12 w 22"/>
                  <a:gd name="T77" fmla="*/ 13 h 23"/>
                  <a:gd name="T78" fmla="*/ 13 w 22"/>
                  <a:gd name="T79" fmla="*/ 14 h 23"/>
                  <a:gd name="T80" fmla="*/ 13 w 22"/>
                  <a:gd name="T81" fmla="*/ 15 h 23"/>
                  <a:gd name="T82" fmla="*/ 14 w 22"/>
                  <a:gd name="T83" fmla="*/ 16 h 23"/>
                  <a:gd name="T84" fmla="*/ 15 w 22"/>
                  <a:gd name="T85" fmla="*/ 17 h 23"/>
                  <a:gd name="T86" fmla="*/ 16 w 22"/>
                  <a:gd name="T87" fmla="*/ 18 h 23"/>
                  <a:gd name="T88" fmla="*/ 17 w 22"/>
                  <a:gd name="T89" fmla="*/ 19 h 23"/>
                  <a:gd name="T90" fmla="*/ 18 w 22"/>
                  <a:gd name="T91" fmla="*/ 20 h 23"/>
                  <a:gd name="T92" fmla="*/ 19 w 22"/>
                  <a:gd name="T93" fmla="*/ 21 h 23"/>
                  <a:gd name="T94" fmla="*/ 20 w 22"/>
                  <a:gd name="T95" fmla="*/ 22 h 23"/>
                  <a:gd name="T96" fmla="*/ 20 w 22"/>
                  <a:gd name="T97" fmla="*/ 23 h 23"/>
                  <a:gd name="T98" fmla="*/ 20 w 22"/>
                  <a:gd name="T99" fmla="*/ 23 h 23"/>
                  <a:gd name="T100" fmla="*/ 22 w 22"/>
                  <a:gd name="T101"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 h="23">
                    <a:moveTo>
                      <a:pt x="22" y="22"/>
                    </a:moveTo>
                    <a:lnTo>
                      <a:pt x="21" y="22"/>
                    </a:lnTo>
                    <a:lnTo>
                      <a:pt x="21" y="21"/>
                    </a:lnTo>
                    <a:lnTo>
                      <a:pt x="20" y="20"/>
                    </a:lnTo>
                    <a:lnTo>
                      <a:pt x="19" y="19"/>
                    </a:lnTo>
                    <a:lnTo>
                      <a:pt x="18" y="18"/>
                    </a:lnTo>
                    <a:lnTo>
                      <a:pt x="17" y="17"/>
                    </a:lnTo>
                    <a:lnTo>
                      <a:pt x="16" y="16"/>
                    </a:lnTo>
                    <a:lnTo>
                      <a:pt x="15" y="15"/>
                    </a:lnTo>
                    <a:lnTo>
                      <a:pt x="14" y="14"/>
                    </a:lnTo>
                    <a:lnTo>
                      <a:pt x="14" y="13"/>
                    </a:lnTo>
                    <a:lnTo>
                      <a:pt x="13" y="12"/>
                    </a:lnTo>
                    <a:lnTo>
                      <a:pt x="12" y="11"/>
                    </a:lnTo>
                    <a:lnTo>
                      <a:pt x="11" y="10"/>
                    </a:lnTo>
                    <a:lnTo>
                      <a:pt x="10" y="9"/>
                    </a:lnTo>
                    <a:lnTo>
                      <a:pt x="9" y="8"/>
                    </a:lnTo>
                    <a:lnTo>
                      <a:pt x="8" y="7"/>
                    </a:lnTo>
                    <a:lnTo>
                      <a:pt x="7" y="6"/>
                    </a:lnTo>
                    <a:lnTo>
                      <a:pt x="6" y="5"/>
                    </a:lnTo>
                    <a:lnTo>
                      <a:pt x="5" y="4"/>
                    </a:lnTo>
                    <a:lnTo>
                      <a:pt x="4" y="3"/>
                    </a:lnTo>
                    <a:lnTo>
                      <a:pt x="3" y="2"/>
                    </a:lnTo>
                    <a:lnTo>
                      <a:pt x="2" y="1"/>
                    </a:lnTo>
                    <a:lnTo>
                      <a:pt x="1" y="0"/>
                    </a:lnTo>
                    <a:lnTo>
                      <a:pt x="1" y="0"/>
                    </a:lnTo>
                    <a:lnTo>
                      <a:pt x="0" y="1"/>
                    </a:lnTo>
                    <a:lnTo>
                      <a:pt x="0" y="1"/>
                    </a:lnTo>
                    <a:lnTo>
                      <a:pt x="1" y="2"/>
                    </a:lnTo>
                    <a:lnTo>
                      <a:pt x="2" y="3"/>
                    </a:lnTo>
                    <a:lnTo>
                      <a:pt x="3" y="4"/>
                    </a:lnTo>
                    <a:lnTo>
                      <a:pt x="4" y="5"/>
                    </a:lnTo>
                    <a:lnTo>
                      <a:pt x="5" y="6"/>
                    </a:lnTo>
                    <a:lnTo>
                      <a:pt x="6" y="7"/>
                    </a:lnTo>
                    <a:lnTo>
                      <a:pt x="7" y="8"/>
                    </a:lnTo>
                    <a:lnTo>
                      <a:pt x="8" y="9"/>
                    </a:lnTo>
                    <a:lnTo>
                      <a:pt x="9" y="10"/>
                    </a:lnTo>
                    <a:lnTo>
                      <a:pt x="10" y="11"/>
                    </a:lnTo>
                    <a:lnTo>
                      <a:pt x="11" y="12"/>
                    </a:lnTo>
                    <a:lnTo>
                      <a:pt x="12" y="13"/>
                    </a:lnTo>
                    <a:lnTo>
                      <a:pt x="13" y="14"/>
                    </a:lnTo>
                    <a:lnTo>
                      <a:pt x="13" y="15"/>
                    </a:lnTo>
                    <a:lnTo>
                      <a:pt x="14" y="16"/>
                    </a:lnTo>
                    <a:lnTo>
                      <a:pt x="15" y="17"/>
                    </a:lnTo>
                    <a:lnTo>
                      <a:pt x="16" y="18"/>
                    </a:lnTo>
                    <a:lnTo>
                      <a:pt x="17" y="19"/>
                    </a:lnTo>
                    <a:lnTo>
                      <a:pt x="18" y="20"/>
                    </a:lnTo>
                    <a:lnTo>
                      <a:pt x="19" y="21"/>
                    </a:lnTo>
                    <a:lnTo>
                      <a:pt x="20" y="22"/>
                    </a:lnTo>
                    <a:lnTo>
                      <a:pt x="20" y="23"/>
                    </a:lnTo>
                    <a:lnTo>
                      <a:pt x="20" y="23"/>
                    </a:lnTo>
                    <a:lnTo>
                      <a:pt x="22" y="22"/>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47" name="Freeform 50"/>
              <p:cNvSpPr>
                <a:spLocks/>
              </p:cNvSpPr>
              <p:nvPr/>
            </p:nvSpPr>
            <p:spPr bwMode="auto">
              <a:xfrm>
                <a:off x="955590" y="3467149"/>
                <a:ext cx="25398" cy="42863"/>
              </a:xfrm>
              <a:custGeom>
                <a:avLst/>
                <a:gdLst>
                  <a:gd name="T0" fmla="*/ 16 w 16"/>
                  <a:gd name="T1" fmla="*/ 26 h 27"/>
                  <a:gd name="T2" fmla="*/ 15 w 16"/>
                  <a:gd name="T3" fmla="*/ 26 h 27"/>
                  <a:gd name="T4" fmla="*/ 15 w 16"/>
                  <a:gd name="T5" fmla="*/ 25 h 27"/>
                  <a:gd name="T6" fmla="*/ 14 w 16"/>
                  <a:gd name="T7" fmla="*/ 24 h 27"/>
                  <a:gd name="T8" fmla="*/ 14 w 16"/>
                  <a:gd name="T9" fmla="*/ 22 h 27"/>
                  <a:gd name="T10" fmla="*/ 13 w 16"/>
                  <a:gd name="T11" fmla="*/ 21 h 27"/>
                  <a:gd name="T12" fmla="*/ 12 w 16"/>
                  <a:gd name="T13" fmla="*/ 20 h 27"/>
                  <a:gd name="T14" fmla="*/ 12 w 16"/>
                  <a:gd name="T15" fmla="*/ 19 h 27"/>
                  <a:gd name="T16" fmla="*/ 11 w 16"/>
                  <a:gd name="T17" fmla="*/ 18 h 27"/>
                  <a:gd name="T18" fmla="*/ 10 w 16"/>
                  <a:gd name="T19" fmla="*/ 16 h 27"/>
                  <a:gd name="T20" fmla="*/ 10 w 16"/>
                  <a:gd name="T21" fmla="*/ 15 h 27"/>
                  <a:gd name="T22" fmla="*/ 9 w 16"/>
                  <a:gd name="T23" fmla="*/ 14 h 27"/>
                  <a:gd name="T24" fmla="*/ 8 w 16"/>
                  <a:gd name="T25" fmla="*/ 13 h 27"/>
                  <a:gd name="T26" fmla="*/ 8 w 16"/>
                  <a:gd name="T27" fmla="*/ 12 h 27"/>
                  <a:gd name="T28" fmla="*/ 7 w 16"/>
                  <a:gd name="T29" fmla="*/ 11 h 27"/>
                  <a:gd name="T30" fmla="*/ 6 w 16"/>
                  <a:gd name="T31" fmla="*/ 9 h 27"/>
                  <a:gd name="T32" fmla="*/ 6 w 16"/>
                  <a:gd name="T33" fmla="*/ 8 h 27"/>
                  <a:gd name="T34" fmla="*/ 5 w 16"/>
                  <a:gd name="T35" fmla="*/ 7 h 27"/>
                  <a:gd name="T36" fmla="*/ 4 w 16"/>
                  <a:gd name="T37" fmla="*/ 6 h 27"/>
                  <a:gd name="T38" fmla="*/ 4 w 16"/>
                  <a:gd name="T39" fmla="*/ 5 h 27"/>
                  <a:gd name="T40" fmla="*/ 3 w 16"/>
                  <a:gd name="T41" fmla="*/ 4 h 27"/>
                  <a:gd name="T42" fmla="*/ 2 w 16"/>
                  <a:gd name="T43" fmla="*/ 2 h 27"/>
                  <a:gd name="T44" fmla="*/ 1 w 16"/>
                  <a:gd name="T45" fmla="*/ 1 h 27"/>
                  <a:gd name="T46" fmla="*/ 1 w 16"/>
                  <a:gd name="T47" fmla="*/ 0 h 27"/>
                  <a:gd name="T48" fmla="*/ 0 w 16"/>
                  <a:gd name="T49" fmla="*/ 1 h 27"/>
                  <a:gd name="T50" fmla="*/ 0 w 16"/>
                  <a:gd name="T51" fmla="*/ 2 h 27"/>
                  <a:gd name="T52" fmla="*/ 1 w 16"/>
                  <a:gd name="T53" fmla="*/ 3 h 27"/>
                  <a:gd name="T54" fmla="*/ 2 w 16"/>
                  <a:gd name="T55" fmla="*/ 4 h 27"/>
                  <a:gd name="T56" fmla="*/ 3 w 16"/>
                  <a:gd name="T57" fmla="*/ 5 h 27"/>
                  <a:gd name="T58" fmla="*/ 3 w 16"/>
                  <a:gd name="T59" fmla="*/ 7 h 27"/>
                  <a:gd name="T60" fmla="*/ 4 w 16"/>
                  <a:gd name="T61" fmla="*/ 8 h 27"/>
                  <a:gd name="T62" fmla="*/ 5 w 16"/>
                  <a:gd name="T63" fmla="*/ 9 h 27"/>
                  <a:gd name="T64" fmla="*/ 5 w 16"/>
                  <a:gd name="T65" fmla="*/ 10 h 27"/>
                  <a:gd name="T66" fmla="*/ 6 w 16"/>
                  <a:gd name="T67" fmla="*/ 11 h 27"/>
                  <a:gd name="T68" fmla="*/ 7 w 16"/>
                  <a:gd name="T69" fmla="*/ 12 h 27"/>
                  <a:gd name="T70" fmla="*/ 7 w 16"/>
                  <a:gd name="T71" fmla="*/ 14 h 27"/>
                  <a:gd name="T72" fmla="*/ 8 w 16"/>
                  <a:gd name="T73" fmla="*/ 15 h 27"/>
                  <a:gd name="T74" fmla="*/ 9 w 16"/>
                  <a:gd name="T75" fmla="*/ 16 h 27"/>
                  <a:gd name="T76" fmla="*/ 9 w 16"/>
                  <a:gd name="T77" fmla="*/ 17 h 27"/>
                  <a:gd name="T78" fmla="*/ 10 w 16"/>
                  <a:gd name="T79" fmla="*/ 18 h 27"/>
                  <a:gd name="T80" fmla="*/ 11 w 16"/>
                  <a:gd name="T81" fmla="*/ 19 h 27"/>
                  <a:gd name="T82" fmla="*/ 11 w 16"/>
                  <a:gd name="T83" fmla="*/ 21 h 27"/>
                  <a:gd name="T84" fmla="*/ 12 w 16"/>
                  <a:gd name="T85" fmla="*/ 22 h 27"/>
                  <a:gd name="T86" fmla="*/ 12 w 16"/>
                  <a:gd name="T87" fmla="*/ 23 h 27"/>
                  <a:gd name="T88" fmla="*/ 13 w 16"/>
                  <a:gd name="T89" fmla="*/ 24 h 27"/>
                  <a:gd name="T90" fmla="*/ 14 w 16"/>
                  <a:gd name="T91" fmla="*/ 25 h 27"/>
                  <a:gd name="T92" fmla="*/ 14 w 16"/>
                  <a:gd name="T93" fmla="*/ 27 h 27"/>
                  <a:gd name="T94" fmla="*/ 14 w 16"/>
                  <a:gd name="T95" fmla="*/ 27 h 27"/>
                  <a:gd name="T96" fmla="*/ 16 w 16"/>
                  <a:gd name="T9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27">
                    <a:moveTo>
                      <a:pt x="16" y="26"/>
                    </a:moveTo>
                    <a:lnTo>
                      <a:pt x="15" y="26"/>
                    </a:lnTo>
                    <a:lnTo>
                      <a:pt x="15" y="25"/>
                    </a:lnTo>
                    <a:lnTo>
                      <a:pt x="14" y="24"/>
                    </a:lnTo>
                    <a:lnTo>
                      <a:pt x="14" y="22"/>
                    </a:lnTo>
                    <a:lnTo>
                      <a:pt x="13" y="21"/>
                    </a:lnTo>
                    <a:lnTo>
                      <a:pt x="12" y="20"/>
                    </a:lnTo>
                    <a:lnTo>
                      <a:pt x="12" y="19"/>
                    </a:lnTo>
                    <a:lnTo>
                      <a:pt x="11" y="18"/>
                    </a:lnTo>
                    <a:lnTo>
                      <a:pt x="10" y="16"/>
                    </a:lnTo>
                    <a:lnTo>
                      <a:pt x="10" y="15"/>
                    </a:lnTo>
                    <a:lnTo>
                      <a:pt x="9" y="14"/>
                    </a:lnTo>
                    <a:lnTo>
                      <a:pt x="8" y="13"/>
                    </a:lnTo>
                    <a:lnTo>
                      <a:pt x="8" y="12"/>
                    </a:lnTo>
                    <a:lnTo>
                      <a:pt x="7" y="11"/>
                    </a:lnTo>
                    <a:lnTo>
                      <a:pt x="6" y="9"/>
                    </a:lnTo>
                    <a:lnTo>
                      <a:pt x="6" y="8"/>
                    </a:lnTo>
                    <a:lnTo>
                      <a:pt x="5" y="7"/>
                    </a:lnTo>
                    <a:lnTo>
                      <a:pt x="4" y="6"/>
                    </a:lnTo>
                    <a:lnTo>
                      <a:pt x="4" y="5"/>
                    </a:lnTo>
                    <a:lnTo>
                      <a:pt x="3" y="4"/>
                    </a:lnTo>
                    <a:lnTo>
                      <a:pt x="2" y="2"/>
                    </a:lnTo>
                    <a:lnTo>
                      <a:pt x="1" y="1"/>
                    </a:lnTo>
                    <a:lnTo>
                      <a:pt x="1" y="0"/>
                    </a:lnTo>
                    <a:lnTo>
                      <a:pt x="0" y="1"/>
                    </a:lnTo>
                    <a:lnTo>
                      <a:pt x="0" y="2"/>
                    </a:lnTo>
                    <a:lnTo>
                      <a:pt x="1" y="3"/>
                    </a:lnTo>
                    <a:lnTo>
                      <a:pt x="2" y="4"/>
                    </a:lnTo>
                    <a:lnTo>
                      <a:pt x="3" y="5"/>
                    </a:lnTo>
                    <a:lnTo>
                      <a:pt x="3" y="7"/>
                    </a:lnTo>
                    <a:lnTo>
                      <a:pt x="4" y="8"/>
                    </a:lnTo>
                    <a:lnTo>
                      <a:pt x="5" y="9"/>
                    </a:lnTo>
                    <a:lnTo>
                      <a:pt x="5" y="10"/>
                    </a:lnTo>
                    <a:lnTo>
                      <a:pt x="6" y="11"/>
                    </a:lnTo>
                    <a:lnTo>
                      <a:pt x="7" y="12"/>
                    </a:lnTo>
                    <a:lnTo>
                      <a:pt x="7" y="14"/>
                    </a:lnTo>
                    <a:lnTo>
                      <a:pt x="8" y="15"/>
                    </a:lnTo>
                    <a:lnTo>
                      <a:pt x="9" y="16"/>
                    </a:lnTo>
                    <a:lnTo>
                      <a:pt x="9" y="17"/>
                    </a:lnTo>
                    <a:lnTo>
                      <a:pt x="10" y="18"/>
                    </a:lnTo>
                    <a:lnTo>
                      <a:pt x="11" y="19"/>
                    </a:lnTo>
                    <a:lnTo>
                      <a:pt x="11" y="21"/>
                    </a:lnTo>
                    <a:lnTo>
                      <a:pt x="12" y="22"/>
                    </a:lnTo>
                    <a:lnTo>
                      <a:pt x="12" y="23"/>
                    </a:lnTo>
                    <a:lnTo>
                      <a:pt x="13" y="24"/>
                    </a:lnTo>
                    <a:lnTo>
                      <a:pt x="14" y="25"/>
                    </a:lnTo>
                    <a:lnTo>
                      <a:pt x="14" y="27"/>
                    </a:lnTo>
                    <a:lnTo>
                      <a:pt x="14" y="27"/>
                    </a:lnTo>
                    <a:lnTo>
                      <a:pt x="16" y="26"/>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48" name="Freeform 51"/>
              <p:cNvSpPr>
                <a:spLocks/>
              </p:cNvSpPr>
              <p:nvPr/>
            </p:nvSpPr>
            <p:spPr bwMode="auto">
              <a:xfrm>
                <a:off x="993687" y="3546525"/>
                <a:ext cx="14286" cy="46038"/>
              </a:xfrm>
              <a:custGeom>
                <a:avLst/>
                <a:gdLst>
                  <a:gd name="T0" fmla="*/ 9 w 9"/>
                  <a:gd name="T1" fmla="*/ 29 h 29"/>
                  <a:gd name="T2" fmla="*/ 9 w 9"/>
                  <a:gd name="T3" fmla="*/ 28 h 29"/>
                  <a:gd name="T4" fmla="*/ 9 w 9"/>
                  <a:gd name="T5" fmla="*/ 27 h 29"/>
                  <a:gd name="T6" fmla="*/ 8 w 9"/>
                  <a:gd name="T7" fmla="*/ 25 h 29"/>
                  <a:gd name="T8" fmla="*/ 8 w 9"/>
                  <a:gd name="T9" fmla="*/ 24 h 29"/>
                  <a:gd name="T10" fmla="*/ 8 w 9"/>
                  <a:gd name="T11" fmla="*/ 23 h 29"/>
                  <a:gd name="T12" fmla="*/ 7 w 9"/>
                  <a:gd name="T13" fmla="*/ 21 h 29"/>
                  <a:gd name="T14" fmla="*/ 7 w 9"/>
                  <a:gd name="T15" fmla="*/ 20 h 29"/>
                  <a:gd name="T16" fmla="*/ 7 w 9"/>
                  <a:gd name="T17" fmla="*/ 18 h 29"/>
                  <a:gd name="T18" fmla="*/ 6 w 9"/>
                  <a:gd name="T19" fmla="*/ 17 h 29"/>
                  <a:gd name="T20" fmla="*/ 6 w 9"/>
                  <a:gd name="T21" fmla="*/ 16 h 29"/>
                  <a:gd name="T22" fmla="*/ 6 w 9"/>
                  <a:gd name="T23" fmla="*/ 14 h 29"/>
                  <a:gd name="T24" fmla="*/ 5 w 9"/>
                  <a:gd name="T25" fmla="*/ 13 h 29"/>
                  <a:gd name="T26" fmla="*/ 5 w 9"/>
                  <a:gd name="T27" fmla="*/ 12 h 29"/>
                  <a:gd name="T28" fmla="*/ 5 w 9"/>
                  <a:gd name="T29" fmla="*/ 10 h 29"/>
                  <a:gd name="T30" fmla="*/ 4 w 9"/>
                  <a:gd name="T31" fmla="*/ 9 h 29"/>
                  <a:gd name="T32" fmla="*/ 4 w 9"/>
                  <a:gd name="T33" fmla="*/ 8 h 29"/>
                  <a:gd name="T34" fmla="*/ 3 w 9"/>
                  <a:gd name="T35" fmla="*/ 7 h 29"/>
                  <a:gd name="T36" fmla="*/ 3 w 9"/>
                  <a:gd name="T37" fmla="*/ 5 h 29"/>
                  <a:gd name="T38" fmla="*/ 3 w 9"/>
                  <a:gd name="T39" fmla="*/ 4 h 29"/>
                  <a:gd name="T40" fmla="*/ 2 w 9"/>
                  <a:gd name="T41" fmla="*/ 3 h 29"/>
                  <a:gd name="T42" fmla="*/ 2 w 9"/>
                  <a:gd name="T43" fmla="*/ 1 h 29"/>
                  <a:gd name="T44" fmla="*/ 1 w 9"/>
                  <a:gd name="T45" fmla="*/ 0 h 29"/>
                  <a:gd name="T46" fmla="*/ 0 w 9"/>
                  <a:gd name="T47" fmla="*/ 1 h 29"/>
                  <a:gd name="T48" fmla="*/ 0 w 9"/>
                  <a:gd name="T49" fmla="*/ 2 h 29"/>
                  <a:gd name="T50" fmla="*/ 1 w 9"/>
                  <a:gd name="T51" fmla="*/ 3 h 29"/>
                  <a:gd name="T52" fmla="*/ 1 w 9"/>
                  <a:gd name="T53" fmla="*/ 4 h 29"/>
                  <a:gd name="T54" fmla="*/ 2 w 9"/>
                  <a:gd name="T55" fmla="*/ 6 h 29"/>
                  <a:gd name="T56" fmla="*/ 2 w 9"/>
                  <a:gd name="T57" fmla="*/ 7 h 29"/>
                  <a:gd name="T58" fmla="*/ 3 w 9"/>
                  <a:gd name="T59" fmla="*/ 8 h 29"/>
                  <a:gd name="T60" fmla="*/ 3 w 9"/>
                  <a:gd name="T61" fmla="*/ 10 h 29"/>
                  <a:gd name="T62" fmla="*/ 3 w 9"/>
                  <a:gd name="T63" fmla="*/ 11 h 29"/>
                  <a:gd name="T64" fmla="*/ 4 w 9"/>
                  <a:gd name="T65" fmla="*/ 12 h 29"/>
                  <a:gd name="T66" fmla="*/ 4 w 9"/>
                  <a:gd name="T67" fmla="*/ 13 h 29"/>
                  <a:gd name="T68" fmla="*/ 4 w 9"/>
                  <a:gd name="T69" fmla="*/ 15 h 29"/>
                  <a:gd name="T70" fmla="*/ 5 w 9"/>
                  <a:gd name="T71" fmla="*/ 16 h 29"/>
                  <a:gd name="T72" fmla="*/ 5 w 9"/>
                  <a:gd name="T73" fmla="*/ 17 h 29"/>
                  <a:gd name="T74" fmla="*/ 5 w 9"/>
                  <a:gd name="T75" fmla="*/ 19 h 29"/>
                  <a:gd name="T76" fmla="*/ 6 w 9"/>
                  <a:gd name="T77" fmla="*/ 20 h 29"/>
                  <a:gd name="T78" fmla="*/ 6 w 9"/>
                  <a:gd name="T79" fmla="*/ 21 h 29"/>
                  <a:gd name="T80" fmla="*/ 6 w 9"/>
                  <a:gd name="T81" fmla="*/ 23 h 29"/>
                  <a:gd name="T82" fmla="*/ 7 w 9"/>
                  <a:gd name="T83" fmla="*/ 24 h 29"/>
                  <a:gd name="T84" fmla="*/ 7 w 9"/>
                  <a:gd name="T85" fmla="*/ 26 h 29"/>
                  <a:gd name="T86" fmla="*/ 7 w 9"/>
                  <a:gd name="T87" fmla="*/ 27 h 29"/>
                  <a:gd name="T88" fmla="*/ 8 w 9"/>
                  <a:gd name="T89" fmla="*/ 28 h 29"/>
                  <a:gd name="T90" fmla="*/ 8 w 9"/>
                  <a:gd name="T91" fmla="*/ 29 h 29"/>
                  <a:gd name="T92" fmla="*/ 9 w 9"/>
                  <a:gd name="T9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 h="29">
                    <a:moveTo>
                      <a:pt x="9" y="29"/>
                    </a:moveTo>
                    <a:lnTo>
                      <a:pt x="9" y="28"/>
                    </a:lnTo>
                    <a:lnTo>
                      <a:pt x="9" y="27"/>
                    </a:lnTo>
                    <a:lnTo>
                      <a:pt x="8" y="25"/>
                    </a:lnTo>
                    <a:lnTo>
                      <a:pt x="8" y="24"/>
                    </a:lnTo>
                    <a:lnTo>
                      <a:pt x="8" y="23"/>
                    </a:lnTo>
                    <a:lnTo>
                      <a:pt x="7" y="21"/>
                    </a:lnTo>
                    <a:lnTo>
                      <a:pt x="7" y="20"/>
                    </a:lnTo>
                    <a:lnTo>
                      <a:pt x="7" y="18"/>
                    </a:lnTo>
                    <a:lnTo>
                      <a:pt x="6" y="17"/>
                    </a:lnTo>
                    <a:lnTo>
                      <a:pt x="6" y="16"/>
                    </a:lnTo>
                    <a:lnTo>
                      <a:pt x="6" y="14"/>
                    </a:lnTo>
                    <a:lnTo>
                      <a:pt x="5" y="13"/>
                    </a:lnTo>
                    <a:lnTo>
                      <a:pt x="5" y="12"/>
                    </a:lnTo>
                    <a:lnTo>
                      <a:pt x="5" y="10"/>
                    </a:lnTo>
                    <a:lnTo>
                      <a:pt x="4" y="9"/>
                    </a:lnTo>
                    <a:lnTo>
                      <a:pt x="4" y="8"/>
                    </a:lnTo>
                    <a:lnTo>
                      <a:pt x="3" y="7"/>
                    </a:lnTo>
                    <a:lnTo>
                      <a:pt x="3" y="5"/>
                    </a:lnTo>
                    <a:lnTo>
                      <a:pt x="3" y="4"/>
                    </a:lnTo>
                    <a:lnTo>
                      <a:pt x="2" y="3"/>
                    </a:lnTo>
                    <a:lnTo>
                      <a:pt x="2" y="1"/>
                    </a:lnTo>
                    <a:lnTo>
                      <a:pt x="1" y="0"/>
                    </a:lnTo>
                    <a:lnTo>
                      <a:pt x="0" y="1"/>
                    </a:lnTo>
                    <a:lnTo>
                      <a:pt x="0" y="2"/>
                    </a:lnTo>
                    <a:lnTo>
                      <a:pt x="1" y="3"/>
                    </a:lnTo>
                    <a:lnTo>
                      <a:pt x="1" y="4"/>
                    </a:lnTo>
                    <a:lnTo>
                      <a:pt x="2" y="6"/>
                    </a:lnTo>
                    <a:lnTo>
                      <a:pt x="2" y="7"/>
                    </a:lnTo>
                    <a:lnTo>
                      <a:pt x="3" y="8"/>
                    </a:lnTo>
                    <a:lnTo>
                      <a:pt x="3" y="10"/>
                    </a:lnTo>
                    <a:lnTo>
                      <a:pt x="3" y="11"/>
                    </a:lnTo>
                    <a:lnTo>
                      <a:pt x="4" y="12"/>
                    </a:lnTo>
                    <a:lnTo>
                      <a:pt x="4" y="13"/>
                    </a:lnTo>
                    <a:lnTo>
                      <a:pt x="4" y="15"/>
                    </a:lnTo>
                    <a:lnTo>
                      <a:pt x="5" y="16"/>
                    </a:lnTo>
                    <a:lnTo>
                      <a:pt x="5" y="17"/>
                    </a:lnTo>
                    <a:lnTo>
                      <a:pt x="5" y="19"/>
                    </a:lnTo>
                    <a:lnTo>
                      <a:pt x="6" y="20"/>
                    </a:lnTo>
                    <a:lnTo>
                      <a:pt x="6" y="21"/>
                    </a:lnTo>
                    <a:lnTo>
                      <a:pt x="6" y="23"/>
                    </a:lnTo>
                    <a:lnTo>
                      <a:pt x="7" y="24"/>
                    </a:lnTo>
                    <a:lnTo>
                      <a:pt x="7" y="26"/>
                    </a:lnTo>
                    <a:lnTo>
                      <a:pt x="7" y="27"/>
                    </a:lnTo>
                    <a:lnTo>
                      <a:pt x="8" y="28"/>
                    </a:lnTo>
                    <a:lnTo>
                      <a:pt x="8" y="29"/>
                    </a:lnTo>
                    <a:lnTo>
                      <a:pt x="9" y="29"/>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49" name="Freeform 52"/>
              <p:cNvSpPr>
                <a:spLocks/>
              </p:cNvSpPr>
              <p:nvPr/>
            </p:nvSpPr>
            <p:spPr bwMode="auto">
              <a:xfrm>
                <a:off x="1011147" y="3632252"/>
                <a:ext cx="4762" cy="30163"/>
              </a:xfrm>
              <a:custGeom>
                <a:avLst/>
                <a:gdLst>
                  <a:gd name="T0" fmla="*/ 3 w 3"/>
                  <a:gd name="T1" fmla="*/ 19 h 19"/>
                  <a:gd name="T2" fmla="*/ 3 w 3"/>
                  <a:gd name="T3" fmla="*/ 19 h 19"/>
                  <a:gd name="T4" fmla="*/ 3 w 3"/>
                  <a:gd name="T5" fmla="*/ 18 h 19"/>
                  <a:gd name="T6" fmla="*/ 2 w 3"/>
                  <a:gd name="T7" fmla="*/ 16 h 19"/>
                  <a:gd name="T8" fmla="*/ 2 w 3"/>
                  <a:gd name="T9" fmla="*/ 15 h 19"/>
                  <a:gd name="T10" fmla="*/ 2 w 3"/>
                  <a:gd name="T11" fmla="*/ 13 h 19"/>
                  <a:gd name="T12" fmla="*/ 2 w 3"/>
                  <a:gd name="T13" fmla="*/ 12 h 19"/>
                  <a:gd name="T14" fmla="*/ 2 w 3"/>
                  <a:gd name="T15" fmla="*/ 10 h 19"/>
                  <a:gd name="T16" fmla="*/ 2 w 3"/>
                  <a:gd name="T17" fmla="*/ 9 h 19"/>
                  <a:gd name="T18" fmla="*/ 2 w 3"/>
                  <a:gd name="T19" fmla="*/ 8 h 19"/>
                  <a:gd name="T20" fmla="*/ 2 w 3"/>
                  <a:gd name="T21" fmla="*/ 6 h 19"/>
                  <a:gd name="T22" fmla="*/ 2 w 3"/>
                  <a:gd name="T23" fmla="*/ 5 h 19"/>
                  <a:gd name="T24" fmla="*/ 2 w 3"/>
                  <a:gd name="T25" fmla="*/ 3 h 19"/>
                  <a:gd name="T26" fmla="*/ 2 w 3"/>
                  <a:gd name="T27" fmla="*/ 2 h 19"/>
                  <a:gd name="T28" fmla="*/ 2 w 3"/>
                  <a:gd name="T29" fmla="*/ 0 h 19"/>
                  <a:gd name="T30" fmla="*/ 2 w 3"/>
                  <a:gd name="T31" fmla="*/ 0 h 19"/>
                  <a:gd name="T32" fmla="*/ 0 w 3"/>
                  <a:gd name="T33" fmla="*/ 0 h 19"/>
                  <a:gd name="T34" fmla="*/ 0 w 3"/>
                  <a:gd name="T35" fmla="*/ 0 h 19"/>
                  <a:gd name="T36" fmla="*/ 1 w 3"/>
                  <a:gd name="T37" fmla="*/ 2 h 19"/>
                  <a:gd name="T38" fmla="*/ 1 w 3"/>
                  <a:gd name="T39" fmla="*/ 3 h 19"/>
                  <a:gd name="T40" fmla="*/ 1 w 3"/>
                  <a:gd name="T41" fmla="*/ 5 h 19"/>
                  <a:gd name="T42" fmla="*/ 1 w 3"/>
                  <a:gd name="T43" fmla="*/ 6 h 19"/>
                  <a:gd name="T44" fmla="*/ 1 w 3"/>
                  <a:gd name="T45" fmla="*/ 8 h 19"/>
                  <a:gd name="T46" fmla="*/ 1 w 3"/>
                  <a:gd name="T47" fmla="*/ 9 h 19"/>
                  <a:gd name="T48" fmla="*/ 1 w 3"/>
                  <a:gd name="T49" fmla="*/ 10 h 19"/>
                  <a:gd name="T50" fmla="*/ 1 w 3"/>
                  <a:gd name="T51" fmla="*/ 12 h 19"/>
                  <a:gd name="T52" fmla="*/ 1 w 3"/>
                  <a:gd name="T53" fmla="*/ 13 h 19"/>
                  <a:gd name="T54" fmla="*/ 1 w 3"/>
                  <a:gd name="T55" fmla="*/ 15 h 19"/>
                  <a:gd name="T56" fmla="*/ 1 w 3"/>
                  <a:gd name="T57" fmla="*/ 16 h 19"/>
                  <a:gd name="T58" fmla="*/ 1 w 3"/>
                  <a:gd name="T59" fmla="*/ 18 h 19"/>
                  <a:gd name="T60" fmla="*/ 1 w 3"/>
                  <a:gd name="T61" fmla="*/ 19 h 19"/>
                  <a:gd name="T62" fmla="*/ 1 w 3"/>
                  <a:gd name="T63" fmla="*/ 19 h 19"/>
                  <a:gd name="T64" fmla="*/ 3 w 3"/>
                  <a:gd name="T6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 h="19">
                    <a:moveTo>
                      <a:pt x="3" y="19"/>
                    </a:moveTo>
                    <a:lnTo>
                      <a:pt x="3" y="19"/>
                    </a:lnTo>
                    <a:lnTo>
                      <a:pt x="3" y="18"/>
                    </a:lnTo>
                    <a:lnTo>
                      <a:pt x="2" y="16"/>
                    </a:lnTo>
                    <a:lnTo>
                      <a:pt x="2" y="15"/>
                    </a:lnTo>
                    <a:lnTo>
                      <a:pt x="2" y="13"/>
                    </a:lnTo>
                    <a:lnTo>
                      <a:pt x="2" y="12"/>
                    </a:lnTo>
                    <a:lnTo>
                      <a:pt x="2" y="10"/>
                    </a:lnTo>
                    <a:lnTo>
                      <a:pt x="2" y="9"/>
                    </a:lnTo>
                    <a:lnTo>
                      <a:pt x="2" y="8"/>
                    </a:lnTo>
                    <a:lnTo>
                      <a:pt x="2" y="6"/>
                    </a:lnTo>
                    <a:lnTo>
                      <a:pt x="2" y="5"/>
                    </a:lnTo>
                    <a:lnTo>
                      <a:pt x="2" y="3"/>
                    </a:lnTo>
                    <a:lnTo>
                      <a:pt x="2" y="2"/>
                    </a:lnTo>
                    <a:lnTo>
                      <a:pt x="2" y="0"/>
                    </a:lnTo>
                    <a:lnTo>
                      <a:pt x="2" y="0"/>
                    </a:lnTo>
                    <a:lnTo>
                      <a:pt x="0" y="0"/>
                    </a:lnTo>
                    <a:lnTo>
                      <a:pt x="0" y="0"/>
                    </a:lnTo>
                    <a:lnTo>
                      <a:pt x="1" y="2"/>
                    </a:lnTo>
                    <a:lnTo>
                      <a:pt x="1" y="3"/>
                    </a:lnTo>
                    <a:lnTo>
                      <a:pt x="1" y="5"/>
                    </a:lnTo>
                    <a:lnTo>
                      <a:pt x="1" y="6"/>
                    </a:lnTo>
                    <a:lnTo>
                      <a:pt x="1" y="8"/>
                    </a:lnTo>
                    <a:lnTo>
                      <a:pt x="1" y="9"/>
                    </a:lnTo>
                    <a:lnTo>
                      <a:pt x="1" y="10"/>
                    </a:lnTo>
                    <a:lnTo>
                      <a:pt x="1" y="12"/>
                    </a:lnTo>
                    <a:lnTo>
                      <a:pt x="1" y="13"/>
                    </a:lnTo>
                    <a:lnTo>
                      <a:pt x="1" y="15"/>
                    </a:lnTo>
                    <a:lnTo>
                      <a:pt x="1" y="16"/>
                    </a:lnTo>
                    <a:lnTo>
                      <a:pt x="1" y="18"/>
                    </a:lnTo>
                    <a:lnTo>
                      <a:pt x="1" y="19"/>
                    </a:lnTo>
                    <a:lnTo>
                      <a:pt x="1" y="19"/>
                    </a:lnTo>
                    <a:lnTo>
                      <a:pt x="3" y="19"/>
                    </a:lnTo>
                    <a:close/>
                  </a:path>
                </a:pathLst>
              </a:custGeom>
              <a:solidFill>
                <a:srgbClr val="3F4F7F"/>
              </a:solidFill>
              <a:ln w="9525">
                <a:solidFill>
                  <a:srgbClr val="173456"/>
                </a:solidFill>
                <a:round/>
                <a:headEnd/>
                <a:tailEnd/>
              </a:ln>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grpSp>
      </p:grpSp>
      <p:sp>
        <p:nvSpPr>
          <p:cNvPr id="50" name="Freeform 14"/>
          <p:cNvSpPr>
            <a:spLocks noEditPoints="1"/>
          </p:cNvSpPr>
          <p:nvPr/>
        </p:nvSpPr>
        <p:spPr bwMode="auto">
          <a:xfrm>
            <a:off x="3418645" y="771550"/>
            <a:ext cx="471488" cy="471488"/>
          </a:xfrm>
          <a:custGeom>
            <a:avLst/>
            <a:gdLst>
              <a:gd name="T0" fmla="*/ 16366 w 16366"/>
              <a:gd name="T1" fmla="*/ 8182 h 16366"/>
              <a:gd name="T2" fmla="*/ 8183 w 16366"/>
              <a:gd name="T3" fmla="*/ 16366 h 16366"/>
              <a:gd name="T4" fmla="*/ 0 w 16366"/>
              <a:gd name="T5" fmla="*/ 8182 h 16366"/>
              <a:gd name="T6" fmla="*/ 8183 w 16366"/>
              <a:gd name="T7" fmla="*/ 0 h 16366"/>
              <a:gd name="T8" fmla="*/ 16366 w 16366"/>
              <a:gd name="T9" fmla="*/ 8182 h 16366"/>
              <a:gd name="T10" fmla="*/ 4329 w 16366"/>
              <a:gd name="T11" fmla="*/ 9013 h 16366"/>
              <a:gd name="T12" fmla="*/ 3187 w 16366"/>
              <a:gd name="T13" fmla="*/ 7073 h 16366"/>
              <a:gd name="T14" fmla="*/ 3187 w 16366"/>
              <a:gd name="T15" fmla="*/ 7073 h 16366"/>
              <a:gd name="T16" fmla="*/ 5407 w 16366"/>
              <a:gd name="T17" fmla="*/ 4852 h 16366"/>
              <a:gd name="T18" fmla="*/ 8738 w 16366"/>
              <a:gd name="T19" fmla="*/ 4852 h 16366"/>
              <a:gd name="T20" fmla="*/ 10958 w 16366"/>
              <a:gd name="T21" fmla="*/ 7073 h 16366"/>
              <a:gd name="T22" fmla="*/ 10958 w 16366"/>
              <a:gd name="T23" fmla="*/ 7073 h 16366"/>
              <a:gd name="T24" fmla="*/ 8738 w 16366"/>
              <a:gd name="T25" fmla="*/ 9293 h 16366"/>
              <a:gd name="T26" fmla="*/ 6517 w 16366"/>
              <a:gd name="T27" fmla="*/ 9293 h 16366"/>
              <a:gd name="T28" fmla="*/ 12036 w 16366"/>
              <a:gd name="T29" fmla="*/ 7352 h 16366"/>
              <a:gd name="T30" fmla="*/ 13178 w 16366"/>
              <a:gd name="T31" fmla="*/ 9293 h 16366"/>
              <a:gd name="T32" fmla="*/ 13178 w 16366"/>
              <a:gd name="T33" fmla="*/ 9293 h 16366"/>
              <a:gd name="T34" fmla="*/ 10958 w 16366"/>
              <a:gd name="T35" fmla="*/ 11513 h 16366"/>
              <a:gd name="T36" fmla="*/ 7627 w 16366"/>
              <a:gd name="T37" fmla="*/ 11513 h 16366"/>
              <a:gd name="T38" fmla="*/ 5407 w 16366"/>
              <a:gd name="T39" fmla="*/ 9293 h 16366"/>
              <a:gd name="T40" fmla="*/ 5407 w 16366"/>
              <a:gd name="T41" fmla="*/ 9293 h 16366"/>
              <a:gd name="T42" fmla="*/ 7627 w 16366"/>
              <a:gd name="T43" fmla="*/ 7073 h 16366"/>
              <a:gd name="T44" fmla="*/ 9848 w 16366"/>
              <a:gd name="T45" fmla="*/ 7073 h 16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66" h="16366">
                <a:moveTo>
                  <a:pt x="16366" y="8182"/>
                </a:moveTo>
                <a:cubicBezTo>
                  <a:pt x="16366" y="12702"/>
                  <a:pt x="12702" y="16366"/>
                  <a:pt x="8183" y="16366"/>
                </a:cubicBezTo>
                <a:cubicBezTo>
                  <a:pt x="3663" y="16366"/>
                  <a:pt x="0" y="12702"/>
                  <a:pt x="0" y="8182"/>
                </a:cubicBezTo>
                <a:cubicBezTo>
                  <a:pt x="0" y="3663"/>
                  <a:pt x="3663" y="0"/>
                  <a:pt x="8183" y="0"/>
                </a:cubicBezTo>
                <a:cubicBezTo>
                  <a:pt x="12702" y="0"/>
                  <a:pt x="16366" y="3663"/>
                  <a:pt x="16366" y="8182"/>
                </a:cubicBezTo>
                <a:close/>
                <a:moveTo>
                  <a:pt x="4329" y="9013"/>
                </a:moveTo>
                <a:cubicBezTo>
                  <a:pt x="3648" y="8634"/>
                  <a:pt x="3187" y="7907"/>
                  <a:pt x="3187" y="7073"/>
                </a:cubicBezTo>
                <a:cubicBezTo>
                  <a:pt x="3187" y="7073"/>
                  <a:pt x="3187" y="7073"/>
                  <a:pt x="3187" y="7073"/>
                </a:cubicBezTo>
                <a:cubicBezTo>
                  <a:pt x="3187" y="5846"/>
                  <a:pt x="4181" y="4852"/>
                  <a:pt x="5407" y="4852"/>
                </a:cubicBezTo>
                <a:cubicBezTo>
                  <a:pt x="5407" y="4852"/>
                  <a:pt x="8738" y="4852"/>
                  <a:pt x="8738" y="4852"/>
                </a:cubicBezTo>
                <a:cubicBezTo>
                  <a:pt x="9964" y="4852"/>
                  <a:pt x="10958" y="5846"/>
                  <a:pt x="10958" y="7073"/>
                </a:cubicBezTo>
                <a:cubicBezTo>
                  <a:pt x="10958" y="7073"/>
                  <a:pt x="10958" y="7073"/>
                  <a:pt x="10958" y="7073"/>
                </a:cubicBezTo>
                <a:cubicBezTo>
                  <a:pt x="10958" y="8299"/>
                  <a:pt x="9964" y="9293"/>
                  <a:pt x="8738" y="9293"/>
                </a:cubicBezTo>
                <a:cubicBezTo>
                  <a:pt x="8738" y="9293"/>
                  <a:pt x="6517" y="9293"/>
                  <a:pt x="6517" y="9293"/>
                </a:cubicBezTo>
                <a:moveTo>
                  <a:pt x="12036" y="7352"/>
                </a:moveTo>
                <a:cubicBezTo>
                  <a:pt x="12717" y="7731"/>
                  <a:pt x="13178" y="8458"/>
                  <a:pt x="13178" y="9293"/>
                </a:cubicBezTo>
                <a:cubicBezTo>
                  <a:pt x="13178" y="9293"/>
                  <a:pt x="13178" y="9293"/>
                  <a:pt x="13178" y="9293"/>
                </a:cubicBezTo>
                <a:cubicBezTo>
                  <a:pt x="13178" y="10519"/>
                  <a:pt x="12184" y="11513"/>
                  <a:pt x="10958" y="11513"/>
                </a:cubicBezTo>
                <a:cubicBezTo>
                  <a:pt x="10958" y="11513"/>
                  <a:pt x="7627" y="11513"/>
                  <a:pt x="7627" y="11513"/>
                </a:cubicBezTo>
                <a:cubicBezTo>
                  <a:pt x="6401" y="11513"/>
                  <a:pt x="5407" y="10519"/>
                  <a:pt x="5407" y="9293"/>
                </a:cubicBezTo>
                <a:cubicBezTo>
                  <a:pt x="5407" y="9293"/>
                  <a:pt x="5407" y="9293"/>
                  <a:pt x="5407" y="9293"/>
                </a:cubicBezTo>
                <a:cubicBezTo>
                  <a:pt x="5407" y="8067"/>
                  <a:pt x="6401" y="7073"/>
                  <a:pt x="7627" y="7073"/>
                </a:cubicBezTo>
                <a:cubicBezTo>
                  <a:pt x="7627" y="7073"/>
                  <a:pt x="9848" y="7073"/>
                  <a:pt x="9848" y="7073"/>
                </a:cubicBezTo>
              </a:path>
            </a:pathLst>
          </a:custGeom>
          <a:noFill/>
          <a:ln w="12700" cap="flat">
            <a:solidFill>
              <a:srgbClr val="173456"/>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dirty="0">
              <a:solidFill>
                <a:srgbClr val="FF0000"/>
              </a:solidFill>
            </a:endParaRPr>
          </a:p>
        </p:txBody>
      </p:sp>
      <p:grpSp>
        <p:nvGrpSpPr>
          <p:cNvPr id="51" name="50 Grupo"/>
          <p:cNvGrpSpPr/>
          <p:nvPr/>
        </p:nvGrpSpPr>
        <p:grpSpPr>
          <a:xfrm>
            <a:off x="3449308" y="2388130"/>
            <a:ext cx="464657" cy="463978"/>
            <a:chOff x="3579813" y="3030538"/>
            <a:chExt cx="1085850" cy="1084263"/>
          </a:xfrm>
        </p:grpSpPr>
        <p:sp>
          <p:nvSpPr>
            <p:cNvPr id="52" name="Oval 58"/>
            <p:cNvSpPr>
              <a:spLocks noChangeArrowheads="1"/>
            </p:cNvSpPr>
            <p:nvPr/>
          </p:nvSpPr>
          <p:spPr bwMode="auto">
            <a:xfrm>
              <a:off x="3829050" y="3303588"/>
              <a:ext cx="588963" cy="588963"/>
            </a:xfrm>
            <a:prstGeom prst="ellipse">
              <a:avLst/>
            </a:prstGeom>
            <a:noFill/>
            <a:ln w="12700" cap="flat">
              <a:solidFill>
                <a:srgbClr val="173456"/>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53" name="Oval 59"/>
            <p:cNvSpPr>
              <a:spLocks noChangeArrowheads="1"/>
            </p:cNvSpPr>
            <p:nvPr/>
          </p:nvSpPr>
          <p:spPr bwMode="auto">
            <a:xfrm>
              <a:off x="4097338" y="3584575"/>
              <a:ext cx="52388" cy="52388"/>
            </a:xfrm>
            <a:prstGeom prst="ellipse">
              <a:avLst/>
            </a:prstGeom>
            <a:noFill/>
            <a:ln w="12700" cap="flat">
              <a:solidFill>
                <a:srgbClr val="173456"/>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54" name="Line 60"/>
            <p:cNvSpPr>
              <a:spLocks noChangeShapeType="1"/>
            </p:cNvSpPr>
            <p:nvPr/>
          </p:nvSpPr>
          <p:spPr bwMode="auto">
            <a:xfrm>
              <a:off x="4122738" y="3379788"/>
              <a:ext cx="0" cy="282575"/>
            </a:xfrm>
            <a:prstGeom prst="line">
              <a:avLst/>
            </a:prstGeom>
            <a:noFill/>
            <a:ln w="12700" cap="flat">
              <a:solidFill>
                <a:srgbClr val="173456"/>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55" name="Freeform 61"/>
            <p:cNvSpPr>
              <a:spLocks/>
            </p:cNvSpPr>
            <p:nvPr/>
          </p:nvSpPr>
          <p:spPr bwMode="auto">
            <a:xfrm>
              <a:off x="4110038" y="3240088"/>
              <a:ext cx="26988" cy="63500"/>
            </a:xfrm>
            <a:custGeom>
              <a:avLst/>
              <a:gdLst>
                <a:gd name="T0" fmla="*/ 0 w 387"/>
                <a:gd name="T1" fmla="*/ 965 h 965"/>
                <a:gd name="T2" fmla="*/ 0 w 387"/>
                <a:gd name="T3" fmla="*/ 0 h 965"/>
                <a:gd name="T4" fmla="*/ 387 w 387"/>
                <a:gd name="T5" fmla="*/ 0 h 965"/>
                <a:gd name="T6" fmla="*/ 387 w 387"/>
                <a:gd name="T7" fmla="*/ 965 h 965"/>
              </a:gdLst>
              <a:ahLst/>
              <a:cxnLst>
                <a:cxn ang="0">
                  <a:pos x="T0" y="T1"/>
                </a:cxn>
                <a:cxn ang="0">
                  <a:pos x="T2" y="T3"/>
                </a:cxn>
                <a:cxn ang="0">
                  <a:pos x="T4" y="T5"/>
                </a:cxn>
                <a:cxn ang="0">
                  <a:pos x="T6" y="T7"/>
                </a:cxn>
              </a:cxnLst>
              <a:rect l="0" t="0" r="r" b="b"/>
              <a:pathLst>
                <a:path w="387" h="965">
                  <a:moveTo>
                    <a:pt x="0" y="965"/>
                  </a:moveTo>
                  <a:lnTo>
                    <a:pt x="0" y="0"/>
                  </a:lnTo>
                  <a:lnTo>
                    <a:pt x="387" y="0"/>
                  </a:lnTo>
                  <a:lnTo>
                    <a:pt x="387" y="965"/>
                  </a:lnTo>
                </a:path>
              </a:pathLst>
            </a:custGeom>
            <a:noFill/>
            <a:ln w="12700" cap="flat">
              <a:solidFill>
                <a:srgbClr val="173456"/>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56" name="Freeform 62"/>
            <p:cNvSpPr>
              <a:spLocks/>
            </p:cNvSpPr>
            <p:nvPr/>
          </p:nvSpPr>
          <p:spPr bwMode="auto">
            <a:xfrm>
              <a:off x="4354513" y="3316288"/>
              <a:ext cx="63500" cy="63500"/>
            </a:xfrm>
            <a:custGeom>
              <a:avLst/>
              <a:gdLst>
                <a:gd name="T0" fmla="*/ 193 w 966"/>
                <a:gd name="T1" fmla="*/ 0 h 966"/>
                <a:gd name="T2" fmla="*/ 0 w 966"/>
                <a:gd name="T3" fmla="*/ 193 h 966"/>
                <a:gd name="T4" fmla="*/ 773 w 966"/>
                <a:gd name="T5" fmla="*/ 966 h 966"/>
                <a:gd name="T6" fmla="*/ 966 w 966"/>
                <a:gd name="T7" fmla="*/ 773 h 966"/>
                <a:gd name="T8" fmla="*/ 193 w 966"/>
                <a:gd name="T9" fmla="*/ 0 h 966"/>
              </a:gdLst>
              <a:ahLst/>
              <a:cxnLst>
                <a:cxn ang="0">
                  <a:pos x="T0" y="T1"/>
                </a:cxn>
                <a:cxn ang="0">
                  <a:pos x="T2" y="T3"/>
                </a:cxn>
                <a:cxn ang="0">
                  <a:pos x="T4" y="T5"/>
                </a:cxn>
                <a:cxn ang="0">
                  <a:pos x="T6" y="T7"/>
                </a:cxn>
                <a:cxn ang="0">
                  <a:pos x="T8" y="T9"/>
                </a:cxn>
              </a:cxnLst>
              <a:rect l="0" t="0" r="r" b="b"/>
              <a:pathLst>
                <a:path w="966" h="966">
                  <a:moveTo>
                    <a:pt x="193" y="0"/>
                  </a:moveTo>
                  <a:lnTo>
                    <a:pt x="0" y="193"/>
                  </a:lnTo>
                  <a:lnTo>
                    <a:pt x="773" y="966"/>
                  </a:lnTo>
                  <a:lnTo>
                    <a:pt x="966" y="773"/>
                  </a:lnTo>
                  <a:lnTo>
                    <a:pt x="193" y="0"/>
                  </a:lnTo>
                  <a:close/>
                </a:path>
              </a:pathLst>
            </a:custGeom>
            <a:noFill/>
            <a:ln w="12700" cap="flat">
              <a:solidFill>
                <a:srgbClr val="173456"/>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57" name="Line 63"/>
            <p:cNvSpPr>
              <a:spLocks noChangeShapeType="1"/>
            </p:cNvSpPr>
            <p:nvPr/>
          </p:nvSpPr>
          <p:spPr bwMode="auto">
            <a:xfrm flipH="1">
              <a:off x="4338638" y="3354388"/>
              <a:ext cx="41275" cy="42863"/>
            </a:xfrm>
            <a:prstGeom prst="line">
              <a:avLst/>
            </a:prstGeom>
            <a:noFill/>
            <a:ln w="12700" cap="flat">
              <a:solidFill>
                <a:srgbClr val="173456"/>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sp>
          <p:nvSpPr>
            <p:cNvPr id="58" name="Oval 64"/>
            <p:cNvSpPr>
              <a:spLocks noChangeArrowheads="1"/>
            </p:cNvSpPr>
            <p:nvPr/>
          </p:nvSpPr>
          <p:spPr bwMode="auto">
            <a:xfrm>
              <a:off x="3579813" y="3030538"/>
              <a:ext cx="1085850" cy="1084263"/>
            </a:xfrm>
            <a:prstGeom prst="ellipse">
              <a:avLst/>
            </a:prstGeom>
            <a:noFill/>
            <a:ln w="12700" cap="flat">
              <a:solidFill>
                <a:srgbClr val="173456"/>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solidFill>
                  <a:srgbClr val="FF0000"/>
                </a:solidFill>
              </a:endParaRPr>
            </a:p>
          </p:txBody>
        </p:sp>
      </p:grpSp>
      <p:sp>
        <p:nvSpPr>
          <p:cNvPr id="59" name="Title 1"/>
          <p:cNvSpPr txBox="1">
            <a:spLocks/>
          </p:cNvSpPr>
          <p:nvPr/>
        </p:nvSpPr>
        <p:spPr>
          <a:xfrm>
            <a:off x="4076689" y="1362757"/>
            <a:ext cx="1839550" cy="737342"/>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nSpc>
                <a:spcPct val="100000"/>
              </a:lnSpc>
              <a:spcBef>
                <a:spcPts val="0"/>
              </a:spcBef>
              <a:spcAft>
                <a:spcPts val="450"/>
              </a:spcAft>
              <a:buFontTx/>
              <a:buChar char="›"/>
            </a:pPr>
            <a:r>
              <a:rPr lang="en-US" sz="1050" dirty="0">
                <a:solidFill>
                  <a:srgbClr val="192D57"/>
                </a:solidFill>
                <a:latin typeface="+mn-lt"/>
                <a:ea typeface="Work Sans ExtraLight" charset="0"/>
                <a:cs typeface="Work Sans ExtraLight" charset="0"/>
              </a:rPr>
              <a:t>INTEGRACIÓN NATIVA</a:t>
            </a:r>
          </a:p>
          <a:p>
            <a:pPr marL="214313" indent="-214313">
              <a:lnSpc>
                <a:spcPct val="100000"/>
              </a:lnSpc>
              <a:spcBef>
                <a:spcPts val="0"/>
              </a:spcBef>
              <a:spcAft>
                <a:spcPts val="450"/>
              </a:spcAft>
              <a:buFontTx/>
              <a:buChar char="›"/>
            </a:pPr>
            <a:r>
              <a:rPr lang="en-US" sz="1050" dirty="0">
                <a:solidFill>
                  <a:srgbClr val="192D57"/>
                </a:solidFill>
                <a:latin typeface="+mn-lt"/>
                <a:ea typeface="Work Sans ExtraLight" charset="0"/>
                <a:cs typeface="Work Sans ExtraLight" charset="0"/>
              </a:rPr>
              <a:t>MODULAR</a:t>
            </a:r>
          </a:p>
          <a:p>
            <a:pPr marL="214313" indent="-214313">
              <a:lnSpc>
                <a:spcPct val="100000"/>
              </a:lnSpc>
              <a:spcBef>
                <a:spcPts val="0"/>
              </a:spcBef>
              <a:spcAft>
                <a:spcPts val="450"/>
              </a:spcAft>
              <a:buFontTx/>
              <a:buChar char="›"/>
            </a:pPr>
            <a:endParaRPr lang="en-US" sz="1050" dirty="0">
              <a:solidFill>
                <a:srgbClr val="192D57"/>
              </a:solidFill>
              <a:latin typeface="+mn-lt"/>
              <a:ea typeface="Work Sans ExtraLight" charset="0"/>
              <a:cs typeface="Work Sans ExtraLight" charset="0"/>
            </a:endParaRPr>
          </a:p>
        </p:txBody>
      </p:sp>
    </p:spTree>
    <p:extLst>
      <p:ext uri="{BB962C8B-B14F-4D97-AF65-F5344CB8AC3E}">
        <p14:creationId xmlns:p14="http://schemas.microsoft.com/office/powerpoint/2010/main" val="100130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339502"/>
            <a:ext cx="6336704" cy="576064"/>
          </a:xfrm>
        </p:spPr>
        <p:txBody>
          <a:bodyPr/>
          <a:lstStyle/>
          <a:p>
            <a:r>
              <a:rPr lang="es-ES" dirty="0"/>
              <a:t>Open Smartflex en un proveedor de servicios </a:t>
            </a:r>
          </a:p>
        </p:txBody>
      </p:sp>
      <p:grpSp>
        <p:nvGrpSpPr>
          <p:cNvPr id="3" name="2 Grupo"/>
          <p:cNvGrpSpPr/>
          <p:nvPr/>
        </p:nvGrpSpPr>
        <p:grpSpPr>
          <a:xfrm>
            <a:off x="2112805" y="1091859"/>
            <a:ext cx="4957392" cy="3921264"/>
            <a:chOff x="1919908" y="915566"/>
            <a:chExt cx="5343185" cy="4226427"/>
          </a:xfrm>
        </p:grpSpPr>
        <p:sp>
          <p:nvSpPr>
            <p:cNvPr id="4" name="TextBox 14"/>
            <p:cNvSpPr txBox="1"/>
            <p:nvPr/>
          </p:nvSpPr>
          <p:spPr>
            <a:xfrm>
              <a:off x="3327066" y="1769096"/>
              <a:ext cx="584596" cy="178765"/>
            </a:xfrm>
            <a:prstGeom prst="rect">
              <a:avLst/>
            </a:prstGeom>
            <a:noFill/>
          </p:spPr>
          <p:txBody>
            <a:bodyPr wrap="square" lIns="68580" tIns="34290" rIns="68580" bIns="34290" rtlCol="0">
              <a:spAutoFit/>
            </a:bodyPr>
            <a:lstStyle/>
            <a:p>
              <a:pPr algn="ctr"/>
              <a:r>
                <a:rPr lang="en-US" sz="700" dirty="0">
                  <a:ea typeface="Work Sans Thin" charset="0"/>
                  <a:cs typeface="Work Sans Thin" charset="0"/>
                </a:rPr>
                <a:t>IN STORE</a:t>
              </a:r>
            </a:p>
          </p:txBody>
        </p:sp>
        <p:sp>
          <p:nvSpPr>
            <p:cNvPr id="5" name="TextBox 15"/>
            <p:cNvSpPr txBox="1"/>
            <p:nvPr/>
          </p:nvSpPr>
          <p:spPr>
            <a:xfrm>
              <a:off x="3938190" y="1767835"/>
              <a:ext cx="707361" cy="178765"/>
            </a:xfrm>
            <a:prstGeom prst="rect">
              <a:avLst/>
            </a:prstGeom>
            <a:noFill/>
          </p:spPr>
          <p:txBody>
            <a:bodyPr wrap="square" lIns="68580" tIns="34290" rIns="68580" bIns="34290" rtlCol="0">
              <a:spAutoFit/>
            </a:bodyPr>
            <a:lstStyle/>
            <a:p>
              <a:pPr algn="ctr"/>
              <a:r>
                <a:rPr lang="en-US" sz="700" dirty="0">
                  <a:ea typeface="Work Sans Thin" charset="0"/>
                  <a:cs typeface="Work Sans Thin" charset="0"/>
                </a:rPr>
                <a:t>PHONE</a:t>
              </a:r>
            </a:p>
          </p:txBody>
        </p:sp>
        <p:sp>
          <p:nvSpPr>
            <p:cNvPr id="6" name="TextBox 16"/>
            <p:cNvSpPr txBox="1"/>
            <p:nvPr/>
          </p:nvSpPr>
          <p:spPr>
            <a:xfrm>
              <a:off x="4580055" y="1767835"/>
              <a:ext cx="707361" cy="178765"/>
            </a:xfrm>
            <a:prstGeom prst="rect">
              <a:avLst/>
            </a:prstGeom>
            <a:noFill/>
          </p:spPr>
          <p:txBody>
            <a:bodyPr wrap="square" lIns="68580" tIns="34290" rIns="68580" bIns="34290" rtlCol="0">
              <a:spAutoFit/>
            </a:bodyPr>
            <a:lstStyle/>
            <a:p>
              <a:pPr algn="ctr"/>
              <a:r>
                <a:rPr lang="en-US" sz="700" dirty="0">
                  <a:ea typeface="Work Sans Thin" charset="0"/>
                  <a:cs typeface="Work Sans Thin" charset="0"/>
                </a:rPr>
                <a:t>MOBILE</a:t>
              </a:r>
            </a:p>
          </p:txBody>
        </p:sp>
        <p:sp>
          <p:nvSpPr>
            <p:cNvPr id="7" name="TextBox 17"/>
            <p:cNvSpPr txBox="1"/>
            <p:nvPr/>
          </p:nvSpPr>
          <p:spPr>
            <a:xfrm>
              <a:off x="5189149" y="1767835"/>
              <a:ext cx="707361" cy="178765"/>
            </a:xfrm>
            <a:prstGeom prst="rect">
              <a:avLst/>
            </a:prstGeom>
            <a:noFill/>
          </p:spPr>
          <p:txBody>
            <a:bodyPr wrap="square" lIns="68580" tIns="34290" rIns="68580" bIns="34290" rtlCol="0">
              <a:spAutoFit/>
            </a:bodyPr>
            <a:lstStyle/>
            <a:p>
              <a:pPr algn="ctr"/>
              <a:r>
                <a:rPr lang="en-US" sz="700" dirty="0">
                  <a:ea typeface="Work Sans Thin" charset="0"/>
                  <a:cs typeface="Work Sans Thin" charset="0"/>
                </a:rPr>
                <a:t>WEB</a:t>
              </a:r>
            </a:p>
          </p:txBody>
        </p:sp>
        <p:sp>
          <p:nvSpPr>
            <p:cNvPr id="8" name="TextBox 19"/>
            <p:cNvSpPr txBox="1"/>
            <p:nvPr/>
          </p:nvSpPr>
          <p:spPr>
            <a:xfrm>
              <a:off x="6366195" y="3708844"/>
              <a:ext cx="896898" cy="178765"/>
            </a:xfrm>
            <a:prstGeom prst="rect">
              <a:avLst/>
            </a:prstGeom>
            <a:noFill/>
          </p:spPr>
          <p:txBody>
            <a:bodyPr wrap="square" lIns="68580" tIns="34290" rIns="68580" bIns="34290" rtlCol="0">
              <a:spAutoFit/>
            </a:bodyPr>
            <a:lstStyle/>
            <a:p>
              <a:pPr algn="ctr"/>
              <a:r>
                <a:rPr lang="en-US" sz="700" dirty="0">
                  <a:ea typeface="Work Sans Thin" charset="0"/>
                  <a:cs typeface="Work Sans Thin" charset="0"/>
                </a:rPr>
                <a:t>FINANCIAL</a:t>
              </a:r>
            </a:p>
          </p:txBody>
        </p:sp>
        <p:sp>
          <p:nvSpPr>
            <p:cNvPr id="9" name="TextBox 21"/>
            <p:cNvSpPr txBox="1"/>
            <p:nvPr/>
          </p:nvSpPr>
          <p:spPr>
            <a:xfrm>
              <a:off x="6366195" y="2899563"/>
              <a:ext cx="896898" cy="178765"/>
            </a:xfrm>
            <a:prstGeom prst="rect">
              <a:avLst/>
            </a:prstGeom>
            <a:noFill/>
          </p:spPr>
          <p:txBody>
            <a:bodyPr wrap="square" lIns="68580" tIns="34290" rIns="68580" bIns="34290" rtlCol="0">
              <a:spAutoFit/>
            </a:bodyPr>
            <a:lstStyle/>
            <a:p>
              <a:pPr algn="ctr"/>
              <a:r>
                <a:rPr lang="en-US" sz="700" dirty="0">
                  <a:ea typeface="Work Sans Thin" charset="0"/>
                  <a:cs typeface="Work Sans Thin" charset="0"/>
                </a:rPr>
                <a:t>EAM</a:t>
              </a:r>
            </a:p>
          </p:txBody>
        </p:sp>
        <p:sp>
          <p:nvSpPr>
            <p:cNvPr id="10" name="TextBox 22"/>
            <p:cNvSpPr txBox="1"/>
            <p:nvPr/>
          </p:nvSpPr>
          <p:spPr>
            <a:xfrm>
              <a:off x="5373350" y="4588779"/>
              <a:ext cx="346656" cy="178766"/>
            </a:xfrm>
            <a:prstGeom prst="rect">
              <a:avLst/>
            </a:prstGeom>
            <a:noFill/>
          </p:spPr>
          <p:txBody>
            <a:bodyPr wrap="square" lIns="68580" tIns="34290" rIns="68580" bIns="34290" rtlCol="0">
              <a:spAutoFit/>
            </a:bodyPr>
            <a:lstStyle/>
            <a:p>
              <a:pPr algn="ctr"/>
              <a:r>
                <a:rPr lang="en-US" sz="700" dirty="0">
                  <a:ea typeface="Work Sans Thin" charset="0"/>
                  <a:cs typeface="Work Sans Thin" charset="0"/>
                </a:rPr>
                <a:t>GIS</a:t>
              </a:r>
            </a:p>
          </p:txBody>
        </p:sp>
        <p:sp>
          <p:nvSpPr>
            <p:cNvPr id="11" name="TextBox 23"/>
            <p:cNvSpPr txBox="1"/>
            <p:nvPr/>
          </p:nvSpPr>
          <p:spPr>
            <a:xfrm>
              <a:off x="1926923" y="3662677"/>
              <a:ext cx="896898" cy="287578"/>
            </a:xfrm>
            <a:prstGeom prst="rect">
              <a:avLst/>
            </a:prstGeom>
            <a:noFill/>
          </p:spPr>
          <p:txBody>
            <a:bodyPr wrap="square" lIns="68580" tIns="34290" rIns="68580" bIns="34290" rtlCol="0">
              <a:spAutoFit/>
            </a:bodyPr>
            <a:lstStyle/>
            <a:p>
              <a:pPr algn="ctr"/>
              <a:r>
                <a:rPr lang="en-US" sz="700" dirty="0">
                  <a:ea typeface="Work Sans Thin" charset="0"/>
                  <a:cs typeface="Work Sans Thin" charset="0"/>
                </a:rPr>
                <a:t>PAYMENT</a:t>
              </a:r>
            </a:p>
            <a:p>
              <a:pPr algn="ctr"/>
              <a:r>
                <a:rPr lang="en-US" sz="700" dirty="0">
                  <a:ea typeface="Work Sans Thin" charset="0"/>
                  <a:cs typeface="Work Sans Thin" charset="0"/>
                </a:rPr>
                <a:t>SERVICES</a:t>
              </a:r>
            </a:p>
          </p:txBody>
        </p:sp>
        <p:grpSp>
          <p:nvGrpSpPr>
            <p:cNvPr id="12" name="Group 5"/>
            <p:cNvGrpSpPr/>
            <p:nvPr/>
          </p:nvGrpSpPr>
          <p:grpSpPr>
            <a:xfrm>
              <a:off x="2189047" y="3132561"/>
              <a:ext cx="387147" cy="496000"/>
              <a:chOff x="3072688" y="3874396"/>
              <a:chExt cx="516196" cy="661333"/>
            </a:xfrm>
          </p:grpSpPr>
          <p:sp>
            <p:nvSpPr>
              <p:cNvPr id="358" name="Oval 116"/>
              <p:cNvSpPr>
                <a:spLocks noChangeArrowheads="1"/>
              </p:cNvSpPr>
              <p:nvPr/>
            </p:nvSpPr>
            <p:spPr bwMode="auto">
              <a:xfrm>
                <a:off x="3167164" y="4092102"/>
                <a:ext cx="79415" cy="32861"/>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59" name="Line 117"/>
              <p:cNvSpPr>
                <a:spLocks noChangeShapeType="1"/>
              </p:cNvSpPr>
              <p:nvPr/>
            </p:nvSpPr>
            <p:spPr bwMode="auto">
              <a:xfrm>
                <a:off x="3167164" y="4333084"/>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60" name="Freeform 118"/>
              <p:cNvSpPr>
                <a:spLocks/>
              </p:cNvSpPr>
              <p:nvPr/>
            </p:nvSpPr>
            <p:spPr bwMode="auto">
              <a:xfrm>
                <a:off x="3167164" y="4356361"/>
                <a:ext cx="79415" cy="16431"/>
              </a:xfrm>
              <a:custGeom>
                <a:avLst/>
                <a:gdLst>
                  <a:gd name="T0" fmla="*/ 0 w 1140"/>
                  <a:gd name="T1" fmla="*/ 0 h 244"/>
                  <a:gd name="T2" fmla="*/ 570 w 1140"/>
                  <a:gd name="T3" fmla="*/ 244 h 244"/>
                  <a:gd name="T4" fmla="*/ 1140 w 1140"/>
                  <a:gd name="T5" fmla="*/ 0 h 244"/>
                </a:gdLst>
                <a:ahLst/>
                <a:cxnLst>
                  <a:cxn ang="0">
                    <a:pos x="T0" y="T1"/>
                  </a:cxn>
                  <a:cxn ang="0">
                    <a:pos x="T2" y="T3"/>
                  </a:cxn>
                  <a:cxn ang="0">
                    <a:pos x="T4" y="T5"/>
                  </a:cxn>
                </a:cxnLst>
                <a:rect l="0" t="0" r="r" b="b"/>
                <a:pathLst>
                  <a:path w="1140" h="244">
                    <a:moveTo>
                      <a:pt x="0" y="0"/>
                    </a:moveTo>
                    <a:cubicBezTo>
                      <a:pt x="0" y="134"/>
                      <a:pt x="255" y="244"/>
                      <a:pt x="570" y="244"/>
                    </a:cubicBezTo>
                    <a:cubicBezTo>
                      <a:pt x="885" y="244"/>
                      <a:pt x="1140" y="134"/>
                      <a:pt x="114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61" name="Line 119"/>
              <p:cNvSpPr>
                <a:spLocks noChangeShapeType="1"/>
              </p:cNvSpPr>
              <p:nvPr/>
            </p:nvSpPr>
            <p:spPr bwMode="auto">
              <a:xfrm flipV="1">
                <a:off x="3246579" y="4333084"/>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62" name="Line 120"/>
              <p:cNvSpPr>
                <a:spLocks noChangeShapeType="1"/>
              </p:cNvSpPr>
              <p:nvPr/>
            </p:nvSpPr>
            <p:spPr bwMode="auto">
              <a:xfrm>
                <a:off x="3167164" y="4311177"/>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63" name="Freeform 121"/>
              <p:cNvSpPr>
                <a:spLocks/>
              </p:cNvSpPr>
              <p:nvPr/>
            </p:nvSpPr>
            <p:spPr bwMode="auto">
              <a:xfrm>
                <a:off x="3167164" y="4333084"/>
                <a:ext cx="79415" cy="17800"/>
              </a:xfrm>
              <a:custGeom>
                <a:avLst/>
                <a:gdLst>
                  <a:gd name="T0" fmla="*/ 0 w 1140"/>
                  <a:gd name="T1" fmla="*/ 0 h 244"/>
                  <a:gd name="T2" fmla="*/ 570 w 1140"/>
                  <a:gd name="T3" fmla="*/ 244 h 244"/>
                  <a:gd name="T4" fmla="*/ 1140 w 1140"/>
                  <a:gd name="T5" fmla="*/ 0 h 244"/>
                </a:gdLst>
                <a:ahLst/>
                <a:cxnLst>
                  <a:cxn ang="0">
                    <a:pos x="T0" y="T1"/>
                  </a:cxn>
                  <a:cxn ang="0">
                    <a:pos x="T2" y="T3"/>
                  </a:cxn>
                  <a:cxn ang="0">
                    <a:pos x="T4" y="T5"/>
                  </a:cxn>
                </a:cxnLst>
                <a:rect l="0" t="0" r="r" b="b"/>
                <a:pathLst>
                  <a:path w="1140" h="244">
                    <a:moveTo>
                      <a:pt x="0" y="0"/>
                    </a:moveTo>
                    <a:cubicBezTo>
                      <a:pt x="0" y="135"/>
                      <a:pt x="255" y="244"/>
                      <a:pt x="570" y="244"/>
                    </a:cubicBezTo>
                    <a:cubicBezTo>
                      <a:pt x="885" y="244"/>
                      <a:pt x="1140" y="135"/>
                      <a:pt x="114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64" name="Line 122"/>
              <p:cNvSpPr>
                <a:spLocks noChangeShapeType="1"/>
              </p:cNvSpPr>
              <p:nvPr/>
            </p:nvSpPr>
            <p:spPr bwMode="auto">
              <a:xfrm flipV="1">
                <a:off x="3246579" y="4311177"/>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65" name="Line 123"/>
              <p:cNvSpPr>
                <a:spLocks noChangeShapeType="1"/>
              </p:cNvSpPr>
              <p:nvPr/>
            </p:nvSpPr>
            <p:spPr bwMode="auto">
              <a:xfrm>
                <a:off x="3167164" y="4289269"/>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66" name="Freeform 124"/>
              <p:cNvSpPr>
                <a:spLocks/>
              </p:cNvSpPr>
              <p:nvPr/>
            </p:nvSpPr>
            <p:spPr bwMode="auto">
              <a:xfrm>
                <a:off x="3167164" y="4311177"/>
                <a:ext cx="79415" cy="16431"/>
              </a:xfrm>
              <a:custGeom>
                <a:avLst/>
                <a:gdLst>
                  <a:gd name="T0" fmla="*/ 0 w 1140"/>
                  <a:gd name="T1" fmla="*/ 0 h 244"/>
                  <a:gd name="T2" fmla="*/ 570 w 1140"/>
                  <a:gd name="T3" fmla="*/ 244 h 244"/>
                  <a:gd name="T4" fmla="*/ 1140 w 1140"/>
                  <a:gd name="T5" fmla="*/ 0 h 244"/>
                </a:gdLst>
                <a:ahLst/>
                <a:cxnLst>
                  <a:cxn ang="0">
                    <a:pos x="T0" y="T1"/>
                  </a:cxn>
                  <a:cxn ang="0">
                    <a:pos x="T2" y="T3"/>
                  </a:cxn>
                  <a:cxn ang="0">
                    <a:pos x="T4" y="T5"/>
                  </a:cxn>
                </a:cxnLst>
                <a:rect l="0" t="0" r="r" b="b"/>
                <a:pathLst>
                  <a:path w="1140" h="244">
                    <a:moveTo>
                      <a:pt x="0" y="0"/>
                    </a:moveTo>
                    <a:cubicBezTo>
                      <a:pt x="0" y="134"/>
                      <a:pt x="255" y="244"/>
                      <a:pt x="570" y="244"/>
                    </a:cubicBezTo>
                    <a:cubicBezTo>
                      <a:pt x="885" y="244"/>
                      <a:pt x="1140" y="134"/>
                      <a:pt x="114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67" name="Line 125"/>
              <p:cNvSpPr>
                <a:spLocks noChangeShapeType="1"/>
              </p:cNvSpPr>
              <p:nvPr/>
            </p:nvSpPr>
            <p:spPr bwMode="auto">
              <a:xfrm flipV="1">
                <a:off x="3246579" y="4289269"/>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68" name="Line 126"/>
              <p:cNvSpPr>
                <a:spLocks noChangeShapeType="1"/>
              </p:cNvSpPr>
              <p:nvPr/>
            </p:nvSpPr>
            <p:spPr bwMode="auto">
              <a:xfrm>
                <a:off x="3167164" y="4265992"/>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69" name="Freeform 127"/>
              <p:cNvSpPr>
                <a:spLocks/>
              </p:cNvSpPr>
              <p:nvPr/>
            </p:nvSpPr>
            <p:spPr bwMode="auto">
              <a:xfrm>
                <a:off x="3167164" y="4289269"/>
                <a:ext cx="79415" cy="16431"/>
              </a:xfrm>
              <a:custGeom>
                <a:avLst/>
                <a:gdLst>
                  <a:gd name="T0" fmla="*/ 0 w 1140"/>
                  <a:gd name="T1" fmla="*/ 0 h 244"/>
                  <a:gd name="T2" fmla="*/ 570 w 1140"/>
                  <a:gd name="T3" fmla="*/ 244 h 244"/>
                  <a:gd name="T4" fmla="*/ 1140 w 1140"/>
                  <a:gd name="T5" fmla="*/ 0 h 244"/>
                </a:gdLst>
                <a:ahLst/>
                <a:cxnLst>
                  <a:cxn ang="0">
                    <a:pos x="T0" y="T1"/>
                  </a:cxn>
                  <a:cxn ang="0">
                    <a:pos x="T2" y="T3"/>
                  </a:cxn>
                  <a:cxn ang="0">
                    <a:pos x="T4" y="T5"/>
                  </a:cxn>
                </a:cxnLst>
                <a:rect l="0" t="0" r="r" b="b"/>
                <a:pathLst>
                  <a:path w="1140" h="244">
                    <a:moveTo>
                      <a:pt x="0" y="0"/>
                    </a:moveTo>
                    <a:cubicBezTo>
                      <a:pt x="0" y="135"/>
                      <a:pt x="255" y="244"/>
                      <a:pt x="570" y="244"/>
                    </a:cubicBezTo>
                    <a:cubicBezTo>
                      <a:pt x="885" y="244"/>
                      <a:pt x="1140" y="135"/>
                      <a:pt x="114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70" name="Line 128"/>
              <p:cNvSpPr>
                <a:spLocks noChangeShapeType="1"/>
              </p:cNvSpPr>
              <p:nvPr/>
            </p:nvSpPr>
            <p:spPr bwMode="auto">
              <a:xfrm flipV="1">
                <a:off x="3246579" y="4265992"/>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71" name="Line 129"/>
              <p:cNvSpPr>
                <a:spLocks noChangeShapeType="1"/>
              </p:cNvSpPr>
              <p:nvPr/>
            </p:nvSpPr>
            <p:spPr bwMode="auto">
              <a:xfrm>
                <a:off x="3167164" y="4244085"/>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72" name="Freeform 130"/>
              <p:cNvSpPr>
                <a:spLocks/>
              </p:cNvSpPr>
              <p:nvPr/>
            </p:nvSpPr>
            <p:spPr bwMode="auto">
              <a:xfrm>
                <a:off x="3167164" y="4265992"/>
                <a:ext cx="79415" cy="16431"/>
              </a:xfrm>
              <a:custGeom>
                <a:avLst/>
                <a:gdLst>
                  <a:gd name="T0" fmla="*/ 0 w 1140"/>
                  <a:gd name="T1" fmla="*/ 0 h 244"/>
                  <a:gd name="T2" fmla="*/ 570 w 1140"/>
                  <a:gd name="T3" fmla="*/ 244 h 244"/>
                  <a:gd name="T4" fmla="*/ 1140 w 1140"/>
                  <a:gd name="T5" fmla="*/ 0 h 244"/>
                </a:gdLst>
                <a:ahLst/>
                <a:cxnLst>
                  <a:cxn ang="0">
                    <a:pos x="T0" y="T1"/>
                  </a:cxn>
                  <a:cxn ang="0">
                    <a:pos x="T2" y="T3"/>
                  </a:cxn>
                  <a:cxn ang="0">
                    <a:pos x="T4" y="T5"/>
                  </a:cxn>
                </a:cxnLst>
                <a:rect l="0" t="0" r="r" b="b"/>
                <a:pathLst>
                  <a:path w="1140" h="244">
                    <a:moveTo>
                      <a:pt x="0" y="0"/>
                    </a:moveTo>
                    <a:cubicBezTo>
                      <a:pt x="0" y="134"/>
                      <a:pt x="255" y="244"/>
                      <a:pt x="570" y="244"/>
                    </a:cubicBezTo>
                    <a:cubicBezTo>
                      <a:pt x="885" y="244"/>
                      <a:pt x="1140" y="134"/>
                      <a:pt x="114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73" name="Line 131"/>
              <p:cNvSpPr>
                <a:spLocks noChangeShapeType="1"/>
              </p:cNvSpPr>
              <p:nvPr/>
            </p:nvSpPr>
            <p:spPr bwMode="auto">
              <a:xfrm flipV="1">
                <a:off x="3246579" y="4244085"/>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74" name="Line 132"/>
              <p:cNvSpPr>
                <a:spLocks noChangeShapeType="1"/>
              </p:cNvSpPr>
              <p:nvPr/>
            </p:nvSpPr>
            <p:spPr bwMode="auto">
              <a:xfrm>
                <a:off x="3167164" y="4220808"/>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75" name="Freeform 133"/>
              <p:cNvSpPr>
                <a:spLocks/>
              </p:cNvSpPr>
              <p:nvPr/>
            </p:nvSpPr>
            <p:spPr bwMode="auto">
              <a:xfrm>
                <a:off x="3167164" y="4244085"/>
                <a:ext cx="79415" cy="16431"/>
              </a:xfrm>
              <a:custGeom>
                <a:avLst/>
                <a:gdLst>
                  <a:gd name="T0" fmla="*/ 0 w 1140"/>
                  <a:gd name="T1" fmla="*/ 0 h 244"/>
                  <a:gd name="T2" fmla="*/ 570 w 1140"/>
                  <a:gd name="T3" fmla="*/ 244 h 244"/>
                  <a:gd name="T4" fmla="*/ 1140 w 1140"/>
                  <a:gd name="T5" fmla="*/ 0 h 244"/>
                </a:gdLst>
                <a:ahLst/>
                <a:cxnLst>
                  <a:cxn ang="0">
                    <a:pos x="T0" y="T1"/>
                  </a:cxn>
                  <a:cxn ang="0">
                    <a:pos x="T2" y="T3"/>
                  </a:cxn>
                  <a:cxn ang="0">
                    <a:pos x="T4" y="T5"/>
                  </a:cxn>
                </a:cxnLst>
                <a:rect l="0" t="0" r="r" b="b"/>
                <a:pathLst>
                  <a:path w="1140" h="244">
                    <a:moveTo>
                      <a:pt x="0" y="0"/>
                    </a:moveTo>
                    <a:cubicBezTo>
                      <a:pt x="0" y="135"/>
                      <a:pt x="255" y="244"/>
                      <a:pt x="570" y="244"/>
                    </a:cubicBezTo>
                    <a:cubicBezTo>
                      <a:pt x="885" y="244"/>
                      <a:pt x="1140" y="135"/>
                      <a:pt x="114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76" name="Line 134"/>
              <p:cNvSpPr>
                <a:spLocks noChangeShapeType="1"/>
              </p:cNvSpPr>
              <p:nvPr/>
            </p:nvSpPr>
            <p:spPr bwMode="auto">
              <a:xfrm flipV="1">
                <a:off x="3246579" y="4220808"/>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77" name="Line 135"/>
              <p:cNvSpPr>
                <a:spLocks noChangeShapeType="1"/>
              </p:cNvSpPr>
              <p:nvPr/>
            </p:nvSpPr>
            <p:spPr bwMode="auto">
              <a:xfrm>
                <a:off x="3167164" y="4198901"/>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78" name="Freeform 136"/>
              <p:cNvSpPr>
                <a:spLocks/>
              </p:cNvSpPr>
              <p:nvPr/>
            </p:nvSpPr>
            <p:spPr bwMode="auto">
              <a:xfrm>
                <a:off x="3167164" y="4220808"/>
                <a:ext cx="79415" cy="17800"/>
              </a:xfrm>
              <a:custGeom>
                <a:avLst/>
                <a:gdLst>
                  <a:gd name="T0" fmla="*/ 0 w 1140"/>
                  <a:gd name="T1" fmla="*/ 0 h 244"/>
                  <a:gd name="T2" fmla="*/ 570 w 1140"/>
                  <a:gd name="T3" fmla="*/ 244 h 244"/>
                  <a:gd name="T4" fmla="*/ 1140 w 1140"/>
                  <a:gd name="T5" fmla="*/ 0 h 244"/>
                </a:gdLst>
                <a:ahLst/>
                <a:cxnLst>
                  <a:cxn ang="0">
                    <a:pos x="T0" y="T1"/>
                  </a:cxn>
                  <a:cxn ang="0">
                    <a:pos x="T2" y="T3"/>
                  </a:cxn>
                  <a:cxn ang="0">
                    <a:pos x="T4" y="T5"/>
                  </a:cxn>
                </a:cxnLst>
                <a:rect l="0" t="0" r="r" b="b"/>
                <a:pathLst>
                  <a:path w="1140" h="244">
                    <a:moveTo>
                      <a:pt x="0" y="0"/>
                    </a:moveTo>
                    <a:cubicBezTo>
                      <a:pt x="0" y="134"/>
                      <a:pt x="255" y="244"/>
                      <a:pt x="570" y="244"/>
                    </a:cubicBezTo>
                    <a:cubicBezTo>
                      <a:pt x="885" y="244"/>
                      <a:pt x="1140" y="134"/>
                      <a:pt x="114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79" name="Line 137"/>
              <p:cNvSpPr>
                <a:spLocks noChangeShapeType="1"/>
              </p:cNvSpPr>
              <p:nvPr/>
            </p:nvSpPr>
            <p:spPr bwMode="auto">
              <a:xfrm flipV="1">
                <a:off x="3246579" y="4198901"/>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80" name="Line 138"/>
              <p:cNvSpPr>
                <a:spLocks noChangeShapeType="1"/>
              </p:cNvSpPr>
              <p:nvPr/>
            </p:nvSpPr>
            <p:spPr bwMode="auto">
              <a:xfrm>
                <a:off x="3167164" y="4175624"/>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81" name="Freeform 139"/>
              <p:cNvSpPr>
                <a:spLocks/>
              </p:cNvSpPr>
              <p:nvPr/>
            </p:nvSpPr>
            <p:spPr bwMode="auto">
              <a:xfrm>
                <a:off x="3167164" y="4198901"/>
                <a:ext cx="79415" cy="16431"/>
              </a:xfrm>
              <a:custGeom>
                <a:avLst/>
                <a:gdLst>
                  <a:gd name="T0" fmla="*/ 0 w 1140"/>
                  <a:gd name="T1" fmla="*/ 0 h 244"/>
                  <a:gd name="T2" fmla="*/ 570 w 1140"/>
                  <a:gd name="T3" fmla="*/ 244 h 244"/>
                  <a:gd name="T4" fmla="*/ 1140 w 1140"/>
                  <a:gd name="T5" fmla="*/ 0 h 244"/>
                </a:gdLst>
                <a:ahLst/>
                <a:cxnLst>
                  <a:cxn ang="0">
                    <a:pos x="T0" y="T1"/>
                  </a:cxn>
                  <a:cxn ang="0">
                    <a:pos x="T2" y="T3"/>
                  </a:cxn>
                  <a:cxn ang="0">
                    <a:pos x="T4" y="T5"/>
                  </a:cxn>
                </a:cxnLst>
                <a:rect l="0" t="0" r="r" b="b"/>
                <a:pathLst>
                  <a:path w="1140" h="244">
                    <a:moveTo>
                      <a:pt x="0" y="0"/>
                    </a:moveTo>
                    <a:cubicBezTo>
                      <a:pt x="0" y="135"/>
                      <a:pt x="255" y="244"/>
                      <a:pt x="570" y="244"/>
                    </a:cubicBezTo>
                    <a:cubicBezTo>
                      <a:pt x="885" y="244"/>
                      <a:pt x="1140" y="135"/>
                      <a:pt x="114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82" name="Line 140"/>
              <p:cNvSpPr>
                <a:spLocks noChangeShapeType="1"/>
              </p:cNvSpPr>
              <p:nvPr/>
            </p:nvSpPr>
            <p:spPr bwMode="auto">
              <a:xfrm flipV="1">
                <a:off x="3246579" y="4175624"/>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83" name="Line 141"/>
              <p:cNvSpPr>
                <a:spLocks noChangeShapeType="1"/>
              </p:cNvSpPr>
              <p:nvPr/>
            </p:nvSpPr>
            <p:spPr bwMode="auto">
              <a:xfrm>
                <a:off x="3167164" y="4153716"/>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84" name="Freeform 142"/>
              <p:cNvSpPr>
                <a:spLocks/>
              </p:cNvSpPr>
              <p:nvPr/>
            </p:nvSpPr>
            <p:spPr bwMode="auto">
              <a:xfrm>
                <a:off x="3167164" y="4175624"/>
                <a:ext cx="79415" cy="17800"/>
              </a:xfrm>
              <a:custGeom>
                <a:avLst/>
                <a:gdLst>
                  <a:gd name="T0" fmla="*/ 0 w 1140"/>
                  <a:gd name="T1" fmla="*/ 0 h 244"/>
                  <a:gd name="T2" fmla="*/ 570 w 1140"/>
                  <a:gd name="T3" fmla="*/ 244 h 244"/>
                  <a:gd name="T4" fmla="*/ 1140 w 1140"/>
                  <a:gd name="T5" fmla="*/ 0 h 244"/>
                </a:gdLst>
                <a:ahLst/>
                <a:cxnLst>
                  <a:cxn ang="0">
                    <a:pos x="T0" y="T1"/>
                  </a:cxn>
                  <a:cxn ang="0">
                    <a:pos x="T2" y="T3"/>
                  </a:cxn>
                  <a:cxn ang="0">
                    <a:pos x="T4" y="T5"/>
                  </a:cxn>
                </a:cxnLst>
                <a:rect l="0" t="0" r="r" b="b"/>
                <a:pathLst>
                  <a:path w="1140" h="244">
                    <a:moveTo>
                      <a:pt x="0" y="0"/>
                    </a:moveTo>
                    <a:cubicBezTo>
                      <a:pt x="0" y="134"/>
                      <a:pt x="255" y="244"/>
                      <a:pt x="570" y="244"/>
                    </a:cubicBezTo>
                    <a:cubicBezTo>
                      <a:pt x="885" y="244"/>
                      <a:pt x="1140" y="134"/>
                      <a:pt x="114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85" name="Line 143"/>
              <p:cNvSpPr>
                <a:spLocks noChangeShapeType="1"/>
              </p:cNvSpPr>
              <p:nvPr/>
            </p:nvSpPr>
            <p:spPr bwMode="auto">
              <a:xfrm flipV="1">
                <a:off x="3246579" y="4153716"/>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86" name="Line 144"/>
              <p:cNvSpPr>
                <a:spLocks noChangeShapeType="1"/>
              </p:cNvSpPr>
              <p:nvPr/>
            </p:nvSpPr>
            <p:spPr bwMode="auto">
              <a:xfrm>
                <a:off x="3167164" y="4130440"/>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87" name="Freeform 145"/>
              <p:cNvSpPr>
                <a:spLocks/>
              </p:cNvSpPr>
              <p:nvPr/>
            </p:nvSpPr>
            <p:spPr bwMode="auto">
              <a:xfrm>
                <a:off x="3167164" y="4153716"/>
                <a:ext cx="79415" cy="16431"/>
              </a:xfrm>
              <a:custGeom>
                <a:avLst/>
                <a:gdLst>
                  <a:gd name="T0" fmla="*/ 0 w 1140"/>
                  <a:gd name="T1" fmla="*/ 0 h 244"/>
                  <a:gd name="T2" fmla="*/ 570 w 1140"/>
                  <a:gd name="T3" fmla="*/ 244 h 244"/>
                  <a:gd name="T4" fmla="*/ 1140 w 1140"/>
                  <a:gd name="T5" fmla="*/ 0 h 244"/>
                </a:gdLst>
                <a:ahLst/>
                <a:cxnLst>
                  <a:cxn ang="0">
                    <a:pos x="T0" y="T1"/>
                  </a:cxn>
                  <a:cxn ang="0">
                    <a:pos x="T2" y="T3"/>
                  </a:cxn>
                  <a:cxn ang="0">
                    <a:pos x="T4" y="T5"/>
                  </a:cxn>
                </a:cxnLst>
                <a:rect l="0" t="0" r="r" b="b"/>
                <a:pathLst>
                  <a:path w="1140" h="244">
                    <a:moveTo>
                      <a:pt x="0" y="0"/>
                    </a:moveTo>
                    <a:cubicBezTo>
                      <a:pt x="0" y="135"/>
                      <a:pt x="255" y="244"/>
                      <a:pt x="570" y="244"/>
                    </a:cubicBezTo>
                    <a:cubicBezTo>
                      <a:pt x="885" y="244"/>
                      <a:pt x="1140" y="135"/>
                      <a:pt x="114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88" name="Line 146"/>
              <p:cNvSpPr>
                <a:spLocks noChangeShapeType="1"/>
              </p:cNvSpPr>
              <p:nvPr/>
            </p:nvSpPr>
            <p:spPr bwMode="auto">
              <a:xfrm flipV="1">
                <a:off x="3246579" y="4130440"/>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89" name="Line 147"/>
              <p:cNvSpPr>
                <a:spLocks noChangeShapeType="1"/>
              </p:cNvSpPr>
              <p:nvPr/>
            </p:nvSpPr>
            <p:spPr bwMode="auto">
              <a:xfrm>
                <a:off x="3167164" y="4108532"/>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90" name="Freeform 148"/>
              <p:cNvSpPr>
                <a:spLocks/>
              </p:cNvSpPr>
              <p:nvPr/>
            </p:nvSpPr>
            <p:spPr bwMode="auto">
              <a:xfrm>
                <a:off x="3167164" y="4130440"/>
                <a:ext cx="79415" cy="17800"/>
              </a:xfrm>
              <a:custGeom>
                <a:avLst/>
                <a:gdLst>
                  <a:gd name="T0" fmla="*/ 0 w 1140"/>
                  <a:gd name="T1" fmla="*/ 0 h 245"/>
                  <a:gd name="T2" fmla="*/ 570 w 1140"/>
                  <a:gd name="T3" fmla="*/ 245 h 245"/>
                  <a:gd name="T4" fmla="*/ 1140 w 1140"/>
                  <a:gd name="T5" fmla="*/ 0 h 245"/>
                </a:gdLst>
                <a:ahLst/>
                <a:cxnLst>
                  <a:cxn ang="0">
                    <a:pos x="T0" y="T1"/>
                  </a:cxn>
                  <a:cxn ang="0">
                    <a:pos x="T2" y="T3"/>
                  </a:cxn>
                  <a:cxn ang="0">
                    <a:pos x="T4" y="T5"/>
                  </a:cxn>
                </a:cxnLst>
                <a:rect l="0" t="0" r="r" b="b"/>
                <a:pathLst>
                  <a:path w="1140" h="245">
                    <a:moveTo>
                      <a:pt x="0" y="0"/>
                    </a:moveTo>
                    <a:cubicBezTo>
                      <a:pt x="0" y="135"/>
                      <a:pt x="255" y="245"/>
                      <a:pt x="570" y="245"/>
                    </a:cubicBezTo>
                    <a:cubicBezTo>
                      <a:pt x="885" y="245"/>
                      <a:pt x="1140" y="135"/>
                      <a:pt x="114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91" name="Line 149"/>
              <p:cNvSpPr>
                <a:spLocks noChangeShapeType="1"/>
              </p:cNvSpPr>
              <p:nvPr/>
            </p:nvSpPr>
            <p:spPr bwMode="auto">
              <a:xfrm flipV="1">
                <a:off x="3246579" y="4108532"/>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92" name="Oval 150"/>
              <p:cNvSpPr>
                <a:spLocks noChangeArrowheads="1"/>
              </p:cNvSpPr>
              <p:nvPr/>
            </p:nvSpPr>
            <p:spPr bwMode="auto">
              <a:xfrm>
                <a:off x="3414993" y="4092102"/>
                <a:ext cx="79415" cy="32861"/>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93" name="Line 151"/>
              <p:cNvSpPr>
                <a:spLocks noChangeShapeType="1"/>
              </p:cNvSpPr>
              <p:nvPr/>
            </p:nvSpPr>
            <p:spPr bwMode="auto">
              <a:xfrm>
                <a:off x="3414993" y="4333084"/>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94" name="Freeform 152"/>
              <p:cNvSpPr>
                <a:spLocks/>
              </p:cNvSpPr>
              <p:nvPr/>
            </p:nvSpPr>
            <p:spPr bwMode="auto">
              <a:xfrm>
                <a:off x="3414993" y="4356361"/>
                <a:ext cx="79415" cy="16431"/>
              </a:xfrm>
              <a:custGeom>
                <a:avLst/>
                <a:gdLst>
                  <a:gd name="T0" fmla="*/ 0 w 1139"/>
                  <a:gd name="T1" fmla="*/ 0 h 244"/>
                  <a:gd name="T2" fmla="*/ 570 w 1139"/>
                  <a:gd name="T3" fmla="*/ 244 h 244"/>
                  <a:gd name="T4" fmla="*/ 1139 w 1139"/>
                  <a:gd name="T5" fmla="*/ 0 h 244"/>
                </a:gdLst>
                <a:ahLst/>
                <a:cxnLst>
                  <a:cxn ang="0">
                    <a:pos x="T0" y="T1"/>
                  </a:cxn>
                  <a:cxn ang="0">
                    <a:pos x="T2" y="T3"/>
                  </a:cxn>
                  <a:cxn ang="0">
                    <a:pos x="T4" y="T5"/>
                  </a:cxn>
                </a:cxnLst>
                <a:rect l="0" t="0" r="r" b="b"/>
                <a:pathLst>
                  <a:path w="1139" h="244">
                    <a:moveTo>
                      <a:pt x="0" y="0"/>
                    </a:moveTo>
                    <a:cubicBezTo>
                      <a:pt x="0" y="134"/>
                      <a:pt x="255" y="244"/>
                      <a:pt x="570" y="244"/>
                    </a:cubicBezTo>
                    <a:cubicBezTo>
                      <a:pt x="884" y="244"/>
                      <a:pt x="1139" y="134"/>
                      <a:pt x="1139"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95" name="Line 153"/>
              <p:cNvSpPr>
                <a:spLocks noChangeShapeType="1"/>
              </p:cNvSpPr>
              <p:nvPr/>
            </p:nvSpPr>
            <p:spPr bwMode="auto">
              <a:xfrm flipV="1">
                <a:off x="3494408" y="4333084"/>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96" name="Line 154"/>
              <p:cNvSpPr>
                <a:spLocks noChangeShapeType="1"/>
              </p:cNvSpPr>
              <p:nvPr/>
            </p:nvSpPr>
            <p:spPr bwMode="auto">
              <a:xfrm>
                <a:off x="3414993" y="4311177"/>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97" name="Freeform 155"/>
              <p:cNvSpPr>
                <a:spLocks/>
              </p:cNvSpPr>
              <p:nvPr/>
            </p:nvSpPr>
            <p:spPr bwMode="auto">
              <a:xfrm>
                <a:off x="3414993" y="4333084"/>
                <a:ext cx="79415" cy="17800"/>
              </a:xfrm>
              <a:custGeom>
                <a:avLst/>
                <a:gdLst>
                  <a:gd name="T0" fmla="*/ 0 w 1139"/>
                  <a:gd name="T1" fmla="*/ 0 h 244"/>
                  <a:gd name="T2" fmla="*/ 570 w 1139"/>
                  <a:gd name="T3" fmla="*/ 244 h 244"/>
                  <a:gd name="T4" fmla="*/ 1139 w 1139"/>
                  <a:gd name="T5" fmla="*/ 0 h 244"/>
                </a:gdLst>
                <a:ahLst/>
                <a:cxnLst>
                  <a:cxn ang="0">
                    <a:pos x="T0" y="T1"/>
                  </a:cxn>
                  <a:cxn ang="0">
                    <a:pos x="T2" y="T3"/>
                  </a:cxn>
                  <a:cxn ang="0">
                    <a:pos x="T4" y="T5"/>
                  </a:cxn>
                </a:cxnLst>
                <a:rect l="0" t="0" r="r" b="b"/>
                <a:pathLst>
                  <a:path w="1139" h="244">
                    <a:moveTo>
                      <a:pt x="0" y="0"/>
                    </a:moveTo>
                    <a:cubicBezTo>
                      <a:pt x="0" y="135"/>
                      <a:pt x="255" y="244"/>
                      <a:pt x="570" y="244"/>
                    </a:cubicBezTo>
                    <a:cubicBezTo>
                      <a:pt x="884" y="244"/>
                      <a:pt x="1139" y="135"/>
                      <a:pt x="1139"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98" name="Line 156"/>
              <p:cNvSpPr>
                <a:spLocks noChangeShapeType="1"/>
              </p:cNvSpPr>
              <p:nvPr/>
            </p:nvSpPr>
            <p:spPr bwMode="auto">
              <a:xfrm flipV="1">
                <a:off x="3494408" y="4311177"/>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99" name="Line 157"/>
              <p:cNvSpPr>
                <a:spLocks noChangeShapeType="1"/>
              </p:cNvSpPr>
              <p:nvPr/>
            </p:nvSpPr>
            <p:spPr bwMode="auto">
              <a:xfrm>
                <a:off x="3414993" y="4289269"/>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00" name="Freeform 158"/>
              <p:cNvSpPr>
                <a:spLocks/>
              </p:cNvSpPr>
              <p:nvPr/>
            </p:nvSpPr>
            <p:spPr bwMode="auto">
              <a:xfrm>
                <a:off x="3414993" y="4311177"/>
                <a:ext cx="79415" cy="16431"/>
              </a:xfrm>
              <a:custGeom>
                <a:avLst/>
                <a:gdLst>
                  <a:gd name="T0" fmla="*/ 0 w 1139"/>
                  <a:gd name="T1" fmla="*/ 0 h 244"/>
                  <a:gd name="T2" fmla="*/ 570 w 1139"/>
                  <a:gd name="T3" fmla="*/ 244 h 244"/>
                  <a:gd name="T4" fmla="*/ 1139 w 1139"/>
                  <a:gd name="T5" fmla="*/ 0 h 244"/>
                </a:gdLst>
                <a:ahLst/>
                <a:cxnLst>
                  <a:cxn ang="0">
                    <a:pos x="T0" y="T1"/>
                  </a:cxn>
                  <a:cxn ang="0">
                    <a:pos x="T2" y="T3"/>
                  </a:cxn>
                  <a:cxn ang="0">
                    <a:pos x="T4" y="T5"/>
                  </a:cxn>
                </a:cxnLst>
                <a:rect l="0" t="0" r="r" b="b"/>
                <a:pathLst>
                  <a:path w="1139" h="244">
                    <a:moveTo>
                      <a:pt x="0" y="0"/>
                    </a:moveTo>
                    <a:cubicBezTo>
                      <a:pt x="0" y="134"/>
                      <a:pt x="255" y="244"/>
                      <a:pt x="570" y="244"/>
                    </a:cubicBezTo>
                    <a:cubicBezTo>
                      <a:pt x="884" y="244"/>
                      <a:pt x="1139" y="134"/>
                      <a:pt x="1139"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01" name="Line 159"/>
              <p:cNvSpPr>
                <a:spLocks noChangeShapeType="1"/>
              </p:cNvSpPr>
              <p:nvPr/>
            </p:nvSpPr>
            <p:spPr bwMode="auto">
              <a:xfrm flipV="1">
                <a:off x="3494408" y="4289269"/>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02" name="Line 160"/>
              <p:cNvSpPr>
                <a:spLocks noChangeShapeType="1"/>
              </p:cNvSpPr>
              <p:nvPr/>
            </p:nvSpPr>
            <p:spPr bwMode="auto">
              <a:xfrm>
                <a:off x="3414993" y="4265992"/>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03" name="Freeform 161"/>
              <p:cNvSpPr>
                <a:spLocks/>
              </p:cNvSpPr>
              <p:nvPr/>
            </p:nvSpPr>
            <p:spPr bwMode="auto">
              <a:xfrm>
                <a:off x="3414993" y="4289269"/>
                <a:ext cx="79415" cy="16431"/>
              </a:xfrm>
              <a:custGeom>
                <a:avLst/>
                <a:gdLst>
                  <a:gd name="T0" fmla="*/ 0 w 1139"/>
                  <a:gd name="T1" fmla="*/ 0 h 244"/>
                  <a:gd name="T2" fmla="*/ 570 w 1139"/>
                  <a:gd name="T3" fmla="*/ 244 h 244"/>
                  <a:gd name="T4" fmla="*/ 1139 w 1139"/>
                  <a:gd name="T5" fmla="*/ 0 h 244"/>
                </a:gdLst>
                <a:ahLst/>
                <a:cxnLst>
                  <a:cxn ang="0">
                    <a:pos x="T0" y="T1"/>
                  </a:cxn>
                  <a:cxn ang="0">
                    <a:pos x="T2" y="T3"/>
                  </a:cxn>
                  <a:cxn ang="0">
                    <a:pos x="T4" y="T5"/>
                  </a:cxn>
                </a:cxnLst>
                <a:rect l="0" t="0" r="r" b="b"/>
                <a:pathLst>
                  <a:path w="1139" h="244">
                    <a:moveTo>
                      <a:pt x="0" y="0"/>
                    </a:moveTo>
                    <a:cubicBezTo>
                      <a:pt x="0" y="135"/>
                      <a:pt x="255" y="244"/>
                      <a:pt x="570" y="244"/>
                    </a:cubicBezTo>
                    <a:cubicBezTo>
                      <a:pt x="884" y="244"/>
                      <a:pt x="1139" y="135"/>
                      <a:pt x="1139"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04" name="Line 162"/>
              <p:cNvSpPr>
                <a:spLocks noChangeShapeType="1"/>
              </p:cNvSpPr>
              <p:nvPr/>
            </p:nvSpPr>
            <p:spPr bwMode="auto">
              <a:xfrm flipV="1">
                <a:off x="3494408" y="4265992"/>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05" name="Line 163"/>
              <p:cNvSpPr>
                <a:spLocks noChangeShapeType="1"/>
              </p:cNvSpPr>
              <p:nvPr/>
            </p:nvSpPr>
            <p:spPr bwMode="auto">
              <a:xfrm>
                <a:off x="3414993" y="4244085"/>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06" name="Freeform 164"/>
              <p:cNvSpPr>
                <a:spLocks/>
              </p:cNvSpPr>
              <p:nvPr/>
            </p:nvSpPr>
            <p:spPr bwMode="auto">
              <a:xfrm>
                <a:off x="3414993" y="4265992"/>
                <a:ext cx="79415" cy="16431"/>
              </a:xfrm>
              <a:custGeom>
                <a:avLst/>
                <a:gdLst>
                  <a:gd name="T0" fmla="*/ 0 w 1139"/>
                  <a:gd name="T1" fmla="*/ 0 h 244"/>
                  <a:gd name="T2" fmla="*/ 570 w 1139"/>
                  <a:gd name="T3" fmla="*/ 244 h 244"/>
                  <a:gd name="T4" fmla="*/ 1139 w 1139"/>
                  <a:gd name="T5" fmla="*/ 0 h 244"/>
                </a:gdLst>
                <a:ahLst/>
                <a:cxnLst>
                  <a:cxn ang="0">
                    <a:pos x="T0" y="T1"/>
                  </a:cxn>
                  <a:cxn ang="0">
                    <a:pos x="T2" y="T3"/>
                  </a:cxn>
                  <a:cxn ang="0">
                    <a:pos x="T4" y="T5"/>
                  </a:cxn>
                </a:cxnLst>
                <a:rect l="0" t="0" r="r" b="b"/>
                <a:pathLst>
                  <a:path w="1139" h="244">
                    <a:moveTo>
                      <a:pt x="0" y="0"/>
                    </a:moveTo>
                    <a:cubicBezTo>
                      <a:pt x="0" y="134"/>
                      <a:pt x="255" y="244"/>
                      <a:pt x="570" y="244"/>
                    </a:cubicBezTo>
                    <a:cubicBezTo>
                      <a:pt x="884" y="244"/>
                      <a:pt x="1139" y="134"/>
                      <a:pt x="1139"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07" name="Line 165"/>
              <p:cNvSpPr>
                <a:spLocks noChangeShapeType="1"/>
              </p:cNvSpPr>
              <p:nvPr/>
            </p:nvSpPr>
            <p:spPr bwMode="auto">
              <a:xfrm flipV="1">
                <a:off x="3494408" y="4244085"/>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08" name="Line 166"/>
              <p:cNvSpPr>
                <a:spLocks noChangeShapeType="1"/>
              </p:cNvSpPr>
              <p:nvPr/>
            </p:nvSpPr>
            <p:spPr bwMode="auto">
              <a:xfrm>
                <a:off x="3414993" y="4220808"/>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09" name="Freeform 167"/>
              <p:cNvSpPr>
                <a:spLocks/>
              </p:cNvSpPr>
              <p:nvPr/>
            </p:nvSpPr>
            <p:spPr bwMode="auto">
              <a:xfrm>
                <a:off x="3414993" y="4244085"/>
                <a:ext cx="79415" cy="16431"/>
              </a:xfrm>
              <a:custGeom>
                <a:avLst/>
                <a:gdLst>
                  <a:gd name="T0" fmla="*/ 0 w 1139"/>
                  <a:gd name="T1" fmla="*/ 0 h 244"/>
                  <a:gd name="T2" fmla="*/ 570 w 1139"/>
                  <a:gd name="T3" fmla="*/ 244 h 244"/>
                  <a:gd name="T4" fmla="*/ 1139 w 1139"/>
                  <a:gd name="T5" fmla="*/ 0 h 244"/>
                </a:gdLst>
                <a:ahLst/>
                <a:cxnLst>
                  <a:cxn ang="0">
                    <a:pos x="T0" y="T1"/>
                  </a:cxn>
                  <a:cxn ang="0">
                    <a:pos x="T2" y="T3"/>
                  </a:cxn>
                  <a:cxn ang="0">
                    <a:pos x="T4" y="T5"/>
                  </a:cxn>
                </a:cxnLst>
                <a:rect l="0" t="0" r="r" b="b"/>
                <a:pathLst>
                  <a:path w="1139" h="244">
                    <a:moveTo>
                      <a:pt x="0" y="0"/>
                    </a:moveTo>
                    <a:cubicBezTo>
                      <a:pt x="0" y="135"/>
                      <a:pt x="255" y="244"/>
                      <a:pt x="570" y="244"/>
                    </a:cubicBezTo>
                    <a:cubicBezTo>
                      <a:pt x="884" y="244"/>
                      <a:pt x="1139" y="135"/>
                      <a:pt x="1139"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10" name="Line 168"/>
              <p:cNvSpPr>
                <a:spLocks noChangeShapeType="1"/>
              </p:cNvSpPr>
              <p:nvPr/>
            </p:nvSpPr>
            <p:spPr bwMode="auto">
              <a:xfrm flipV="1">
                <a:off x="3494408" y="4220808"/>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11" name="Line 169"/>
              <p:cNvSpPr>
                <a:spLocks noChangeShapeType="1"/>
              </p:cNvSpPr>
              <p:nvPr/>
            </p:nvSpPr>
            <p:spPr bwMode="auto">
              <a:xfrm>
                <a:off x="3414993" y="4198901"/>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12" name="Freeform 170"/>
              <p:cNvSpPr>
                <a:spLocks/>
              </p:cNvSpPr>
              <p:nvPr/>
            </p:nvSpPr>
            <p:spPr bwMode="auto">
              <a:xfrm>
                <a:off x="3414993" y="4220808"/>
                <a:ext cx="79415" cy="17800"/>
              </a:xfrm>
              <a:custGeom>
                <a:avLst/>
                <a:gdLst>
                  <a:gd name="T0" fmla="*/ 0 w 1139"/>
                  <a:gd name="T1" fmla="*/ 0 h 244"/>
                  <a:gd name="T2" fmla="*/ 570 w 1139"/>
                  <a:gd name="T3" fmla="*/ 244 h 244"/>
                  <a:gd name="T4" fmla="*/ 1139 w 1139"/>
                  <a:gd name="T5" fmla="*/ 0 h 244"/>
                </a:gdLst>
                <a:ahLst/>
                <a:cxnLst>
                  <a:cxn ang="0">
                    <a:pos x="T0" y="T1"/>
                  </a:cxn>
                  <a:cxn ang="0">
                    <a:pos x="T2" y="T3"/>
                  </a:cxn>
                  <a:cxn ang="0">
                    <a:pos x="T4" y="T5"/>
                  </a:cxn>
                </a:cxnLst>
                <a:rect l="0" t="0" r="r" b="b"/>
                <a:pathLst>
                  <a:path w="1139" h="244">
                    <a:moveTo>
                      <a:pt x="0" y="0"/>
                    </a:moveTo>
                    <a:cubicBezTo>
                      <a:pt x="0" y="134"/>
                      <a:pt x="255" y="244"/>
                      <a:pt x="570" y="244"/>
                    </a:cubicBezTo>
                    <a:cubicBezTo>
                      <a:pt x="884" y="244"/>
                      <a:pt x="1139" y="134"/>
                      <a:pt x="1139"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13" name="Line 171"/>
              <p:cNvSpPr>
                <a:spLocks noChangeShapeType="1"/>
              </p:cNvSpPr>
              <p:nvPr/>
            </p:nvSpPr>
            <p:spPr bwMode="auto">
              <a:xfrm flipV="1">
                <a:off x="3494408" y="4198901"/>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14" name="Line 172"/>
              <p:cNvSpPr>
                <a:spLocks noChangeShapeType="1"/>
              </p:cNvSpPr>
              <p:nvPr/>
            </p:nvSpPr>
            <p:spPr bwMode="auto">
              <a:xfrm>
                <a:off x="3414993" y="4175624"/>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15" name="Freeform 173"/>
              <p:cNvSpPr>
                <a:spLocks/>
              </p:cNvSpPr>
              <p:nvPr/>
            </p:nvSpPr>
            <p:spPr bwMode="auto">
              <a:xfrm>
                <a:off x="3414993" y="4198901"/>
                <a:ext cx="79415" cy="16431"/>
              </a:xfrm>
              <a:custGeom>
                <a:avLst/>
                <a:gdLst>
                  <a:gd name="T0" fmla="*/ 0 w 1139"/>
                  <a:gd name="T1" fmla="*/ 0 h 244"/>
                  <a:gd name="T2" fmla="*/ 570 w 1139"/>
                  <a:gd name="T3" fmla="*/ 244 h 244"/>
                  <a:gd name="T4" fmla="*/ 1139 w 1139"/>
                  <a:gd name="T5" fmla="*/ 0 h 244"/>
                </a:gdLst>
                <a:ahLst/>
                <a:cxnLst>
                  <a:cxn ang="0">
                    <a:pos x="T0" y="T1"/>
                  </a:cxn>
                  <a:cxn ang="0">
                    <a:pos x="T2" y="T3"/>
                  </a:cxn>
                  <a:cxn ang="0">
                    <a:pos x="T4" y="T5"/>
                  </a:cxn>
                </a:cxnLst>
                <a:rect l="0" t="0" r="r" b="b"/>
                <a:pathLst>
                  <a:path w="1139" h="244">
                    <a:moveTo>
                      <a:pt x="0" y="0"/>
                    </a:moveTo>
                    <a:cubicBezTo>
                      <a:pt x="0" y="135"/>
                      <a:pt x="255" y="244"/>
                      <a:pt x="570" y="244"/>
                    </a:cubicBezTo>
                    <a:cubicBezTo>
                      <a:pt x="884" y="244"/>
                      <a:pt x="1139" y="135"/>
                      <a:pt x="1139"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16" name="Line 174"/>
              <p:cNvSpPr>
                <a:spLocks noChangeShapeType="1"/>
              </p:cNvSpPr>
              <p:nvPr/>
            </p:nvSpPr>
            <p:spPr bwMode="auto">
              <a:xfrm flipV="1">
                <a:off x="3494408" y="4175624"/>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17" name="Line 175"/>
              <p:cNvSpPr>
                <a:spLocks noChangeShapeType="1"/>
              </p:cNvSpPr>
              <p:nvPr/>
            </p:nvSpPr>
            <p:spPr bwMode="auto">
              <a:xfrm>
                <a:off x="3414993" y="4153716"/>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18" name="Freeform 176"/>
              <p:cNvSpPr>
                <a:spLocks/>
              </p:cNvSpPr>
              <p:nvPr/>
            </p:nvSpPr>
            <p:spPr bwMode="auto">
              <a:xfrm>
                <a:off x="3414993" y="4175624"/>
                <a:ext cx="79415" cy="17800"/>
              </a:xfrm>
              <a:custGeom>
                <a:avLst/>
                <a:gdLst>
                  <a:gd name="T0" fmla="*/ 0 w 1139"/>
                  <a:gd name="T1" fmla="*/ 0 h 244"/>
                  <a:gd name="T2" fmla="*/ 570 w 1139"/>
                  <a:gd name="T3" fmla="*/ 244 h 244"/>
                  <a:gd name="T4" fmla="*/ 1139 w 1139"/>
                  <a:gd name="T5" fmla="*/ 0 h 244"/>
                </a:gdLst>
                <a:ahLst/>
                <a:cxnLst>
                  <a:cxn ang="0">
                    <a:pos x="T0" y="T1"/>
                  </a:cxn>
                  <a:cxn ang="0">
                    <a:pos x="T2" y="T3"/>
                  </a:cxn>
                  <a:cxn ang="0">
                    <a:pos x="T4" y="T5"/>
                  </a:cxn>
                </a:cxnLst>
                <a:rect l="0" t="0" r="r" b="b"/>
                <a:pathLst>
                  <a:path w="1139" h="244">
                    <a:moveTo>
                      <a:pt x="0" y="0"/>
                    </a:moveTo>
                    <a:cubicBezTo>
                      <a:pt x="0" y="134"/>
                      <a:pt x="255" y="244"/>
                      <a:pt x="570" y="244"/>
                    </a:cubicBezTo>
                    <a:cubicBezTo>
                      <a:pt x="884" y="244"/>
                      <a:pt x="1139" y="134"/>
                      <a:pt x="1139"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19" name="Line 177"/>
              <p:cNvSpPr>
                <a:spLocks noChangeShapeType="1"/>
              </p:cNvSpPr>
              <p:nvPr/>
            </p:nvSpPr>
            <p:spPr bwMode="auto">
              <a:xfrm flipV="1">
                <a:off x="3494408" y="4153716"/>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20" name="Line 178"/>
              <p:cNvSpPr>
                <a:spLocks noChangeShapeType="1"/>
              </p:cNvSpPr>
              <p:nvPr/>
            </p:nvSpPr>
            <p:spPr bwMode="auto">
              <a:xfrm>
                <a:off x="3414993" y="4130440"/>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21" name="Freeform 179"/>
              <p:cNvSpPr>
                <a:spLocks/>
              </p:cNvSpPr>
              <p:nvPr/>
            </p:nvSpPr>
            <p:spPr bwMode="auto">
              <a:xfrm>
                <a:off x="3414993" y="4153716"/>
                <a:ext cx="79415" cy="16431"/>
              </a:xfrm>
              <a:custGeom>
                <a:avLst/>
                <a:gdLst>
                  <a:gd name="T0" fmla="*/ 0 w 1139"/>
                  <a:gd name="T1" fmla="*/ 0 h 244"/>
                  <a:gd name="T2" fmla="*/ 570 w 1139"/>
                  <a:gd name="T3" fmla="*/ 244 h 244"/>
                  <a:gd name="T4" fmla="*/ 1139 w 1139"/>
                  <a:gd name="T5" fmla="*/ 0 h 244"/>
                </a:gdLst>
                <a:ahLst/>
                <a:cxnLst>
                  <a:cxn ang="0">
                    <a:pos x="T0" y="T1"/>
                  </a:cxn>
                  <a:cxn ang="0">
                    <a:pos x="T2" y="T3"/>
                  </a:cxn>
                  <a:cxn ang="0">
                    <a:pos x="T4" y="T5"/>
                  </a:cxn>
                </a:cxnLst>
                <a:rect l="0" t="0" r="r" b="b"/>
                <a:pathLst>
                  <a:path w="1139" h="244">
                    <a:moveTo>
                      <a:pt x="0" y="0"/>
                    </a:moveTo>
                    <a:cubicBezTo>
                      <a:pt x="0" y="135"/>
                      <a:pt x="255" y="244"/>
                      <a:pt x="570" y="244"/>
                    </a:cubicBezTo>
                    <a:cubicBezTo>
                      <a:pt x="884" y="244"/>
                      <a:pt x="1139" y="135"/>
                      <a:pt x="1139"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22" name="Line 180"/>
              <p:cNvSpPr>
                <a:spLocks noChangeShapeType="1"/>
              </p:cNvSpPr>
              <p:nvPr/>
            </p:nvSpPr>
            <p:spPr bwMode="auto">
              <a:xfrm flipV="1">
                <a:off x="3494408" y="4130440"/>
                <a:ext cx="0" cy="2327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23" name="Line 181"/>
              <p:cNvSpPr>
                <a:spLocks noChangeShapeType="1"/>
              </p:cNvSpPr>
              <p:nvPr/>
            </p:nvSpPr>
            <p:spPr bwMode="auto">
              <a:xfrm>
                <a:off x="3414993" y="4108532"/>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24" name="Freeform 182"/>
              <p:cNvSpPr>
                <a:spLocks/>
              </p:cNvSpPr>
              <p:nvPr/>
            </p:nvSpPr>
            <p:spPr bwMode="auto">
              <a:xfrm>
                <a:off x="3414993" y="4130440"/>
                <a:ext cx="79415" cy="17800"/>
              </a:xfrm>
              <a:custGeom>
                <a:avLst/>
                <a:gdLst>
                  <a:gd name="T0" fmla="*/ 0 w 1139"/>
                  <a:gd name="T1" fmla="*/ 0 h 245"/>
                  <a:gd name="T2" fmla="*/ 570 w 1139"/>
                  <a:gd name="T3" fmla="*/ 245 h 245"/>
                  <a:gd name="T4" fmla="*/ 1139 w 1139"/>
                  <a:gd name="T5" fmla="*/ 0 h 245"/>
                </a:gdLst>
                <a:ahLst/>
                <a:cxnLst>
                  <a:cxn ang="0">
                    <a:pos x="T0" y="T1"/>
                  </a:cxn>
                  <a:cxn ang="0">
                    <a:pos x="T2" y="T3"/>
                  </a:cxn>
                  <a:cxn ang="0">
                    <a:pos x="T4" y="T5"/>
                  </a:cxn>
                </a:cxnLst>
                <a:rect l="0" t="0" r="r" b="b"/>
                <a:pathLst>
                  <a:path w="1139" h="245">
                    <a:moveTo>
                      <a:pt x="0" y="0"/>
                    </a:moveTo>
                    <a:cubicBezTo>
                      <a:pt x="0" y="135"/>
                      <a:pt x="255" y="245"/>
                      <a:pt x="570" y="245"/>
                    </a:cubicBezTo>
                    <a:cubicBezTo>
                      <a:pt x="884" y="245"/>
                      <a:pt x="1139" y="135"/>
                      <a:pt x="1139"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25" name="Line 183"/>
              <p:cNvSpPr>
                <a:spLocks noChangeShapeType="1"/>
              </p:cNvSpPr>
              <p:nvPr/>
            </p:nvSpPr>
            <p:spPr bwMode="auto">
              <a:xfrm flipV="1">
                <a:off x="3494408" y="4108532"/>
                <a:ext cx="0" cy="2190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26" name="Line 184"/>
              <p:cNvSpPr>
                <a:spLocks noChangeShapeType="1"/>
              </p:cNvSpPr>
              <p:nvPr/>
            </p:nvSpPr>
            <p:spPr bwMode="auto">
              <a:xfrm flipH="1">
                <a:off x="3279440" y="4170147"/>
                <a:ext cx="102691"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27" name="Line 185"/>
              <p:cNvSpPr>
                <a:spLocks noChangeShapeType="1"/>
              </p:cNvSpPr>
              <p:nvPr/>
            </p:nvSpPr>
            <p:spPr bwMode="auto">
              <a:xfrm flipV="1">
                <a:off x="3353378" y="4170147"/>
                <a:ext cx="28754" cy="28754"/>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28" name="Line 186"/>
              <p:cNvSpPr>
                <a:spLocks noChangeShapeType="1"/>
              </p:cNvSpPr>
              <p:nvPr/>
            </p:nvSpPr>
            <p:spPr bwMode="auto">
              <a:xfrm>
                <a:off x="3353378" y="4142763"/>
                <a:ext cx="28754" cy="27384"/>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29" name="Line 187"/>
              <p:cNvSpPr>
                <a:spLocks noChangeShapeType="1"/>
              </p:cNvSpPr>
              <p:nvPr/>
            </p:nvSpPr>
            <p:spPr bwMode="auto">
              <a:xfrm>
                <a:off x="3279440" y="4294746"/>
                <a:ext cx="102691"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30" name="Line 188"/>
              <p:cNvSpPr>
                <a:spLocks noChangeShapeType="1"/>
              </p:cNvSpPr>
              <p:nvPr/>
            </p:nvSpPr>
            <p:spPr bwMode="auto">
              <a:xfrm flipH="1" flipV="1">
                <a:off x="3279440" y="4294746"/>
                <a:ext cx="28754" cy="27384"/>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31" name="Line 189"/>
              <p:cNvSpPr>
                <a:spLocks noChangeShapeType="1"/>
              </p:cNvSpPr>
              <p:nvPr/>
            </p:nvSpPr>
            <p:spPr bwMode="auto">
              <a:xfrm flipH="1">
                <a:off x="3279440" y="4265992"/>
                <a:ext cx="28754" cy="28754"/>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32" name="Freeform 190"/>
              <p:cNvSpPr>
                <a:spLocks/>
              </p:cNvSpPr>
              <p:nvPr/>
            </p:nvSpPr>
            <p:spPr bwMode="auto">
              <a:xfrm>
                <a:off x="3072688" y="3874396"/>
                <a:ext cx="516195" cy="661333"/>
              </a:xfrm>
              <a:custGeom>
                <a:avLst/>
                <a:gdLst>
                  <a:gd name="T0" fmla="*/ 7437 w 7437"/>
                  <a:gd name="T1" fmla="*/ 9562 h 9562"/>
                  <a:gd name="T2" fmla="*/ 0 w 7437"/>
                  <a:gd name="T3" fmla="*/ 9562 h 9562"/>
                  <a:gd name="T4" fmla="*/ 0 w 7437"/>
                  <a:gd name="T5" fmla="*/ 0 h 9562"/>
                  <a:gd name="T6" fmla="*/ 5666 w 7437"/>
                  <a:gd name="T7" fmla="*/ 0 h 9562"/>
                  <a:gd name="T8" fmla="*/ 7437 w 7437"/>
                  <a:gd name="T9" fmla="*/ 1771 h 9562"/>
                  <a:gd name="T10" fmla="*/ 7437 w 7437"/>
                  <a:gd name="T11" fmla="*/ 9562 h 9562"/>
                </a:gdLst>
                <a:ahLst/>
                <a:cxnLst>
                  <a:cxn ang="0">
                    <a:pos x="T0" y="T1"/>
                  </a:cxn>
                  <a:cxn ang="0">
                    <a:pos x="T2" y="T3"/>
                  </a:cxn>
                  <a:cxn ang="0">
                    <a:pos x="T4" y="T5"/>
                  </a:cxn>
                  <a:cxn ang="0">
                    <a:pos x="T6" y="T7"/>
                  </a:cxn>
                  <a:cxn ang="0">
                    <a:pos x="T8" y="T9"/>
                  </a:cxn>
                  <a:cxn ang="0">
                    <a:pos x="T10" y="T11"/>
                  </a:cxn>
                </a:cxnLst>
                <a:rect l="0" t="0" r="r" b="b"/>
                <a:pathLst>
                  <a:path w="7437" h="9562">
                    <a:moveTo>
                      <a:pt x="7437" y="9562"/>
                    </a:moveTo>
                    <a:lnTo>
                      <a:pt x="0" y="9562"/>
                    </a:lnTo>
                    <a:lnTo>
                      <a:pt x="0" y="0"/>
                    </a:lnTo>
                    <a:lnTo>
                      <a:pt x="5666" y="0"/>
                    </a:lnTo>
                    <a:lnTo>
                      <a:pt x="7437" y="1771"/>
                    </a:lnTo>
                    <a:lnTo>
                      <a:pt x="7437" y="9562"/>
                    </a:lnTo>
                    <a:close/>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33" name="Freeform 191"/>
              <p:cNvSpPr>
                <a:spLocks/>
              </p:cNvSpPr>
              <p:nvPr/>
            </p:nvSpPr>
            <p:spPr bwMode="auto">
              <a:xfrm>
                <a:off x="3465654" y="3874396"/>
                <a:ext cx="123230" cy="123230"/>
              </a:xfrm>
              <a:custGeom>
                <a:avLst/>
                <a:gdLst>
                  <a:gd name="T0" fmla="*/ 0 w 1771"/>
                  <a:gd name="T1" fmla="*/ 0 h 1771"/>
                  <a:gd name="T2" fmla="*/ 0 w 1771"/>
                  <a:gd name="T3" fmla="*/ 1771 h 1771"/>
                  <a:gd name="T4" fmla="*/ 1771 w 1771"/>
                  <a:gd name="T5" fmla="*/ 1771 h 1771"/>
                </a:gdLst>
                <a:ahLst/>
                <a:cxnLst>
                  <a:cxn ang="0">
                    <a:pos x="T0" y="T1"/>
                  </a:cxn>
                  <a:cxn ang="0">
                    <a:pos x="T2" y="T3"/>
                  </a:cxn>
                  <a:cxn ang="0">
                    <a:pos x="T4" y="T5"/>
                  </a:cxn>
                </a:cxnLst>
                <a:rect l="0" t="0" r="r" b="b"/>
                <a:pathLst>
                  <a:path w="1771" h="1771">
                    <a:moveTo>
                      <a:pt x="0" y="0"/>
                    </a:moveTo>
                    <a:lnTo>
                      <a:pt x="0" y="1771"/>
                    </a:lnTo>
                    <a:lnTo>
                      <a:pt x="1771" y="1771"/>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grpSp>
        <p:grpSp>
          <p:nvGrpSpPr>
            <p:cNvPr id="13" name="12 Grupo"/>
            <p:cNvGrpSpPr/>
            <p:nvPr/>
          </p:nvGrpSpPr>
          <p:grpSpPr>
            <a:xfrm>
              <a:off x="6646230" y="3196230"/>
              <a:ext cx="336829" cy="432331"/>
              <a:chOff x="6515890" y="3209470"/>
              <a:chExt cx="336829" cy="432331"/>
            </a:xfrm>
          </p:grpSpPr>
          <p:sp>
            <p:nvSpPr>
              <p:cNvPr id="349" name="Freeform 276"/>
              <p:cNvSpPr>
                <a:spLocks/>
              </p:cNvSpPr>
              <p:nvPr/>
            </p:nvSpPr>
            <p:spPr bwMode="auto">
              <a:xfrm>
                <a:off x="6515890" y="3209470"/>
                <a:ext cx="336828" cy="432331"/>
              </a:xfrm>
              <a:custGeom>
                <a:avLst/>
                <a:gdLst>
                  <a:gd name="T0" fmla="*/ 6482 w 6482"/>
                  <a:gd name="T1" fmla="*/ 8333 h 8333"/>
                  <a:gd name="T2" fmla="*/ 0 w 6482"/>
                  <a:gd name="T3" fmla="*/ 8333 h 8333"/>
                  <a:gd name="T4" fmla="*/ 0 w 6482"/>
                  <a:gd name="T5" fmla="*/ 0 h 8333"/>
                  <a:gd name="T6" fmla="*/ 4938 w 6482"/>
                  <a:gd name="T7" fmla="*/ 0 h 8333"/>
                  <a:gd name="T8" fmla="*/ 6482 w 6482"/>
                  <a:gd name="T9" fmla="*/ 1543 h 8333"/>
                  <a:gd name="T10" fmla="*/ 6482 w 6482"/>
                  <a:gd name="T11" fmla="*/ 8333 h 8333"/>
                </a:gdLst>
                <a:ahLst/>
                <a:cxnLst>
                  <a:cxn ang="0">
                    <a:pos x="T0" y="T1"/>
                  </a:cxn>
                  <a:cxn ang="0">
                    <a:pos x="T2" y="T3"/>
                  </a:cxn>
                  <a:cxn ang="0">
                    <a:pos x="T4" y="T5"/>
                  </a:cxn>
                  <a:cxn ang="0">
                    <a:pos x="T6" y="T7"/>
                  </a:cxn>
                  <a:cxn ang="0">
                    <a:pos x="T8" y="T9"/>
                  </a:cxn>
                  <a:cxn ang="0">
                    <a:pos x="T10" y="T11"/>
                  </a:cxn>
                </a:cxnLst>
                <a:rect l="0" t="0" r="r" b="b"/>
                <a:pathLst>
                  <a:path w="6482" h="8333">
                    <a:moveTo>
                      <a:pt x="6482" y="8333"/>
                    </a:moveTo>
                    <a:lnTo>
                      <a:pt x="0" y="8333"/>
                    </a:lnTo>
                    <a:lnTo>
                      <a:pt x="0" y="0"/>
                    </a:lnTo>
                    <a:lnTo>
                      <a:pt x="4938" y="0"/>
                    </a:lnTo>
                    <a:lnTo>
                      <a:pt x="6482" y="1543"/>
                    </a:lnTo>
                    <a:lnTo>
                      <a:pt x="6482" y="8333"/>
                    </a:lnTo>
                    <a:close/>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350" name="Freeform 277"/>
              <p:cNvSpPr>
                <a:spLocks/>
              </p:cNvSpPr>
              <p:nvPr/>
            </p:nvSpPr>
            <p:spPr bwMode="auto">
              <a:xfrm>
                <a:off x="6772620" y="3209470"/>
                <a:ext cx="80099" cy="80099"/>
              </a:xfrm>
              <a:custGeom>
                <a:avLst/>
                <a:gdLst>
                  <a:gd name="T0" fmla="*/ 0 w 1544"/>
                  <a:gd name="T1" fmla="*/ 0 h 1543"/>
                  <a:gd name="T2" fmla="*/ 0 w 1544"/>
                  <a:gd name="T3" fmla="*/ 1543 h 1543"/>
                  <a:gd name="T4" fmla="*/ 1544 w 1544"/>
                  <a:gd name="T5" fmla="*/ 1543 h 1543"/>
                </a:gdLst>
                <a:ahLst/>
                <a:cxnLst>
                  <a:cxn ang="0">
                    <a:pos x="T0" y="T1"/>
                  </a:cxn>
                  <a:cxn ang="0">
                    <a:pos x="T2" y="T3"/>
                  </a:cxn>
                  <a:cxn ang="0">
                    <a:pos x="T4" y="T5"/>
                  </a:cxn>
                </a:cxnLst>
                <a:rect l="0" t="0" r="r" b="b"/>
                <a:pathLst>
                  <a:path w="1544" h="1543">
                    <a:moveTo>
                      <a:pt x="0" y="0"/>
                    </a:moveTo>
                    <a:lnTo>
                      <a:pt x="0" y="1543"/>
                    </a:lnTo>
                    <a:lnTo>
                      <a:pt x="1544" y="1543"/>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351" name="Rectangle 278"/>
              <p:cNvSpPr>
                <a:spLocks noChangeArrowheads="1"/>
              </p:cNvSpPr>
              <p:nvPr/>
            </p:nvSpPr>
            <p:spPr bwMode="auto">
              <a:xfrm>
                <a:off x="6579559" y="3354265"/>
                <a:ext cx="208463" cy="240298"/>
              </a:xfrm>
              <a:prstGeom prst="rect">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352" name="Line 279"/>
              <p:cNvSpPr>
                <a:spLocks noChangeShapeType="1"/>
              </p:cNvSpPr>
              <p:nvPr/>
            </p:nvSpPr>
            <p:spPr bwMode="auto">
              <a:xfrm>
                <a:off x="6579559" y="3401503"/>
                <a:ext cx="208463"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353" name="Line 280"/>
              <p:cNvSpPr>
                <a:spLocks noChangeShapeType="1"/>
              </p:cNvSpPr>
              <p:nvPr/>
            </p:nvSpPr>
            <p:spPr bwMode="auto">
              <a:xfrm flipV="1">
                <a:off x="6627824" y="3354265"/>
                <a:ext cx="0" cy="240298"/>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354" name="Line 281"/>
              <p:cNvSpPr>
                <a:spLocks noChangeShapeType="1"/>
              </p:cNvSpPr>
              <p:nvPr/>
            </p:nvSpPr>
            <p:spPr bwMode="auto">
              <a:xfrm flipV="1">
                <a:off x="6707924" y="3354265"/>
                <a:ext cx="0" cy="240298"/>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355" name="Line 282"/>
              <p:cNvSpPr>
                <a:spLocks noChangeShapeType="1"/>
              </p:cNvSpPr>
              <p:nvPr/>
            </p:nvSpPr>
            <p:spPr bwMode="auto">
              <a:xfrm>
                <a:off x="6579559" y="3449767"/>
                <a:ext cx="208463"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356" name="Line 283"/>
              <p:cNvSpPr>
                <a:spLocks noChangeShapeType="1"/>
              </p:cNvSpPr>
              <p:nvPr/>
            </p:nvSpPr>
            <p:spPr bwMode="auto">
              <a:xfrm>
                <a:off x="6579559" y="3498033"/>
                <a:ext cx="208463"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357" name="Line 284"/>
              <p:cNvSpPr>
                <a:spLocks noChangeShapeType="1"/>
              </p:cNvSpPr>
              <p:nvPr/>
            </p:nvSpPr>
            <p:spPr bwMode="auto">
              <a:xfrm>
                <a:off x="6579559" y="3546298"/>
                <a:ext cx="208463"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grpSp>
        <p:grpSp>
          <p:nvGrpSpPr>
            <p:cNvPr id="14" name="13 Grupo"/>
            <p:cNvGrpSpPr/>
            <p:nvPr/>
          </p:nvGrpSpPr>
          <p:grpSpPr>
            <a:xfrm>
              <a:off x="3819321" y="4027590"/>
              <a:ext cx="700356" cy="459030"/>
              <a:chOff x="3739222" y="4027590"/>
              <a:chExt cx="700356" cy="459030"/>
            </a:xfrm>
          </p:grpSpPr>
          <p:sp>
            <p:nvSpPr>
              <p:cNvPr id="287" name="Freeform 285"/>
              <p:cNvSpPr>
                <a:spLocks noEditPoints="1"/>
              </p:cNvSpPr>
              <p:nvPr/>
            </p:nvSpPr>
            <p:spPr bwMode="auto">
              <a:xfrm>
                <a:off x="4016490" y="4294588"/>
                <a:ext cx="48265" cy="48265"/>
              </a:xfrm>
              <a:custGeom>
                <a:avLst/>
                <a:gdLst>
                  <a:gd name="T0" fmla="*/ 464 w 929"/>
                  <a:gd name="T1" fmla="*/ 930 h 930"/>
                  <a:gd name="T2" fmla="*/ 0 w 929"/>
                  <a:gd name="T3" fmla="*/ 465 h 930"/>
                  <a:gd name="T4" fmla="*/ 464 w 929"/>
                  <a:gd name="T5" fmla="*/ 0 h 930"/>
                  <a:gd name="T6" fmla="*/ 929 w 929"/>
                  <a:gd name="T7" fmla="*/ 465 h 930"/>
                  <a:gd name="T8" fmla="*/ 464 w 929"/>
                  <a:gd name="T9" fmla="*/ 930 h 930"/>
                  <a:gd name="T10" fmla="*/ 464 w 929"/>
                  <a:gd name="T11" fmla="*/ 142 h 930"/>
                  <a:gd name="T12" fmla="*/ 464 w 929"/>
                  <a:gd name="T13" fmla="*/ 142 h 930"/>
                  <a:gd name="T14" fmla="*/ 141 w 929"/>
                  <a:gd name="T15" fmla="*/ 465 h 930"/>
                  <a:gd name="T16" fmla="*/ 464 w 929"/>
                  <a:gd name="T17" fmla="*/ 788 h 930"/>
                  <a:gd name="T18" fmla="*/ 788 w 929"/>
                  <a:gd name="T19" fmla="*/ 465 h 930"/>
                  <a:gd name="T20" fmla="*/ 464 w 929"/>
                  <a:gd name="T21" fmla="*/ 142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9" h="930">
                    <a:moveTo>
                      <a:pt x="464" y="930"/>
                    </a:moveTo>
                    <a:cubicBezTo>
                      <a:pt x="208" y="930"/>
                      <a:pt x="0" y="721"/>
                      <a:pt x="0" y="465"/>
                    </a:cubicBezTo>
                    <a:cubicBezTo>
                      <a:pt x="0" y="209"/>
                      <a:pt x="208" y="0"/>
                      <a:pt x="464" y="0"/>
                    </a:cubicBezTo>
                    <a:cubicBezTo>
                      <a:pt x="721" y="0"/>
                      <a:pt x="929" y="209"/>
                      <a:pt x="929" y="465"/>
                    </a:cubicBezTo>
                    <a:cubicBezTo>
                      <a:pt x="929" y="721"/>
                      <a:pt x="721" y="930"/>
                      <a:pt x="464" y="930"/>
                    </a:cubicBezTo>
                    <a:close/>
                    <a:moveTo>
                      <a:pt x="464" y="142"/>
                    </a:moveTo>
                    <a:lnTo>
                      <a:pt x="464" y="142"/>
                    </a:lnTo>
                    <a:cubicBezTo>
                      <a:pt x="286" y="142"/>
                      <a:pt x="141" y="287"/>
                      <a:pt x="141" y="465"/>
                    </a:cubicBezTo>
                    <a:cubicBezTo>
                      <a:pt x="141" y="643"/>
                      <a:pt x="286" y="788"/>
                      <a:pt x="464" y="788"/>
                    </a:cubicBezTo>
                    <a:cubicBezTo>
                      <a:pt x="643" y="788"/>
                      <a:pt x="788" y="643"/>
                      <a:pt x="788" y="465"/>
                    </a:cubicBezTo>
                    <a:cubicBezTo>
                      <a:pt x="788" y="287"/>
                      <a:pt x="643" y="142"/>
                      <a:pt x="464" y="142"/>
                    </a:cubicBez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2000"/>
              </a:p>
            </p:txBody>
          </p:sp>
          <p:sp>
            <p:nvSpPr>
              <p:cNvPr id="288" name="Freeform 286"/>
              <p:cNvSpPr>
                <a:spLocks noEditPoints="1"/>
              </p:cNvSpPr>
              <p:nvPr/>
            </p:nvSpPr>
            <p:spPr bwMode="auto">
              <a:xfrm>
                <a:off x="4067835" y="4375714"/>
                <a:ext cx="48265" cy="48265"/>
              </a:xfrm>
              <a:custGeom>
                <a:avLst/>
                <a:gdLst>
                  <a:gd name="T0" fmla="*/ 464 w 929"/>
                  <a:gd name="T1" fmla="*/ 929 h 929"/>
                  <a:gd name="T2" fmla="*/ 0 w 929"/>
                  <a:gd name="T3" fmla="*/ 465 h 929"/>
                  <a:gd name="T4" fmla="*/ 464 w 929"/>
                  <a:gd name="T5" fmla="*/ 0 h 929"/>
                  <a:gd name="T6" fmla="*/ 929 w 929"/>
                  <a:gd name="T7" fmla="*/ 465 h 929"/>
                  <a:gd name="T8" fmla="*/ 464 w 929"/>
                  <a:gd name="T9" fmla="*/ 929 h 929"/>
                  <a:gd name="T10" fmla="*/ 464 w 929"/>
                  <a:gd name="T11" fmla="*/ 141 h 929"/>
                  <a:gd name="T12" fmla="*/ 464 w 929"/>
                  <a:gd name="T13" fmla="*/ 141 h 929"/>
                  <a:gd name="T14" fmla="*/ 141 w 929"/>
                  <a:gd name="T15" fmla="*/ 465 h 929"/>
                  <a:gd name="T16" fmla="*/ 464 w 929"/>
                  <a:gd name="T17" fmla="*/ 788 h 929"/>
                  <a:gd name="T18" fmla="*/ 788 w 929"/>
                  <a:gd name="T19" fmla="*/ 465 h 929"/>
                  <a:gd name="T20" fmla="*/ 464 w 929"/>
                  <a:gd name="T21" fmla="*/ 141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9" h="929">
                    <a:moveTo>
                      <a:pt x="464" y="929"/>
                    </a:moveTo>
                    <a:cubicBezTo>
                      <a:pt x="208" y="929"/>
                      <a:pt x="0" y="721"/>
                      <a:pt x="0" y="465"/>
                    </a:cubicBezTo>
                    <a:cubicBezTo>
                      <a:pt x="0" y="209"/>
                      <a:pt x="208" y="0"/>
                      <a:pt x="464" y="0"/>
                    </a:cubicBezTo>
                    <a:cubicBezTo>
                      <a:pt x="720" y="0"/>
                      <a:pt x="929" y="209"/>
                      <a:pt x="929" y="465"/>
                    </a:cubicBezTo>
                    <a:cubicBezTo>
                      <a:pt x="929" y="721"/>
                      <a:pt x="720" y="929"/>
                      <a:pt x="464" y="929"/>
                    </a:cubicBezTo>
                    <a:close/>
                    <a:moveTo>
                      <a:pt x="464" y="141"/>
                    </a:moveTo>
                    <a:lnTo>
                      <a:pt x="464" y="141"/>
                    </a:lnTo>
                    <a:cubicBezTo>
                      <a:pt x="286" y="141"/>
                      <a:pt x="141" y="287"/>
                      <a:pt x="141" y="465"/>
                    </a:cubicBezTo>
                    <a:cubicBezTo>
                      <a:pt x="141" y="643"/>
                      <a:pt x="286" y="788"/>
                      <a:pt x="464" y="788"/>
                    </a:cubicBezTo>
                    <a:cubicBezTo>
                      <a:pt x="643" y="788"/>
                      <a:pt x="788" y="643"/>
                      <a:pt x="788" y="465"/>
                    </a:cubicBezTo>
                    <a:cubicBezTo>
                      <a:pt x="788" y="287"/>
                      <a:pt x="643" y="141"/>
                      <a:pt x="464" y="141"/>
                    </a:cubicBez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2000"/>
              </a:p>
            </p:txBody>
          </p:sp>
          <p:sp>
            <p:nvSpPr>
              <p:cNvPr id="289" name="Freeform 287"/>
              <p:cNvSpPr>
                <a:spLocks noEditPoints="1"/>
              </p:cNvSpPr>
              <p:nvPr/>
            </p:nvSpPr>
            <p:spPr bwMode="auto">
              <a:xfrm>
                <a:off x="4169499" y="4334637"/>
                <a:ext cx="48265" cy="48265"/>
              </a:xfrm>
              <a:custGeom>
                <a:avLst/>
                <a:gdLst>
                  <a:gd name="T0" fmla="*/ 464 w 929"/>
                  <a:gd name="T1" fmla="*/ 929 h 929"/>
                  <a:gd name="T2" fmla="*/ 0 w 929"/>
                  <a:gd name="T3" fmla="*/ 465 h 929"/>
                  <a:gd name="T4" fmla="*/ 464 w 929"/>
                  <a:gd name="T5" fmla="*/ 0 h 929"/>
                  <a:gd name="T6" fmla="*/ 929 w 929"/>
                  <a:gd name="T7" fmla="*/ 465 h 929"/>
                  <a:gd name="T8" fmla="*/ 464 w 929"/>
                  <a:gd name="T9" fmla="*/ 929 h 929"/>
                  <a:gd name="T10" fmla="*/ 464 w 929"/>
                  <a:gd name="T11" fmla="*/ 142 h 929"/>
                  <a:gd name="T12" fmla="*/ 464 w 929"/>
                  <a:gd name="T13" fmla="*/ 142 h 929"/>
                  <a:gd name="T14" fmla="*/ 141 w 929"/>
                  <a:gd name="T15" fmla="*/ 465 h 929"/>
                  <a:gd name="T16" fmla="*/ 464 w 929"/>
                  <a:gd name="T17" fmla="*/ 788 h 929"/>
                  <a:gd name="T18" fmla="*/ 788 w 929"/>
                  <a:gd name="T19" fmla="*/ 465 h 929"/>
                  <a:gd name="T20" fmla="*/ 464 w 929"/>
                  <a:gd name="T21" fmla="*/ 142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9" h="929">
                    <a:moveTo>
                      <a:pt x="464" y="929"/>
                    </a:moveTo>
                    <a:cubicBezTo>
                      <a:pt x="208" y="929"/>
                      <a:pt x="0" y="721"/>
                      <a:pt x="0" y="465"/>
                    </a:cubicBezTo>
                    <a:cubicBezTo>
                      <a:pt x="0" y="209"/>
                      <a:pt x="208" y="0"/>
                      <a:pt x="464" y="0"/>
                    </a:cubicBezTo>
                    <a:cubicBezTo>
                      <a:pt x="720" y="0"/>
                      <a:pt x="929" y="209"/>
                      <a:pt x="929" y="465"/>
                    </a:cubicBezTo>
                    <a:cubicBezTo>
                      <a:pt x="929" y="721"/>
                      <a:pt x="720" y="929"/>
                      <a:pt x="464" y="929"/>
                    </a:cubicBezTo>
                    <a:close/>
                    <a:moveTo>
                      <a:pt x="464" y="142"/>
                    </a:moveTo>
                    <a:lnTo>
                      <a:pt x="464" y="142"/>
                    </a:lnTo>
                    <a:cubicBezTo>
                      <a:pt x="286" y="142"/>
                      <a:pt x="141" y="287"/>
                      <a:pt x="141" y="465"/>
                    </a:cubicBezTo>
                    <a:cubicBezTo>
                      <a:pt x="141" y="643"/>
                      <a:pt x="286" y="788"/>
                      <a:pt x="464" y="788"/>
                    </a:cubicBezTo>
                    <a:cubicBezTo>
                      <a:pt x="642" y="788"/>
                      <a:pt x="788" y="643"/>
                      <a:pt x="788" y="465"/>
                    </a:cubicBezTo>
                    <a:cubicBezTo>
                      <a:pt x="788" y="287"/>
                      <a:pt x="642" y="142"/>
                      <a:pt x="464" y="142"/>
                    </a:cubicBez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2000"/>
              </a:p>
            </p:txBody>
          </p:sp>
          <p:sp>
            <p:nvSpPr>
              <p:cNvPr id="290" name="Rectangle 288"/>
              <p:cNvSpPr>
                <a:spLocks noChangeArrowheads="1"/>
              </p:cNvSpPr>
              <p:nvPr/>
            </p:nvSpPr>
            <p:spPr bwMode="auto">
              <a:xfrm>
                <a:off x="4190037" y="4379822"/>
                <a:ext cx="7189" cy="61615"/>
              </a:xfrm>
              <a:prstGeom prst="rect">
                <a:avLst/>
              </a:prstGeom>
              <a:solidFill>
                <a:srgbClr val="192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2000"/>
              </a:p>
            </p:txBody>
          </p:sp>
          <p:sp>
            <p:nvSpPr>
              <p:cNvPr id="291" name="Rectangle 289"/>
              <p:cNvSpPr>
                <a:spLocks noChangeArrowheads="1"/>
              </p:cNvSpPr>
              <p:nvPr/>
            </p:nvSpPr>
            <p:spPr bwMode="auto">
              <a:xfrm>
                <a:off x="4139719" y="4246322"/>
                <a:ext cx="7189" cy="20538"/>
              </a:xfrm>
              <a:prstGeom prst="rect">
                <a:avLst/>
              </a:prstGeom>
              <a:solidFill>
                <a:srgbClr val="192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2000"/>
              </a:p>
            </p:txBody>
          </p:sp>
          <p:sp>
            <p:nvSpPr>
              <p:cNvPr id="292" name="Rectangle 290"/>
              <p:cNvSpPr>
                <a:spLocks noChangeArrowheads="1"/>
              </p:cNvSpPr>
              <p:nvPr/>
            </p:nvSpPr>
            <p:spPr bwMode="auto">
              <a:xfrm>
                <a:off x="4139719" y="4307938"/>
                <a:ext cx="7189" cy="133499"/>
              </a:xfrm>
              <a:prstGeom prst="rect">
                <a:avLst/>
              </a:prstGeom>
              <a:solidFill>
                <a:srgbClr val="192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2000"/>
              </a:p>
            </p:txBody>
          </p:sp>
          <p:sp>
            <p:nvSpPr>
              <p:cNvPr id="293" name="Rectangle 291"/>
              <p:cNvSpPr>
                <a:spLocks noChangeArrowheads="1"/>
              </p:cNvSpPr>
              <p:nvPr/>
            </p:nvSpPr>
            <p:spPr bwMode="auto">
              <a:xfrm>
                <a:off x="4088373" y="4246322"/>
                <a:ext cx="7189" cy="133499"/>
              </a:xfrm>
              <a:prstGeom prst="rect">
                <a:avLst/>
              </a:prstGeom>
              <a:solidFill>
                <a:srgbClr val="192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2000"/>
              </a:p>
            </p:txBody>
          </p:sp>
          <p:sp>
            <p:nvSpPr>
              <p:cNvPr id="294" name="Rectangle 292"/>
              <p:cNvSpPr>
                <a:spLocks noChangeArrowheads="1"/>
              </p:cNvSpPr>
              <p:nvPr/>
            </p:nvSpPr>
            <p:spPr bwMode="auto">
              <a:xfrm>
                <a:off x="4088373" y="4420898"/>
                <a:ext cx="7189" cy="20538"/>
              </a:xfrm>
              <a:prstGeom prst="rect">
                <a:avLst/>
              </a:prstGeom>
              <a:solidFill>
                <a:srgbClr val="192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2000"/>
              </a:p>
            </p:txBody>
          </p:sp>
          <p:sp>
            <p:nvSpPr>
              <p:cNvPr id="295" name="Rectangle 293"/>
              <p:cNvSpPr>
                <a:spLocks noChangeArrowheads="1"/>
              </p:cNvSpPr>
              <p:nvPr/>
            </p:nvSpPr>
            <p:spPr bwMode="auto">
              <a:xfrm>
                <a:off x="4037028" y="4338745"/>
                <a:ext cx="7189" cy="102692"/>
              </a:xfrm>
              <a:prstGeom prst="rect">
                <a:avLst/>
              </a:prstGeom>
              <a:solidFill>
                <a:srgbClr val="192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2000"/>
              </a:p>
            </p:txBody>
          </p:sp>
          <p:sp>
            <p:nvSpPr>
              <p:cNvPr id="296" name="Freeform 294"/>
              <p:cNvSpPr>
                <a:spLocks/>
              </p:cNvSpPr>
              <p:nvPr/>
            </p:nvSpPr>
            <p:spPr bwMode="auto">
              <a:xfrm>
                <a:off x="4037028" y="4253511"/>
                <a:ext cx="7189" cy="44157"/>
              </a:xfrm>
              <a:custGeom>
                <a:avLst/>
                <a:gdLst>
                  <a:gd name="T0" fmla="*/ 0 w 141"/>
                  <a:gd name="T1" fmla="*/ 369 h 846"/>
                  <a:gd name="T2" fmla="*/ 0 w 141"/>
                  <a:gd name="T3" fmla="*/ 846 h 846"/>
                  <a:gd name="T4" fmla="*/ 141 w 141"/>
                  <a:gd name="T5" fmla="*/ 846 h 846"/>
                  <a:gd name="T6" fmla="*/ 141 w 141"/>
                  <a:gd name="T7" fmla="*/ 0 h 846"/>
                  <a:gd name="T8" fmla="*/ 0 w 141"/>
                  <a:gd name="T9" fmla="*/ 369 h 846"/>
                </a:gdLst>
                <a:ahLst/>
                <a:cxnLst>
                  <a:cxn ang="0">
                    <a:pos x="T0" y="T1"/>
                  </a:cxn>
                  <a:cxn ang="0">
                    <a:pos x="T2" y="T3"/>
                  </a:cxn>
                  <a:cxn ang="0">
                    <a:pos x="T4" y="T5"/>
                  </a:cxn>
                  <a:cxn ang="0">
                    <a:pos x="T6" y="T7"/>
                  </a:cxn>
                  <a:cxn ang="0">
                    <a:pos x="T8" y="T9"/>
                  </a:cxn>
                </a:cxnLst>
                <a:rect l="0" t="0" r="r" b="b"/>
                <a:pathLst>
                  <a:path w="141" h="846">
                    <a:moveTo>
                      <a:pt x="0" y="369"/>
                    </a:moveTo>
                    <a:lnTo>
                      <a:pt x="0" y="846"/>
                    </a:lnTo>
                    <a:lnTo>
                      <a:pt x="141" y="846"/>
                    </a:lnTo>
                    <a:lnTo>
                      <a:pt x="141" y="0"/>
                    </a:lnTo>
                    <a:cubicBezTo>
                      <a:pt x="106" y="127"/>
                      <a:pt x="71" y="250"/>
                      <a:pt x="0" y="369"/>
                    </a:cubicBez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2000"/>
              </a:p>
            </p:txBody>
          </p:sp>
          <p:sp>
            <p:nvSpPr>
              <p:cNvPr id="297" name="Oval 295"/>
              <p:cNvSpPr>
                <a:spLocks noChangeArrowheads="1"/>
              </p:cNvSpPr>
              <p:nvPr/>
            </p:nvSpPr>
            <p:spPr bwMode="auto">
              <a:xfrm>
                <a:off x="3739222" y="4054290"/>
                <a:ext cx="303967" cy="303967"/>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298" name="Line 296"/>
              <p:cNvSpPr>
                <a:spLocks noChangeShapeType="1"/>
              </p:cNvSpPr>
              <p:nvPr/>
            </p:nvSpPr>
            <p:spPr bwMode="auto">
              <a:xfrm flipH="1">
                <a:off x="3903528" y="4149793"/>
                <a:ext cx="45185" cy="45185"/>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299" name="Oval 297"/>
              <p:cNvSpPr>
                <a:spLocks noChangeArrowheads="1"/>
              </p:cNvSpPr>
              <p:nvPr/>
            </p:nvSpPr>
            <p:spPr bwMode="auto">
              <a:xfrm>
                <a:off x="3874775" y="4189842"/>
                <a:ext cx="33888" cy="33888"/>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00" name="Line 298"/>
              <p:cNvSpPr>
                <a:spLocks noChangeShapeType="1"/>
              </p:cNvSpPr>
              <p:nvPr/>
            </p:nvSpPr>
            <p:spPr bwMode="auto">
              <a:xfrm>
                <a:off x="3891206" y="4076882"/>
                <a:ext cx="0" cy="22592"/>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01" name="Line 299"/>
              <p:cNvSpPr>
                <a:spLocks noChangeShapeType="1"/>
              </p:cNvSpPr>
              <p:nvPr/>
            </p:nvSpPr>
            <p:spPr bwMode="auto">
              <a:xfrm flipH="1">
                <a:off x="3998005" y="4206273"/>
                <a:ext cx="22592"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02" name="Line 300"/>
              <p:cNvSpPr>
                <a:spLocks noChangeShapeType="1"/>
              </p:cNvSpPr>
              <p:nvPr/>
            </p:nvSpPr>
            <p:spPr bwMode="auto">
              <a:xfrm flipH="1">
                <a:off x="3761814" y="4206273"/>
                <a:ext cx="22592"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03" name="Line 301"/>
              <p:cNvSpPr>
                <a:spLocks noChangeShapeType="1"/>
              </p:cNvSpPr>
              <p:nvPr/>
            </p:nvSpPr>
            <p:spPr bwMode="auto">
              <a:xfrm>
                <a:off x="3826510" y="4094339"/>
                <a:ext cx="11296" cy="19511"/>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04" name="Line 302"/>
              <p:cNvSpPr>
                <a:spLocks noChangeShapeType="1"/>
              </p:cNvSpPr>
              <p:nvPr/>
            </p:nvSpPr>
            <p:spPr bwMode="auto">
              <a:xfrm flipH="1">
                <a:off x="3983628" y="4141577"/>
                <a:ext cx="20538" cy="11296"/>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05" name="Line 303"/>
              <p:cNvSpPr>
                <a:spLocks noChangeShapeType="1"/>
              </p:cNvSpPr>
              <p:nvPr/>
            </p:nvSpPr>
            <p:spPr bwMode="auto">
              <a:xfrm flipH="1">
                <a:off x="3779272" y="4259672"/>
                <a:ext cx="19511" cy="11296"/>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06" name="Line 304"/>
              <p:cNvSpPr>
                <a:spLocks noChangeShapeType="1"/>
              </p:cNvSpPr>
              <p:nvPr/>
            </p:nvSpPr>
            <p:spPr bwMode="auto">
              <a:xfrm>
                <a:off x="3779272" y="4141577"/>
                <a:ext cx="19511" cy="11296"/>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07" name="Line 305"/>
              <p:cNvSpPr>
                <a:spLocks noChangeShapeType="1"/>
              </p:cNvSpPr>
              <p:nvPr/>
            </p:nvSpPr>
            <p:spPr bwMode="auto">
              <a:xfrm>
                <a:off x="3983628" y="4259672"/>
                <a:ext cx="20538" cy="11296"/>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08" name="Line 306"/>
              <p:cNvSpPr>
                <a:spLocks noChangeShapeType="1"/>
              </p:cNvSpPr>
              <p:nvPr/>
            </p:nvSpPr>
            <p:spPr bwMode="auto">
              <a:xfrm flipH="1">
                <a:off x="3944605" y="4094339"/>
                <a:ext cx="11296" cy="19511"/>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09" name="Line 307"/>
              <p:cNvSpPr>
                <a:spLocks noChangeShapeType="1"/>
              </p:cNvSpPr>
              <p:nvPr/>
            </p:nvSpPr>
            <p:spPr bwMode="auto">
              <a:xfrm>
                <a:off x="3942552" y="4280211"/>
                <a:ext cx="0" cy="21566"/>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10" name="Freeform 308"/>
              <p:cNvSpPr>
                <a:spLocks/>
              </p:cNvSpPr>
              <p:nvPr/>
            </p:nvSpPr>
            <p:spPr bwMode="auto">
              <a:xfrm>
                <a:off x="3931255" y="4301776"/>
                <a:ext cx="11296" cy="11296"/>
              </a:xfrm>
              <a:custGeom>
                <a:avLst/>
                <a:gdLst>
                  <a:gd name="T0" fmla="*/ 217 w 217"/>
                  <a:gd name="T1" fmla="*/ 0 h 216"/>
                  <a:gd name="T2" fmla="*/ 0 w 217"/>
                  <a:gd name="T3" fmla="*/ 216 h 216"/>
                </a:gdLst>
                <a:ahLst/>
                <a:cxnLst>
                  <a:cxn ang="0">
                    <a:pos x="T0" y="T1"/>
                  </a:cxn>
                  <a:cxn ang="0">
                    <a:pos x="T2" y="T3"/>
                  </a:cxn>
                </a:cxnLst>
                <a:rect l="0" t="0" r="r" b="b"/>
                <a:pathLst>
                  <a:path w="217" h="216">
                    <a:moveTo>
                      <a:pt x="217" y="0"/>
                    </a:moveTo>
                    <a:cubicBezTo>
                      <a:pt x="217" y="119"/>
                      <a:pt x="120" y="216"/>
                      <a:pt x="0" y="216"/>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11" name="Line 309"/>
              <p:cNvSpPr>
                <a:spLocks noChangeShapeType="1"/>
              </p:cNvSpPr>
              <p:nvPr/>
            </p:nvSpPr>
            <p:spPr bwMode="auto">
              <a:xfrm flipH="1">
                <a:off x="3852183" y="4313072"/>
                <a:ext cx="79073"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12" name="Freeform 310"/>
              <p:cNvSpPr>
                <a:spLocks/>
              </p:cNvSpPr>
              <p:nvPr/>
            </p:nvSpPr>
            <p:spPr bwMode="auto">
              <a:xfrm>
                <a:off x="3840887" y="4301776"/>
                <a:ext cx="11296" cy="11296"/>
              </a:xfrm>
              <a:custGeom>
                <a:avLst/>
                <a:gdLst>
                  <a:gd name="T0" fmla="*/ 217 w 217"/>
                  <a:gd name="T1" fmla="*/ 216 h 216"/>
                  <a:gd name="T2" fmla="*/ 0 w 217"/>
                  <a:gd name="T3" fmla="*/ 0 h 216"/>
                </a:gdLst>
                <a:ahLst/>
                <a:cxnLst>
                  <a:cxn ang="0">
                    <a:pos x="T0" y="T1"/>
                  </a:cxn>
                  <a:cxn ang="0">
                    <a:pos x="T2" y="T3"/>
                  </a:cxn>
                </a:cxnLst>
                <a:rect l="0" t="0" r="r" b="b"/>
                <a:pathLst>
                  <a:path w="217" h="216">
                    <a:moveTo>
                      <a:pt x="217" y="216"/>
                    </a:moveTo>
                    <a:cubicBezTo>
                      <a:pt x="97" y="216"/>
                      <a:pt x="0" y="119"/>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13" name="Line 311"/>
              <p:cNvSpPr>
                <a:spLocks noChangeShapeType="1"/>
              </p:cNvSpPr>
              <p:nvPr/>
            </p:nvSpPr>
            <p:spPr bwMode="auto">
              <a:xfrm flipV="1">
                <a:off x="3840887" y="4280211"/>
                <a:ext cx="0" cy="21566"/>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14" name="Freeform 312"/>
              <p:cNvSpPr>
                <a:spLocks/>
              </p:cNvSpPr>
              <p:nvPr/>
            </p:nvSpPr>
            <p:spPr bwMode="auto">
              <a:xfrm>
                <a:off x="3840887" y="4268915"/>
                <a:ext cx="11296" cy="11296"/>
              </a:xfrm>
              <a:custGeom>
                <a:avLst/>
                <a:gdLst>
                  <a:gd name="T0" fmla="*/ 0 w 217"/>
                  <a:gd name="T1" fmla="*/ 217 h 217"/>
                  <a:gd name="T2" fmla="*/ 217 w 217"/>
                  <a:gd name="T3" fmla="*/ 0 h 217"/>
                </a:gdLst>
                <a:ahLst/>
                <a:cxnLst>
                  <a:cxn ang="0">
                    <a:pos x="T0" y="T1"/>
                  </a:cxn>
                  <a:cxn ang="0">
                    <a:pos x="T2" y="T3"/>
                  </a:cxn>
                </a:cxnLst>
                <a:rect l="0" t="0" r="r" b="b"/>
                <a:pathLst>
                  <a:path w="217" h="217">
                    <a:moveTo>
                      <a:pt x="0" y="217"/>
                    </a:moveTo>
                    <a:cubicBezTo>
                      <a:pt x="0" y="97"/>
                      <a:pt x="97" y="0"/>
                      <a:pt x="217"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15" name="Line 313"/>
              <p:cNvSpPr>
                <a:spLocks noChangeShapeType="1"/>
              </p:cNvSpPr>
              <p:nvPr/>
            </p:nvSpPr>
            <p:spPr bwMode="auto">
              <a:xfrm>
                <a:off x="3852183" y="4268915"/>
                <a:ext cx="79073"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16" name="Freeform 314"/>
              <p:cNvSpPr>
                <a:spLocks/>
              </p:cNvSpPr>
              <p:nvPr/>
            </p:nvSpPr>
            <p:spPr bwMode="auto">
              <a:xfrm>
                <a:off x="3931255" y="4268915"/>
                <a:ext cx="11296" cy="11296"/>
              </a:xfrm>
              <a:custGeom>
                <a:avLst/>
                <a:gdLst>
                  <a:gd name="T0" fmla="*/ 0 w 217"/>
                  <a:gd name="T1" fmla="*/ 0 h 217"/>
                  <a:gd name="T2" fmla="*/ 217 w 217"/>
                  <a:gd name="T3" fmla="*/ 217 h 217"/>
                </a:gdLst>
                <a:ahLst/>
                <a:cxnLst>
                  <a:cxn ang="0">
                    <a:pos x="T0" y="T1"/>
                  </a:cxn>
                  <a:cxn ang="0">
                    <a:pos x="T2" y="T3"/>
                  </a:cxn>
                </a:cxnLst>
                <a:rect l="0" t="0" r="r" b="b"/>
                <a:pathLst>
                  <a:path w="217" h="217">
                    <a:moveTo>
                      <a:pt x="0" y="0"/>
                    </a:moveTo>
                    <a:cubicBezTo>
                      <a:pt x="120" y="0"/>
                      <a:pt x="217" y="97"/>
                      <a:pt x="217" y="217"/>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17" name="Freeform 315"/>
              <p:cNvSpPr>
                <a:spLocks/>
              </p:cNvSpPr>
              <p:nvPr/>
            </p:nvSpPr>
            <p:spPr bwMode="auto">
              <a:xfrm>
                <a:off x="4119180" y="4263780"/>
                <a:ext cx="32861" cy="48265"/>
              </a:xfrm>
              <a:custGeom>
                <a:avLst/>
                <a:gdLst>
                  <a:gd name="T0" fmla="*/ 644 w 645"/>
                  <a:gd name="T1" fmla="*/ 837 h 929"/>
                  <a:gd name="T2" fmla="*/ 644 w 645"/>
                  <a:gd name="T3" fmla="*/ 738 h 929"/>
                  <a:gd name="T4" fmla="*/ 467 w 645"/>
                  <a:gd name="T5" fmla="*/ 787 h 929"/>
                  <a:gd name="T6" fmla="*/ 141 w 645"/>
                  <a:gd name="T7" fmla="*/ 464 h 929"/>
                  <a:gd name="T8" fmla="*/ 469 w 645"/>
                  <a:gd name="T9" fmla="*/ 141 h 929"/>
                  <a:gd name="T10" fmla="*/ 644 w 645"/>
                  <a:gd name="T11" fmla="*/ 190 h 929"/>
                  <a:gd name="T12" fmla="*/ 644 w 645"/>
                  <a:gd name="T13" fmla="*/ 33 h 929"/>
                  <a:gd name="T14" fmla="*/ 467 w 645"/>
                  <a:gd name="T15" fmla="*/ 0 h 929"/>
                  <a:gd name="T16" fmla="*/ 0 w 645"/>
                  <a:gd name="T17" fmla="*/ 464 h 929"/>
                  <a:gd name="T18" fmla="*/ 463 w 645"/>
                  <a:gd name="T19" fmla="*/ 929 h 929"/>
                  <a:gd name="T20" fmla="*/ 645 w 645"/>
                  <a:gd name="T21" fmla="*/ 893 h 929"/>
                  <a:gd name="T22" fmla="*/ 644 w 645"/>
                  <a:gd name="T23" fmla="*/ 837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5" h="929">
                    <a:moveTo>
                      <a:pt x="644" y="837"/>
                    </a:moveTo>
                    <a:lnTo>
                      <a:pt x="644" y="738"/>
                    </a:lnTo>
                    <a:cubicBezTo>
                      <a:pt x="573" y="769"/>
                      <a:pt x="530" y="787"/>
                      <a:pt x="467" y="787"/>
                    </a:cubicBezTo>
                    <a:cubicBezTo>
                      <a:pt x="289" y="787"/>
                      <a:pt x="141" y="642"/>
                      <a:pt x="141" y="464"/>
                    </a:cubicBezTo>
                    <a:cubicBezTo>
                      <a:pt x="141" y="286"/>
                      <a:pt x="290" y="141"/>
                      <a:pt x="469" y="141"/>
                    </a:cubicBezTo>
                    <a:cubicBezTo>
                      <a:pt x="531" y="141"/>
                      <a:pt x="573" y="159"/>
                      <a:pt x="644" y="190"/>
                    </a:cubicBezTo>
                    <a:lnTo>
                      <a:pt x="644" y="33"/>
                    </a:lnTo>
                    <a:cubicBezTo>
                      <a:pt x="573" y="11"/>
                      <a:pt x="528" y="0"/>
                      <a:pt x="467" y="0"/>
                    </a:cubicBezTo>
                    <a:cubicBezTo>
                      <a:pt x="211" y="0"/>
                      <a:pt x="0" y="208"/>
                      <a:pt x="0" y="464"/>
                    </a:cubicBezTo>
                    <a:cubicBezTo>
                      <a:pt x="0" y="720"/>
                      <a:pt x="207" y="929"/>
                      <a:pt x="463" y="929"/>
                    </a:cubicBezTo>
                    <a:cubicBezTo>
                      <a:pt x="526" y="929"/>
                      <a:pt x="591" y="916"/>
                      <a:pt x="645" y="893"/>
                    </a:cubicBezTo>
                    <a:cubicBezTo>
                      <a:pt x="641" y="875"/>
                      <a:pt x="644" y="856"/>
                      <a:pt x="644" y="837"/>
                    </a:cubicBez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2000"/>
              </a:p>
            </p:txBody>
          </p:sp>
          <p:sp>
            <p:nvSpPr>
              <p:cNvPr id="318" name="Line 316"/>
              <p:cNvSpPr>
                <a:spLocks noChangeShapeType="1"/>
              </p:cNvSpPr>
              <p:nvPr/>
            </p:nvSpPr>
            <p:spPr bwMode="auto">
              <a:xfrm flipH="1">
                <a:off x="4326618" y="4316153"/>
                <a:ext cx="102692"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19" name="Freeform 317"/>
              <p:cNvSpPr>
                <a:spLocks/>
              </p:cNvSpPr>
              <p:nvPr/>
            </p:nvSpPr>
            <p:spPr bwMode="auto">
              <a:xfrm>
                <a:off x="4316348" y="4305884"/>
                <a:ext cx="10269" cy="10269"/>
              </a:xfrm>
              <a:custGeom>
                <a:avLst/>
                <a:gdLst>
                  <a:gd name="T0" fmla="*/ 198 w 198"/>
                  <a:gd name="T1" fmla="*/ 199 h 199"/>
                  <a:gd name="T2" fmla="*/ 0 w 198"/>
                  <a:gd name="T3" fmla="*/ 0 h 199"/>
                </a:gdLst>
                <a:ahLst/>
                <a:cxnLst>
                  <a:cxn ang="0">
                    <a:pos x="T0" y="T1"/>
                  </a:cxn>
                  <a:cxn ang="0">
                    <a:pos x="T2" y="T3"/>
                  </a:cxn>
                </a:cxnLst>
                <a:rect l="0" t="0" r="r" b="b"/>
                <a:pathLst>
                  <a:path w="198" h="199">
                    <a:moveTo>
                      <a:pt x="198" y="199"/>
                    </a:moveTo>
                    <a:cubicBezTo>
                      <a:pt x="89" y="199"/>
                      <a:pt x="0" y="110"/>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20" name="Line 318"/>
              <p:cNvSpPr>
                <a:spLocks noChangeShapeType="1"/>
              </p:cNvSpPr>
              <p:nvPr/>
            </p:nvSpPr>
            <p:spPr bwMode="auto">
              <a:xfrm flipV="1">
                <a:off x="4316348" y="4037859"/>
                <a:ext cx="0" cy="268025"/>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21" name="Freeform 319"/>
              <p:cNvSpPr>
                <a:spLocks/>
              </p:cNvSpPr>
              <p:nvPr/>
            </p:nvSpPr>
            <p:spPr bwMode="auto">
              <a:xfrm>
                <a:off x="4316348" y="4027590"/>
                <a:ext cx="10269" cy="10269"/>
              </a:xfrm>
              <a:custGeom>
                <a:avLst/>
                <a:gdLst>
                  <a:gd name="T0" fmla="*/ 0 w 198"/>
                  <a:gd name="T1" fmla="*/ 199 h 199"/>
                  <a:gd name="T2" fmla="*/ 198 w 198"/>
                  <a:gd name="T3" fmla="*/ 0 h 199"/>
                </a:gdLst>
                <a:ahLst/>
                <a:cxnLst>
                  <a:cxn ang="0">
                    <a:pos x="T0" y="T1"/>
                  </a:cxn>
                  <a:cxn ang="0">
                    <a:pos x="T2" y="T3"/>
                  </a:cxn>
                </a:cxnLst>
                <a:rect l="0" t="0" r="r" b="b"/>
                <a:pathLst>
                  <a:path w="198" h="199">
                    <a:moveTo>
                      <a:pt x="0" y="199"/>
                    </a:moveTo>
                    <a:cubicBezTo>
                      <a:pt x="0" y="89"/>
                      <a:pt x="89" y="0"/>
                      <a:pt x="198"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22" name="Line 320"/>
              <p:cNvSpPr>
                <a:spLocks noChangeShapeType="1"/>
              </p:cNvSpPr>
              <p:nvPr/>
            </p:nvSpPr>
            <p:spPr bwMode="auto">
              <a:xfrm>
                <a:off x="4326618" y="4027590"/>
                <a:ext cx="102692"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23" name="Freeform 321"/>
              <p:cNvSpPr>
                <a:spLocks/>
              </p:cNvSpPr>
              <p:nvPr/>
            </p:nvSpPr>
            <p:spPr bwMode="auto">
              <a:xfrm>
                <a:off x="4429308" y="4027590"/>
                <a:ext cx="10269" cy="10269"/>
              </a:xfrm>
              <a:custGeom>
                <a:avLst/>
                <a:gdLst>
                  <a:gd name="T0" fmla="*/ 0 w 198"/>
                  <a:gd name="T1" fmla="*/ 0 h 199"/>
                  <a:gd name="T2" fmla="*/ 198 w 198"/>
                  <a:gd name="T3" fmla="*/ 199 h 199"/>
                </a:gdLst>
                <a:ahLst/>
                <a:cxnLst>
                  <a:cxn ang="0">
                    <a:pos x="T0" y="T1"/>
                  </a:cxn>
                  <a:cxn ang="0">
                    <a:pos x="T2" y="T3"/>
                  </a:cxn>
                </a:cxnLst>
                <a:rect l="0" t="0" r="r" b="b"/>
                <a:pathLst>
                  <a:path w="198" h="199">
                    <a:moveTo>
                      <a:pt x="0" y="0"/>
                    </a:moveTo>
                    <a:cubicBezTo>
                      <a:pt x="110" y="0"/>
                      <a:pt x="198" y="89"/>
                      <a:pt x="198" y="19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24" name="Line 322"/>
              <p:cNvSpPr>
                <a:spLocks noChangeShapeType="1"/>
              </p:cNvSpPr>
              <p:nvPr/>
            </p:nvSpPr>
            <p:spPr bwMode="auto">
              <a:xfrm>
                <a:off x="4439578" y="4037859"/>
                <a:ext cx="0" cy="268025"/>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25" name="Freeform 323"/>
              <p:cNvSpPr>
                <a:spLocks/>
              </p:cNvSpPr>
              <p:nvPr/>
            </p:nvSpPr>
            <p:spPr bwMode="auto">
              <a:xfrm>
                <a:off x="4429308" y="4305884"/>
                <a:ext cx="10269" cy="10269"/>
              </a:xfrm>
              <a:custGeom>
                <a:avLst/>
                <a:gdLst>
                  <a:gd name="T0" fmla="*/ 198 w 198"/>
                  <a:gd name="T1" fmla="*/ 0 h 199"/>
                  <a:gd name="T2" fmla="*/ 0 w 198"/>
                  <a:gd name="T3" fmla="*/ 199 h 199"/>
                </a:gdLst>
                <a:ahLst/>
                <a:cxnLst>
                  <a:cxn ang="0">
                    <a:pos x="T0" y="T1"/>
                  </a:cxn>
                  <a:cxn ang="0">
                    <a:pos x="T2" y="T3"/>
                  </a:cxn>
                </a:cxnLst>
                <a:rect l="0" t="0" r="r" b="b"/>
                <a:pathLst>
                  <a:path w="198" h="199">
                    <a:moveTo>
                      <a:pt x="198" y="0"/>
                    </a:moveTo>
                    <a:cubicBezTo>
                      <a:pt x="198" y="110"/>
                      <a:pt x="110" y="199"/>
                      <a:pt x="0" y="19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26" name="Line 324"/>
              <p:cNvSpPr>
                <a:spLocks noChangeShapeType="1"/>
              </p:cNvSpPr>
              <p:nvPr/>
            </p:nvSpPr>
            <p:spPr bwMode="auto">
              <a:xfrm flipH="1">
                <a:off x="4347156" y="4058397"/>
                <a:ext cx="61615"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27" name="Line 325"/>
              <p:cNvSpPr>
                <a:spLocks noChangeShapeType="1"/>
              </p:cNvSpPr>
              <p:nvPr/>
            </p:nvSpPr>
            <p:spPr bwMode="auto">
              <a:xfrm flipH="1">
                <a:off x="4347156" y="4089205"/>
                <a:ext cx="61615"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28" name="Line 326"/>
              <p:cNvSpPr>
                <a:spLocks noChangeShapeType="1"/>
              </p:cNvSpPr>
              <p:nvPr/>
            </p:nvSpPr>
            <p:spPr bwMode="auto">
              <a:xfrm flipH="1">
                <a:off x="4347156" y="4121039"/>
                <a:ext cx="61615"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29" name="Line 327"/>
              <p:cNvSpPr>
                <a:spLocks noChangeShapeType="1"/>
              </p:cNvSpPr>
              <p:nvPr/>
            </p:nvSpPr>
            <p:spPr bwMode="auto">
              <a:xfrm flipH="1">
                <a:off x="4347156" y="4223731"/>
                <a:ext cx="61615"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30" name="Line 328"/>
              <p:cNvSpPr>
                <a:spLocks noChangeShapeType="1"/>
              </p:cNvSpPr>
              <p:nvPr/>
            </p:nvSpPr>
            <p:spPr bwMode="auto">
              <a:xfrm flipH="1">
                <a:off x="4347156" y="4285346"/>
                <a:ext cx="61615"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31" name="Line 329"/>
              <p:cNvSpPr>
                <a:spLocks noChangeShapeType="1"/>
              </p:cNvSpPr>
              <p:nvPr/>
            </p:nvSpPr>
            <p:spPr bwMode="auto">
              <a:xfrm flipH="1">
                <a:off x="4347156" y="4254538"/>
                <a:ext cx="61615"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32" name="Line 330"/>
              <p:cNvSpPr>
                <a:spLocks noChangeShapeType="1"/>
              </p:cNvSpPr>
              <p:nvPr/>
            </p:nvSpPr>
            <p:spPr bwMode="auto">
              <a:xfrm flipH="1">
                <a:off x="4171554" y="4316153"/>
                <a:ext cx="103718"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33" name="Freeform 331"/>
              <p:cNvSpPr>
                <a:spLocks/>
              </p:cNvSpPr>
              <p:nvPr/>
            </p:nvSpPr>
            <p:spPr bwMode="auto">
              <a:xfrm>
                <a:off x="4161284" y="4305884"/>
                <a:ext cx="10269" cy="10269"/>
              </a:xfrm>
              <a:custGeom>
                <a:avLst/>
                <a:gdLst>
                  <a:gd name="T0" fmla="*/ 198 w 198"/>
                  <a:gd name="T1" fmla="*/ 199 h 199"/>
                  <a:gd name="T2" fmla="*/ 0 w 198"/>
                  <a:gd name="T3" fmla="*/ 0 h 199"/>
                </a:gdLst>
                <a:ahLst/>
                <a:cxnLst>
                  <a:cxn ang="0">
                    <a:pos x="T0" y="T1"/>
                  </a:cxn>
                  <a:cxn ang="0">
                    <a:pos x="T2" y="T3"/>
                  </a:cxn>
                </a:cxnLst>
                <a:rect l="0" t="0" r="r" b="b"/>
                <a:pathLst>
                  <a:path w="198" h="199">
                    <a:moveTo>
                      <a:pt x="198" y="199"/>
                    </a:moveTo>
                    <a:cubicBezTo>
                      <a:pt x="88" y="199"/>
                      <a:pt x="0" y="110"/>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34" name="Line 332"/>
              <p:cNvSpPr>
                <a:spLocks noChangeShapeType="1"/>
              </p:cNvSpPr>
              <p:nvPr/>
            </p:nvSpPr>
            <p:spPr bwMode="auto">
              <a:xfrm flipV="1">
                <a:off x="4161284" y="4037859"/>
                <a:ext cx="0" cy="268025"/>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35" name="Freeform 333"/>
              <p:cNvSpPr>
                <a:spLocks/>
              </p:cNvSpPr>
              <p:nvPr/>
            </p:nvSpPr>
            <p:spPr bwMode="auto">
              <a:xfrm>
                <a:off x="4161284" y="4027590"/>
                <a:ext cx="10269" cy="10269"/>
              </a:xfrm>
              <a:custGeom>
                <a:avLst/>
                <a:gdLst>
                  <a:gd name="T0" fmla="*/ 0 w 198"/>
                  <a:gd name="T1" fmla="*/ 199 h 199"/>
                  <a:gd name="T2" fmla="*/ 198 w 198"/>
                  <a:gd name="T3" fmla="*/ 0 h 199"/>
                </a:gdLst>
                <a:ahLst/>
                <a:cxnLst>
                  <a:cxn ang="0">
                    <a:pos x="T0" y="T1"/>
                  </a:cxn>
                  <a:cxn ang="0">
                    <a:pos x="T2" y="T3"/>
                  </a:cxn>
                </a:cxnLst>
                <a:rect l="0" t="0" r="r" b="b"/>
                <a:pathLst>
                  <a:path w="198" h="199">
                    <a:moveTo>
                      <a:pt x="0" y="199"/>
                    </a:moveTo>
                    <a:cubicBezTo>
                      <a:pt x="0" y="89"/>
                      <a:pt x="88" y="0"/>
                      <a:pt x="198"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36" name="Line 334"/>
              <p:cNvSpPr>
                <a:spLocks noChangeShapeType="1"/>
              </p:cNvSpPr>
              <p:nvPr/>
            </p:nvSpPr>
            <p:spPr bwMode="auto">
              <a:xfrm>
                <a:off x="4171554" y="4027590"/>
                <a:ext cx="103718"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37" name="Freeform 335"/>
              <p:cNvSpPr>
                <a:spLocks/>
              </p:cNvSpPr>
              <p:nvPr/>
            </p:nvSpPr>
            <p:spPr bwMode="auto">
              <a:xfrm>
                <a:off x="4275272" y="4027590"/>
                <a:ext cx="10269" cy="10269"/>
              </a:xfrm>
              <a:custGeom>
                <a:avLst/>
                <a:gdLst>
                  <a:gd name="T0" fmla="*/ 0 w 198"/>
                  <a:gd name="T1" fmla="*/ 0 h 199"/>
                  <a:gd name="T2" fmla="*/ 198 w 198"/>
                  <a:gd name="T3" fmla="*/ 199 h 199"/>
                </a:gdLst>
                <a:ahLst/>
                <a:cxnLst>
                  <a:cxn ang="0">
                    <a:pos x="T0" y="T1"/>
                  </a:cxn>
                  <a:cxn ang="0">
                    <a:pos x="T2" y="T3"/>
                  </a:cxn>
                </a:cxnLst>
                <a:rect l="0" t="0" r="r" b="b"/>
                <a:pathLst>
                  <a:path w="198" h="199">
                    <a:moveTo>
                      <a:pt x="0" y="0"/>
                    </a:moveTo>
                    <a:cubicBezTo>
                      <a:pt x="109" y="0"/>
                      <a:pt x="198" y="89"/>
                      <a:pt x="198" y="19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38" name="Line 336"/>
              <p:cNvSpPr>
                <a:spLocks noChangeShapeType="1"/>
              </p:cNvSpPr>
              <p:nvPr/>
            </p:nvSpPr>
            <p:spPr bwMode="auto">
              <a:xfrm>
                <a:off x="4285541" y="4037859"/>
                <a:ext cx="0" cy="268025"/>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39" name="Freeform 337"/>
              <p:cNvSpPr>
                <a:spLocks/>
              </p:cNvSpPr>
              <p:nvPr/>
            </p:nvSpPr>
            <p:spPr bwMode="auto">
              <a:xfrm>
                <a:off x="4275272" y="4305884"/>
                <a:ext cx="10269" cy="10269"/>
              </a:xfrm>
              <a:custGeom>
                <a:avLst/>
                <a:gdLst>
                  <a:gd name="T0" fmla="*/ 198 w 198"/>
                  <a:gd name="T1" fmla="*/ 0 h 199"/>
                  <a:gd name="T2" fmla="*/ 0 w 198"/>
                  <a:gd name="T3" fmla="*/ 199 h 199"/>
                </a:gdLst>
                <a:ahLst/>
                <a:cxnLst>
                  <a:cxn ang="0">
                    <a:pos x="T0" y="T1"/>
                  </a:cxn>
                  <a:cxn ang="0">
                    <a:pos x="T2" y="T3"/>
                  </a:cxn>
                </a:cxnLst>
                <a:rect l="0" t="0" r="r" b="b"/>
                <a:pathLst>
                  <a:path w="198" h="199">
                    <a:moveTo>
                      <a:pt x="198" y="0"/>
                    </a:moveTo>
                    <a:cubicBezTo>
                      <a:pt x="198" y="110"/>
                      <a:pt x="109" y="199"/>
                      <a:pt x="0" y="19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40" name="Line 338"/>
              <p:cNvSpPr>
                <a:spLocks noChangeShapeType="1"/>
              </p:cNvSpPr>
              <p:nvPr/>
            </p:nvSpPr>
            <p:spPr bwMode="auto">
              <a:xfrm flipH="1">
                <a:off x="4192092" y="4058397"/>
                <a:ext cx="61615"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41" name="Line 339"/>
              <p:cNvSpPr>
                <a:spLocks noChangeShapeType="1"/>
              </p:cNvSpPr>
              <p:nvPr/>
            </p:nvSpPr>
            <p:spPr bwMode="auto">
              <a:xfrm flipH="1">
                <a:off x="4192092" y="4089205"/>
                <a:ext cx="61615"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42" name="Line 340"/>
              <p:cNvSpPr>
                <a:spLocks noChangeShapeType="1"/>
              </p:cNvSpPr>
              <p:nvPr/>
            </p:nvSpPr>
            <p:spPr bwMode="auto">
              <a:xfrm flipH="1">
                <a:off x="4192092" y="4121039"/>
                <a:ext cx="61615"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43" name="Line 341"/>
              <p:cNvSpPr>
                <a:spLocks noChangeShapeType="1"/>
              </p:cNvSpPr>
              <p:nvPr/>
            </p:nvSpPr>
            <p:spPr bwMode="auto">
              <a:xfrm flipH="1">
                <a:off x="4192092" y="4223731"/>
                <a:ext cx="61615"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44" name="Line 342"/>
              <p:cNvSpPr>
                <a:spLocks noChangeShapeType="1"/>
              </p:cNvSpPr>
              <p:nvPr/>
            </p:nvSpPr>
            <p:spPr bwMode="auto">
              <a:xfrm flipH="1">
                <a:off x="4192092" y="4285346"/>
                <a:ext cx="61615"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45" name="Line 343"/>
              <p:cNvSpPr>
                <a:spLocks noChangeShapeType="1"/>
              </p:cNvSpPr>
              <p:nvPr/>
            </p:nvSpPr>
            <p:spPr bwMode="auto">
              <a:xfrm flipH="1">
                <a:off x="4192092" y="4254538"/>
                <a:ext cx="61615"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346" name="Rectangle 344"/>
              <p:cNvSpPr>
                <a:spLocks noChangeArrowheads="1"/>
              </p:cNvSpPr>
              <p:nvPr/>
            </p:nvSpPr>
            <p:spPr bwMode="auto">
              <a:xfrm>
                <a:off x="4191065" y="4325395"/>
                <a:ext cx="7189" cy="12323"/>
              </a:xfrm>
              <a:prstGeom prst="rect">
                <a:avLst/>
              </a:prstGeom>
              <a:solidFill>
                <a:srgbClr val="192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2000"/>
              </a:p>
            </p:txBody>
          </p:sp>
          <p:sp>
            <p:nvSpPr>
              <p:cNvPr id="347" name="Freeform 345"/>
              <p:cNvSpPr>
                <a:spLocks/>
              </p:cNvSpPr>
              <p:nvPr/>
            </p:nvSpPr>
            <p:spPr bwMode="auto">
              <a:xfrm>
                <a:off x="4051404" y="4202165"/>
                <a:ext cx="100637" cy="8216"/>
              </a:xfrm>
              <a:custGeom>
                <a:avLst/>
                <a:gdLst>
                  <a:gd name="T0" fmla="*/ 0 w 1945"/>
                  <a:gd name="T1" fmla="*/ 142 h 142"/>
                  <a:gd name="T2" fmla="*/ 1945 w 1945"/>
                  <a:gd name="T3" fmla="*/ 142 h 142"/>
                  <a:gd name="T4" fmla="*/ 1945 w 1945"/>
                  <a:gd name="T5" fmla="*/ 0 h 142"/>
                  <a:gd name="T6" fmla="*/ 0 w 1945"/>
                  <a:gd name="T7" fmla="*/ 0 h 142"/>
                  <a:gd name="T8" fmla="*/ 1 w 1945"/>
                  <a:gd name="T9" fmla="*/ 85 h 142"/>
                  <a:gd name="T10" fmla="*/ 0 w 1945"/>
                  <a:gd name="T11" fmla="*/ 142 h 142"/>
                </a:gdLst>
                <a:ahLst/>
                <a:cxnLst>
                  <a:cxn ang="0">
                    <a:pos x="T0" y="T1"/>
                  </a:cxn>
                  <a:cxn ang="0">
                    <a:pos x="T2" y="T3"/>
                  </a:cxn>
                  <a:cxn ang="0">
                    <a:pos x="T4" y="T5"/>
                  </a:cxn>
                  <a:cxn ang="0">
                    <a:pos x="T6" y="T7"/>
                  </a:cxn>
                  <a:cxn ang="0">
                    <a:pos x="T8" y="T9"/>
                  </a:cxn>
                  <a:cxn ang="0">
                    <a:pos x="T10" y="T11"/>
                  </a:cxn>
                </a:cxnLst>
                <a:rect l="0" t="0" r="r" b="b"/>
                <a:pathLst>
                  <a:path w="1945" h="142">
                    <a:moveTo>
                      <a:pt x="0" y="142"/>
                    </a:moveTo>
                    <a:lnTo>
                      <a:pt x="1945" y="142"/>
                    </a:lnTo>
                    <a:lnTo>
                      <a:pt x="1945" y="0"/>
                    </a:lnTo>
                    <a:lnTo>
                      <a:pt x="0" y="0"/>
                    </a:lnTo>
                    <a:cubicBezTo>
                      <a:pt x="1" y="36"/>
                      <a:pt x="1" y="57"/>
                      <a:pt x="1" y="85"/>
                    </a:cubicBezTo>
                    <a:cubicBezTo>
                      <a:pt x="1" y="104"/>
                      <a:pt x="1" y="106"/>
                      <a:pt x="0" y="142"/>
                    </a:cubicBez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2000"/>
              </a:p>
            </p:txBody>
          </p:sp>
          <p:sp>
            <p:nvSpPr>
              <p:cNvPr id="348" name="Freeform 346"/>
              <p:cNvSpPr>
                <a:spLocks/>
              </p:cNvSpPr>
              <p:nvPr/>
            </p:nvSpPr>
            <p:spPr bwMode="auto">
              <a:xfrm>
                <a:off x="3976440" y="4325395"/>
                <a:ext cx="282401" cy="161225"/>
              </a:xfrm>
              <a:custGeom>
                <a:avLst/>
                <a:gdLst>
                  <a:gd name="T0" fmla="*/ 5292 w 5433"/>
                  <a:gd name="T1" fmla="*/ 0 h 3105"/>
                  <a:gd name="T2" fmla="*/ 5292 w 5433"/>
                  <a:gd name="T3" fmla="*/ 2625 h 3105"/>
                  <a:gd name="T4" fmla="*/ 4978 w 5433"/>
                  <a:gd name="T5" fmla="*/ 2963 h 3105"/>
                  <a:gd name="T6" fmla="*/ 447 w 5433"/>
                  <a:gd name="T7" fmla="*/ 2963 h 3105"/>
                  <a:gd name="T8" fmla="*/ 141 w 5433"/>
                  <a:gd name="T9" fmla="*/ 2625 h 3105"/>
                  <a:gd name="T10" fmla="*/ 141 w 5433"/>
                  <a:gd name="T11" fmla="*/ 240 h 3105"/>
                  <a:gd name="T12" fmla="*/ 0 w 5433"/>
                  <a:gd name="T13" fmla="*/ 333 h 3105"/>
                  <a:gd name="T14" fmla="*/ 0 w 5433"/>
                  <a:gd name="T15" fmla="*/ 2625 h 3105"/>
                  <a:gd name="T16" fmla="*/ 447 w 5433"/>
                  <a:gd name="T17" fmla="*/ 3105 h 3105"/>
                  <a:gd name="T18" fmla="*/ 4978 w 5433"/>
                  <a:gd name="T19" fmla="*/ 3105 h 3105"/>
                  <a:gd name="T20" fmla="*/ 5433 w 5433"/>
                  <a:gd name="T21" fmla="*/ 2625 h 3105"/>
                  <a:gd name="T22" fmla="*/ 5433 w 5433"/>
                  <a:gd name="T23" fmla="*/ 0 h 3105"/>
                  <a:gd name="T24" fmla="*/ 5292 w 5433"/>
                  <a:gd name="T25" fmla="*/ 0 h 3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33" h="3105">
                    <a:moveTo>
                      <a:pt x="5292" y="0"/>
                    </a:moveTo>
                    <a:lnTo>
                      <a:pt x="5292" y="2625"/>
                    </a:lnTo>
                    <a:cubicBezTo>
                      <a:pt x="5292" y="2803"/>
                      <a:pt x="5156" y="2963"/>
                      <a:pt x="4978" y="2963"/>
                    </a:cubicBezTo>
                    <a:lnTo>
                      <a:pt x="447" y="2963"/>
                    </a:lnTo>
                    <a:cubicBezTo>
                      <a:pt x="269" y="2963"/>
                      <a:pt x="141" y="2803"/>
                      <a:pt x="141" y="2625"/>
                    </a:cubicBezTo>
                    <a:lnTo>
                      <a:pt x="141" y="240"/>
                    </a:lnTo>
                    <a:cubicBezTo>
                      <a:pt x="70" y="272"/>
                      <a:pt x="35" y="303"/>
                      <a:pt x="0" y="333"/>
                    </a:cubicBezTo>
                    <a:lnTo>
                      <a:pt x="0" y="2625"/>
                    </a:lnTo>
                    <a:cubicBezTo>
                      <a:pt x="0" y="2881"/>
                      <a:pt x="191" y="3105"/>
                      <a:pt x="447" y="3105"/>
                    </a:cubicBezTo>
                    <a:lnTo>
                      <a:pt x="4978" y="3105"/>
                    </a:lnTo>
                    <a:cubicBezTo>
                      <a:pt x="5234" y="3105"/>
                      <a:pt x="5433" y="2881"/>
                      <a:pt x="5433" y="2625"/>
                    </a:cubicBezTo>
                    <a:lnTo>
                      <a:pt x="5433" y="0"/>
                    </a:lnTo>
                    <a:lnTo>
                      <a:pt x="5292" y="0"/>
                    </a:ln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2000"/>
              </a:p>
            </p:txBody>
          </p:sp>
        </p:grpSp>
        <p:grpSp>
          <p:nvGrpSpPr>
            <p:cNvPr id="15" name="14 Grupo"/>
            <p:cNvGrpSpPr/>
            <p:nvPr/>
          </p:nvGrpSpPr>
          <p:grpSpPr>
            <a:xfrm>
              <a:off x="6570752" y="2256913"/>
              <a:ext cx="487784" cy="589449"/>
              <a:chOff x="6477895" y="2262655"/>
              <a:chExt cx="487784" cy="589449"/>
            </a:xfrm>
          </p:grpSpPr>
          <p:sp>
            <p:nvSpPr>
              <p:cNvPr id="248" name="Freeform 239"/>
              <p:cNvSpPr>
                <a:spLocks/>
              </p:cNvSpPr>
              <p:nvPr/>
            </p:nvSpPr>
            <p:spPr bwMode="auto">
              <a:xfrm>
                <a:off x="6557994" y="2461877"/>
                <a:ext cx="249540" cy="191006"/>
              </a:xfrm>
              <a:custGeom>
                <a:avLst/>
                <a:gdLst>
                  <a:gd name="T0" fmla="*/ 2677 w 4789"/>
                  <a:gd name="T1" fmla="*/ 3687 h 3687"/>
                  <a:gd name="T2" fmla="*/ 2635 w 4789"/>
                  <a:gd name="T3" fmla="*/ 3677 h 3687"/>
                  <a:gd name="T4" fmla="*/ 2421 w 4789"/>
                  <a:gd name="T5" fmla="*/ 3633 h 3687"/>
                  <a:gd name="T6" fmla="*/ 2222 w 4789"/>
                  <a:gd name="T7" fmla="*/ 3676 h 3687"/>
                  <a:gd name="T8" fmla="*/ 2179 w 4789"/>
                  <a:gd name="T9" fmla="*/ 3687 h 3687"/>
                  <a:gd name="T10" fmla="*/ 958 w 4789"/>
                  <a:gd name="T11" fmla="*/ 2939 h 3687"/>
                  <a:gd name="T12" fmla="*/ 949 w 4789"/>
                  <a:gd name="T13" fmla="*/ 2931 h 3687"/>
                  <a:gd name="T14" fmla="*/ 944 w 4789"/>
                  <a:gd name="T15" fmla="*/ 2920 h 3687"/>
                  <a:gd name="T16" fmla="*/ 392 w 4789"/>
                  <a:gd name="T17" fmla="*/ 1353 h 3687"/>
                  <a:gd name="T18" fmla="*/ 0 w 4789"/>
                  <a:gd name="T19" fmla="*/ 305 h 3687"/>
                  <a:gd name="T20" fmla="*/ 129 w 4789"/>
                  <a:gd name="T21" fmla="*/ 0 h 3687"/>
                  <a:gd name="T22" fmla="*/ 235 w 4789"/>
                  <a:gd name="T23" fmla="*/ 93 h 3687"/>
                  <a:gd name="T24" fmla="*/ 141 w 4789"/>
                  <a:gd name="T25" fmla="*/ 305 h 3687"/>
                  <a:gd name="T26" fmla="*/ 492 w 4789"/>
                  <a:gd name="T27" fmla="*/ 1248 h 3687"/>
                  <a:gd name="T28" fmla="*/ 528 w 4789"/>
                  <a:gd name="T29" fmla="*/ 1266 h 3687"/>
                  <a:gd name="T30" fmla="*/ 530 w 4789"/>
                  <a:gd name="T31" fmla="*/ 1307 h 3687"/>
                  <a:gd name="T32" fmla="*/ 1062 w 4789"/>
                  <a:gd name="T33" fmla="*/ 2843 h 3687"/>
                  <a:gd name="T34" fmla="*/ 2167 w 4789"/>
                  <a:gd name="T35" fmla="*/ 3545 h 3687"/>
                  <a:gd name="T36" fmla="*/ 2421 w 4789"/>
                  <a:gd name="T37" fmla="*/ 3492 h 3687"/>
                  <a:gd name="T38" fmla="*/ 2684 w 4789"/>
                  <a:gd name="T39" fmla="*/ 3544 h 3687"/>
                  <a:gd name="T40" fmla="*/ 3724 w 4789"/>
                  <a:gd name="T41" fmla="*/ 2845 h 3687"/>
                  <a:gd name="T42" fmla="*/ 4259 w 4789"/>
                  <a:gd name="T43" fmla="*/ 1307 h 3687"/>
                  <a:gd name="T44" fmla="*/ 4261 w 4789"/>
                  <a:gd name="T45" fmla="*/ 1268 h 3687"/>
                  <a:gd name="T46" fmla="*/ 4296 w 4789"/>
                  <a:gd name="T47" fmla="*/ 1249 h 3687"/>
                  <a:gd name="T48" fmla="*/ 4648 w 4789"/>
                  <a:gd name="T49" fmla="*/ 305 h 3687"/>
                  <a:gd name="T50" fmla="*/ 4554 w 4789"/>
                  <a:gd name="T51" fmla="*/ 92 h 3687"/>
                  <a:gd name="T52" fmla="*/ 4660 w 4789"/>
                  <a:gd name="T53" fmla="*/ 0 h 3687"/>
                  <a:gd name="T54" fmla="*/ 4789 w 4789"/>
                  <a:gd name="T55" fmla="*/ 305 h 3687"/>
                  <a:gd name="T56" fmla="*/ 4398 w 4789"/>
                  <a:gd name="T57" fmla="*/ 1351 h 3687"/>
                  <a:gd name="T58" fmla="*/ 3844 w 4789"/>
                  <a:gd name="T59" fmla="*/ 2920 h 3687"/>
                  <a:gd name="T60" fmla="*/ 3839 w 4789"/>
                  <a:gd name="T61" fmla="*/ 2929 h 3687"/>
                  <a:gd name="T62" fmla="*/ 3832 w 4789"/>
                  <a:gd name="T63" fmla="*/ 2936 h 3687"/>
                  <a:gd name="T64" fmla="*/ 2677 w 4789"/>
                  <a:gd name="T65" fmla="*/ 3687 h 3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89" h="3687">
                    <a:moveTo>
                      <a:pt x="2677" y="3687"/>
                    </a:moveTo>
                    <a:cubicBezTo>
                      <a:pt x="2661" y="3687"/>
                      <a:pt x="2651" y="3683"/>
                      <a:pt x="2635" y="3677"/>
                    </a:cubicBezTo>
                    <a:cubicBezTo>
                      <a:pt x="2602" y="3664"/>
                      <a:pt x="2525" y="3633"/>
                      <a:pt x="2421" y="3633"/>
                    </a:cubicBezTo>
                    <a:cubicBezTo>
                      <a:pt x="2322" y="3633"/>
                      <a:pt x="2252" y="3663"/>
                      <a:pt x="2222" y="3676"/>
                    </a:cubicBezTo>
                    <a:cubicBezTo>
                      <a:pt x="2207" y="3682"/>
                      <a:pt x="2195" y="3687"/>
                      <a:pt x="2179" y="3687"/>
                    </a:cubicBezTo>
                    <a:cubicBezTo>
                      <a:pt x="1925" y="3687"/>
                      <a:pt x="1492" y="3421"/>
                      <a:pt x="958" y="2939"/>
                    </a:cubicBezTo>
                    <a:lnTo>
                      <a:pt x="949" y="2931"/>
                    </a:lnTo>
                    <a:lnTo>
                      <a:pt x="944" y="2920"/>
                    </a:lnTo>
                    <a:cubicBezTo>
                      <a:pt x="923" y="2881"/>
                      <a:pt x="439" y="1977"/>
                      <a:pt x="392" y="1353"/>
                    </a:cubicBezTo>
                    <a:cubicBezTo>
                      <a:pt x="12" y="1119"/>
                      <a:pt x="0" y="389"/>
                      <a:pt x="0" y="305"/>
                    </a:cubicBezTo>
                    <a:cubicBezTo>
                      <a:pt x="0" y="199"/>
                      <a:pt x="42" y="99"/>
                      <a:pt x="129" y="0"/>
                    </a:cubicBezTo>
                    <a:lnTo>
                      <a:pt x="235" y="93"/>
                    </a:lnTo>
                    <a:cubicBezTo>
                      <a:pt x="171" y="166"/>
                      <a:pt x="141" y="234"/>
                      <a:pt x="141" y="305"/>
                    </a:cubicBezTo>
                    <a:cubicBezTo>
                      <a:pt x="141" y="590"/>
                      <a:pt x="215" y="1109"/>
                      <a:pt x="492" y="1248"/>
                    </a:cubicBezTo>
                    <a:lnTo>
                      <a:pt x="528" y="1266"/>
                    </a:lnTo>
                    <a:lnTo>
                      <a:pt x="530" y="1307"/>
                    </a:lnTo>
                    <a:cubicBezTo>
                      <a:pt x="556" y="1866"/>
                      <a:pt x="1006" y="2737"/>
                      <a:pt x="1062" y="2843"/>
                    </a:cubicBezTo>
                    <a:cubicBezTo>
                      <a:pt x="1754" y="3467"/>
                      <a:pt x="2072" y="3540"/>
                      <a:pt x="2167" y="3545"/>
                    </a:cubicBezTo>
                    <a:cubicBezTo>
                      <a:pt x="2202" y="3531"/>
                      <a:pt x="2294" y="3492"/>
                      <a:pt x="2421" y="3492"/>
                    </a:cubicBezTo>
                    <a:cubicBezTo>
                      <a:pt x="2549" y="3492"/>
                      <a:pt x="2645" y="3529"/>
                      <a:pt x="2684" y="3544"/>
                    </a:cubicBezTo>
                    <a:cubicBezTo>
                      <a:pt x="2778" y="3520"/>
                      <a:pt x="3327" y="3252"/>
                      <a:pt x="3724" y="2845"/>
                    </a:cubicBezTo>
                    <a:cubicBezTo>
                      <a:pt x="3775" y="2749"/>
                      <a:pt x="4233" y="1869"/>
                      <a:pt x="4259" y="1307"/>
                    </a:cubicBezTo>
                    <a:lnTo>
                      <a:pt x="4261" y="1268"/>
                    </a:lnTo>
                    <a:lnTo>
                      <a:pt x="4296" y="1249"/>
                    </a:lnTo>
                    <a:cubicBezTo>
                      <a:pt x="4574" y="1098"/>
                      <a:pt x="4648" y="584"/>
                      <a:pt x="4648" y="305"/>
                    </a:cubicBezTo>
                    <a:cubicBezTo>
                      <a:pt x="4648" y="234"/>
                      <a:pt x="4618" y="166"/>
                      <a:pt x="4554" y="92"/>
                    </a:cubicBezTo>
                    <a:lnTo>
                      <a:pt x="4660" y="0"/>
                    </a:lnTo>
                    <a:cubicBezTo>
                      <a:pt x="4747" y="99"/>
                      <a:pt x="4789" y="199"/>
                      <a:pt x="4789" y="305"/>
                    </a:cubicBezTo>
                    <a:cubicBezTo>
                      <a:pt x="4789" y="1010"/>
                      <a:pt x="4511" y="1274"/>
                      <a:pt x="4398" y="1351"/>
                    </a:cubicBezTo>
                    <a:cubicBezTo>
                      <a:pt x="4351" y="1975"/>
                      <a:pt x="3865" y="2881"/>
                      <a:pt x="3844" y="2920"/>
                    </a:cubicBezTo>
                    <a:lnTo>
                      <a:pt x="3839" y="2929"/>
                    </a:lnTo>
                    <a:lnTo>
                      <a:pt x="3832" y="2936"/>
                    </a:lnTo>
                    <a:cubicBezTo>
                      <a:pt x="3407" y="3375"/>
                      <a:pt x="2780" y="3687"/>
                      <a:pt x="2677" y="3687"/>
                    </a:cubicBez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49" name="Rectangle 240"/>
              <p:cNvSpPr>
                <a:spLocks noChangeArrowheads="1"/>
              </p:cNvSpPr>
              <p:nvPr/>
            </p:nvSpPr>
            <p:spPr bwMode="auto">
              <a:xfrm>
                <a:off x="6639120" y="2508088"/>
                <a:ext cx="2054" cy="7189"/>
              </a:xfrm>
              <a:prstGeom prst="rect">
                <a:avLst/>
              </a:prstGeom>
              <a:solidFill>
                <a:srgbClr val="192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50" name="Rectangle 241"/>
              <p:cNvSpPr>
                <a:spLocks noChangeArrowheads="1"/>
              </p:cNvSpPr>
              <p:nvPr/>
            </p:nvSpPr>
            <p:spPr bwMode="auto">
              <a:xfrm>
                <a:off x="6724354" y="2508088"/>
                <a:ext cx="1027" cy="7189"/>
              </a:xfrm>
              <a:prstGeom prst="rect">
                <a:avLst/>
              </a:prstGeom>
              <a:solidFill>
                <a:srgbClr val="192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51" name="Rectangle 242"/>
              <p:cNvSpPr>
                <a:spLocks noChangeArrowheads="1"/>
              </p:cNvSpPr>
              <p:nvPr/>
            </p:nvSpPr>
            <p:spPr bwMode="auto">
              <a:xfrm>
                <a:off x="6619609" y="2497819"/>
                <a:ext cx="41077" cy="7189"/>
              </a:xfrm>
              <a:prstGeom prst="rect">
                <a:avLst/>
              </a:prstGeom>
              <a:solidFill>
                <a:srgbClr val="192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52" name="Rectangle 243"/>
              <p:cNvSpPr>
                <a:spLocks noChangeArrowheads="1"/>
              </p:cNvSpPr>
              <p:nvPr/>
            </p:nvSpPr>
            <p:spPr bwMode="auto">
              <a:xfrm>
                <a:off x="6704843" y="2497819"/>
                <a:ext cx="41077" cy="7189"/>
              </a:xfrm>
              <a:prstGeom prst="rect">
                <a:avLst/>
              </a:prstGeom>
              <a:solidFill>
                <a:srgbClr val="192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53" name="Freeform 244"/>
              <p:cNvSpPr>
                <a:spLocks/>
              </p:cNvSpPr>
              <p:nvPr/>
            </p:nvSpPr>
            <p:spPr bwMode="auto">
              <a:xfrm>
                <a:off x="6664794" y="2582025"/>
                <a:ext cx="35942" cy="9242"/>
              </a:xfrm>
              <a:custGeom>
                <a:avLst/>
                <a:gdLst>
                  <a:gd name="T0" fmla="*/ 352 w 704"/>
                  <a:gd name="T1" fmla="*/ 184 h 184"/>
                  <a:gd name="T2" fmla="*/ 0 w 704"/>
                  <a:gd name="T3" fmla="*/ 129 h 184"/>
                  <a:gd name="T4" fmla="*/ 57 w 704"/>
                  <a:gd name="T5" fmla="*/ 0 h 184"/>
                  <a:gd name="T6" fmla="*/ 352 w 704"/>
                  <a:gd name="T7" fmla="*/ 43 h 184"/>
                  <a:gd name="T8" fmla="*/ 648 w 704"/>
                  <a:gd name="T9" fmla="*/ 0 h 184"/>
                  <a:gd name="T10" fmla="*/ 704 w 704"/>
                  <a:gd name="T11" fmla="*/ 129 h 184"/>
                  <a:gd name="T12" fmla="*/ 352 w 704"/>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704" h="184">
                    <a:moveTo>
                      <a:pt x="352" y="184"/>
                    </a:moveTo>
                    <a:cubicBezTo>
                      <a:pt x="128" y="184"/>
                      <a:pt x="5" y="132"/>
                      <a:pt x="0" y="129"/>
                    </a:cubicBezTo>
                    <a:lnTo>
                      <a:pt x="57" y="0"/>
                    </a:lnTo>
                    <a:cubicBezTo>
                      <a:pt x="57" y="0"/>
                      <a:pt x="160" y="43"/>
                      <a:pt x="352" y="43"/>
                    </a:cubicBezTo>
                    <a:cubicBezTo>
                      <a:pt x="544" y="43"/>
                      <a:pt x="647" y="0"/>
                      <a:pt x="648" y="0"/>
                    </a:cubicBezTo>
                    <a:lnTo>
                      <a:pt x="704" y="129"/>
                    </a:lnTo>
                    <a:cubicBezTo>
                      <a:pt x="699" y="132"/>
                      <a:pt x="577" y="184"/>
                      <a:pt x="352" y="184"/>
                    </a:cubicBez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54" name="Freeform 245"/>
              <p:cNvSpPr>
                <a:spLocks/>
              </p:cNvSpPr>
              <p:nvPr/>
            </p:nvSpPr>
            <p:spPr bwMode="auto">
              <a:xfrm>
                <a:off x="6715111" y="2283194"/>
                <a:ext cx="112961" cy="127337"/>
              </a:xfrm>
              <a:custGeom>
                <a:avLst/>
                <a:gdLst>
                  <a:gd name="T0" fmla="*/ 2018 w 2157"/>
                  <a:gd name="T1" fmla="*/ 2447 h 2447"/>
                  <a:gd name="T2" fmla="*/ 0 w 2157"/>
                  <a:gd name="T3" fmla="*/ 136 h 2447"/>
                  <a:gd name="T4" fmla="*/ 34 w 2157"/>
                  <a:gd name="T5" fmla="*/ 0 h 2447"/>
                  <a:gd name="T6" fmla="*/ 2157 w 2157"/>
                  <a:gd name="T7" fmla="*/ 2426 h 2447"/>
                  <a:gd name="T8" fmla="*/ 2018 w 2157"/>
                  <a:gd name="T9" fmla="*/ 2447 h 2447"/>
                </a:gdLst>
                <a:ahLst/>
                <a:cxnLst>
                  <a:cxn ang="0">
                    <a:pos x="T0" y="T1"/>
                  </a:cxn>
                  <a:cxn ang="0">
                    <a:pos x="T2" y="T3"/>
                  </a:cxn>
                  <a:cxn ang="0">
                    <a:pos x="T4" y="T5"/>
                  </a:cxn>
                  <a:cxn ang="0">
                    <a:pos x="T6" y="T7"/>
                  </a:cxn>
                  <a:cxn ang="0">
                    <a:pos x="T8" y="T9"/>
                  </a:cxn>
                </a:cxnLst>
                <a:rect l="0" t="0" r="r" b="b"/>
                <a:pathLst>
                  <a:path w="2157" h="2447">
                    <a:moveTo>
                      <a:pt x="2018" y="2447"/>
                    </a:moveTo>
                    <a:cubicBezTo>
                      <a:pt x="1848" y="1312"/>
                      <a:pt x="1055" y="405"/>
                      <a:pt x="0" y="136"/>
                    </a:cubicBezTo>
                    <a:lnTo>
                      <a:pt x="34" y="0"/>
                    </a:lnTo>
                    <a:cubicBezTo>
                      <a:pt x="1145" y="283"/>
                      <a:pt x="1979" y="1235"/>
                      <a:pt x="2157" y="2426"/>
                    </a:cubicBezTo>
                    <a:lnTo>
                      <a:pt x="2018" y="2447"/>
                    </a:ln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55" name="Freeform 246"/>
              <p:cNvSpPr>
                <a:spLocks/>
              </p:cNvSpPr>
              <p:nvPr/>
            </p:nvSpPr>
            <p:spPr bwMode="auto">
              <a:xfrm>
                <a:off x="6537456" y="2283194"/>
                <a:ext cx="112961" cy="127337"/>
              </a:xfrm>
              <a:custGeom>
                <a:avLst/>
                <a:gdLst>
                  <a:gd name="T0" fmla="*/ 139 w 2159"/>
                  <a:gd name="T1" fmla="*/ 2457 h 2457"/>
                  <a:gd name="T2" fmla="*/ 0 w 2159"/>
                  <a:gd name="T3" fmla="*/ 2436 h 2457"/>
                  <a:gd name="T4" fmla="*/ 2124 w 2159"/>
                  <a:gd name="T5" fmla="*/ 0 h 2457"/>
                  <a:gd name="T6" fmla="*/ 2159 w 2159"/>
                  <a:gd name="T7" fmla="*/ 136 h 2457"/>
                  <a:gd name="T8" fmla="*/ 139 w 2159"/>
                  <a:gd name="T9" fmla="*/ 2457 h 2457"/>
                </a:gdLst>
                <a:ahLst/>
                <a:cxnLst>
                  <a:cxn ang="0">
                    <a:pos x="T0" y="T1"/>
                  </a:cxn>
                  <a:cxn ang="0">
                    <a:pos x="T2" y="T3"/>
                  </a:cxn>
                  <a:cxn ang="0">
                    <a:pos x="T4" y="T5"/>
                  </a:cxn>
                  <a:cxn ang="0">
                    <a:pos x="T6" y="T7"/>
                  </a:cxn>
                  <a:cxn ang="0">
                    <a:pos x="T8" y="T9"/>
                  </a:cxn>
                </a:cxnLst>
                <a:rect l="0" t="0" r="r" b="b"/>
                <a:pathLst>
                  <a:path w="2159" h="2457">
                    <a:moveTo>
                      <a:pt x="139" y="2457"/>
                    </a:moveTo>
                    <a:lnTo>
                      <a:pt x="0" y="2436"/>
                    </a:lnTo>
                    <a:cubicBezTo>
                      <a:pt x="175" y="1240"/>
                      <a:pt x="1009" y="284"/>
                      <a:pt x="2124" y="0"/>
                    </a:cubicBezTo>
                    <a:lnTo>
                      <a:pt x="2159" y="136"/>
                    </a:lnTo>
                    <a:cubicBezTo>
                      <a:pt x="1099" y="406"/>
                      <a:pt x="306" y="1317"/>
                      <a:pt x="139" y="2457"/>
                    </a:cubicBez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56" name="Freeform 247"/>
              <p:cNvSpPr>
                <a:spLocks/>
              </p:cNvSpPr>
              <p:nvPr/>
            </p:nvSpPr>
            <p:spPr bwMode="auto">
              <a:xfrm>
                <a:off x="6538483" y="2404369"/>
                <a:ext cx="35942" cy="31835"/>
              </a:xfrm>
              <a:custGeom>
                <a:avLst/>
                <a:gdLst>
                  <a:gd name="T0" fmla="*/ 645 w 686"/>
                  <a:gd name="T1" fmla="*/ 605 h 605"/>
                  <a:gd name="T2" fmla="*/ 0 w 686"/>
                  <a:gd name="T3" fmla="*/ 0 h 605"/>
                  <a:gd name="T4" fmla="*/ 141 w 686"/>
                  <a:gd name="T5" fmla="*/ 0 h 605"/>
                  <a:gd name="T6" fmla="*/ 686 w 686"/>
                  <a:gd name="T7" fmla="*/ 470 h 605"/>
                  <a:gd name="T8" fmla="*/ 645 w 686"/>
                  <a:gd name="T9" fmla="*/ 605 h 605"/>
                </a:gdLst>
                <a:ahLst/>
                <a:cxnLst>
                  <a:cxn ang="0">
                    <a:pos x="T0" y="T1"/>
                  </a:cxn>
                  <a:cxn ang="0">
                    <a:pos x="T2" y="T3"/>
                  </a:cxn>
                  <a:cxn ang="0">
                    <a:pos x="T4" y="T5"/>
                  </a:cxn>
                  <a:cxn ang="0">
                    <a:pos x="T6" y="T7"/>
                  </a:cxn>
                  <a:cxn ang="0">
                    <a:pos x="T8" y="T9"/>
                  </a:cxn>
                </a:cxnLst>
                <a:rect l="0" t="0" r="r" b="b"/>
                <a:pathLst>
                  <a:path w="686" h="605">
                    <a:moveTo>
                      <a:pt x="645" y="605"/>
                    </a:moveTo>
                    <a:cubicBezTo>
                      <a:pt x="217" y="475"/>
                      <a:pt x="0" y="272"/>
                      <a:pt x="0" y="0"/>
                    </a:cubicBezTo>
                    <a:lnTo>
                      <a:pt x="141" y="0"/>
                    </a:lnTo>
                    <a:cubicBezTo>
                      <a:pt x="141" y="205"/>
                      <a:pt x="319" y="359"/>
                      <a:pt x="686" y="470"/>
                    </a:cubicBezTo>
                    <a:lnTo>
                      <a:pt x="645" y="605"/>
                    </a:ln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57" name="Freeform 248"/>
              <p:cNvSpPr>
                <a:spLocks/>
              </p:cNvSpPr>
              <p:nvPr/>
            </p:nvSpPr>
            <p:spPr bwMode="auto">
              <a:xfrm>
                <a:off x="6598043" y="2404369"/>
                <a:ext cx="229002" cy="42104"/>
              </a:xfrm>
              <a:custGeom>
                <a:avLst/>
                <a:gdLst>
                  <a:gd name="T0" fmla="*/ 1629 w 4398"/>
                  <a:gd name="T1" fmla="*/ 804 h 804"/>
                  <a:gd name="T2" fmla="*/ 0 w 4398"/>
                  <a:gd name="T3" fmla="*/ 711 h 804"/>
                  <a:gd name="T4" fmla="*/ 21 w 4398"/>
                  <a:gd name="T5" fmla="*/ 572 h 804"/>
                  <a:gd name="T6" fmla="*/ 1629 w 4398"/>
                  <a:gd name="T7" fmla="*/ 663 h 804"/>
                  <a:gd name="T8" fmla="*/ 4257 w 4398"/>
                  <a:gd name="T9" fmla="*/ 0 h 804"/>
                  <a:gd name="T10" fmla="*/ 4398 w 4398"/>
                  <a:gd name="T11" fmla="*/ 0 h 804"/>
                  <a:gd name="T12" fmla="*/ 1629 w 4398"/>
                  <a:gd name="T13" fmla="*/ 804 h 804"/>
                </a:gdLst>
                <a:ahLst/>
                <a:cxnLst>
                  <a:cxn ang="0">
                    <a:pos x="T0" y="T1"/>
                  </a:cxn>
                  <a:cxn ang="0">
                    <a:pos x="T2" y="T3"/>
                  </a:cxn>
                  <a:cxn ang="0">
                    <a:pos x="T4" y="T5"/>
                  </a:cxn>
                  <a:cxn ang="0">
                    <a:pos x="T6" y="T7"/>
                  </a:cxn>
                  <a:cxn ang="0">
                    <a:pos x="T8" y="T9"/>
                  </a:cxn>
                  <a:cxn ang="0">
                    <a:pos x="T10" y="T11"/>
                  </a:cxn>
                  <a:cxn ang="0">
                    <a:pos x="T12" y="T13"/>
                  </a:cxn>
                </a:cxnLst>
                <a:rect l="0" t="0" r="r" b="b"/>
                <a:pathLst>
                  <a:path w="4398" h="804">
                    <a:moveTo>
                      <a:pt x="1629" y="804"/>
                    </a:moveTo>
                    <a:cubicBezTo>
                      <a:pt x="945" y="804"/>
                      <a:pt x="412" y="773"/>
                      <a:pt x="0" y="711"/>
                    </a:cubicBezTo>
                    <a:lnTo>
                      <a:pt x="21" y="572"/>
                    </a:lnTo>
                    <a:cubicBezTo>
                      <a:pt x="426" y="633"/>
                      <a:pt x="952" y="663"/>
                      <a:pt x="1629" y="663"/>
                    </a:cubicBezTo>
                    <a:cubicBezTo>
                      <a:pt x="3398" y="663"/>
                      <a:pt x="4257" y="446"/>
                      <a:pt x="4257" y="0"/>
                    </a:cubicBezTo>
                    <a:lnTo>
                      <a:pt x="4398" y="0"/>
                    </a:lnTo>
                    <a:cubicBezTo>
                      <a:pt x="4398" y="556"/>
                      <a:pt x="3544" y="804"/>
                      <a:pt x="1629" y="804"/>
                    </a:cubicBez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58" name="Freeform 249"/>
              <p:cNvSpPr>
                <a:spLocks/>
              </p:cNvSpPr>
              <p:nvPr/>
            </p:nvSpPr>
            <p:spPr bwMode="auto">
              <a:xfrm>
                <a:off x="6645282" y="2262655"/>
                <a:ext cx="74965" cy="61615"/>
              </a:xfrm>
              <a:custGeom>
                <a:avLst/>
                <a:gdLst>
                  <a:gd name="T0" fmla="*/ 1436 w 1436"/>
                  <a:gd name="T1" fmla="*/ 1203 h 1203"/>
                  <a:gd name="T2" fmla="*/ 1295 w 1436"/>
                  <a:gd name="T3" fmla="*/ 1203 h 1203"/>
                  <a:gd name="T4" fmla="*/ 1295 w 1436"/>
                  <a:gd name="T5" fmla="*/ 258 h 1203"/>
                  <a:gd name="T6" fmla="*/ 718 w 1436"/>
                  <a:gd name="T7" fmla="*/ 141 h 1203"/>
                  <a:gd name="T8" fmla="*/ 141 w 1436"/>
                  <a:gd name="T9" fmla="*/ 270 h 1203"/>
                  <a:gd name="T10" fmla="*/ 141 w 1436"/>
                  <a:gd name="T11" fmla="*/ 1203 h 1203"/>
                  <a:gd name="T12" fmla="*/ 0 w 1436"/>
                  <a:gd name="T13" fmla="*/ 1203 h 1203"/>
                  <a:gd name="T14" fmla="*/ 0 w 1436"/>
                  <a:gd name="T15" fmla="*/ 198 h 1203"/>
                  <a:gd name="T16" fmla="*/ 26 w 1436"/>
                  <a:gd name="T17" fmla="*/ 177 h 1203"/>
                  <a:gd name="T18" fmla="*/ 718 w 1436"/>
                  <a:gd name="T19" fmla="*/ 0 h 1203"/>
                  <a:gd name="T20" fmla="*/ 1429 w 1436"/>
                  <a:gd name="T21" fmla="*/ 201 h 1203"/>
                  <a:gd name="T22" fmla="*/ 1436 w 1436"/>
                  <a:gd name="T23" fmla="*/ 215 h 1203"/>
                  <a:gd name="T24" fmla="*/ 1436 w 1436"/>
                  <a:gd name="T25" fmla="*/ 1203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6" h="1203">
                    <a:moveTo>
                      <a:pt x="1436" y="1203"/>
                    </a:moveTo>
                    <a:lnTo>
                      <a:pt x="1295" y="1203"/>
                    </a:lnTo>
                    <a:lnTo>
                      <a:pt x="1295" y="258"/>
                    </a:lnTo>
                    <a:cubicBezTo>
                      <a:pt x="1262" y="228"/>
                      <a:pt x="1129" y="141"/>
                      <a:pt x="718" y="141"/>
                    </a:cubicBezTo>
                    <a:cubicBezTo>
                      <a:pt x="391" y="141"/>
                      <a:pt x="206" y="231"/>
                      <a:pt x="141" y="270"/>
                    </a:cubicBezTo>
                    <a:lnTo>
                      <a:pt x="141" y="1203"/>
                    </a:lnTo>
                    <a:lnTo>
                      <a:pt x="0" y="1203"/>
                    </a:lnTo>
                    <a:lnTo>
                      <a:pt x="0" y="198"/>
                    </a:lnTo>
                    <a:lnTo>
                      <a:pt x="26" y="177"/>
                    </a:lnTo>
                    <a:cubicBezTo>
                      <a:pt x="36" y="170"/>
                      <a:pt x="254" y="0"/>
                      <a:pt x="718" y="0"/>
                    </a:cubicBezTo>
                    <a:cubicBezTo>
                      <a:pt x="1299" y="0"/>
                      <a:pt x="1412" y="167"/>
                      <a:pt x="1429" y="201"/>
                    </a:cubicBezTo>
                    <a:lnTo>
                      <a:pt x="1436" y="215"/>
                    </a:lnTo>
                    <a:lnTo>
                      <a:pt x="1436" y="1203"/>
                    </a:ln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59" name="Rectangle 250"/>
              <p:cNvSpPr>
                <a:spLocks noChangeArrowheads="1"/>
              </p:cNvSpPr>
              <p:nvPr/>
            </p:nvSpPr>
            <p:spPr bwMode="auto">
              <a:xfrm>
                <a:off x="6679170" y="2443392"/>
                <a:ext cx="7189" cy="32861"/>
              </a:xfrm>
              <a:prstGeom prst="rect">
                <a:avLst/>
              </a:prstGeom>
              <a:solidFill>
                <a:srgbClr val="192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60" name="Rectangle 251"/>
              <p:cNvSpPr>
                <a:spLocks noChangeArrowheads="1"/>
              </p:cNvSpPr>
              <p:nvPr/>
            </p:nvSpPr>
            <p:spPr bwMode="auto">
              <a:xfrm>
                <a:off x="6645282" y="2443392"/>
                <a:ext cx="7189" cy="30808"/>
              </a:xfrm>
              <a:prstGeom prst="rect">
                <a:avLst/>
              </a:prstGeom>
              <a:solidFill>
                <a:srgbClr val="192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61" name="Rectangle 252"/>
              <p:cNvSpPr>
                <a:spLocks noChangeArrowheads="1"/>
              </p:cNvSpPr>
              <p:nvPr/>
            </p:nvSpPr>
            <p:spPr bwMode="auto">
              <a:xfrm>
                <a:off x="6713058" y="2443392"/>
                <a:ext cx="7189" cy="30808"/>
              </a:xfrm>
              <a:prstGeom prst="rect">
                <a:avLst/>
              </a:prstGeom>
              <a:solidFill>
                <a:srgbClr val="192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62" name="Freeform 253"/>
              <p:cNvSpPr>
                <a:spLocks/>
              </p:cNvSpPr>
              <p:nvPr/>
            </p:nvSpPr>
            <p:spPr bwMode="auto">
              <a:xfrm>
                <a:off x="6527187" y="2411557"/>
                <a:ext cx="309101" cy="67776"/>
              </a:xfrm>
              <a:custGeom>
                <a:avLst/>
                <a:gdLst>
                  <a:gd name="T0" fmla="*/ 2977 w 5954"/>
                  <a:gd name="T1" fmla="*/ 1312 h 1312"/>
                  <a:gd name="T2" fmla="*/ 0 w 5954"/>
                  <a:gd name="T3" fmla="*/ 502 h 1312"/>
                  <a:gd name="T4" fmla="*/ 0 w 5954"/>
                  <a:gd name="T5" fmla="*/ 468 h 1312"/>
                  <a:gd name="T6" fmla="*/ 27 w 5954"/>
                  <a:gd name="T7" fmla="*/ 446 h 1312"/>
                  <a:gd name="T8" fmla="*/ 172 w 5954"/>
                  <a:gd name="T9" fmla="*/ 139 h 1312"/>
                  <a:gd name="T10" fmla="*/ 197 w 5954"/>
                  <a:gd name="T11" fmla="*/ 0 h 1312"/>
                  <a:gd name="T12" fmla="*/ 335 w 5954"/>
                  <a:gd name="T13" fmla="*/ 28 h 1312"/>
                  <a:gd name="T14" fmla="*/ 311 w 5954"/>
                  <a:gd name="T15" fmla="*/ 162 h 1312"/>
                  <a:gd name="T16" fmla="*/ 144 w 5954"/>
                  <a:gd name="T17" fmla="*/ 533 h 1312"/>
                  <a:gd name="T18" fmla="*/ 2977 w 5954"/>
                  <a:gd name="T19" fmla="*/ 1171 h 1312"/>
                  <a:gd name="T20" fmla="*/ 5810 w 5954"/>
                  <a:gd name="T21" fmla="*/ 532 h 1312"/>
                  <a:gd name="T22" fmla="*/ 5668 w 5954"/>
                  <a:gd name="T23" fmla="*/ 159 h 1312"/>
                  <a:gd name="T24" fmla="*/ 5654 w 5954"/>
                  <a:gd name="T25" fmla="*/ 23 h 1312"/>
                  <a:gd name="T26" fmla="*/ 5794 w 5954"/>
                  <a:gd name="T27" fmla="*/ 5 h 1312"/>
                  <a:gd name="T28" fmla="*/ 5808 w 5954"/>
                  <a:gd name="T29" fmla="*/ 147 h 1312"/>
                  <a:gd name="T30" fmla="*/ 5927 w 5954"/>
                  <a:gd name="T31" fmla="*/ 447 h 1312"/>
                  <a:gd name="T32" fmla="*/ 5954 w 5954"/>
                  <a:gd name="T33" fmla="*/ 468 h 1312"/>
                  <a:gd name="T34" fmla="*/ 5954 w 5954"/>
                  <a:gd name="T35" fmla="*/ 502 h 1312"/>
                  <a:gd name="T36" fmla="*/ 2977 w 5954"/>
                  <a:gd name="T37" fmla="*/ 131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4" h="1312">
                    <a:moveTo>
                      <a:pt x="2977" y="1312"/>
                    </a:moveTo>
                    <a:cubicBezTo>
                      <a:pt x="1534" y="1312"/>
                      <a:pt x="0" y="1029"/>
                      <a:pt x="0" y="502"/>
                    </a:cubicBezTo>
                    <a:lnTo>
                      <a:pt x="0" y="468"/>
                    </a:lnTo>
                    <a:lnTo>
                      <a:pt x="27" y="446"/>
                    </a:lnTo>
                    <a:cubicBezTo>
                      <a:pt x="134" y="365"/>
                      <a:pt x="146" y="294"/>
                      <a:pt x="172" y="139"/>
                    </a:cubicBezTo>
                    <a:cubicBezTo>
                      <a:pt x="178" y="98"/>
                      <a:pt x="186" y="52"/>
                      <a:pt x="197" y="0"/>
                    </a:cubicBezTo>
                    <a:lnTo>
                      <a:pt x="335" y="28"/>
                    </a:lnTo>
                    <a:cubicBezTo>
                      <a:pt x="325" y="77"/>
                      <a:pt x="317" y="123"/>
                      <a:pt x="311" y="162"/>
                    </a:cubicBezTo>
                    <a:cubicBezTo>
                      <a:pt x="286" y="313"/>
                      <a:pt x="267" y="425"/>
                      <a:pt x="144" y="533"/>
                    </a:cubicBezTo>
                    <a:cubicBezTo>
                      <a:pt x="216" y="841"/>
                      <a:pt x="1359" y="1171"/>
                      <a:pt x="2977" y="1171"/>
                    </a:cubicBezTo>
                    <a:cubicBezTo>
                      <a:pt x="4596" y="1171"/>
                      <a:pt x="5739" y="841"/>
                      <a:pt x="5810" y="532"/>
                    </a:cubicBezTo>
                    <a:cubicBezTo>
                      <a:pt x="5689" y="423"/>
                      <a:pt x="5679" y="305"/>
                      <a:pt x="5668" y="159"/>
                    </a:cubicBezTo>
                    <a:cubicBezTo>
                      <a:pt x="5664" y="116"/>
                      <a:pt x="5661" y="72"/>
                      <a:pt x="5654" y="23"/>
                    </a:cubicBezTo>
                    <a:lnTo>
                      <a:pt x="5794" y="5"/>
                    </a:lnTo>
                    <a:cubicBezTo>
                      <a:pt x="5801" y="58"/>
                      <a:pt x="5805" y="105"/>
                      <a:pt x="5808" y="147"/>
                    </a:cubicBezTo>
                    <a:cubicBezTo>
                      <a:pt x="5820" y="295"/>
                      <a:pt x="5826" y="369"/>
                      <a:pt x="5927" y="447"/>
                    </a:cubicBezTo>
                    <a:lnTo>
                      <a:pt x="5954" y="468"/>
                    </a:lnTo>
                    <a:lnTo>
                      <a:pt x="5954" y="502"/>
                    </a:lnTo>
                    <a:cubicBezTo>
                      <a:pt x="5954" y="1029"/>
                      <a:pt x="4420" y="1312"/>
                      <a:pt x="2977" y="1312"/>
                    </a:cubicBez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63" name="Rectangle 254"/>
              <p:cNvSpPr>
                <a:spLocks noChangeArrowheads="1"/>
              </p:cNvSpPr>
              <p:nvPr/>
            </p:nvSpPr>
            <p:spPr bwMode="auto">
              <a:xfrm>
                <a:off x="6552860" y="2667260"/>
                <a:ext cx="7189" cy="77018"/>
              </a:xfrm>
              <a:prstGeom prst="rect">
                <a:avLst/>
              </a:prstGeom>
              <a:solidFill>
                <a:srgbClr val="192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64" name="Rectangle 255"/>
              <p:cNvSpPr>
                <a:spLocks noChangeArrowheads="1"/>
              </p:cNvSpPr>
              <p:nvPr/>
            </p:nvSpPr>
            <p:spPr bwMode="auto">
              <a:xfrm>
                <a:off x="6805481" y="2667260"/>
                <a:ext cx="7189" cy="77018"/>
              </a:xfrm>
              <a:prstGeom prst="rect">
                <a:avLst/>
              </a:prstGeom>
              <a:solidFill>
                <a:srgbClr val="192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65" name="Rectangle 256"/>
              <p:cNvSpPr>
                <a:spLocks noChangeArrowheads="1"/>
              </p:cNvSpPr>
              <p:nvPr/>
            </p:nvSpPr>
            <p:spPr bwMode="auto">
              <a:xfrm>
                <a:off x="6679170" y="2265735"/>
                <a:ext cx="7189" cy="75992"/>
              </a:xfrm>
              <a:prstGeom prst="rect">
                <a:avLst/>
              </a:prstGeom>
              <a:solidFill>
                <a:srgbClr val="192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66" name="Freeform 257"/>
              <p:cNvSpPr>
                <a:spLocks/>
              </p:cNvSpPr>
              <p:nvPr/>
            </p:nvSpPr>
            <p:spPr bwMode="auto">
              <a:xfrm>
                <a:off x="6895849" y="2469065"/>
                <a:ext cx="69830" cy="69830"/>
              </a:xfrm>
              <a:custGeom>
                <a:avLst/>
                <a:gdLst>
                  <a:gd name="T0" fmla="*/ 0 w 1341"/>
                  <a:gd name="T1" fmla="*/ 988 h 1339"/>
                  <a:gd name="T2" fmla="*/ 147 w 1341"/>
                  <a:gd name="T3" fmla="*/ 549 h 1339"/>
                  <a:gd name="T4" fmla="*/ 697 w 1341"/>
                  <a:gd name="T5" fmla="*/ 0 h 1339"/>
                  <a:gd name="T6" fmla="*/ 1341 w 1341"/>
                  <a:gd name="T7" fmla="*/ 644 h 1339"/>
                  <a:gd name="T8" fmla="*/ 791 w 1341"/>
                  <a:gd name="T9" fmla="*/ 1193 h 1339"/>
                  <a:gd name="T10" fmla="*/ 352 w 1341"/>
                  <a:gd name="T11" fmla="*/ 1339 h 1339"/>
                  <a:gd name="T12" fmla="*/ 0 w 1341"/>
                  <a:gd name="T13" fmla="*/ 988 h 1339"/>
                </a:gdLst>
                <a:ahLst/>
                <a:cxnLst>
                  <a:cxn ang="0">
                    <a:pos x="T0" y="T1"/>
                  </a:cxn>
                  <a:cxn ang="0">
                    <a:pos x="T2" y="T3"/>
                  </a:cxn>
                  <a:cxn ang="0">
                    <a:pos x="T4" y="T5"/>
                  </a:cxn>
                  <a:cxn ang="0">
                    <a:pos x="T6" y="T7"/>
                  </a:cxn>
                  <a:cxn ang="0">
                    <a:pos x="T8" y="T9"/>
                  </a:cxn>
                  <a:cxn ang="0">
                    <a:pos x="T10" y="T11"/>
                  </a:cxn>
                  <a:cxn ang="0">
                    <a:pos x="T12" y="T13"/>
                  </a:cxn>
                </a:cxnLst>
                <a:rect l="0" t="0" r="r" b="b"/>
                <a:pathLst>
                  <a:path w="1341" h="1339">
                    <a:moveTo>
                      <a:pt x="0" y="988"/>
                    </a:moveTo>
                    <a:lnTo>
                      <a:pt x="147" y="549"/>
                    </a:lnTo>
                    <a:lnTo>
                      <a:pt x="697" y="0"/>
                    </a:lnTo>
                    <a:lnTo>
                      <a:pt x="1341" y="644"/>
                    </a:lnTo>
                    <a:lnTo>
                      <a:pt x="791" y="1193"/>
                    </a:lnTo>
                    <a:lnTo>
                      <a:pt x="352" y="1339"/>
                    </a:lnTo>
                    <a:lnTo>
                      <a:pt x="0" y="9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67" name="Freeform 258"/>
              <p:cNvSpPr>
                <a:spLocks/>
              </p:cNvSpPr>
              <p:nvPr/>
            </p:nvSpPr>
            <p:spPr bwMode="auto">
              <a:xfrm>
                <a:off x="6738731" y="2651855"/>
                <a:ext cx="24646" cy="25673"/>
              </a:xfrm>
              <a:custGeom>
                <a:avLst/>
                <a:gdLst>
                  <a:gd name="T0" fmla="*/ 101 w 490"/>
                  <a:gd name="T1" fmla="*/ 493 h 493"/>
                  <a:gd name="T2" fmla="*/ 490 w 490"/>
                  <a:gd name="T3" fmla="*/ 56 h 493"/>
                  <a:gd name="T4" fmla="*/ 360 w 490"/>
                  <a:gd name="T5" fmla="*/ 0 h 493"/>
                  <a:gd name="T6" fmla="*/ 0 w 490"/>
                  <a:gd name="T7" fmla="*/ 392 h 493"/>
                  <a:gd name="T8" fmla="*/ 101 w 490"/>
                  <a:gd name="T9" fmla="*/ 493 h 493"/>
                </a:gdLst>
                <a:ahLst/>
                <a:cxnLst>
                  <a:cxn ang="0">
                    <a:pos x="T0" y="T1"/>
                  </a:cxn>
                  <a:cxn ang="0">
                    <a:pos x="T2" y="T3"/>
                  </a:cxn>
                  <a:cxn ang="0">
                    <a:pos x="T4" y="T5"/>
                  </a:cxn>
                  <a:cxn ang="0">
                    <a:pos x="T6" y="T7"/>
                  </a:cxn>
                  <a:cxn ang="0">
                    <a:pos x="T8" y="T9"/>
                  </a:cxn>
                </a:cxnLst>
                <a:rect l="0" t="0" r="r" b="b"/>
                <a:pathLst>
                  <a:path w="490" h="493">
                    <a:moveTo>
                      <a:pt x="101" y="493"/>
                    </a:moveTo>
                    <a:cubicBezTo>
                      <a:pt x="302" y="342"/>
                      <a:pt x="437" y="177"/>
                      <a:pt x="490" y="56"/>
                    </a:cubicBezTo>
                    <a:lnTo>
                      <a:pt x="360" y="0"/>
                    </a:lnTo>
                    <a:cubicBezTo>
                      <a:pt x="314" y="106"/>
                      <a:pt x="188" y="256"/>
                      <a:pt x="0" y="392"/>
                    </a:cubicBezTo>
                    <a:lnTo>
                      <a:pt x="101" y="493"/>
                    </a:ln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68" name="Freeform 259"/>
              <p:cNvSpPr>
                <a:spLocks/>
              </p:cNvSpPr>
              <p:nvPr/>
            </p:nvSpPr>
            <p:spPr bwMode="auto">
              <a:xfrm>
                <a:off x="6602151" y="2651856"/>
                <a:ext cx="71884" cy="43130"/>
              </a:xfrm>
              <a:custGeom>
                <a:avLst/>
                <a:gdLst>
                  <a:gd name="T0" fmla="*/ 1204 w 1376"/>
                  <a:gd name="T1" fmla="*/ 835 h 835"/>
                  <a:gd name="T2" fmla="*/ 1220 w 1376"/>
                  <a:gd name="T3" fmla="*/ 819 h 835"/>
                  <a:gd name="T4" fmla="*/ 1376 w 1376"/>
                  <a:gd name="T5" fmla="*/ 718 h 835"/>
                  <a:gd name="T6" fmla="*/ 136 w 1376"/>
                  <a:gd name="T7" fmla="*/ 0 h 835"/>
                  <a:gd name="T8" fmla="*/ 0 w 1376"/>
                  <a:gd name="T9" fmla="*/ 36 h 835"/>
                  <a:gd name="T10" fmla="*/ 1204 w 1376"/>
                  <a:gd name="T11" fmla="*/ 835 h 835"/>
                </a:gdLst>
                <a:ahLst/>
                <a:cxnLst>
                  <a:cxn ang="0">
                    <a:pos x="T0" y="T1"/>
                  </a:cxn>
                  <a:cxn ang="0">
                    <a:pos x="T2" y="T3"/>
                  </a:cxn>
                  <a:cxn ang="0">
                    <a:pos x="T4" y="T5"/>
                  </a:cxn>
                  <a:cxn ang="0">
                    <a:pos x="T6" y="T7"/>
                  </a:cxn>
                  <a:cxn ang="0">
                    <a:pos x="T8" y="T9"/>
                  </a:cxn>
                  <a:cxn ang="0">
                    <a:pos x="T10" y="T11"/>
                  </a:cxn>
                </a:cxnLst>
                <a:rect l="0" t="0" r="r" b="b"/>
                <a:pathLst>
                  <a:path w="1376" h="835">
                    <a:moveTo>
                      <a:pt x="1204" y="835"/>
                    </a:moveTo>
                    <a:lnTo>
                      <a:pt x="1220" y="819"/>
                    </a:lnTo>
                    <a:cubicBezTo>
                      <a:pt x="1265" y="774"/>
                      <a:pt x="1318" y="740"/>
                      <a:pt x="1376" y="718"/>
                    </a:cubicBezTo>
                    <a:cubicBezTo>
                      <a:pt x="676" y="649"/>
                      <a:pt x="188" y="194"/>
                      <a:pt x="136" y="0"/>
                    </a:cubicBezTo>
                    <a:lnTo>
                      <a:pt x="0" y="36"/>
                    </a:lnTo>
                    <a:cubicBezTo>
                      <a:pt x="67" y="286"/>
                      <a:pt x="550" y="715"/>
                      <a:pt x="1204" y="835"/>
                    </a:cubicBez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69" name="Freeform 260"/>
              <p:cNvSpPr>
                <a:spLocks/>
              </p:cNvSpPr>
              <p:nvPr/>
            </p:nvSpPr>
            <p:spPr bwMode="auto">
              <a:xfrm>
                <a:off x="6691493" y="2688824"/>
                <a:ext cx="0" cy="1027"/>
              </a:xfrm>
              <a:custGeom>
                <a:avLst/>
                <a:gdLst>
                  <a:gd name="T0" fmla="*/ 2 w 2"/>
                  <a:gd name="T1" fmla="*/ 1 h 1"/>
                  <a:gd name="T2" fmla="*/ 1 w 2"/>
                  <a:gd name="T3" fmla="*/ 0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1" y="0"/>
                    </a:cubicBezTo>
                    <a:cubicBezTo>
                      <a:pt x="1" y="0"/>
                      <a:pt x="1" y="1"/>
                      <a:pt x="0" y="1"/>
                    </a:cubicBezTo>
                    <a:cubicBezTo>
                      <a:pt x="1" y="1"/>
                      <a:pt x="1" y="1"/>
                      <a:pt x="2" y="1"/>
                    </a:cubicBez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70" name="Freeform 261"/>
              <p:cNvSpPr>
                <a:spLocks/>
              </p:cNvSpPr>
              <p:nvPr/>
            </p:nvSpPr>
            <p:spPr bwMode="auto">
              <a:xfrm>
                <a:off x="6477895" y="2610780"/>
                <a:ext cx="141714" cy="143768"/>
              </a:xfrm>
              <a:custGeom>
                <a:avLst/>
                <a:gdLst>
                  <a:gd name="T0" fmla="*/ 2605 w 2726"/>
                  <a:gd name="T1" fmla="*/ 2636 h 2768"/>
                  <a:gd name="T2" fmla="*/ 407 w 2726"/>
                  <a:gd name="T3" fmla="*/ 2347 h 2768"/>
                  <a:gd name="T4" fmla="*/ 179 w 2726"/>
                  <a:gd name="T5" fmla="*/ 2129 h 2768"/>
                  <a:gd name="T6" fmla="*/ 276 w 2726"/>
                  <a:gd name="T7" fmla="*/ 1828 h 2768"/>
                  <a:gd name="T8" fmla="*/ 2327 w 2726"/>
                  <a:gd name="T9" fmla="*/ 964 h 2768"/>
                  <a:gd name="T10" fmla="*/ 2545 w 2726"/>
                  <a:gd name="T11" fmla="*/ 783 h 2768"/>
                  <a:gd name="T12" fmla="*/ 2629 w 2726"/>
                  <a:gd name="T13" fmla="*/ 0 h 2768"/>
                  <a:gd name="T14" fmla="*/ 2494 w 2726"/>
                  <a:gd name="T15" fmla="*/ 41 h 2768"/>
                  <a:gd name="T16" fmla="*/ 2426 w 2726"/>
                  <a:gd name="T17" fmla="*/ 709 h 2768"/>
                  <a:gd name="T18" fmla="*/ 2303 w 2726"/>
                  <a:gd name="T19" fmla="*/ 825 h 2768"/>
                  <a:gd name="T20" fmla="*/ 185 w 2726"/>
                  <a:gd name="T21" fmla="*/ 1720 h 2768"/>
                  <a:gd name="T22" fmla="*/ 42 w 2726"/>
                  <a:gd name="T23" fmla="*/ 2163 h 2768"/>
                  <a:gd name="T24" fmla="*/ 378 w 2726"/>
                  <a:gd name="T25" fmla="*/ 2486 h 2768"/>
                  <a:gd name="T26" fmla="*/ 2472 w 2726"/>
                  <a:gd name="T27" fmla="*/ 2768 h 2768"/>
                  <a:gd name="T28" fmla="*/ 2605 w 2726"/>
                  <a:gd name="T29" fmla="*/ 2636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6" h="2768">
                    <a:moveTo>
                      <a:pt x="2605" y="2636"/>
                    </a:moveTo>
                    <a:cubicBezTo>
                      <a:pt x="1660" y="2573"/>
                      <a:pt x="917" y="2453"/>
                      <a:pt x="407" y="2347"/>
                    </a:cubicBezTo>
                    <a:cubicBezTo>
                      <a:pt x="293" y="2324"/>
                      <a:pt x="207" y="2242"/>
                      <a:pt x="179" y="2129"/>
                    </a:cubicBezTo>
                    <a:cubicBezTo>
                      <a:pt x="150" y="2016"/>
                      <a:pt x="186" y="1903"/>
                      <a:pt x="276" y="1828"/>
                    </a:cubicBezTo>
                    <a:cubicBezTo>
                      <a:pt x="782" y="1401"/>
                      <a:pt x="1472" y="1111"/>
                      <a:pt x="2327" y="964"/>
                    </a:cubicBezTo>
                    <a:cubicBezTo>
                      <a:pt x="2403" y="951"/>
                      <a:pt x="2481" y="887"/>
                      <a:pt x="2545" y="783"/>
                    </a:cubicBezTo>
                    <a:cubicBezTo>
                      <a:pt x="2649" y="616"/>
                      <a:pt x="2726" y="323"/>
                      <a:pt x="2629" y="0"/>
                    </a:cubicBezTo>
                    <a:lnTo>
                      <a:pt x="2494" y="41"/>
                    </a:lnTo>
                    <a:cubicBezTo>
                      <a:pt x="2577" y="318"/>
                      <a:pt x="2513" y="568"/>
                      <a:pt x="2426" y="709"/>
                    </a:cubicBezTo>
                    <a:cubicBezTo>
                      <a:pt x="2380" y="783"/>
                      <a:pt x="2331" y="820"/>
                      <a:pt x="2303" y="825"/>
                    </a:cubicBezTo>
                    <a:cubicBezTo>
                      <a:pt x="1423" y="976"/>
                      <a:pt x="711" y="1277"/>
                      <a:pt x="185" y="1720"/>
                    </a:cubicBezTo>
                    <a:cubicBezTo>
                      <a:pt x="55" y="1829"/>
                      <a:pt x="0" y="1999"/>
                      <a:pt x="42" y="2163"/>
                    </a:cubicBezTo>
                    <a:cubicBezTo>
                      <a:pt x="83" y="2328"/>
                      <a:pt x="212" y="2451"/>
                      <a:pt x="378" y="2486"/>
                    </a:cubicBezTo>
                    <a:cubicBezTo>
                      <a:pt x="871" y="2588"/>
                      <a:pt x="1578" y="2703"/>
                      <a:pt x="2472" y="2768"/>
                    </a:cubicBezTo>
                    <a:lnTo>
                      <a:pt x="2605" y="2636"/>
                    </a:ln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71" name="Line 262"/>
              <p:cNvSpPr>
                <a:spLocks noChangeShapeType="1"/>
              </p:cNvSpPr>
              <p:nvPr/>
            </p:nvSpPr>
            <p:spPr bwMode="auto">
              <a:xfrm flipV="1">
                <a:off x="6743865" y="2523492"/>
                <a:ext cx="168414" cy="16738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72" name="Freeform 263"/>
              <p:cNvSpPr>
                <a:spLocks/>
              </p:cNvSpPr>
              <p:nvPr/>
            </p:nvSpPr>
            <p:spPr bwMode="auto">
              <a:xfrm>
                <a:off x="6907145" y="2482415"/>
                <a:ext cx="46211" cy="46211"/>
              </a:xfrm>
              <a:custGeom>
                <a:avLst/>
                <a:gdLst>
                  <a:gd name="T0" fmla="*/ 496 w 892"/>
                  <a:gd name="T1" fmla="*/ 0 h 891"/>
                  <a:gd name="T2" fmla="*/ 99 w 892"/>
                  <a:gd name="T3" fmla="*/ 396 h 891"/>
                  <a:gd name="T4" fmla="*/ 0 w 892"/>
                  <a:gd name="T5" fmla="*/ 693 h 891"/>
                  <a:gd name="T6" fmla="*/ 198 w 892"/>
                  <a:gd name="T7" fmla="*/ 891 h 891"/>
                  <a:gd name="T8" fmla="*/ 496 w 892"/>
                  <a:gd name="T9" fmla="*/ 792 h 891"/>
                  <a:gd name="T10" fmla="*/ 892 w 892"/>
                  <a:gd name="T11" fmla="*/ 396 h 891"/>
                  <a:gd name="T12" fmla="*/ 496 w 892"/>
                  <a:gd name="T13" fmla="*/ 0 h 891"/>
                </a:gdLst>
                <a:ahLst/>
                <a:cxnLst>
                  <a:cxn ang="0">
                    <a:pos x="T0" y="T1"/>
                  </a:cxn>
                  <a:cxn ang="0">
                    <a:pos x="T2" y="T3"/>
                  </a:cxn>
                  <a:cxn ang="0">
                    <a:pos x="T4" y="T5"/>
                  </a:cxn>
                  <a:cxn ang="0">
                    <a:pos x="T6" y="T7"/>
                  </a:cxn>
                  <a:cxn ang="0">
                    <a:pos x="T8" y="T9"/>
                  </a:cxn>
                  <a:cxn ang="0">
                    <a:pos x="T10" y="T11"/>
                  </a:cxn>
                  <a:cxn ang="0">
                    <a:pos x="T12" y="T13"/>
                  </a:cxn>
                </a:cxnLst>
                <a:rect l="0" t="0" r="r" b="b"/>
                <a:pathLst>
                  <a:path w="892" h="891">
                    <a:moveTo>
                      <a:pt x="496" y="0"/>
                    </a:moveTo>
                    <a:lnTo>
                      <a:pt x="99" y="396"/>
                    </a:lnTo>
                    <a:lnTo>
                      <a:pt x="0" y="693"/>
                    </a:lnTo>
                    <a:lnTo>
                      <a:pt x="198" y="891"/>
                    </a:lnTo>
                    <a:lnTo>
                      <a:pt x="496" y="792"/>
                    </a:lnTo>
                    <a:lnTo>
                      <a:pt x="892" y="396"/>
                    </a:lnTo>
                    <a:lnTo>
                      <a:pt x="496" y="0"/>
                    </a:lnTo>
                    <a:close/>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73" name="Freeform 264"/>
              <p:cNvSpPr>
                <a:spLocks/>
              </p:cNvSpPr>
              <p:nvPr/>
            </p:nvSpPr>
            <p:spPr bwMode="auto">
              <a:xfrm>
                <a:off x="6702790" y="2660071"/>
                <a:ext cx="72911" cy="71884"/>
              </a:xfrm>
              <a:custGeom>
                <a:avLst/>
                <a:gdLst>
                  <a:gd name="T0" fmla="*/ 1190 w 1389"/>
                  <a:gd name="T1" fmla="*/ 1387 h 1387"/>
                  <a:gd name="T2" fmla="*/ 1389 w 1389"/>
                  <a:gd name="T3" fmla="*/ 1188 h 1387"/>
                  <a:gd name="T4" fmla="*/ 198 w 1389"/>
                  <a:gd name="T5" fmla="*/ 0 h 1387"/>
                  <a:gd name="T6" fmla="*/ 0 w 1389"/>
                  <a:gd name="T7" fmla="*/ 198 h 1387"/>
                </a:gdLst>
                <a:ahLst/>
                <a:cxnLst>
                  <a:cxn ang="0">
                    <a:pos x="T0" y="T1"/>
                  </a:cxn>
                  <a:cxn ang="0">
                    <a:pos x="T2" y="T3"/>
                  </a:cxn>
                  <a:cxn ang="0">
                    <a:pos x="T4" y="T5"/>
                  </a:cxn>
                  <a:cxn ang="0">
                    <a:pos x="T6" y="T7"/>
                  </a:cxn>
                </a:cxnLst>
                <a:rect l="0" t="0" r="r" b="b"/>
                <a:pathLst>
                  <a:path w="1389" h="1387">
                    <a:moveTo>
                      <a:pt x="1190" y="1387"/>
                    </a:moveTo>
                    <a:lnTo>
                      <a:pt x="1389" y="1188"/>
                    </a:lnTo>
                    <a:lnTo>
                      <a:pt x="198" y="0"/>
                    </a:lnTo>
                    <a:lnTo>
                      <a:pt x="0" y="198"/>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74" name="Freeform 265"/>
              <p:cNvSpPr>
                <a:spLocks/>
              </p:cNvSpPr>
              <p:nvPr/>
            </p:nvSpPr>
            <p:spPr bwMode="auto">
              <a:xfrm>
                <a:off x="6697654" y="2670340"/>
                <a:ext cx="5135" cy="20538"/>
              </a:xfrm>
              <a:custGeom>
                <a:avLst/>
                <a:gdLst>
                  <a:gd name="T0" fmla="*/ 110 w 110"/>
                  <a:gd name="T1" fmla="*/ 0 h 396"/>
                  <a:gd name="T2" fmla="*/ 110 w 110"/>
                  <a:gd name="T3" fmla="*/ 396 h 396"/>
                </a:gdLst>
                <a:ahLst/>
                <a:cxnLst>
                  <a:cxn ang="0">
                    <a:pos x="T0" y="T1"/>
                  </a:cxn>
                  <a:cxn ang="0">
                    <a:pos x="T2" y="T3"/>
                  </a:cxn>
                </a:cxnLst>
                <a:rect l="0" t="0" r="r" b="b"/>
                <a:pathLst>
                  <a:path w="110" h="396">
                    <a:moveTo>
                      <a:pt x="110" y="0"/>
                    </a:moveTo>
                    <a:cubicBezTo>
                      <a:pt x="1" y="109"/>
                      <a:pt x="0" y="287"/>
                      <a:pt x="110" y="396"/>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75" name="Line 266"/>
              <p:cNvSpPr>
                <a:spLocks noChangeShapeType="1"/>
              </p:cNvSpPr>
              <p:nvPr/>
            </p:nvSpPr>
            <p:spPr bwMode="auto">
              <a:xfrm flipH="1">
                <a:off x="6692520" y="2690878"/>
                <a:ext cx="10269" cy="10269"/>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76" name="Freeform 267"/>
              <p:cNvSpPr>
                <a:spLocks/>
              </p:cNvSpPr>
              <p:nvPr/>
            </p:nvSpPr>
            <p:spPr bwMode="auto">
              <a:xfrm>
                <a:off x="6671981" y="2694987"/>
                <a:ext cx="20538" cy="6161"/>
              </a:xfrm>
              <a:custGeom>
                <a:avLst/>
                <a:gdLst>
                  <a:gd name="T0" fmla="*/ 397 w 397"/>
                  <a:gd name="T1" fmla="*/ 109 h 109"/>
                  <a:gd name="T2" fmla="*/ 0 w 397"/>
                  <a:gd name="T3" fmla="*/ 109 h 109"/>
                </a:gdLst>
                <a:ahLst/>
                <a:cxnLst>
                  <a:cxn ang="0">
                    <a:pos x="T0" y="T1"/>
                  </a:cxn>
                  <a:cxn ang="0">
                    <a:pos x="T2" y="T3"/>
                  </a:cxn>
                </a:cxnLst>
                <a:rect l="0" t="0" r="r" b="b"/>
                <a:pathLst>
                  <a:path w="397" h="109">
                    <a:moveTo>
                      <a:pt x="397" y="109"/>
                    </a:moveTo>
                    <a:cubicBezTo>
                      <a:pt x="287" y="0"/>
                      <a:pt x="110" y="0"/>
                      <a:pt x="0" y="10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77" name="Line 268"/>
              <p:cNvSpPr>
                <a:spLocks noChangeShapeType="1"/>
              </p:cNvSpPr>
              <p:nvPr/>
            </p:nvSpPr>
            <p:spPr bwMode="auto">
              <a:xfrm flipH="1">
                <a:off x="6601124" y="2701147"/>
                <a:ext cx="70857" cy="7085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78" name="Freeform 269"/>
              <p:cNvSpPr>
                <a:spLocks/>
              </p:cNvSpPr>
              <p:nvPr/>
            </p:nvSpPr>
            <p:spPr bwMode="auto">
              <a:xfrm>
                <a:off x="6582640" y="2772005"/>
                <a:ext cx="79073" cy="80099"/>
              </a:xfrm>
              <a:custGeom>
                <a:avLst/>
                <a:gdLst>
                  <a:gd name="T0" fmla="*/ 359 w 1525"/>
                  <a:gd name="T1" fmla="*/ 0 h 1548"/>
                  <a:gd name="T2" fmla="*/ 316 w 1525"/>
                  <a:gd name="T3" fmla="*/ 1195 h 1548"/>
                  <a:gd name="T4" fmla="*/ 1525 w 1525"/>
                  <a:gd name="T5" fmla="*/ 1214 h 1548"/>
                </a:gdLst>
                <a:ahLst/>
                <a:cxnLst>
                  <a:cxn ang="0">
                    <a:pos x="T0" y="T1"/>
                  </a:cxn>
                  <a:cxn ang="0">
                    <a:pos x="T2" y="T3"/>
                  </a:cxn>
                  <a:cxn ang="0">
                    <a:pos x="T4" y="T5"/>
                  </a:cxn>
                </a:cxnLst>
                <a:rect l="0" t="0" r="r" b="b"/>
                <a:pathLst>
                  <a:path w="1525" h="1548">
                    <a:moveTo>
                      <a:pt x="359" y="0"/>
                    </a:moveTo>
                    <a:cubicBezTo>
                      <a:pt x="33" y="325"/>
                      <a:pt x="0" y="860"/>
                      <a:pt x="316" y="1195"/>
                    </a:cubicBezTo>
                    <a:cubicBezTo>
                      <a:pt x="643" y="1542"/>
                      <a:pt x="1190" y="1548"/>
                      <a:pt x="1525" y="1214"/>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79" name="Line 270"/>
              <p:cNvSpPr>
                <a:spLocks noChangeShapeType="1"/>
              </p:cNvSpPr>
              <p:nvPr/>
            </p:nvSpPr>
            <p:spPr bwMode="auto">
              <a:xfrm flipV="1">
                <a:off x="6661713" y="2762762"/>
                <a:ext cx="71884" cy="71884"/>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80" name="Freeform 271"/>
              <p:cNvSpPr>
                <a:spLocks/>
              </p:cNvSpPr>
              <p:nvPr/>
            </p:nvSpPr>
            <p:spPr bwMode="auto">
              <a:xfrm>
                <a:off x="6733597" y="2742224"/>
                <a:ext cx="6161" cy="20538"/>
              </a:xfrm>
              <a:custGeom>
                <a:avLst/>
                <a:gdLst>
                  <a:gd name="T0" fmla="*/ 0 w 110"/>
                  <a:gd name="T1" fmla="*/ 396 h 396"/>
                  <a:gd name="T2" fmla="*/ 0 w 110"/>
                  <a:gd name="T3" fmla="*/ 0 h 396"/>
                </a:gdLst>
                <a:ahLst/>
                <a:cxnLst>
                  <a:cxn ang="0">
                    <a:pos x="T0" y="T1"/>
                  </a:cxn>
                  <a:cxn ang="0">
                    <a:pos x="T2" y="T3"/>
                  </a:cxn>
                </a:cxnLst>
                <a:rect l="0" t="0" r="r" b="b"/>
                <a:pathLst>
                  <a:path w="110" h="396">
                    <a:moveTo>
                      <a:pt x="0" y="396"/>
                    </a:moveTo>
                    <a:cubicBezTo>
                      <a:pt x="110" y="286"/>
                      <a:pt x="110" y="109"/>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81" name="Line 272"/>
              <p:cNvSpPr>
                <a:spLocks noChangeShapeType="1"/>
              </p:cNvSpPr>
              <p:nvPr/>
            </p:nvSpPr>
            <p:spPr bwMode="auto">
              <a:xfrm flipV="1">
                <a:off x="6733596" y="2731954"/>
                <a:ext cx="10269" cy="10269"/>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82" name="Freeform 273"/>
              <p:cNvSpPr>
                <a:spLocks/>
              </p:cNvSpPr>
              <p:nvPr/>
            </p:nvSpPr>
            <p:spPr bwMode="auto">
              <a:xfrm>
                <a:off x="6743865" y="2731954"/>
                <a:ext cx="20538" cy="5135"/>
              </a:xfrm>
              <a:custGeom>
                <a:avLst/>
                <a:gdLst>
                  <a:gd name="T0" fmla="*/ 0 w 396"/>
                  <a:gd name="T1" fmla="*/ 0 h 109"/>
                  <a:gd name="T2" fmla="*/ 396 w 396"/>
                  <a:gd name="T3" fmla="*/ 0 h 109"/>
                </a:gdLst>
                <a:ahLst/>
                <a:cxnLst>
                  <a:cxn ang="0">
                    <a:pos x="T0" y="T1"/>
                  </a:cxn>
                  <a:cxn ang="0">
                    <a:pos x="T2" y="T3"/>
                  </a:cxn>
                </a:cxnLst>
                <a:rect l="0" t="0" r="r" b="b"/>
                <a:pathLst>
                  <a:path w="396" h="109">
                    <a:moveTo>
                      <a:pt x="0" y="0"/>
                    </a:moveTo>
                    <a:cubicBezTo>
                      <a:pt x="109" y="109"/>
                      <a:pt x="287" y="109"/>
                      <a:pt x="396"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83" name="Line 274"/>
              <p:cNvSpPr>
                <a:spLocks noChangeShapeType="1"/>
              </p:cNvSpPr>
              <p:nvPr/>
            </p:nvSpPr>
            <p:spPr bwMode="auto">
              <a:xfrm flipV="1">
                <a:off x="6620636" y="2731955"/>
                <a:ext cx="61615" cy="61615"/>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84" name="Line 275"/>
              <p:cNvSpPr>
                <a:spLocks noChangeShapeType="1"/>
              </p:cNvSpPr>
              <p:nvPr/>
            </p:nvSpPr>
            <p:spPr bwMode="auto">
              <a:xfrm flipV="1">
                <a:off x="6641175" y="2752493"/>
                <a:ext cx="61615" cy="61615"/>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85" name="Freeform 360"/>
              <p:cNvSpPr>
                <a:spLocks/>
              </p:cNvSpPr>
              <p:nvPr/>
            </p:nvSpPr>
            <p:spPr bwMode="auto">
              <a:xfrm>
                <a:off x="6746946" y="2610779"/>
                <a:ext cx="21566" cy="48265"/>
              </a:xfrm>
              <a:custGeom>
                <a:avLst/>
                <a:gdLst>
                  <a:gd name="T0" fmla="*/ 317 w 426"/>
                  <a:gd name="T1" fmla="*/ 932 h 932"/>
                  <a:gd name="T2" fmla="*/ 426 w 426"/>
                  <a:gd name="T3" fmla="*/ 824 h 932"/>
                  <a:gd name="T4" fmla="*/ 416 w 426"/>
                  <a:gd name="T5" fmla="*/ 822 h 932"/>
                  <a:gd name="T6" fmla="*/ 308 w 426"/>
                  <a:gd name="T7" fmla="*/ 726 h 932"/>
                  <a:gd name="T8" fmla="*/ 225 w 426"/>
                  <a:gd name="T9" fmla="*/ 35 h 932"/>
                  <a:gd name="T10" fmla="*/ 88 w 426"/>
                  <a:gd name="T11" fmla="*/ 0 h 932"/>
                  <a:gd name="T12" fmla="*/ 191 w 426"/>
                  <a:gd name="T13" fmla="*/ 804 h 932"/>
                  <a:gd name="T14" fmla="*/ 317 w 426"/>
                  <a:gd name="T15" fmla="*/ 932 h 9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932">
                    <a:moveTo>
                      <a:pt x="317" y="932"/>
                    </a:moveTo>
                    <a:lnTo>
                      <a:pt x="426" y="824"/>
                    </a:lnTo>
                    <a:cubicBezTo>
                      <a:pt x="423" y="823"/>
                      <a:pt x="419" y="823"/>
                      <a:pt x="416" y="822"/>
                    </a:cubicBezTo>
                    <a:cubicBezTo>
                      <a:pt x="393" y="819"/>
                      <a:pt x="352" y="791"/>
                      <a:pt x="308" y="726"/>
                    </a:cubicBezTo>
                    <a:cubicBezTo>
                      <a:pt x="222" y="596"/>
                      <a:pt x="148" y="337"/>
                      <a:pt x="225" y="35"/>
                    </a:cubicBezTo>
                    <a:lnTo>
                      <a:pt x="88" y="0"/>
                    </a:lnTo>
                    <a:cubicBezTo>
                      <a:pt x="0" y="347"/>
                      <a:pt x="83" y="643"/>
                      <a:pt x="191" y="804"/>
                    </a:cubicBezTo>
                    <a:cubicBezTo>
                      <a:pt x="229" y="862"/>
                      <a:pt x="272" y="905"/>
                      <a:pt x="317" y="932"/>
                    </a:cubicBez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sp>
            <p:nvSpPr>
              <p:cNvPr id="286" name="Freeform 361"/>
              <p:cNvSpPr>
                <a:spLocks/>
              </p:cNvSpPr>
              <p:nvPr/>
            </p:nvSpPr>
            <p:spPr bwMode="auto">
              <a:xfrm>
                <a:off x="6746946" y="2656990"/>
                <a:ext cx="142741" cy="97557"/>
              </a:xfrm>
              <a:custGeom>
                <a:avLst/>
                <a:gdLst>
                  <a:gd name="T0" fmla="*/ 2561 w 2742"/>
                  <a:gd name="T1" fmla="*/ 811 h 1878"/>
                  <a:gd name="T2" fmla="*/ 839 w 2742"/>
                  <a:gd name="T3" fmla="*/ 0 h 1878"/>
                  <a:gd name="T4" fmla="*/ 721 w 2742"/>
                  <a:gd name="T5" fmla="*/ 118 h 1878"/>
                  <a:gd name="T6" fmla="*/ 2469 w 2742"/>
                  <a:gd name="T7" fmla="*/ 918 h 1878"/>
                  <a:gd name="T8" fmla="*/ 2563 w 2742"/>
                  <a:gd name="T9" fmla="*/ 1219 h 1878"/>
                  <a:gd name="T10" fmla="*/ 2333 w 2742"/>
                  <a:gd name="T11" fmla="*/ 1436 h 1878"/>
                  <a:gd name="T12" fmla="*/ 0 w 2742"/>
                  <a:gd name="T13" fmla="*/ 1737 h 1878"/>
                  <a:gd name="T14" fmla="*/ 10 w 2742"/>
                  <a:gd name="T15" fmla="*/ 1829 h 1878"/>
                  <a:gd name="T16" fmla="*/ 7 w 2742"/>
                  <a:gd name="T17" fmla="*/ 1878 h 1878"/>
                  <a:gd name="T18" fmla="*/ 2361 w 2742"/>
                  <a:gd name="T19" fmla="*/ 1575 h 1878"/>
                  <a:gd name="T20" fmla="*/ 2699 w 2742"/>
                  <a:gd name="T21" fmla="*/ 1254 h 1878"/>
                  <a:gd name="T22" fmla="*/ 2561 w 2742"/>
                  <a:gd name="T23" fmla="*/ 811 h 1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2" h="1878">
                    <a:moveTo>
                      <a:pt x="2561" y="811"/>
                    </a:moveTo>
                    <a:cubicBezTo>
                      <a:pt x="2118" y="429"/>
                      <a:pt x="1540" y="158"/>
                      <a:pt x="839" y="0"/>
                    </a:cubicBezTo>
                    <a:lnTo>
                      <a:pt x="721" y="118"/>
                    </a:lnTo>
                    <a:cubicBezTo>
                      <a:pt x="1439" y="268"/>
                      <a:pt x="2026" y="536"/>
                      <a:pt x="2469" y="918"/>
                    </a:cubicBezTo>
                    <a:cubicBezTo>
                      <a:pt x="2557" y="994"/>
                      <a:pt x="2592" y="1106"/>
                      <a:pt x="2563" y="1219"/>
                    </a:cubicBezTo>
                    <a:cubicBezTo>
                      <a:pt x="2533" y="1332"/>
                      <a:pt x="2447" y="1413"/>
                      <a:pt x="2333" y="1436"/>
                    </a:cubicBezTo>
                    <a:cubicBezTo>
                      <a:pt x="1784" y="1548"/>
                      <a:pt x="989" y="1675"/>
                      <a:pt x="0" y="1737"/>
                    </a:cubicBezTo>
                    <a:cubicBezTo>
                      <a:pt x="6" y="1767"/>
                      <a:pt x="10" y="1798"/>
                      <a:pt x="10" y="1829"/>
                    </a:cubicBezTo>
                    <a:cubicBezTo>
                      <a:pt x="10" y="1845"/>
                      <a:pt x="8" y="1862"/>
                      <a:pt x="7" y="1878"/>
                    </a:cubicBezTo>
                    <a:cubicBezTo>
                      <a:pt x="1004" y="1815"/>
                      <a:pt x="1807" y="1687"/>
                      <a:pt x="2361" y="1575"/>
                    </a:cubicBezTo>
                    <a:cubicBezTo>
                      <a:pt x="2527" y="1541"/>
                      <a:pt x="2657" y="1418"/>
                      <a:pt x="2699" y="1254"/>
                    </a:cubicBezTo>
                    <a:cubicBezTo>
                      <a:pt x="2742" y="1091"/>
                      <a:pt x="2689" y="921"/>
                      <a:pt x="2561" y="811"/>
                    </a:cubicBezTo>
                    <a:close/>
                  </a:path>
                </a:pathLst>
              </a:custGeom>
              <a:solidFill>
                <a:srgbClr val="192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CO" sz="2000"/>
              </a:p>
            </p:txBody>
          </p:sp>
        </p:grpSp>
        <p:grpSp>
          <p:nvGrpSpPr>
            <p:cNvPr id="16" name="15 Grupo"/>
            <p:cNvGrpSpPr/>
            <p:nvPr/>
          </p:nvGrpSpPr>
          <p:grpSpPr>
            <a:xfrm>
              <a:off x="3384714" y="1268602"/>
              <a:ext cx="469300" cy="468273"/>
              <a:chOff x="3370453" y="1268602"/>
              <a:chExt cx="469300" cy="468273"/>
            </a:xfrm>
          </p:grpSpPr>
          <p:sp>
            <p:nvSpPr>
              <p:cNvPr id="153" name="Oval 52"/>
              <p:cNvSpPr>
                <a:spLocks noChangeArrowheads="1"/>
              </p:cNvSpPr>
              <p:nvPr/>
            </p:nvSpPr>
            <p:spPr bwMode="auto">
              <a:xfrm>
                <a:off x="3370453" y="1268602"/>
                <a:ext cx="469300" cy="468273"/>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grpSp>
            <p:nvGrpSpPr>
              <p:cNvPr id="154" name="153 Grupo"/>
              <p:cNvGrpSpPr/>
              <p:nvPr/>
            </p:nvGrpSpPr>
            <p:grpSpPr>
              <a:xfrm>
                <a:off x="3470063" y="1368213"/>
                <a:ext cx="269053" cy="270079"/>
                <a:chOff x="3470063" y="1368213"/>
                <a:chExt cx="269053" cy="270079"/>
              </a:xfrm>
            </p:grpSpPr>
            <p:sp>
              <p:nvSpPr>
                <p:cNvPr id="156" name="Line 6"/>
                <p:cNvSpPr>
                  <a:spLocks noChangeShapeType="1"/>
                </p:cNvSpPr>
                <p:nvPr/>
              </p:nvSpPr>
              <p:spPr bwMode="auto">
                <a:xfrm>
                  <a:off x="3473145" y="1427774"/>
                  <a:ext cx="263917"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57" name="Line 7"/>
                <p:cNvSpPr>
                  <a:spLocks noChangeShapeType="1"/>
                </p:cNvSpPr>
                <p:nvPr/>
              </p:nvSpPr>
              <p:spPr bwMode="auto">
                <a:xfrm flipV="1">
                  <a:off x="3471091" y="1377455"/>
                  <a:ext cx="7189" cy="64696"/>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58" name="Freeform 8"/>
                <p:cNvSpPr>
                  <a:spLocks/>
                </p:cNvSpPr>
                <p:nvPr/>
              </p:nvSpPr>
              <p:spPr bwMode="auto">
                <a:xfrm>
                  <a:off x="3478279" y="1368213"/>
                  <a:ext cx="10269" cy="9242"/>
                </a:xfrm>
                <a:custGeom>
                  <a:avLst/>
                  <a:gdLst>
                    <a:gd name="T0" fmla="*/ 0 w 191"/>
                    <a:gd name="T1" fmla="*/ 171 h 171"/>
                    <a:gd name="T2" fmla="*/ 191 w 191"/>
                    <a:gd name="T3" fmla="*/ 0 h 171"/>
                  </a:gdLst>
                  <a:ahLst/>
                  <a:cxnLst>
                    <a:cxn ang="0">
                      <a:pos x="T0" y="T1"/>
                    </a:cxn>
                    <a:cxn ang="0">
                      <a:pos x="T2" y="T3"/>
                    </a:cxn>
                  </a:cxnLst>
                  <a:rect l="0" t="0" r="r" b="b"/>
                  <a:pathLst>
                    <a:path w="191" h="171">
                      <a:moveTo>
                        <a:pt x="0" y="171"/>
                      </a:moveTo>
                      <a:cubicBezTo>
                        <a:pt x="10" y="74"/>
                        <a:pt x="93" y="0"/>
                        <a:pt x="191"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59" name="Freeform 9"/>
                <p:cNvSpPr>
                  <a:spLocks/>
                </p:cNvSpPr>
                <p:nvPr/>
              </p:nvSpPr>
              <p:spPr bwMode="auto">
                <a:xfrm>
                  <a:off x="3488549" y="1368213"/>
                  <a:ext cx="11296" cy="75992"/>
                </a:xfrm>
                <a:custGeom>
                  <a:avLst/>
                  <a:gdLst>
                    <a:gd name="T0" fmla="*/ 0 w 213"/>
                    <a:gd name="T1" fmla="*/ 0 h 1461"/>
                    <a:gd name="T2" fmla="*/ 213 w 213"/>
                    <a:gd name="T3" fmla="*/ 0 h 1461"/>
                    <a:gd name="T4" fmla="*/ 213 w 213"/>
                    <a:gd name="T5" fmla="*/ 1461 h 1461"/>
                  </a:gdLst>
                  <a:ahLst/>
                  <a:cxnLst>
                    <a:cxn ang="0">
                      <a:pos x="T0" y="T1"/>
                    </a:cxn>
                    <a:cxn ang="0">
                      <a:pos x="T2" y="T3"/>
                    </a:cxn>
                    <a:cxn ang="0">
                      <a:pos x="T4" y="T5"/>
                    </a:cxn>
                  </a:cxnLst>
                  <a:rect l="0" t="0" r="r" b="b"/>
                  <a:pathLst>
                    <a:path w="213" h="1461">
                      <a:moveTo>
                        <a:pt x="0" y="0"/>
                      </a:moveTo>
                      <a:lnTo>
                        <a:pt x="213" y="0"/>
                      </a:lnTo>
                      <a:lnTo>
                        <a:pt x="213" y="1461"/>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60" name="Freeform 10"/>
                <p:cNvSpPr>
                  <a:spLocks/>
                </p:cNvSpPr>
                <p:nvPr/>
              </p:nvSpPr>
              <p:spPr bwMode="auto">
                <a:xfrm>
                  <a:off x="3485468" y="1444205"/>
                  <a:ext cx="14377" cy="14377"/>
                </a:xfrm>
                <a:custGeom>
                  <a:avLst/>
                  <a:gdLst>
                    <a:gd name="T0" fmla="*/ 273 w 273"/>
                    <a:gd name="T1" fmla="*/ 0 h 273"/>
                    <a:gd name="T2" fmla="*/ 0 w 273"/>
                    <a:gd name="T3" fmla="*/ 273 h 273"/>
                  </a:gdLst>
                  <a:ahLst/>
                  <a:cxnLst>
                    <a:cxn ang="0">
                      <a:pos x="T0" y="T1"/>
                    </a:cxn>
                    <a:cxn ang="0">
                      <a:pos x="T2" y="T3"/>
                    </a:cxn>
                  </a:cxnLst>
                  <a:rect l="0" t="0" r="r" b="b"/>
                  <a:pathLst>
                    <a:path w="273" h="273">
                      <a:moveTo>
                        <a:pt x="273" y="0"/>
                      </a:moveTo>
                      <a:cubicBezTo>
                        <a:pt x="273" y="151"/>
                        <a:pt x="151" y="273"/>
                        <a:pt x="0" y="273"/>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61" name="Line 11"/>
                <p:cNvSpPr>
                  <a:spLocks noChangeShapeType="1"/>
                </p:cNvSpPr>
                <p:nvPr/>
              </p:nvSpPr>
              <p:spPr bwMode="auto">
                <a:xfrm>
                  <a:off x="3485468" y="1458581"/>
                  <a:ext cx="0"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62" name="Freeform 12"/>
                <p:cNvSpPr>
                  <a:spLocks/>
                </p:cNvSpPr>
                <p:nvPr/>
              </p:nvSpPr>
              <p:spPr bwMode="auto">
                <a:xfrm>
                  <a:off x="3470064" y="1442151"/>
                  <a:ext cx="15404" cy="16430"/>
                </a:xfrm>
                <a:custGeom>
                  <a:avLst/>
                  <a:gdLst>
                    <a:gd name="T0" fmla="*/ 289 w 289"/>
                    <a:gd name="T1" fmla="*/ 303 h 303"/>
                    <a:gd name="T2" fmla="*/ 18 w 289"/>
                    <a:gd name="T3" fmla="*/ 0 h 303"/>
                  </a:gdLst>
                  <a:ahLst/>
                  <a:cxnLst>
                    <a:cxn ang="0">
                      <a:pos x="T0" y="T1"/>
                    </a:cxn>
                    <a:cxn ang="0">
                      <a:pos x="T2" y="T3"/>
                    </a:cxn>
                  </a:cxnLst>
                  <a:rect l="0" t="0" r="r" b="b"/>
                  <a:pathLst>
                    <a:path w="289" h="303">
                      <a:moveTo>
                        <a:pt x="289" y="303"/>
                      </a:moveTo>
                      <a:cubicBezTo>
                        <a:pt x="126" y="303"/>
                        <a:pt x="0" y="162"/>
                        <a:pt x="18"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63" name="Line 13"/>
                <p:cNvSpPr>
                  <a:spLocks noChangeShapeType="1"/>
                </p:cNvSpPr>
                <p:nvPr/>
              </p:nvSpPr>
              <p:spPr bwMode="auto">
                <a:xfrm flipH="1" flipV="1">
                  <a:off x="3730900" y="1377455"/>
                  <a:ext cx="7189" cy="64696"/>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64" name="Freeform 14"/>
                <p:cNvSpPr>
                  <a:spLocks/>
                </p:cNvSpPr>
                <p:nvPr/>
              </p:nvSpPr>
              <p:spPr bwMode="auto">
                <a:xfrm>
                  <a:off x="3720631" y="1368213"/>
                  <a:ext cx="10269" cy="9242"/>
                </a:xfrm>
                <a:custGeom>
                  <a:avLst/>
                  <a:gdLst>
                    <a:gd name="T0" fmla="*/ 192 w 192"/>
                    <a:gd name="T1" fmla="*/ 171 h 171"/>
                    <a:gd name="T2" fmla="*/ 0 w 192"/>
                    <a:gd name="T3" fmla="*/ 0 h 171"/>
                  </a:gdLst>
                  <a:ahLst/>
                  <a:cxnLst>
                    <a:cxn ang="0">
                      <a:pos x="T0" y="T1"/>
                    </a:cxn>
                    <a:cxn ang="0">
                      <a:pos x="T2" y="T3"/>
                    </a:cxn>
                  </a:cxnLst>
                  <a:rect l="0" t="0" r="r" b="b"/>
                  <a:pathLst>
                    <a:path w="192" h="171">
                      <a:moveTo>
                        <a:pt x="192" y="171"/>
                      </a:moveTo>
                      <a:cubicBezTo>
                        <a:pt x="181" y="74"/>
                        <a:pt x="98" y="0"/>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65" name="Freeform 15"/>
                <p:cNvSpPr>
                  <a:spLocks/>
                </p:cNvSpPr>
                <p:nvPr/>
              </p:nvSpPr>
              <p:spPr bwMode="auto">
                <a:xfrm>
                  <a:off x="3710362" y="1368213"/>
                  <a:ext cx="10269" cy="75992"/>
                </a:xfrm>
                <a:custGeom>
                  <a:avLst/>
                  <a:gdLst>
                    <a:gd name="T0" fmla="*/ 213 w 213"/>
                    <a:gd name="T1" fmla="*/ 0 h 1461"/>
                    <a:gd name="T2" fmla="*/ 0 w 213"/>
                    <a:gd name="T3" fmla="*/ 0 h 1461"/>
                    <a:gd name="T4" fmla="*/ 0 w 213"/>
                    <a:gd name="T5" fmla="*/ 1461 h 1461"/>
                  </a:gdLst>
                  <a:ahLst/>
                  <a:cxnLst>
                    <a:cxn ang="0">
                      <a:pos x="T0" y="T1"/>
                    </a:cxn>
                    <a:cxn ang="0">
                      <a:pos x="T2" y="T3"/>
                    </a:cxn>
                    <a:cxn ang="0">
                      <a:pos x="T4" y="T5"/>
                    </a:cxn>
                  </a:cxnLst>
                  <a:rect l="0" t="0" r="r" b="b"/>
                  <a:pathLst>
                    <a:path w="213" h="1461">
                      <a:moveTo>
                        <a:pt x="213" y="0"/>
                      </a:moveTo>
                      <a:lnTo>
                        <a:pt x="0" y="0"/>
                      </a:lnTo>
                      <a:lnTo>
                        <a:pt x="0" y="1461"/>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66" name="Freeform 16"/>
                <p:cNvSpPr>
                  <a:spLocks/>
                </p:cNvSpPr>
                <p:nvPr/>
              </p:nvSpPr>
              <p:spPr bwMode="auto">
                <a:xfrm>
                  <a:off x="3710362" y="1444205"/>
                  <a:ext cx="13350" cy="14377"/>
                </a:xfrm>
                <a:custGeom>
                  <a:avLst/>
                  <a:gdLst>
                    <a:gd name="T0" fmla="*/ 0 w 273"/>
                    <a:gd name="T1" fmla="*/ 0 h 273"/>
                    <a:gd name="T2" fmla="*/ 273 w 273"/>
                    <a:gd name="T3" fmla="*/ 273 h 273"/>
                  </a:gdLst>
                  <a:ahLst/>
                  <a:cxnLst>
                    <a:cxn ang="0">
                      <a:pos x="T0" y="T1"/>
                    </a:cxn>
                    <a:cxn ang="0">
                      <a:pos x="T2" y="T3"/>
                    </a:cxn>
                  </a:cxnLst>
                  <a:rect l="0" t="0" r="r" b="b"/>
                  <a:pathLst>
                    <a:path w="273" h="273">
                      <a:moveTo>
                        <a:pt x="0" y="0"/>
                      </a:moveTo>
                      <a:cubicBezTo>
                        <a:pt x="0" y="151"/>
                        <a:pt x="122" y="273"/>
                        <a:pt x="273" y="273"/>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67" name="Line 17"/>
                <p:cNvSpPr>
                  <a:spLocks noChangeShapeType="1"/>
                </p:cNvSpPr>
                <p:nvPr/>
              </p:nvSpPr>
              <p:spPr bwMode="auto">
                <a:xfrm>
                  <a:off x="3723712" y="1458581"/>
                  <a:ext cx="0"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68" name="Freeform 18"/>
                <p:cNvSpPr>
                  <a:spLocks/>
                </p:cNvSpPr>
                <p:nvPr/>
              </p:nvSpPr>
              <p:spPr bwMode="auto">
                <a:xfrm>
                  <a:off x="3723712" y="1442151"/>
                  <a:ext cx="15404" cy="16430"/>
                </a:xfrm>
                <a:custGeom>
                  <a:avLst/>
                  <a:gdLst>
                    <a:gd name="T0" fmla="*/ 0 w 289"/>
                    <a:gd name="T1" fmla="*/ 303 h 303"/>
                    <a:gd name="T2" fmla="*/ 271 w 289"/>
                    <a:gd name="T3" fmla="*/ 0 h 303"/>
                  </a:gdLst>
                  <a:ahLst/>
                  <a:cxnLst>
                    <a:cxn ang="0">
                      <a:pos x="T0" y="T1"/>
                    </a:cxn>
                    <a:cxn ang="0">
                      <a:pos x="T2" y="T3"/>
                    </a:cxn>
                  </a:cxnLst>
                  <a:rect l="0" t="0" r="r" b="b"/>
                  <a:pathLst>
                    <a:path w="289" h="303">
                      <a:moveTo>
                        <a:pt x="0" y="303"/>
                      </a:moveTo>
                      <a:cubicBezTo>
                        <a:pt x="162" y="303"/>
                        <a:pt x="289" y="162"/>
                        <a:pt x="271"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69" name="Freeform 19"/>
                <p:cNvSpPr>
                  <a:spLocks/>
                </p:cNvSpPr>
                <p:nvPr/>
              </p:nvSpPr>
              <p:spPr bwMode="auto">
                <a:xfrm>
                  <a:off x="3499845" y="1368213"/>
                  <a:ext cx="29780" cy="74965"/>
                </a:xfrm>
                <a:custGeom>
                  <a:avLst/>
                  <a:gdLst>
                    <a:gd name="T0" fmla="*/ 0 w 578"/>
                    <a:gd name="T1" fmla="*/ 1445 h 1445"/>
                    <a:gd name="T2" fmla="*/ 0 w 578"/>
                    <a:gd name="T3" fmla="*/ 0 h 1445"/>
                    <a:gd name="T4" fmla="*/ 578 w 578"/>
                    <a:gd name="T5" fmla="*/ 0 h 1445"/>
                    <a:gd name="T6" fmla="*/ 578 w 578"/>
                    <a:gd name="T7" fmla="*/ 1445 h 1445"/>
                  </a:gdLst>
                  <a:ahLst/>
                  <a:cxnLst>
                    <a:cxn ang="0">
                      <a:pos x="T0" y="T1"/>
                    </a:cxn>
                    <a:cxn ang="0">
                      <a:pos x="T2" y="T3"/>
                    </a:cxn>
                    <a:cxn ang="0">
                      <a:pos x="T4" y="T5"/>
                    </a:cxn>
                    <a:cxn ang="0">
                      <a:pos x="T6" y="T7"/>
                    </a:cxn>
                  </a:cxnLst>
                  <a:rect l="0" t="0" r="r" b="b"/>
                  <a:pathLst>
                    <a:path w="578" h="1445">
                      <a:moveTo>
                        <a:pt x="0" y="1445"/>
                      </a:moveTo>
                      <a:lnTo>
                        <a:pt x="0" y="0"/>
                      </a:lnTo>
                      <a:lnTo>
                        <a:pt x="578" y="0"/>
                      </a:lnTo>
                      <a:lnTo>
                        <a:pt x="578" y="1445"/>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70" name="Freeform 20"/>
                <p:cNvSpPr>
                  <a:spLocks/>
                </p:cNvSpPr>
                <p:nvPr/>
              </p:nvSpPr>
              <p:spPr bwMode="auto">
                <a:xfrm>
                  <a:off x="3515248" y="1443177"/>
                  <a:ext cx="14377" cy="15404"/>
                </a:xfrm>
                <a:custGeom>
                  <a:avLst/>
                  <a:gdLst>
                    <a:gd name="T0" fmla="*/ 289 w 289"/>
                    <a:gd name="T1" fmla="*/ 0 h 289"/>
                    <a:gd name="T2" fmla="*/ 0 w 289"/>
                    <a:gd name="T3" fmla="*/ 289 h 289"/>
                  </a:gdLst>
                  <a:ahLst/>
                  <a:cxnLst>
                    <a:cxn ang="0">
                      <a:pos x="T0" y="T1"/>
                    </a:cxn>
                    <a:cxn ang="0">
                      <a:pos x="T2" y="T3"/>
                    </a:cxn>
                  </a:cxnLst>
                  <a:rect l="0" t="0" r="r" b="b"/>
                  <a:pathLst>
                    <a:path w="289" h="289">
                      <a:moveTo>
                        <a:pt x="289" y="0"/>
                      </a:moveTo>
                      <a:cubicBezTo>
                        <a:pt x="289" y="159"/>
                        <a:pt x="160" y="289"/>
                        <a:pt x="0" y="28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71" name="Freeform 21"/>
                <p:cNvSpPr>
                  <a:spLocks/>
                </p:cNvSpPr>
                <p:nvPr/>
              </p:nvSpPr>
              <p:spPr bwMode="auto">
                <a:xfrm>
                  <a:off x="3499844" y="1443177"/>
                  <a:ext cx="15404" cy="15404"/>
                </a:xfrm>
                <a:custGeom>
                  <a:avLst/>
                  <a:gdLst>
                    <a:gd name="T0" fmla="*/ 289 w 289"/>
                    <a:gd name="T1" fmla="*/ 289 h 289"/>
                    <a:gd name="T2" fmla="*/ 0 w 289"/>
                    <a:gd name="T3" fmla="*/ 0 h 289"/>
                  </a:gdLst>
                  <a:ahLst/>
                  <a:cxnLst>
                    <a:cxn ang="0">
                      <a:pos x="T0" y="T1"/>
                    </a:cxn>
                    <a:cxn ang="0">
                      <a:pos x="T2" y="T3"/>
                    </a:cxn>
                  </a:cxnLst>
                  <a:rect l="0" t="0" r="r" b="b"/>
                  <a:pathLst>
                    <a:path w="289" h="289">
                      <a:moveTo>
                        <a:pt x="289" y="289"/>
                      </a:moveTo>
                      <a:cubicBezTo>
                        <a:pt x="129" y="289"/>
                        <a:pt x="0" y="159"/>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72" name="Freeform 22"/>
                <p:cNvSpPr>
                  <a:spLocks/>
                </p:cNvSpPr>
                <p:nvPr/>
              </p:nvSpPr>
              <p:spPr bwMode="auto">
                <a:xfrm>
                  <a:off x="3529625" y="1368213"/>
                  <a:ext cx="29780" cy="74965"/>
                </a:xfrm>
                <a:custGeom>
                  <a:avLst/>
                  <a:gdLst>
                    <a:gd name="T0" fmla="*/ 0 w 578"/>
                    <a:gd name="T1" fmla="*/ 1445 h 1445"/>
                    <a:gd name="T2" fmla="*/ 0 w 578"/>
                    <a:gd name="T3" fmla="*/ 0 h 1445"/>
                    <a:gd name="T4" fmla="*/ 578 w 578"/>
                    <a:gd name="T5" fmla="*/ 0 h 1445"/>
                    <a:gd name="T6" fmla="*/ 578 w 578"/>
                    <a:gd name="T7" fmla="*/ 1445 h 1445"/>
                  </a:gdLst>
                  <a:ahLst/>
                  <a:cxnLst>
                    <a:cxn ang="0">
                      <a:pos x="T0" y="T1"/>
                    </a:cxn>
                    <a:cxn ang="0">
                      <a:pos x="T2" y="T3"/>
                    </a:cxn>
                    <a:cxn ang="0">
                      <a:pos x="T4" y="T5"/>
                    </a:cxn>
                    <a:cxn ang="0">
                      <a:pos x="T6" y="T7"/>
                    </a:cxn>
                  </a:cxnLst>
                  <a:rect l="0" t="0" r="r" b="b"/>
                  <a:pathLst>
                    <a:path w="578" h="1445">
                      <a:moveTo>
                        <a:pt x="0" y="1445"/>
                      </a:moveTo>
                      <a:lnTo>
                        <a:pt x="0" y="0"/>
                      </a:lnTo>
                      <a:lnTo>
                        <a:pt x="578" y="0"/>
                      </a:lnTo>
                      <a:lnTo>
                        <a:pt x="578" y="1445"/>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73" name="Freeform 23"/>
                <p:cNvSpPr>
                  <a:spLocks/>
                </p:cNvSpPr>
                <p:nvPr/>
              </p:nvSpPr>
              <p:spPr bwMode="auto">
                <a:xfrm>
                  <a:off x="3545029" y="1443177"/>
                  <a:ext cx="14377" cy="15404"/>
                </a:xfrm>
                <a:custGeom>
                  <a:avLst/>
                  <a:gdLst>
                    <a:gd name="T0" fmla="*/ 289 w 289"/>
                    <a:gd name="T1" fmla="*/ 0 h 289"/>
                    <a:gd name="T2" fmla="*/ 0 w 289"/>
                    <a:gd name="T3" fmla="*/ 289 h 289"/>
                  </a:gdLst>
                  <a:ahLst/>
                  <a:cxnLst>
                    <a:cxn ang="0">
                      <a:pos x="T0" y="T1"/>
                    </a:cxn>
                    <a:cxn ang="0">
                      <a:pos x="T2" y="T3"/>
                    </a:cxn>
                  </a:cxnLst>
                  <a:rect l="0" t="0" r="r" b="b"/>
                  <a:pathLst>
                    <a:path w="289" h="289">
                      <a:moveTo>
                        <a:pt x="289" y="0"/>
                      </a:moveTo>
                      <a:cubicBezTo>
                        <a:pt x="289" y="159"/>
                        <a:pt x="160" y="289"/>
                        <a:pt x="0" y="28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74" name="Freeform 24"/>
                <p:cNvSpPr>
                  <a:spLocks/>
                </p:cNvSpPr>
                <p:nvPr/>
              </p:nvSpPr>
              <p:spPr bwMode="auto">
                <a:xfrm>
                  <a:off x="3529624" y="1443177"/>
                  <a:ext cx="15404" cy="15404"/>
                </a:xfrm>
                <a:custGeom>
                  <a:avLst/>
                  <a:gdLst>
                    <a:gd name="T0" fmla="*/ 289 w 289"/>
                    <a:gd name="T1" fmla="*/ 289 h 289"/>
                    <a:gd name="T2" fmla="*/ 0 w 289"/>
                    <a:gd name="T3" fmla="*/ 0 h 289"/>
                  </a:gdLst>
                  <a:ahLst/>
                  <a:cxnLst>
                    <a:cxn ang="0">
                      <a:pos x="T0" y="T1"/>
                    </a:cxn>
                    <a:cxn ang="0">
                      <a:pos x="T2" y="T3"/>
                    </a:cxn>
                  </a:cxnLst>
                  <a:rect l="0" t="0" r="r" b="b"/>
                  <a:pathLst>
                    <a:path w="289" h="289">
                      <a:moveTo>
                        <a:pt x="289" y="289"/>
                      </a:moveTo>
                      <a:cubicBezTo>
                        <a:pt x="129" y="289"/>
                        <a:pt x="0" y="159"/>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75" name="Freeform 25"/>
                <p:cNvSpPr>
                  <a:spLocks/>
                </p:cNvSpPr>
                <p:nvPr/>
              </p:nvSpPr>
              <p:spPr bwMode="auto">
                <a:xfrm>
                  <a:off x="3559406" y="1368213"/>
                  <a:ext cx="30808" cy="74965"/>
                </a:xfrm>
                <a:custGeom>
                  <a:avLst/>
                  <a:gdLst>
                    <a:gd name="T0" fmla="*/ 0 w 578"/>
                    <a:gd name="T1" fmla="*/ 1445 h 1445"/>
                    <a:gd name="T2" fmla="*/ 0 w 578"/>
                    <a:gd name="T3" fmla="*/ 0 h 1445"/>
                    <a:gd name="T4" fmla="*/ 578 w 578"/>
                    <a:gd name="T5" fmla="*/ 0 h 1445"/>
                    <a:gd name="T6" fmla="*/ 578 w 578"/>
                    <a:gd name="T7" fmla="*/ 1445 h 1445"/>
                  </a:gdLst>
                  <a:ahLst/>
                  <a:cxnLst>
                    <a:cxn ang="0">
                      <a:pos x="T0" y="T1"/>
                    </a:cxn>
                    <a:cxn ang="0">
                      <a:pos x="T2" y="T3"/>
                    </a:cxn>
                    <a:cxn ang="0">
                      <a:pos x="T4" y="T5"/>
                    </a:cxn>
                    <a:cxn ang="0">
                      <a:pos x="T6" y="T7"/>
                    </a:cxn>
                  </a:cxnLst>
                  <a:rect l="0" t="0" r="r" b="b"/>
                  <a:pathLst>
                    <a:path w="578" h="1445">
                      <a:moveTo>
                        <a:pt x="0" y="1445"/>
                      </a:moveTo>
                      <a:lnTo>
                        <a:pt x="0" y="0"/>
                      </a:lnTo>
                      <a:lnTo>
                        <a:pt x="578" y="0"/>
                      </a:lnTo>
                      <a:lnTo>
                        <a:pt x="578" y="1445"/>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76" name="Freeform 26"/>
                <p:cNvSpPr>
                  <a:spLocks/>
                </p:cNvSpPr>
                <p:nvPr/>
              </p:nvSpPr>
              <p:spPr bwMode="auto">
                <a:xfrm>
                  <a:off x="3574809" y="1443177"/>
                  <a:ext cx="15404" cy="15404"/>
                </a:xfrm>
                <a:custGeom>
                  <a:avLst/>
                  <a:gdLst>
                    <a:gd name="T0" fmla="*/ 289 w 289"/>
                    <a:gd name="T1" fmla="*/ 0 h 289"/>
                    <a:gd name="T2" fmla="*/ 0 w 289"/>
                    <a:gd name="T3" fmla="*/ 289 h 289"/>
                  </a:gdLst>
                  <a:ahLst/>
                  <a:cxnLst>
                    <a:cxn ang="0">
                      <a:pos x="T0" y="T1"/>
                    </a:cxn>
                    <a:cxn ang="0">
                      <a:pos x="T2" y="T3"/>
                    </a:cxn>
                  </a:cxnLst>
                  <a:rect l="0" t="0" r="r" b="b"/>
                  <a:pathLst>
                    <a:path w="289" h="289">
                      <a:moveTo>
                        <a:pt x="289" y="0"/>
                      </a:moveTo>
                      <a:cubicBezTo>
                        <a:pt x="289" y="159"/>
                        <a:pt x="160" y="289"/>
                        <a:pt x="0" y="28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77" name="Freeform 27"/>
                <p:cNvSpPr>
                  <a:spLocks/>
                </p:cNvSpPr>
                <p:nvPr/>
              </p:nvSpPr>
              <p:spPr bwMode="auto">
                <a:xfrm>
                  <a:off x="3559405" y="1443177"/>
                  <a:ext cx="15404" cy="15404"/>
                </a:xfrm>
                <a:custGeom>
                  <a:avLst/>
                  <a:gdLst>
                    <a:gd name="T0" fmla="*/ 289 w 289"/>
                    <a:gd name="T1" fmla="*/ 289 h 289"/>
                    <a:gd name="T2" fmla="*/ 0 w 289"/>
                    <a:gd name="T3" fmla="*/ 0 h 289"/>
                  </a:gdLst>
                  <a:ahLst/>
                  <a:cxnLst>
                    <a:cxn ang="0">
                      <a:pos x="T0" y="T1"/>
                    </a:cxn>
                    <a:cxn ang="0">
                      <a:pos x="T2" y="T3"/>
                    </a:cxn>
                  </a:cxnLst>
                  <a:rect l="0" t="0" r="r" b="b"/>
                  <a:pathLst>
                    <a:path w="289" h="289">
                      <a:moveTo>
                        <a:pt x="289" y="289"/>
                      </a:moveTo>
                      <a:cubicBezTo>
                        <a:pt x="129" y="289"/>
                        <a:pt x="0" y="159"/>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78" name="Freeform 28"/>
                <p:cNvSpPr>
                  <a:spLocks/>
                </p:cNvSpPr>
                <p:nvPr/>
              </p:nvSpPr>
              <p:spPr bwMode="auto">
                <a:xfrm>
                  <a:off x="3590213" y="1368213"/>
                  <a:ext cx="29780" cy="74965"/>
                </a:xfrm>
                <a:custGeom>
                  <a:avLst/>
                  <a:gdLst>
                    <a:gd name="T0" fmla="*/ 0 w 578"/>
                    <a:gd name="T1" fmla="*/ 1445 h 1445"/>
                    <a:gd name="T2" fmla="*/ 0 w 578"/>
                    <a:gd name="T3" fmla="*/ 0 h 1445"/>
                    <a:gd name="T4" fmla="*/ 578 w 578"/>
                    <a:gd name="T5" fmla="*/ 0 h 1445"/>
                    <a:gd name="T6" fmla="*/ 578 w 578"/>
                    <a:gd name="T7" fmla="*/ 1445 h 1445"/>
                  </a:gdLst>
                  <a:ahLst/>
                  <a:cxnLst>
                    <a:cxn ang="0">
                      <a:pos x="T0" y="T1"/>
                    </a:cxn>
                    <a:cxn ang="0">
                      <a:pos x="T2" y="T3"/>
                    </a:cxn>
                    <a:cxn ang="0">
                      <a:pos x="T4" y="T5"/>
                    </a:cxn>
                    <a:cxn ang="0">
                      <a:pos x="T6" y="T7"/>
                    </a:cxn>
                  </a:cxnLst>
                  <a:rect l="0" t="0" r="r" b="b"/>
                  <a:pathLst>
                    <a:path w="578" h="1445">
                      <a:moveTo>
                        <a:pt x="0" y="1445"/>
                      </a:moveTo>
                      <a:lnTo>
                        <a:pt x="0" y="0"/>
                      </a:lnTo>
                      <a:lnTo>
                        <a:pt x="578" y="0"/>
                      </a:lnTo>
                      <a:lnTo>
                        <a:pt x="578" y="1445"/>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79" name="Freeform 29"/>
                <p:cNvSpPr>
                  <a:spLocks/>
                </p:cNvSpPr>
                <p:nvPr/>
              </p:nvSpPr>
              <p:spPr bwMode="auto">
                <a:xfrm>
                  <a:off x="3604589" y="1443177"/>
                  <a:ext cx="15404" cy="15404"/>
                </a:xfrm>
                <a:custGeom>
                  <a:avLst/>
                  <a:gdLst>
                    <a:gd name="T0" fmla="*/ 289 w 289"/>
                    <a:gd name="T1" fmla="*/ 0 h 289"/>
                    <a:gd name="T2" fmla="*/ 0 w 289"/>
                    <a:gd name="T3" fmla="*/ 289 h 289"/>
                  </a:gdLst>
                  <a:ahLst/>
                  <a:cxnLst>
                    <a:cxn ang="0">
                      <a:pos x="T0" y="T1"/>
                    </a:cxn>
                    <a:cxn ang="0">
                      <a:pos x="T2" y="T3"/>
                    </a:cxn>
                  </a:cxnLst>
                  <a:rect l="0" t="0" r="r" b="b"/>
                  <a:pathLst>
                    <a:path w="289" h="289">
                      <a:moveTo>
                        <a:pt x="289" y="0"/>
                      </a:moveTo>
                      <a:cubicBezTo>
                        <a:pt x="289" y="159"/>
                        <a:pt x="160" y="289"/>
                        <a:pt x="0" y="28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80" name="Freeform 30"/>
                <p:cNvSpPr>
                  <a:spLocks/>
                </p:cNvSpPr>
                <p:nvPr/>
              </p:nvSpPr>
              <p:spPr bwMode="auto">
                <a:xfrm>
                  <a:off x="3590213" y="1443177"/>
                  <a:ext cx="14377" cy="15404"/>
                </a:xfrm>
                <a:custGeom>
                  <a:avLst/>
                  <a:gdLst>
                    <a:gd name="T0" fmla="*/ 289 w 289"/>
                    <a:gd name="T1" fmla="*/ 289 h 289"/>
                    <a:gd name="T2" fmla="*/ 0 w 289"/>
                    <a:gd name="T3" fmla="*/ 0 h 289"/>
                  </a:gdLst>
                  <a:ahLst/>
                  <a:cxnLst>
                    <a:cxn ang="0">
                      <a:pos x="T0" y="T1"/>
                    </a:cxn>
                    <a:cxn ang="0">
                      <a:pos x="T2" y="T3"/>
                    </a:cxn>
                  </a:cxnLst>
                  <a:rect l="0" t="0" r="r" b="b"/>
                  <a:pathLst>
                    <a:path w="289" h="289">
                      <a:moveTo>
                        <a:pt x="289" y="289"/>
                      </a:moveTo>
                      <a:cubicBezTo>
                        <a:pt x="129" y="289"/>
                        <a:pt x="0" y="159"/>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81" name="Freeform 31"/>
                <p:cNvSpPr>
                  <a:spLocks/>
                </p:cNvSpPr>
                <p:nvPr/>
              </p:nvSpPr>
              <p:spPr bwMode="auto">
                <a:xfrm>
                  <a:off x="3619994" y="1368213"/>
                  <a:ext cx="29780" cy="74965"/>
                </a:xfrm>
                <a:custGeom>
                  <a:avLst/>
                  <a:gdLst>
                    <a:gd name="T0" fmla="*/ 0 w 578"/>
                    <a:gd name="T1" fmla="*/ 1445 h 1445"/>
                    <a:gd name="T2" fmla="*/ 0 w 578"/>
                    <a:gd name="T3" fmla="*/ 0 h 1445"/>
                    <a:gd name="T4" fmla="*/ 578 w 578"/>
                    <a:gd name="T5" fmla="*/ 0 h 1445"/>
                    <a:gd name="T6" fmla="*/ 578 w 578"/>
                    <a:gd name="T7" fmla="*/ 1445 h 1445"/>
                  </a:gdLst>
                  <a:ahLst/>
                  <a:cxnLst>
                    <a:cxn ang="0">
                      <a:pos x="T0" y="T1"/>
                    </a:cxn>
                    <a:cxn ang="0">
                      <a:pos x="T2" y="T3"/>
                    </a:cxn>
                    <a:cxn ang="0">
                      <a:pos x="T4" y="T5"/>
                    </a:cxn>
                    <a:cxn ang="0">
                      <a:pos x="T6" y="T7"/>
                    </a:cxn>
                  </a:cxnLst>
                  <a:rect l="0" t="0" r="r" b="b"/>
                  <a:pathLst>
                    <a:path w="578" h="1445">
                      <a:moveTo>
                        <a:pt x="0" y="1445"/>
                      </a:moveTo>
                      <a:lnTo>
                        <a:pt x="0" y="0"/>
                      </a:lnTo>
                      <a:lnTo>
                        <a:pt x="578" y="0"/>
                      </a:lnTo>
                      <a:lnTo>
                        <a:pt x="578" y="1445"/>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82" name="Freeform 32"/>
                <p:cNvSpPr>
                  <a:spLocks/>
                </p:cNvSpPr>
                <p:nvPr/>
              </p:nvSpPr>
              <p:spPr bwMode="auto">
                <a:xfrm>
                  <a:off x="3634370" y="1443177"/>
                  <a:ext cx="15404" cy="15404"/>
                </a:xfrm>
                <a:custGeom>
                  <a:avLst/>
                  <a:gdLst>
                    <a:gd name="T0" fmla="*/ 289 w 289"/>
                    <a:gd name="T1" fmla="*/ 0 h 289"/>
                    <a:gd name="T2" fmla="*/ 0 w 289"/>
                    <a:gd name="T3" fmla="*/ 289 h 289"/>
                  </a:gdLst>
                  <a:ahLst/>
                  <a:cxnLst>
                    <a:cxn ang="0">
                      <a:pos x="T0" y="T1"/>
                    </a:cxn>
                    <a:cxn ang="0">
                      <a:pos x="T2" y="T3"/>
                    </a:cxn>
                  </a:cxnLst>
                  <a:rect l="0" t="0" r="r" b="b"/>
                  <a:pathLst>
                    <a:path w="289" h="289">
                      <a:moveTo>
                        <a:pt x="289" y="0"/>
                      </a:moveTo>
                      <a:cubicBezTo>
                        <a:pt x="289" y="159"/>
                        <a:pt x="160" y="289"/>
                        <a:pt x="0" y="28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83" name="Freeform 33"/>
                <p:cNvSpPr>
                  <a:spLocks/>
                </p:cNvSpPr>
                <p:nvPr/>
              </p:nvSpPr>
              <p:spPr bwMode="auto">
                <a:xfrm>
                  <a:off x="3619994" y="1443177"/>
                  <a:ext cx="14377" cy="15404"/>
                </a:xfrm>
                <a:custGeom>
                  <a:avLst/>
                  <a:gdLst>
                    <a:gd name="T0" fmla="*/ 289 w 289"/>
                    <a:gd name="T1" fmla="*/ 289 h 289"/>
                    <a:gd name="T2" fmla="*/ 0 w 289"/>
                    <a:gd name="T3" fmla="*/ 0 h 289"/>
                  </a:gdLst>
                  <a:ahLst/>
                  <a:cxnLst>
                    <a:cxn ang="0">
                      <a:pos x="T0" y="T1"/>
                    </a:cxn>
                    <a:cxn ang="0">
                      <a:pos x="T2" y="T3"/>
                    </a:cxn>
                  </a:cxnLst>
                  <a:rect l="0" t="0" r="r" b="b"/>
                  <a:pathLst>
                    <a:path w="289" h="289">
                      <a:moveTo>
                        <a:pt x="289" y="289"/>
                      </a:moveTo>
                      <a:cubicBezTo>
                        <a:pt x="130" y="289"/>
                        <a:pt x="0" y="159"/>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84" name="Freeform 34"/>
                <p:cNvSpPr>
                  <a:spLocks/>
                </p:cNvSpPr>
                <p:nvPr/>
              </p:nvSpPr>
              <p:spPr bwMode="auto">
                <a:xfrm>
                  <a:off x="3649774" y="1368213"/>
                  <a:ext cx="29780" cy="74965"/>
                </a:xfrm>
                <a:custGeom>
                  <a:avLst/>
                  <a:gdLst>
                    <a:gd name="T0" fmla="*/ 0 w 578"/>
                    <a:gd name="T1" fmla="*/ 1445 h 1445"/>
                    <a:gd name="T2" fmla="*/ 0 w 578"/>
                    <a:gd name="T3" fmla="*/ 0 h 1445"/>
                    <a:gd name="T4" fmla="*/ 578 w 578"/>
                    <a:gd name="T5" fmla="*/ 0 h 1445"/>
                    <a:gd name="T6" fmla="*/ 578 w 578"/>
                    <a:gd name="T7" fmla="*/ 1445 h 1445"/>
                  </a:gdLst>
                  <a:ahLst/>
                  <a:cxnLst>
                    <a:cxn ang="0">
                      <a:pos x="T0" y="T1"/>
                    </a:cxn>
                    <a:cxn ang="0">
                      <a:pos x="T2" y="T3"/>
                    </a:cxn>
                    <a:cxn ang="0">
                      <a:pos x="T4" y="T5"/>
                    </a:cxn>
                    <a:cxn ang="0">
                      <a:pos x="T6" y="T7"/>
                    </a:cxn>
                  </a:cxnLst>
                  <a:rect l="0" t="0" r="r" b="b"/>
                  <a:pathLst>
                    <a:path w="578" h="1445">
                      <a:moveTo>
                        <a:pt x="0" y="1445"/>
                      </a:moveTo>
                      <a:lnTo>
                        <a:pt x="0" y="0"/>
                      </a:lnTo>
                      <a:lnTo>
                        <a:pt x="578" y="0"/>
                      </a:lnTo>
                      <a:lnTo>
                        <a:pt x="578" y="1445"/>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85" name="Freeform 35"/>
                <p:cNvSpPr>
                  <a:spLocks/>
                </p:cNvSpPr>
                <p:nvPr/>
              </p:nvSpPr>
              <p:spPr bwMode="auto">
                <a:xfrm>
                  <a:off x="3665178" y="1443177"/>
                  <a:ext cx="14377" cy="15404"/>
                </a:xfrm>
                <a:custGeom>
                  <a:avLst/>
                  <a:gdLst>
                    <a:gd name="T0" fmla="*/ 289 w 289"/>
                    <a:gd name="T1" fmla="*/ 0 h 289"/>
                    <a:gd name="T2" fmla="*/ 0 w 289"/>
                    <a:gd name="T3" fmla="*/ 289 h 289"/>
                  </a:gdLst>
                  <a:ahLst/>
                  <a:cxnLst>
                    <a:cxn ang="0">
                      <a:pos x="T0" y="T1"/>
                    </a:cxn>
                    <a:cxn ang="0">
                      <a:pos x="T2" y="T3"/>
                    </a:cxn>
                  </a:cxnLst>
                  <a:rect l="0" t="0" r="r" b="b"/>
                  <a:pathLst>
                    <a:path w="289" h="289">
                      <a:moveTo>
                        <a:pt x="289" y="0"/>
                      </a:moveTo>
                      <a:cubicBezTo>
                        <a:pt x="289" y="159"/>
                        <a:pt x="160" y="289"/>
                        <a:pt x="0" y="28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86" name="Freeform 36"/>
                <p:cNvSpPr>
                  <a:spLocks/>
                </p:cNvSpPr>
                <p:nvPr/>
              </p:nvSpPr>
              <p:spPr bwMode="auto">
                <a:xfrm>
                  <a:off x="3649774" y="1443177"/>
                  <a:ext cx="15404" cy="15404"/>
                </a:xfrm>
                <a:custGeom>
                  <a:avLst/>
                  <a:gdLst>
                    <a:gd name="T0" fmla="*/ 289 w 289"/>
                    <a:gd name="T1" fmla="*/ 289 h 289"/>
                    <a:gd name="T2" fmla="*/ 0 w 289"/>
                    <a:gd name="T3" fmla="*/ 0 h 289"/>
                  </a:gdLst>
                  <a:ahLst/>
                  <a:cxnLst>
                    <a:cxn ang="0">
                      <a:pos x="T0" y="T1"/>
                    </a:cxn>
                    <a:cxn ang="0">
                      <a:pos x="T2" y="T3"/>
                    </a:cxn>
                  </a:cxnLst>
                  <a:rect l="0" t="0" r="r" b="b"/>
                  <a:pathLst>
                    <a:path w="289" h="289">
                      <a:moveTo>
                        <a:pt x="289" y="289"/>
                      </a:moveTo>
                      <a:cubicBezTo>
                        <a:pt x="130" y="289"/>
                        <a:pt x="0" y="159"/>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87" name="Freeform 37"/>
                <p:cNvSpPr>
                  <a:spLocks/>
                </p:cNvSpPr>
                <p:nvPr/>
              </p:nvSpPr>
              <p:spPr bwMode="auto">
                <a:xfrm>
                  <a:off x="3679554" y="1368213"/>
                  <a:ext cx="30808" cy="74965"/>
                </a:xfrm>
                <a:custGeom>
                  <a:avLst/>
                  <a:gdLst>
                    <a:gd name="T0" fmla="*/ 0 w 578"/>
                    <a:gd name="T1" fmla="*/ 1445 h 1445"/>
                    <a:gd name="T2" fmla="*/ 0 w 578"/>
                    <a:gd name="T3" fmla="*/ 0 h 1445"/>
                    <a:gd name="T4" fmla="*/ 578 w 578"/>
                    <a:gd name="T5" fmla="*/ 0 h 1445"/>
                    <a:gd name="T6" fmla="*/ 578 w 578"/>
                    <a:gd name="T7" fmla="*/ 1445 h 1445"/>
                  </a:gdLst>
                  <a:ahLst/>
                  <a:cxnLst>
                    <a:cxn ang="0">
                      <a:pos x="T0" y="T1"/>
                    </a:cxn>
                    <a:cxn ang="0">
                      <a:pos x="T2" y="T3"/>
                    </a:cxn>
                    <a:cxn ang="0">
                      <a:pos x="T4" y="T5"/>
                    </a:cxn>
                    <a:cxn ang="0">
                      <a:pos x="T6" y="T7"/>
                    </a:cxn>
                  </a:cxnLst>
                  <a:rect l="0" t="0" r="r" b="b"/>
                  <a:pathLst>
                    <a:path w="578" h="1445">
                      <a:moveTo>
                        <a:pt x="0" y="1445"/>
                      </a:moveTo>
                      <a:lnTo>
                        <a:pt x="0" y="0"/>
                      </a:lnTo>
                      <a:lnTo>
                        <a:pt x="578" y="0"/>
                      </a:lnTo>
                      <a:lnTo>
                        <a:pt x="578" y="1445"/>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88" name="Freeform 38"/>
                <p:cNvSpPr>
                  <a:spLocks/>
                </p:cNvSpPr>
                <p:nvPr/>
              </p:nvSpPr>
              <p:spPr bwMode="auto">
                <a:xfrm>
                  <a:off x="3694957" y="1443177"/>
                  <a:ext cx="15404" cy="15404"/>
                </a:xfrm>
                <a:custGeom>
                  <a:avLst/>
                  <a:gdLst>
                    <a:gd name="T0" fmla="*/ 289 w 289"/>
                    <a:gd name="T1" fmla="*/ 0 h 289"/>
                    <a:gd name="T2" fmla="*/ 0 w 289"/>
                    <a:gd name="T3" fmla="*/ 289 h 289"/>
                  </a:gdLst>
                  <a:ahLst/>
                  <a:cxnLst>
                    <a:cxn ang="0">
                      <a:pos x="T0" y="T1"/>
                    </a:cxn>
                    <a:cxn ang="0">
                      <a:pos x="T2" y="T3"/>
                    </a:cxn>
                  </a:cxnLst>
                  <a:rect l="0" t="0" r="r" b="b"/>
                  <a:pathLst>
                    <a:path w="289" h="289">
                      <a:moveTo>
                        <a:pt x="289" y="0"/>
                      </a:moveTo>
                      <a:cubicBezTo>
                        <a:pt x="289" y="159"/>
                        <a:pt x="160" y="289"/>
                        <a:pt x="0" y="28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89" name="Freeform 39"/>
                <p:cNvSpPr>
                  <a:spLocks/>
                </p:cNvSpPr>
                <p:nvPr/>
              </p:nvSpPr>
              <p:spPr bwMode="auto">
                <a:xfrm>
                  <a:off x="3679554" y="1443177"/>
                  <a:ext cx="15404" cy="15404"/>
                </a:xfrm>
                <a:custGeom>
                  <a:avLst/>
                  <a:gdLst>
                    <a:gd name="T0" fmla="*/ 289 w 289"/>
                    <a:gd name="T1" fmla="*/ 289 h 289"/>
                    <a:gd name="T2" fmla="*/ 0 w 289"/>
                    <a:gd name="T3" fmla="*/ 0 h 289"/>
                  </a:gdLst>
                  <a:ahLst/>
                  <a:cxnLst>
                    <a:cxn ang="0">
                      <a:pos x="T0" y="T1"/>
                    </a:cxn>
                    <a:cxn ang="0">
                      <a:pos x="T2" y="T3"/>
                    </a:cxn>
                  </a:cxnLst>
                  <a:rect l="0" t="0" r="r" b="b"/>
                  <a:pathLst>
                    <a:path w="289" h="289">
                      <a:moveTo>
                        <a:pt x="289" y="289"/>
                      </a:moveTo>
                      <a:cubicBezTo>
                        <a:pt x="130" y="289"/>
                        <a:pt x="0" y="159"/>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90" name="Freeform 40"/>
                <p:cNvSpPr>
                  <a:spLocks/>
                </p:cNvSpPr>
                <p:nvPr/>
              </p:nvSpPr>
              <p:spPr bwMode="auto">
                <a:xfrm>
                  <a:off x="3479307" y="1456528"/>
                  <a:ext cx="250567" cy="181764"/>
                </a:xfrm>
                <a:custGeom>
                  <a:avLst/>
                  <a:gdLst>
                    <a:gd name="T0" fmla="*/ 4817 w 4817"/>
                    <a:gd name="T1" fmla="*/ 0 h 3491"/>
                    <a:gd name="T2" fmla="*/ 4817 w 4817"/>
                    <a:gd name="T3" fmla="*/ 3491 h 3491"/>
                    <a:gd name="T4" fmla="*/ 0 w 4817"/>
                    <a:gd name="T5" fmla="*/ 3491 h 3491"/>
                    <a:gd name="T6" fmla="*/ 0 w 4817"/>
                    <a:gd name="T7" fmla="*/ 0 h 3491"/>
                  </a:gdLst>
                  <a:ahLst/>
                  <a:cxnLst>
                    <a:cxn ang="0">
                      <a:pos x="T0" y="T1"/>
                    </a:cxn>
                    <a:cxn ang="0">
                      <a:pos x="T2" y="T3"/>
                    </a:cxn>
                    <a:cxn ang="0">
                      <a:pos x="T4" y="T5"/>
                    </a:cxn>
                    <a:cxn ang="0">
                      <a:pos x="T6" y="T7"/>
                    </a:cxn>
                  </a:cxnLst>
                  <a:rect l="0" t="0" r="r" b="b"/>
                  <a:pathLst>
                    <a:path w="4817" h="3491">
                      <a:moveTo>
                        <a:pt x="4817" y="0"/>
                      </a:moveTo>
                      <a:lnTo>
                        <a:pt x="4817" y="3491"/>
                      </a:lnTo>
                      <a:lnTo>
                        <a:pt x="0" y="3491"/>
                      </a:lnTo>
                      <a:lnTo>
                        <a:pt x="0" y="0"/>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91" name="Rectangle 41"/>
                <p:cNvSpPr>
                  <a:spLocks noChangeArrowheads="1"/>
                </p:cNvSpPr>
                <p:nvPr/>
              </p:nvSpPr>
              <p:spPr bwMode="auto">
                <a:xfrm>
                  <a:off x="3639505" y="1488362"/>
                  <a:ext cx="70857" cy="149930"/>
                </a:xfrm>
                <a:prstGeom prst="rect">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92" name="Rectangle 42"/>
                <p:cNvSpPr>
                  <a:spLocks noChangeArrowheads="1"/>
                </p:cNvSpPr>
                <p:nvPr/>
              </p:nvSpPr>
              <p:spPr bwMode="auto">
                <a:xfrm>
                  <a:off x="3499845" y="1488362"/>
                  <a:ext cx="120149" cy="89342"/>
                </a:xfrm>
                <a:prstGeom prst="rect">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93" name="Line 43"/>
                <p:cNvSpPr>
                  <a:spLocks noChangeShapeType="1"/>
                </p:cNvSpPr>
                <p:nvPr/>
              </p:nvSpPr>
              <p:spPr bwMode="auto">
                <a:xfrm flipV="1">
                  <a:off x="3564540" y="1507874"/>
                  <a:ext cx="6161" cy="6161"/>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94" name="Line 44"/>
                <p:cNvSpPr>
                  <a:spLocks noChangeShapeType="1"/>
                </p:cNvSpPr>
                <p:nvPr/>
              </p:nvSpPr>
              <p:spPr bwMode="auto">
                <a:xfrm flipV="1">
                  <a:off x="3519355" y="1532519"/>
                  <a:ext cx="25673" cy="25673"/>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95" name="Line 45"/>
                <p:cNvSpPr>
                  <a:spLocks noChangeShapeType="1"/>
                </p:cNvSpPr>
                <p:nvPr/>
              </p:nvSpPr>
              <p:spPr bwMode="auto">
                <a:xfrm flipV="1">
                  <a:off x="3519355" y="1507873"/>
                  <a:ext cx="20538" cy="20538"/>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96" name="Line 46"/>
                <p:cNvSpPr>
                  <a:spLocks noChangeShapeType="1"/>
                </p:cNvSpPr>
                <p:nvPr/>
              </p:nvSpPr>
              <p:spPr bwMode="auto">
                <a:xfrm flipV="1">
                  <a:off x="3554271" y="1522250"/>
                  <a:ext cx="1027" cy="102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97" name="Oval 47"/>
                <p:cNvSpPr>
                  <a:spLocks noChangeArrowheads="1"/>
                </p:cNvSpPr>
                <p:nvPr/>
              </p:nvSpPr>
              <p:spPr bwMode="auto">
                <a:xfrm>
                  <a:off x="3660043" y="1558193"/>
                  <a:ext cx="1027" cy="1027"/>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98" name="Freeform 48"/>
                <p:cNvSpPr>
                  <a:spLocks/>
                </p:cNvSpPr>
                <p:nvPr/>
              </p:nvSpPr>
              <p:spPr bwMode="auto">
                <a:xfrm>
                  <a:off x="3499844" y="1598242"/>
                  <a:ext cx="104745" cy="34915"/>
                </a:xfrm>
                <a:custGeom>
                  <a:avLst/>
                  <a:gdLst>
                    <a:gd name="T0" fmla="*/ 2023 w 2023"/>
                    <a:gd name="T1" fmla="*/ 386 h 675"/>
                    <a:gd name="T2" fmla="*/ 1916 w 2023"/>
                    <a:gd name="T3" fmla="*/ 407 h 675"/>
                    <a:gd name="T4" fmla="*/ 1638 w 2023"/>
                    <a:gd name="T5" fmla="*/ 193 h 675"/>
                    <a:gd name="T6" fmla="*/ 1476 w 2023"/>
                    <a:gd name="T7" fmla="*/ 243 h 675"/>
                    <a:gd name="T8" fmla="*/ 1060 w 2023"/>
                    <a:gd name="T9" fmla="*/ 0 h 675"/>
                    <a:gd name="T10" fmla="*/ 733 w 2023"/>
                    <a:gd name="T11" fmla="*/ 130 h 675"/>
                    <a:gd name="T12" fmla="*/ 578 w 2023"/>
                    <a:gd name="T13" fmla="*/ 97 h 675"/>
                    <a:gd name="T14" fmla="*/ 202 w 2023"/>
                    <a:gd name="T15" fmla="*/ 401 h 675"/>
                    <a:gd name="T16" fmla="*/ 0 w 2023"/>
                    <a:gd name="T17"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3" h="675">
                      <a:moveTo>
                        <a:pt x="2023" y="386"/>
                      </a:moveTo>
                      <a:cubicBezTo>
                        <a:pt x="1985" y="386"/>
                        <a:pt x="1949" y="394"/>
                        <a:pt x="1916" y="407"/>
                      </a:cubicBezTo>
                      <a:cubicBezTo>
                        <a:pt x="1882" y="284"/>
                        <a:pt x="1771" y="193"/>
                        <a:pt x="1638" y="193"/>
                      </a:cubicBezTo>
                      <a:cubicBezTo>
                        <a:pt x="1578" y="193"/>
                        <a:pt x="1522" y="212"/>
                        <a:pt x="1476" y="243"/>
                      </a:cubicBezTo>
                      <a:cubicBezTo>
                        <a:pt x="1392" y="99"/>
                        <a:pt x="1238" y="0"/>
                        <a:pt x="1060" y="0"/>
                      </a:cubicBezTo>
                      <a:cubicBezTo>
                        <a:pt x="933" y="0"/>
                        <a:pt x="819" y="50"/>
                        <a:pt x="733" y="130"/>
                      </a:cubicBezTo>
                      <a:cubicBezTo>
                        <a:pt x="686" y="109"/>
                        <a:pt x="633" y="97"/>
                        <a:pt x="578" y="97"/>
                      </a:cubicBezTo>
                      <a:cubicBezTo>
                        <a:pt x="393" y="97"/>
                        <a:pt x="239" y="227"/>
                        <a:pt x="202" y="401"/>
                      </a:cubicBezTo>
                      <a:cubicBezTo>
                        <a:pt x="85" y="438"/>
                        <a:pt x="0" y="546"/>
                        <a:pt x="0" y="675"/>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99" name="Freeform 49"/>
                <p:cNvSpPr>
                  <a:spLocks/>
                </p:cNvSpPr>
                <p:nvPr/>
              </p:nvSpPr>
              <p:spPr bwMode="auto">
                <a:xfrm>
                  <a:off x="3499845" y="1633157"/>
                  <a:ext cx="120149" cy="5135"/>
                </a:xfrm>
                <a:custGeom>
                  <a:avLst/>
                  <a:gdLst>
                    <a:gd name="T0" fmla="*/ 0 w 2312"/>
                    <a:gd name="T1" fmla="*/ 0 h 96"/>
                    <a:gd name="T2" fmla="*/ 0 w 2312"/>
                    <a:gd name="T3" fmla="*/ 96 h 96"/>
                    <a:gd name="T4" fmla="*/ 2312 w 2312"/>
                    <a:gd name="T5" fmla="*/ 96 h 96"/>
                    <a:gd name="T6" fmla="*/ 2312 w 2312"/>
                    <a:gd name="T7" fmla="*/ 0 h 96"/>
                  </a:gdLst>
                  <a:ahLst/>
                  <a:cxnLst>
                    <a:cxn ang="0">
                      <a:pos x="T0" y="T1"/>
                    </a:cxn>
                    <a:cxn ang="0">
                      <a:pos x="T2" y="T3"/>
                    </a:cxn>
                    <a:cxn ang="0">
                      <a:pos x="T4" y="T5"/>
                    </a:cxn>
                    <a:cxn ang="0">
                      <a:pos x="T6" y="T7"/>
                    </a:cxn>
                  </a:cxnLst>
                  <a:rect l="0" t="0" r="r" b="b"/>
                  <a:pathLst>
                    <a:path w="2312" h="96">
                      <a:moveTo>
                        <a:pt x="0" y="0"/>
                      </a:moveTo>
                      <a:lnTo>
                        <a:pt x="0" y="96"/>
                      </a:lnTo>
                      <a:lnTo>
                        <a:pt x="2312" y="96"/>
                      </a:lnTo>
                      <a:lnTo>
                        <a:pt x="2312" y="0"/>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00" name="Freeform 50"/>
                <p:cNvSpPr>
                  <a:spLocks/>
                </p:cNvSpPr>
                <p:nvPr/>
              </p:nvSpPr>
              <p:spPr bwMode="auto">
                <a:xfrm>
                  <a:off x="3604589" y="1617753"/>
                  <a:ext cx="15404" cy="15404"/>
                </a:xfrm>
                <a:custGeom>
                  <a:avLst/>
                  <a:gdLst>
                    <a:gd name="T0" fmla="*/ 289 w 289"/>
                    <a:gd name="T1" fmla="*/ 289 h 289"/>
                    <a:gd name="T2" fmla="*/ 0 w 289"/>
                    <a:gd name="T3" fmla="*/ 0 h 289"/>
                  </a:gdLst>
                  <a:ahLst/>
                  <a:cxnLst>
                    <a:cxn ang="0">
                      <a:pos x="T0" y="T1"/>
                    </a:cxn>
                    <a:cxn ang="0">
                      <a:pos x="T2" y="T3"/>
                    </a:cxn>
                  </a:cxnLst>
                  <a:rect l="0" t="0" r="r" b="b"/>
                  <a:pathLst>
                    <a:path w="289" h="289">
                      <a:moveTo>
                        <a:pt x="289" y="289"/>
                      </a:moveTo>
                      <a:cubicBezTo>
                        <a:pt x="289" y="129"/>
                        <a:pt x="160" y="0"/>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01" name="Freeform 51"/>
                <p:cNvSpPr>
                  <a:spLocks/>
                </p:cNvSpPr>
                <p:nvPr/>
              </p:nvSpPr>
              <p:spPr bwMode="auto">
                <a:xfrm>
                  <a:off x="3549136" y="1615699"/>
                  <a:ext cx="11296" cy="3081"/>
                </a:xfrm>
                <a:custGeom>
                  <a:avLst/>
                  <a:gdLst>
                    <a:gd name="T0" fmla="*/ 216 w 216"/>
                    <a:gd name="T1" fmla="*/ 60 h 60"/>
                    <a:gd name="T2" fmla="*/ 0 w 216"/>
                    <a:gd name="T3" fmla="*/ 45 h 60"/>
                  </a:gdLst>
                  <a:ahLst/>
                  <a:cxnLst>
                    <a:cxn ang="0">
                      <a:pos x="T0" y="T1"/>
                    </a:cxn>
                    <a:cxn ang="0">
                      <a:pos x="T2" y="T3"/>
                    </a:cxn>
                  </a:cxnLst>
                  <a:rect l="0" t="0" r="r" b="b"/>
                  <a:pathLst>
                    <a:path w="216" h="60">
                      <a:moveTo>
                        <a:pt x="216" y="60"/>
                      </a:moveTo>
                      <a:cubicBezTo>
                        <a:pt x="136" y="0"/>
                        <a:pt x="65" y="4"/>
                        <a:pt x="0" y="45"/>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02" name="Line 362"/>
                <p:cNvSpPr>
                  <a:spLocks noChangeShapeType="1"/>
                </p:cNvSpPr>
                <p:nvPr/>
              </p:nvSpPr>
              <p:spPr bwMode="auto">
                <a:xfrm>
                  <a:off x="3473145" y="1427774"/>
                  <a:ext cx="263917"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03" name="Line 363"/>
                <p:cNvSpPr>
                  <a:spLocks noChangeShapeType="1"/>
                </p:cNvSpPr>
                <p:nvPr/>
              </p:nvSpPr>
              <p:spPr bwMode="auto">
                <a:xfrm flipV="1">
                  <a:off x="3471091" y="1377455"/>
                  <a:ext cx="7189" cy="64696"/>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04" name="Freeform 364"/>
                <p:cNvSpPr>
                  <a:spLocks/>
                </p:cNvSpPr>
                <p:nvPr/>
              </p:nvSpPr>
              <p:spPr bwMode="auto">
                <a:xfrm>
                  <a:off x="3478279" y="1368213"/>
                  <a:ext cx="10269" cy="9242"/>
                </a:xfrm>
                <a:custGeom>
                  <a:avLst/>
                  <a:gdLst>
                    <a:gd name="T0" fmla="*/ 0 w 191"/>
                    <a:gd name="T1" fmla="*/ 171 h 171"/>
                    <a:gd name="T2" fmla="*/ 191 w 191"/>
                    <a:gd name="T3" fmla="*/ 0 h 171"/>
                  </a:gdLst>
                  <a:ahLst/>
                  <a:cxnLst>
                    <a:cxn ang="0">
                      <a:pos x="T0" y="T1"/>
                    </a:cxn>
                    <a:cxn ang="0">
                      <a:pos x="T2" y="T3"/>
                    </a:cxn>
                  </a:cxnLst>
                  <a:rect l="0" t="0" r="r" b="b"/>
                  <a:pathLst>
                    <a:path w="191" h="171">
                      <a:moveTo>
                        <a:pt x="0" y="171"/>
                      </a:moveTo>
                      <a:cubicBezTo>
                        <a:pt x="10" y="74"/>
                        <a:pt x="93" y="0"/>
                        <a:pt x="191"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05" name="Freeform 365"/>
                <p:cNvSpPr>
                  <a:spLocks/>
                </p:cNvSpPr>
                <p:nvPr/>
              </p:nvSpPr>
              <p:spPr bwMode="auto">
                <a:xfrm>
                  <a:off x="3488548" y="1368213"/>
                  <a:ext cx="11296" cy="75992"/>
                </a:xfrm>
                <a:custGeom>
                  <a:avLst/>
                  <a:gdLst>
                    <a:gd name="T0" fmla="*/ 0 w 213"/>
                    <a:gd name="T1" fmla="*/ 0 h 1461"/>
                    <a:gd name="T2" fmla="*/ 213 w 213"/>
                    <a:gd name="T3" fmla="*/ 0 h 1461"/>
                    <a:gd name="T4" fmla="*/ 213 w 213"/>
                    <a:gd name="T5" fmla="*/ 1461 h 1461"/>
                  </a:gdLst>
                  <a:ahLst/>
                  <a:cxnLst>
                    <a:cxn ang="0">
                      <a:pos x="T0" y="T1"/>
                    </a:cxn>
                    <a:cxn ang="0">
                      <a:pos x="T2" y="T3"/>
                    </a:cxn>
                    <a:cxn ang="0">
                      <a:pos x="T4" y="T5"/>
                    </a:cxn>
                  </a:cxnLst>
                  <a:rect l="0" t="0" r="r" b="b"/>
                  <a:pathLst>
                    <a:path w="213" h="1461">
                      <a:moveTo>
                        <a:pt x="0" y="0"/>
                      </a:moveTo>
                      <a:lnTo>
                        <a:pt x="213" y="0"/>
                      </a:lnTo>
                      <a:lnTo>
                        <a:pt x="213" y="1461"/>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06" name="Freeform 366"/>
                <p:cNvSpPr>
                  <a:spLocks/>
                </p:cNvSpPr>
                <p:nvPr/>
              </p:nvSpPr>
              <p:spPr bwMode="auto">
                <a:xfrm>
                  <a:off x="3485468" y="1444205"/>
                  <a:ext cx="14377" cy="14377"/>
                </a:xfrm>
                <a:custGeom>
                  <a:avLst/>
                  <a:gdLst>
                    <a:gd name="T0" fmla="*/ 273 w 273"/>
                    <a:gd name="T1" fmla="*/ 0 h 273"/>
                    <a:gd name="T2" fmla="*/ 0 w 273"/>
                    <a:gd name="T3" fmla="*/ 273 h 273"/>
                  </a:gdLst>
                  <a:ahLst/>
                  <a:cxnLst>
                    <a:cxn ang="0">
                      <a:pos x="T0" y="T1"/>
                    </a:cxn>
                    <a:cxn ang="0">
                      <a:pos x="T2" y="T3"/>
                    </a:cxn>
                  </a:cxnLst>
                  <a:rect l="0" t="0" r="r" b="b"/>
                  <a:pathLst>
                    <a:path w="273" h="273">
                      <a:moveTo>
                        <a:pt x="273" y="0"/>
                      </a:moveTo>
                      <a:cubicBezTo>
                        <a:pt x="273" y="151"/>
                        <a:pt x="151" y="273"/>
                        <a:pt x="0" y="273"/>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07" name="Line 367"/>
                <p:cNvSpPr>
                  <a:spLocks noChangeShapeType="1"/>
                </p:cNvSpPr>
                <p:nvPr/>
              </p:nvSpPr>
              <p:spPr bwMode="auto">
                <a:xfrm>
                  <a:off x="3485468" y="1458581"/>
                  <a:ext cx="0"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08" name="Freeform 368"/>
                <p:cNvSpPr>
                  <a:spLocks/>
                </p:cNvSpPr>
                <p:nvPr/>
              </p:nvSpPr>
              <p:spPr bwMode="auto">
                <a:xfrm>
                  <a:off x="3470063" y="1442151"/>
                  <a:ext cx="15404" cy="16430"/>
                </a:xfrm>
                <a:custGeom>
                  <a:avLst/>
                  <a:gdLst>
                    <a:gd name="T0" fmla="*/ 289 w 289"/>
                    <a:gd name="T1" fmla="*/ 303 h 303"/>
                    <a:gd name="T2" fmla="*/ 18 w 289"/>
                    <a:gd name="T3" fmla="*/ 0 h 303"/>
                  </a:gdLst>
                  <a:ahLst/>
                  <a:cxnLst>
                    <a:cxn ang="0">
                      <a:pos x="T0" y="T1"/>
                    </a:cxn>
                    <a:cxn ang="0">
                      <a:pos x="T2" y="T3"/>
                    </a:cxn>
                  </a:cxnLst>
                  <a:rect l="0" t="0" r="r" b="b"/>
                  <a:pathLst>
                    <a:path w="289" h="303">
                      <a:moveTo>
                        <a:pt x="289" y="303"/>
                      </a:moveTo>
                      <a:cubicBezTo>
                        <a:pt x="126" y="303"/>
                        <a:pt x="0" y="162"/>
                        <a:pt x="18"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09" name="Line 369"/>
                <p:cNvSpPr>
                  <a:spLocks noChangeShapeType="1"/>
                </p:cNvSpPr>
                <p:nvPr/>
              </p:nvSpPr>
              <p:spPr bwMode="auto">
                <a:xfrm flipH="1" flipV="1">
                  <a:off x="3730900" y="1377455"/>
                  <a:ext cx="7189" cy="64696"/>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10" name="Freeform 370"/>
                <p:cNvSpPr>
                  <a:spLocks/>
                </p:cNvSpPr>
                <p:nvPr/>
              </p:nvSpPr>
              <p:spPr bwMode="auto">
                <a:xfrm>
                  <a:off x="3720631" y="1368213"/>
                  <a:ext cx="10269" cy="9242"/>
                </a:xfrm>
                <a:custGeom>
                  <a:avLst/>
                  <a:gdLst>
                    <a:gd name="T0" fmla="*/ 192 w 192"/>
                    <a:gd name="T1" fmla="*/ 171 h 171"/>
                    <a:gd name="T2" fmla="*/ 0 w 192"/>
                    <a:gd name="T3" fmla="*/ 0 h 171"/>
                  </a:gdLst>
                  <a:ahLst/>
                  <a:cxnLst>
                    <a:cxn ang="0">
                      <a:pos x="T0" y="T1"/>
                    </a:cxn>
                    <a:cxn ang="0">
                      <a:pos x="T2" y="T3"/>
                    </a:cxn>
                  </a:cxnLst>
                  <a:rect l="0" t="0" r="r" b="b"/>
                  <a:pathLst>
                    <a:path w="192" h="171">
                      <a:moveTo>
                        <a:pt x="192" y="171"/>
                      </a:moveTo>
                      <a:cubicBezTo>
                        <a:pt x="181" y="74"/>
                        <a:pt x="98" y="0"/>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11" name="Freeform 371"/>
                <p:cNvSpPr>
                  <a:spLocks/>
                </p:cNvSpPr>
                <p:nvPr/>
              </p:nvSpPr>
              <p:spPr bwMode="auto">
                <a:xfrm>
                  <a:off x="3710361" y="1368213"/>
                  <a:ext cx="10269" cy="75992"/>
                </a:xfrm>
                <a:custGeom>
                  <a:avLst/>
                  <a:gdLst>
                    <a:gd name="T0" fmla="*/ 213 w 213"/>
                    <a:gd name="T1" fmla="*/ 0 h 1461"/>
                    <a:gd name="T2" fmla="*/ 0 w 213"/>
                    <a:gd name="T3" fmla="*/ 0 h 1461"/>
                    <a:gd name="T4" fmla="*/ 0 w 213"/>
                    <a:gd name="T5" fmla="*/ 1461 h 1461"/>
                  </a:gdLst>
                  <a:ahLst/>
                  <a:cxnLst>
                    <a:cxn ang="0">
                      <a:pos x="T0" y="T1"/>
                    </a:cxn>
                    <a:cxn ang="0">
                      <a:pos x="T2" y="T3"/>
                    </a:cxn>
                    <a:cxn ang="0">
                      <a:pos x="T4" y="T5"/>
                    </a:cxn>
                  </a:cxnLst>
                  <a:rect l="0" t="0" r="r" b="b"/>
                  <a:pathLst>
                    <a:path w="213" h="1461">
                      <a:moveTo>
                        <a:pt x="213" y="0"/>
                      </a:moveTo>
                      <a:lnTo>
                        <a:pt x="0" y="0"/>
                      </a:lnTo>
                      <a:lnTo>
                        <a:pt x="0" y="1461"/>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12" name="Freeform 372"/>
                <p:cNvSpPr>
                  <a:spLocks/>
                </p:cNvSpPr>
                <p:nvPr/>
              </p:nvSpPr>
              <p:spPr bwMode="auto">
                <a:xfrm>
                  <a:off x="3710361" y="1444205"/>
                  <a:ext cx="13350" cy="14377"/>
                </a:xfrm>
                <a:custGeom>
                  <a:avLst/>
                  <a:gdLst>
                    <a:gd name="T0" fmla="*/ 0 w 273"/>
                    <a:gd name="T1" fmla="*/ 0 h 273"/>
                    <a:gd name="T2" fmla="*/ 273 w 273"/>
                    <a:gd name="T3" fmla="*/ 273 h 273"/>
                  </a:gdLst>
                  <a:ahLst/>
                  <a:cxnLst>
                    <a:cxn ang="0">
                      <a:pos x="T0" y="T1"/>
                    </a:cxn>
                    <a:cxn ang="0">
                      <a:pos x="T2" y="T3"/>
                    </a:cxn>
                  </a:cxnLst>
                  <a:rect l="0" t="0" r="r" b="b"/>
                  <a:pathLst>
                    <a:path w="273" h="273">
                      <a:moveTo>
                        <a:pt x="0" y="0"/>
                      </a:moveTo>
                      <a:cubicBezTo>
                        <a:pt x="0" y="151"/>
                        <a:pt x="122" y="273"/>
                        <a:pt x="273" y="273"/>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13" name="Line 373"/>
                <p:cNvSpPr>
                  <a:spLocks noChangeShapeType="1"/>
                </p:cNvSpPr>
                <p:nvPr/>
              </p:nvSpPr>
              <p:spPr bwMode="auto">
                <a:xfrm>
                  <a:off x="3723711" y="1458581"/>
                  <a:ext cx="0"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14" name="Freeform 374"/>
                <p:cNvSpPr>
                  <a:spLocks/>
                </p:cNvSpPr>
                <p:nvPr/>
              </p:nvSpPr>
              <p:spPr bwMode="auto">
                <a:xfrm>
                  <a:off x="3723711" y="1442151"/>
                  <a:ext cx="15404" cy="16430"/>
                </a:xfrm>
                <a:custGeom>
                  <a:avLst/>
                  <a:gdLst>
                    <a:gd name="T0" fmla="*/ 0 w 289"/>
                    <a:gd name="T1" fmla="*/ 303 h 303"/>
                    <a:gd name="T2" fmla="*/ 271 w 289"/>
                    <a:gd name="T3" fmla="*/ 0 h 303"/>
                  </a:gdLst>
                  <a:ahLst/>
                  <a:cxnLst>
                    <a:cxn ang="0">
                      <a:pos x="T0" y="T1"/>
                    </a:cxn>
                    <a:cxn ang="0">
                      <a:pos x="T2" y="T3"/>
                    </a:cxn>
                  </a:cxnLst>
                  <a:rect l="0" t="0" r="r" b="b"/>
                  <a:pathLst>
                    <a:path w="289" h="303">
                      <a:moveTo>
                        <a:pt x="0" y="303"/>
                      </a:moveTo>
                      <a:cubicBezTo>
                        <a:pt x="162" y="303"/>
                        <a:pt x="289" y="162"/>
                        <a:pt x="271"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15" name="Freeform 375"/>
                <p:cNvSpPr>
                  <a:spLocks/>
                </p:cNvSpPr>
                <p:nvPr/>
              </p:nvSpPr>
              <p:spPr bwMode="auto">
                <a:xfrm>
                  <a:off x="3499845" y="1368213"/>
                  <a:ext cx="29780" cy="74965"/>
                </a:xfrm>
                <a:custGeom>
                  <a:avLst/>
                  <a:gdLst>
                    <a:gd name="T0" fmla="*/ 0 w 578"/>
                    <a:gd name="T1" fmla="*/ 1445 h 1445"/>
                    <a:gd name="T2" fmla="*/ 0 w 578"/>
                    <a:gd name="T3" fmla="*/ 0 h 1445"/>
                    <a:gd name="T4" fmla="*/ 578 w 578"/>
                    <a:gd name="T5" fmla="*/ 0 h 1445"/>
                    <a:gd name="T6" fmla="*/ 578 w 578"/>
                    <a:gd name="T7" fmla="*/ 1445 h 1445"/>
                  </a:gdLst>
                  <a:ahLst/>
                  <a:cxnLst>
                    <a:cxn ang="0">
                      <a:pos x="T0" y="T1"/>
                    </a:cxn>
                    <a:cxn ang="0">
                      <a:pos x="T2" y="T3"/>
                    </a:cxn>
                    <a:cxn ang="0">
                      <a:pos x="T4" y="T5"/>
                    </a:cxn>
                    <a:cxn ang="0">
                      <a:pos x="T6" y="T7"/>
                    </a:cxn>
                  </a:cxnLst>
                  <a:rect l="0" t="0" r="r" b="b"/>
                  <a:pathLst>
                    <a:path w="578" h="1445">
                      <a:moveTo>
                        <a:pt x="0" y="1445"/>
                      </a:moveTo>
                      <a:lnTo>
                        <a:pt x="0" y="0"/>
                      </a:lnTo>
                      <a:lnTo>
                        <a:pt x="578" y="0"/>
                      </a:lnTo>
                      <a:lnTo>
                        <a:pt x="578" y="1445"/>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16" name="Freeform 376"/>
                <p:cNvSpPr>
                  <a:spLocks/>
                </p:cNvSpPr>
                <p:nvPr/>
              </p:nvSpPr>
              <p:spPr bwMode="auto">
                <a:xfrm>
                  <a:off x="3515248" y="1443177"/>
                  <a:ext cx="14377" cy="15404"/>
                </a:xfrm>
                <a:custGeom>
                  <a:avLst/>
                  <a:gdLst>
                    <a:gd name="T0" fmla="*/ 289 w 289"/>
                    <a:gd name="T1" fmla="*/ 0 h 289"/>
                    <a:gd name="T2" fmla="*/ 0 w 289"/>
                    <a:gd name="T3" fmla="*/ 289 h 289"/>
                  </a:gdLst>
                  <a:ahLst/>
                  <a:cxnLst>
                    <a:cxn ang="0">
                      <a:pos x="T0" y="T1"/>
                    </a:cxn>
                    <a:cxn ang="0">
                      <a:pos x="T2" y="T3"/>
                    </a:cxn>
                  </a:cxnLst>
                  <a:rect l="0" t="0" r="r" b="b"/>
                  <a:pathLst>
                    <a:path w="289" h="289">
                      <a:moveTo>
                        <a:pt x="289" y="0"/>
                      </a:moveTo>
                      <a:cubicBezTo>
                        <a:pt x="289" y="159"/>
                        <a:pt x="160" y="289"/>
                        <a:pt x="0" y="28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17" name="Freeform 377"/>
                <p:cNvSpPr>
                  <a:spLocks/>
                </p:cNvSpPr>
                <p:nvPr/>
              </p:nvSpPr>
              <p:spPr bwMode="auto">
                <a:xfrm>
                  <a:off x="3499844" y="1443177"/>
                  <a:ext cx="15404" cy="15404"/>
                </a:xfrm>
                <a:custGeom>
                  <a:avLst/>
                  <a:gdLst>
                    <a:gd name="T0" fmla="*/ 289 w 289"/>
                    <a:gd name="T1" fmla="*/ 289 h 289"/>
                    <a:gd name="T2" fmla="*/ 0 w 289"/>
                    <a:gd name="T3" fmla="*/ 0 h 289"/>
                  </a:gdLst>
                  <a:ahLst/>
                  <a:cxnLst>
                    <a:cxn ang="0">
                      <a:pos x="T0" y="T1"/>
                    </a:cxn>
                    <a:cxn ang="0">
                      <a:pos x="T2" y="T3"/>
                    </a:cxn>
                  </a:cxnLst>
                  <a:rect l="0" t="0" r="r" b="b"/>
                  <a:pathLst>
                    <a:path w="289" h="289">
                      <a:moveTo>
                        <a:pt x="289" y="289"/>
                      </a:moveTo>
                      <a:cubicBezTo>
                        <a:pt x="129" y="289"/>
                        <a:pt x="0" y="159"/>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18" name="Freeform 378"/>
                <p:cNvSpPr>
                  <a:spLocks/>
                </p:cNvSpPr>
                <p:nvPr/>
              </p:nvSpPr>
              <p:spPr bwMode="auto">
                <a:xfrm>
                  <a:off x="3529625" y="1368213"/>
                  <a:ext cx="29780" cy="74965"/>
                </a:xfrm>
                <a:custGeom>
                  <a:avLst/>
                  <a:gdLst>
                    <a:gd name="T0" fmla="*/ 0 w 578"/>
                    <a:gd name="T1" fmla="*/ 1445 h 1445"/>
                    <a:gd name="T2" fmla="*/ 0 w 578"/>
                    <a:gd name="T3" fmla="*/ 0 h 1445"/>
                    <a:gd name="T4" fmla="*/ 578 w 578"/>
                    <a:gd name="T5" fmla="*/ 0 h 1445"/>
                    <a:gd name="T6" fmla="*/ 578 w 578"/>
                    <a:gd name="T7" fmla="*/ 1445 h 1445"/>
                  </a:gdLst>
                  <a:ahLst/>
                  <a:cxnLst>
                    <a:cxn ang="0">
                      <a:pos x="T0" y="T1"/>
                    </a:cxn>
                    <a:cxn ang="0">
                      <a:pos x="T2" y="T3"/>
                    </a:cxn>
                    <a:cxn ang="0">
                      <a:pos x="T4" y="T5"/>
                    </a:cxn>
                    <a:cxn ang="0">
                      <a:pos x="T6" y="T7"/>
                    </a:cxn>
                  </a:cxnLst>
                  <a:rect l="0" t="0" r="r" b="b"/>
                  <a:pathLst>
                    <a:path w="578" h="1445">
                      <a:moveTo>
                        <a:pt x="0" y="1445"/>
                      </a:moveTo>
                      <a:lnTo>
                        <a:pt x="0" y="0"/>
                      </a:lnTo>
                      <a:lnTo>
                        <a:pt x="578" y="0"/>
                      </a:lnTo>
                      <a:lnTo>
                        <a:pt x="578" y="1445"/>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19" name="Freeform 379"/>
                <p:cNvSpPr>
                  <a:spLocks/>
                </p:cNvSpPr>
                <p:nvPr/>
              </p:nvSpPr>
              <p:spPr bwMode="auto">
                <a:xfrm>
                  <a:off x="3545028" y="1443177"/>
                  <a:ext cx="14377" cy="15404"/>
                </a:xfrm>
                <a:custGeom>
                  <a:avLst/>
                  <a:gdLst>
                    <a:gd name="T0" fmla="*/ 289 w 289"/>
                    <a:gd name="T1" fmla="*/ 0 h 289"/>
                    <a:gd name="T2" fmla="*/ 0 w 289"/>
                    <a:gd name="T3" fmla="*/ 289 h 289"/>
                  </a:gdLst>
                  <a:ahLst/>
                  <a:cxnLst>
                    <a:cxn ang="0">
                      <a:pos x="T0" y="T1"/>
                    </a:cxn>
                    <a:cxn ang="0">
                      <a:pos x="T2" y="T3"/>
                    </a:cxn>
                  </a:cxnLst>
                  <a:rect l="0" t="0" r="r" b="b"/>
                  <a:pathLst>
                    <a:path w="289" h="289">
                      <a:moveTo>
                        <a:pt x="289" y="0"/>
                      </a:moveTo>
                      <a:cubicBezTo>
                        <a:pt x="289" y="159"/>
                        <a:pt x="160" y="289"/>
                        <a:pt x="0" y="28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20" name="Freeform 380"/>
                <p:cNvSpPr>
                  <a:spLocks/>
                </p:cNvSpPr>
                <p:nvPr/>
              </p:nvSpPr>
              <p:spPr bwMode="auto">
                <a:xfrm>
                  <a:off x="3529624" y="1443177"/>
                  <a:ext cx="15404" cy="15404"/>
                </a:xfrm>
                <a:custGeom>
                  <a:avLst/>
                  <a:gdLst>
                    <a:gd name="T0" fmla="*/ 289 w 289"/>
                    <a:gd name="T1" fmla="*/ 289 h 289"/>
                    <a:gd name="T2" fmla="*/ 0 w 289"/>
                    <a:gd name="T3" fmla="*/ 0 h 289"/>
                  </a:gdLst>
                  <a:ahLst/>
                  <a:cxnLst>
                    <a:cxn ang="0">
                      <a:pos x="T0" y="T1"/>
                    </a:cxn>
                    <a:cxn ang="0">
                      <a:pos x="T2" y="T3"/>
                    </a:cxn>
                  </a:cxnLst>
                  <a:rect l="0" t="0" r="r" b="b"/>
                  <a:pathLst>
                    <a:path w="289" h="289">
                      <a:moveTo>
                        <a:pt x="289" y="289"/>
                      </a:moveTo>
                      <a:cubicBezTo>
                        <a:pt x="129" y="289"/>
                        <a:pt x="0" y="159"/>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21" name="Freeform 381"/>
                <p:cNvSpPr>
                  <a:spLocks/>
                </p:cNvSpPr>
                <p:nvPr/>
              </p:nvSpPr>
              <p:spPr bwMode="auto">
                <a:xfrm>
                  <a:off x="3559405" y="1368213"/>
                  <a:ext cx="30808" cy="74965"/>
                </a:xfrm>
                <a:custGeom>
                  <a:avLst/>
                  <a:gdLst>
                    <a:gd name="T0" fmla="*/ 0 w 578"/>
                    <a:gd name="T1" fmla="*/ 1445 h 1445"/>
                    <a:gd name="T2" fmla="*/ 0 w 578"/>
                    <a:gd name="T3" fmla="*/ 0 h 1445"/>
                    <a:gd name="T4" fmla="*/ 578 w 578"/>
                    <a:gd name="T5" fmla="*/ 0 h 1445"/>
                    <a:gd name="T6" fmla="*/ 578 w 578"/>
                    <a:gd name="T7" fmla="*/ 1445 h 1445"/>
                  </a:gdLst>
                  <a:ahLst/>
                  <a:cxnLst>
                    <a:cxn ang="0">
                      <a:pos x="T0" y="T1"/>
                    </a:cxn>
                    <a:cxn ang="0">
                      <a:pos x="T2" y="T3"/>
                    </a:cxn>
                    <a:cxn ang="0">
                      <a:pos x="T4" y="T5"/>
                    </a:cxn>
                    <a:cxn ang="0">
                      <a:pos x="T6" y="T7"/>
                    </a:cxn>
                  </a:cxnLst>
                  <a:rect l="0" t="0" r="r" b="b"/>
                  <a:pathLst>
                    <a:path w="578" h="1445">
                      <a:moveTo>
                        <a:pt x="0" y="1445"/>
                      </a:moveTo>
                      <a:lnTo>
                        <a:pt x="0" y="0"/>
                      </a:lnTo>
                      <a:lnTo>
                        <a:pt x="578" y="0"/>
                      </a:lnTo>
                      <a:lnTo>
                        <a:pt x="578" y="1445"/>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22" name="Freeform 382"/>
                <p:cNvSpPr>
                  <a:spLocks/>
                </p:cNvSpPr>
                <p:nvPr/>
              </p:nvSpPr>
              <p:spPr bwMode="auto">
                <a:xfrm>
                  <a:off x="3574809" y="1443177"/>
                  <a:ext cx="15404" cy="15404"/>
                </a:xfrm>
                <a:custGeom>
                  <a:avLst/>
                  <a:gdLst>
                    <a:gd name="T0" fmla="*/ 289 w 289"/>
                    <a:gd name="T1" fmla="*/ 0 h 289"/>
                    <a:gd name="T2" fmla="*/ 0 w 289"/>
                    <a:gd name="T3" fmla="*/ 289 h 289"/>
                  </a:gdLst>
                  <a:ahLst/>
                  <a:cxnLst>
                    <a:cxn ang="0">
                      <a:pos x="T0" y="T1"/>
                    </a:cxn>
                    <a:cxn ang="0">
                      <a:pos x="T2" y="T3"/>
                    </a:cxn>
                  </a:cxnLst>
                  <a:rect l="0" t="0" r="r" b="b"/>
                  <a:pathLst>
                    <a:path w="289" h="289">
                      <a:moveTo>
                        <a:pt x="289" y="0"/>
                      </a:moveTo>
                      <a:cubicBezTo>
                        <a:pt x="289" y="159"/>
                        <a:pt x="160" y="289"/>
                        <a:pt x="0" y="28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23" name="Freeform 383"/>
                <p:cNvSpPr>
                  <a:spLocks/>
                </p:cNvSpPr>
                <p:nvPr/>
              </p:nvSpPr>
              <p:spPr bwMode="auto">
                <a:xfrm>
                  <a:off x="3559405" y="1443177"/>
                  <a:ext cx="15404" cy="15404"/>
                </a:xfrm>
                <a:custGeom>
                  <a:avLst/>
                  <a:gdLst>
                    <a:gd name="T0" fmla="*/ 289 w 289"/>
                    <a:gd name="T1" fmla="*/ 289 h 289"/>
                    <a:gd name="T2" fmla="*/ 0 w 289"/>
                    <a:gd name="T3" fmla="*/ 0 h 289"/>
                  </a:gdLst>
                  <a:ahLst/>
                  <a:cxnLst>
                    <a:cxn ang="0">
                      <a:pos x="T0" y="T1"/>
                    </a:cxn>
                    <a:cxn ang="0">
                      <a:pos x="T2" y="T3"/>
                    </a:cxn>
                  </a:cxnLst>
                  <a:rect l="0" t="0" r="r" b="b"/>
                  <a:pathLst>
                    <a:path w="289" h="289">
                      <a:moveTo>
                        <a:pt x="289" y="289"/>
                      </a:moveTo>
                      <a:cubicBezTo>
                        <a:pt x="129" y="289"/>
                        <a:pt x="0" y="159"/>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24" name="Freeform 384"/>
                <p:cNvSpPr>
                  <a:spLocks/>
                </p:cNvSpPr>
                <p:nvPr/>
              </p:nvSpPr>
              <p:spPr bwMode="auto">
                <a:xfrm>
                  <a:off x="3590213" y="1368213"/>
                  <a:ext cx="29780" cy="74965"/>
                </a:xfrm>
                <a:custGeom>
                  <a:avLst/>
                  <a:gdLst>
                    <a:gd name="T0" fmla="*/ 0 w 578"/>
                    <a:gd name="T1" fmla="*/ 1445 h 1445"/>
                    <a:gd name="T2" fmla="*/ 0 w 578"/>
                    <a:gd name="T3" fmla="*/ 0 h 1445"/>
                    <a:gd name="T4" fmla="*/ 578 w 578"/>
                    <a:gd name="T5" fmla="*/ 0 h 1445"/>
                    <a:gd name="T6" fmla="*/ 578 w 578"/>
                    <a:gd name="T7" fmla="*/ 1445 h 1445"/>
                  </a:gdLst>
                  <a:ahLst/>
                  <a:cxnLst>
                    <a:cxn ang="0">
                      <a:pos x="T0" y="T1"/>
                    </a:cxn>
                    <a:cxn ang="0">
                      <a:pos x="T2" y="T3"/>
                    </a:cxn>
                    <a:cxn ang="0">
                      <a:pos x="T4" y="T5"/>
                    </a:cxn>
                    <a:cxn ang="0">
                      <a:pos x="T6" y="T7"/>
                    </a:cxn>
                  </a:cxnLst>
                  <a:rect l="0" t="0" r="r" b="b"/>
                  <a:pathLst>
                    <a:path w="578" h="1445">
                      <a:moveTo>
                        <a:pt x="0" y="1445"/>
                      </a:moveTo>
                      <a:lnTo>
                        <a:pt x="0" y="0"/>
                      </a:lnTo>
                      <a:lnTo>
                        <a:pt x="578" y="0"/>
                      </a:lnTo>
                      <a:lnTo>
                        <a:pt x="578" y="1445"/>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25" name="Freeform 385"/>
                <p:cNvSpPr>
                  <a:spLocks/>
                </p:cNvSpPr>
                <p:nvPr/>
              </p:nvSpPr>
              <p:spPr bwMode="auto">
                <a:xfrm>
                  <a:off x="3604589" y="1443177"/>
                  <a:ext cx="15404" cy="15404"/>
                </a:xfrm>
                <a:custGeom>
                  <a:avLst/>
                  <a:gdLst>
                    <a:gd name="T0" fmla="*/ 289 w 289"/>
                    <a:gd name="T1" fmla="*/ 0 h 289"/>
                    <a:gd name="T2" fmla="*/ 0 w 289"/>
                    <a:gd name="T3" fmla="*/ 289 h 289"/>
                  </a:gdLst>
                  <a:ahLst/>
                  <a:cxnLst>
                    <a:cxn ang="0">
                      <a:pos x="T0" y="T1"/>
                    </a:cxn>
                    <a:cxn ang="0">
                      <a:pos x="T2" y="T3"/>
                    </a:cxn>
                  </a:cxnLst>
                  <a:rect l="0" t="0" r="r" b="b"/>
                  <a:pathLst>
                    <a:path w="289" h="289">
                      <a:moveTo>
                        <a:pt x="289" y="0"/>
                      </a:moveTo>
                      <a:cubicBezTo>
                        <a:pt x="289" y="159"/>
                        <a:pt x="160" y="289"/>
                        <a:pt x="0" y="28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26" name="Freeform 386"/>
                <p:cNvSpPr>
                  <a:spLocks/>
                </p:cNvSpPr>
                <p:nvPr/>
              </p:nvSpPr>
              <p:spPr bwMode="auto">
                <a:xfrm>
                  <a:off x="3590213" y="1443177"/>
                  <a:ext cx="14377" cy="15404"/>
                </a:xfrm>
                <a:custGeom>
                  <a:avLst/>
                  <a:gdLst>
                    <a:gd name="T0" fmla="*/ 289 w 289"/>
                    <a:gd name="T1" fmla="*/ 289 h 289"/>
                    <a:gd name="T2" fmla="*/ 0 w 289"/>
                    <a:gd name="T3" fmla="*/ 0 h 289"/>
                  </a:gdLst>
                  <a:ahLst/>
                  <a:cxnLst>
                    <a:cxn ang="0">
                      <a:pos x="T0" y="T1"/>
                    </a:cxn>
                    <a:cxn ang="0">
                      <a:pos x="T2" y="T3"/>
                    </a:cxn>
                  </a:cxnLst>
                  <a:rect l="0" t="0" r="r" b="b"/>
                  <a:pathLst>
                    <a:path w="289" h="289">
                      <a:moveTo>
                        <a:pt x="289" y="289"/>
                      </a:moveTo>
                      <a:cubicBezTo>
                        <a:pt x="129" y="289"/>
                        <a:pt x="0" y="159"/>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27" name="Freeform 387"/>
                <p:cNvSpPr>
                  <a:spLocks/>
                </p:cNvSpPr>
                <p:nvPr/>
              </p:nvSpPr>
              <p:spPr bwMode="auto">
                <a:xfrm>
                  <a:off x="3619993" y="1368213"/>
                  <a:ext cx="29780" cy="74965"/>
                </a:xfrm>
                <a:custGeom>
                  <a:avLst/>
                  <a:gdLst>
                    <a:gd name="T0" fmla="*/ 0 w 578"/>
                    <a:gd name="T1" fmla="*/ 1445 h 1445"/>
                    <a:gd name="T2" fmla="*/ 0 w 578"/>
                    <a:gd name="T3" fmla="*/ 0 h 1445"/>
                    <a:gd name="T4" fmla="*/ 578 w 578"/>
                    <a:gd name="T5" fmla="*/ 0 h 1445"/>
                    <a:gd name="T6" fmla="*/ 578 w 578"/>
                    <a:gd name="T7" fmla="*/ 1445 h 1445"/>
                  </a:gdLst>
                  <a:ahLst/>
                  <a:cxnLst>
                    <a:cxn ang="0">
                      <a:pos x="T0" y="T1"/>
                    </a:cxn>
                    <a:cxn ang="0">
                      <a:pos x="T2" y="T3"/>
                    </a:cxn>
                    <a:cxn ang="0">
                      <a:pos x="T4" y="T5"/>
                    </a:cxn>
                    <a:cxn ang="0">
                      <a:pos x="T6" y="T7"/>
                    </a:cxn>
                  </a:cxnLst>
                  <a:rect l="0" t="0" r="r" b="b"/>
                  <a:pathLst>
                    <a:path w="578" h="1445">
                      <a:moveTo>
                        <a:pt x="0" y="1445"/>
                      </a:moveTo>
                      <a:lnTo>
                        <a:pt x="0" y="0"/>
                      </a:lnTo>
                      <a:lnTo>
                        <a:pt x="578" y="0"/>
                      </a:lnTo>
                      <a:lnTo>
                        <a:pt x="578" y="1445"/>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28" name="Freeform 388"/>
                <p:cNvSpPr>
                  <a:spLocks/>
                </p:cNvSpPr>
                <p:nvPr/>
              </p:nvSpPr>
              <p:spPr bwMode="auto">
                <a:xfrm>
                  <a:off x="3634369" y="1443177"/>
                  <a:ext cx="15404" cy="15404"/>
                </a:xfrm>
                <a:custGeom>
                  <a:avLst/>
                  <a:gdLst>
                    <a:gd name="T0" fmla="*/ 289 w 289"/>
                    <a:gd name="T1" fmla="*/ 0 h 289"/>
                    <a:gd name="T2" fmla="*/ 0 w 289"/>
                    <a:gd name="T3" fmla="*/ 289 h 289"/>
                  </a:gdLst>
                  <a:ahLst/>
                  <a:cxnLst>
                    <a:cxn ang="0">
                      <a:pos x="T0" y="T1"/>
                    </a:cxn>
                    <a:cxn ang="0">
                      <a:pos x="T2" y="T3"/>
                    </a:cxn>
                  </a:cxnLst>
                  <a:rect l="0" t="0" r="r" b="b"/>
                  <a:pathLst>
                    <a:path w="289" h="289">
                      <a:moveTo>
                        <a:pt x="289" y="0"/>
                      </a:moveTo>
                      <a:cubicBezTo>
                        <a:pt x="289" y="159"/>
                        <a:pt x="160" y="289"/>
                        <a:pt x="0" y="28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29" name="Freeform 389"/>
                <p:cNvSpPr>
                  <a:spLocks/>
                </p:cNvSpPr>
                <p:nvPr/>
              </p:nvSpPr>
              <p:spPr bwMode="auto">
                <a:xfrm>
                  <a:off x="3619993" y="1443177"/>
                  <a:ext cx="14377" cy="15404"/>
                </a:xfrm>
                <a:custGeom>
                  <a:avLst/>
                  <a:gdLst>
                    <a:gd name="T0" fmla="*/ 289 w 289"/>
                    <a:gd name="T1" fmla="*/ 289 h 289"/>
                    <a:gd name="T2" fmla="*/ 0 w 289"/>
                    <a:gd name="T3" fmla="*/ 0 h 289"/>
                  </a:gdLst>
                  <a:ahLst/>
                  <a:cxnLst>
                    <a:cxn ang="0">
                      <a:pos x="T0" y="T1"/>
                    </a:cxn>
                    <a:cxn ang="0">
                      <a:pos x="T2" y="T3"/>
                    </a:cxn>
                  </a:cxnLst>
                  <a:rect l="0" t="0" r="r" b="b"/>
                  <a:pathLst>
                    <a:path w="289" h="289">
                      <a:moveTo>
                        <a:pt x="289" y="289"/>
                      </a:moveTo>
                      <a:cubicBezTo>
                        <a:pt x="130" y="289"/>
                        <a:pt x="0" y="159"/>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30" name="Freeform 390"/>
                <p:cNvSpPr>
                  <a:spLocks/>
                </p:cNvSpPr>
                <p:nvPr/>
              </p:nvSpPr>
              <p:spPr bwMode="auto">
                <a:xfrm>
                  <a:off x="3649774" y="1368213"/>
                  <a:ext cx="29780" cy="74965"/>
                </a:xfrm>
                <a:custGeom>
                  <a:avLst/>
                  <a:gdLst>
                    <a:gd name="T0" fmla="*/ 0 w 578"/>
                    <a:gd name="T1" fmla="*/ 1445 h 1445"/>
                    <a:gd name="T2" fmla="*/ 0 w 578"/>
                    <a:gd name="T3" fmla="*/ 0 h 1445"/>
                    <a:gd name="T4" fmla="*/ 578 w 578"/>
                    <a:gd name="T5" fmla="*/ 0 h 1445"/>
                    <a:gd name="T6" fmla="*/ 578 w 578"/>
                    <a:gd name="T7" fmla="*/ 1445 h 1445"/>
                  </a:gdLst>
                  <a:ahLst/>
                  <a:cxnLst>
                    <a:cxn ang="0">
                      <a:pos x="T0" y="T1"/>
                    </a:cxn>
                    <a:cxn ang="0">
                      <a:pos x="T2" y="T3"/>
                    </a:cxn>
                    <a:cxn ang="0">
                      <a:pos x="T4" y="T5"/>
                    </a:cxn>
                    <a:cxn ang="0">
                      <a:pos x="T6" y="T7"/>
                    </a:cxn>
                  </a:cxnLst>
                  <a:rect l="0" t="0" r="r" b="b"/>
                  <a:pathLst>
                    <a:path w="578" h="1445">
                      <a:moveTo>
                        <a:pt x="0" y="1445"/>
                      </a:moveTo>
                      <a:lnTo>
                        <a:pt x="0" y="0"/>
                      </a:lnTo>
                      <a:lnTo>
                        <a:pt x="578" y="0"/>
                      </a:lnTo>
                      <a:lnTo>
                        <a:pt x="578" y="1445"/>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31" name="Freeform 391"/>
                <p:cNvSpPr>
                  <a:spLocks/>
                </p:cNvSpPr>
                <p:nvPr/>
              </p:nvSpPr>
              <p:spPr bwMode="auto">
                <a:xfrm>
                  <a:off x="3665178" y="1443177"/>
                  <a:ext cx="14377" cy="15404"/>
                </a:xfrm>
                <a:custGeom>
                  <a:avLst/>
                  <a:gdLst>
                    <a:gd name="T0" fmla="*/ 289 w 289"/>
                    <a:gd name="T1" fmla="*/ 0 h 289"/>
                    <a:gd name="T2" fmla="*/ 0 w 289"/>
                    <a:gd name="T3" fmla="*/ 289 h 289"/>
                  </a:gdLst>
                  <a:ahLst/>
                  <a:cxnLst>
                    <a:cxn ang="0">
                      <a:pos x="T0" y="T1"/>
                    </a:cxn>
                    <a:cxn ang="0">
                      <a:pos x="T2" y="T3"/>
                    </a:cxn>
                  </a:cxnLst>
                  <a:rect l="0" t="0" r="r" b="b"/>
                  <a:pathLst>
                    <a:path w="289" h="289">
                      <a:moveTo>
                        <a:pt x="289" y="0"/>
                      </a:moveTo>
                      <a:cubicBezTo>
                        <a:pt x="289" y="159"/>
                        <a:pt x="160" y="289"/>
                        <a:pt x="0" y="28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32" name="Freeform 392"/>
                <p:cNvSpPr>
                  <a:spLocks/>
                </p:cNvSpPr>
                <p:nvPr/>
              </p:nvSpPr>
              <p:spPr bwMode="auto">
                <a:xfrm>
                  <a:off x="3649774" y="1443177"/>
                  <a:ext cx="15404" cy="15404"/>
                </a:xfrm>
                <a:custGeom>
                  <a:avLst/>
                  <a:gdLst>
                    <a:gd name="T0" fmla="*/ 289 w 289"/>
                    <a:gd name="T1" fmla="*/ 289 h 289"/>
                    <a:gd name="T2" fmla="*/ 0 w 289"/>
                    <a:gd name="T3" fmla="*/ 0 h 289"/>
                  </a:gdLst>
                  <a:ahLst/>
                  <a:cxnLst>
                    <a:cxn ang="0">
                      <a:pos x="T0" y="T1"/>
                    </a:cxn>
                    <a:cxn ang="0">
                      <a:pos x="T2" y="T3"/>
                    </a:cxn>
                  </a:cxnLst>
                  <a:rect l="0" t="0" r="r" b="b"/>
                  <a:pathLst>
                    <a:path w="289" h="289">
                      <a:moveTo>
                        <a:pt x="289" y="289"/>
                      </a:moveTo>
                      <a:cubicBezTo>
                        <a:pt x="130" y="289"/>
                        <a:pt x="0" y="159"/>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33" name="Freeform 393"/>
                <p:cNvSpPr>
                  <a:spLocks/>
                </p:cNvSpPr>
                <p:nvPr/>
              </p:nvSpPr>
              <p:spPr bwMode="auto">
                <a:xfrm>
                  <a:off x="3679554" y="1368213"/>
                  <a:ext cx="30808" cy="74965"/>
                </a:xfrm>
                <a:custGeom>
                  <a:avLst/>
                  <a:gdLst>
                    <a:gd name="T0" fmla="*/ 0 w 578"/>
                    <a:gd name="T1" fmla="*/ 1445 h 1445"/>
                    <a:gd name="T2" fmla="*/ 0 w 578"/>
                    <a:gd name="T3" fmla="*/ 0 h 1445"/>
                    <a:gd name="T4" fmla="*/ 578 w 578"/>
                    <a:gd name="T5" fmla="*/ 0 h 1445"/>
                    <a:gd name="T6" fmla="*/ 578 w 578"/>
                    <a:gd name="T7" fmla="*/ 1445 h 1445"/>
                  </a:gdLst>
                  <a:ahLst/>
                  <a:cxnLst>
                    <a:cxn ang="0">
                      <a:pos x="T0" y="T1"/>
                    </a:cxn>
                    <a:cxn ang="0">
                      <a:pos x="T2" y="T3"/>
                    </a:cxn>
                    <a:cxn ang="0">
                      <a:pos x="T4" y="T5"/>
                    </a:cxn>
                    <a:cxn ang="0">
                      <a:pos x="T6" y="T7"/>
                    </a:cxn>
                  </a:cxnLst>
                  <a:rect l="0" t="0" r="r" b="b"/>
                  <a:pathLst>
                    <a:path w="578" h="1445">
                      <a:moveTo>
                        <a:pt x="0" y="1445"/>
                      </a:moveTo>
                      <a:lnTo>
                        <a:pt x="0" y="0"/>
                      </a:lnTo>
                      <a:lnTo>
                        <a:pt x="578" y="0"/>
                      </a:lnTo>
                      <a:lnTo>
                        <a:pt x="578" y="1445"/>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34" name="Freeform 394"/>
                <p:cNvSpPr>
                  <a:spLocks/>
                </p:cNvSpPr>
                <p:nvPr/>
              </p:nvSpPr>
              <p:spPr bwMode="auto">
                <a:xfrm>
                  <a:off x="3694957" y="1443177"/>
                  <a:ext cx="15404" cy="15404"/>
                </a:xfrm>
                <a:custGeom>
                  <a:avLst/>
                  <a:gdLst>
                    <a:gd name="T0" fmla="*/ 289 w 289"/>
                    <a:gd name="T1" fmla="*/ 0 h 289"/>
                    <a:gd name="T2" fmla="*/ 0 w 289"/>
                    <a:gd name="T3" fmla="*/ 289 h 289"/>
                  </a:gdLst>
                  <a:ahLst/>
                  <a:cxnLst>
                    <a:cxn ang="0">
                      <a:pos x="T0" y="T1"/>
                    </a:cxn>
                    <a:cxn ang="0">
                      <a:pos x="T2" y="T3"/>
                    </a:cxn>
                  </a:cxnLst>
                  <a:rect l="0" t="0" r="r" b="b"/>
                  <a:pathLst>
                    <a:path w="289" h="289">
                      <a:moveTo>
                        <a:pt x="289" y="0"/>
                      </a:moveTo>
                      <a:cubicBezTo>
                        <a:pt x="289" y="159"/>
                        <a:pt x="160" y="289"/>
                        <a:pt x="0" y="289"/>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35" name="Freeform 395"/>
                <p:cNvSpPr>
                  <a:spLocks/>
                </p:cNvSpPr>
                <p:nvPr/>
              </p:nvSpPr>
              <p:spPr bwMode="auto">
                <a:xfrm>
                  <a:off x="3679554" y="1443177"/>
                  <a:ext cx="15404" cy="15404"/>
                </a:xfrm>
                <a:custGeom>
                  <a:avLst/>
                  <a:gdLst>
                    <a:gd name="T0" fmla="*/ 289 w 289"/>
                    <a:gd name="T1" fmla="*/ 289 h 289"/>
                    <a:gd name="T2" fmla="*/ 0 w 289"/>
                    <a:gd name="T3" fmla="*/ 0 h 289"/>
                  </a:gdLst>
                  <a:ahLst/>
                  <a:cxnLst>
                    <a:cxn ang="0">
                      <a:pos x="T0" y="T1"/>
                    </a:cxn>
                    <a:cxn ang="0">
                      <a:pos x="T2" y="T3"/>
                    </a:cxn>
                  </a:cxnLst>
                  <a:rect l="0" t="0" r="r" b="b"/>
                  <a:pathLst>
                    <a:path w="289" h="289">
                      <a:moveTo>
                        <a:pt x="289" y="289"/>
                      </a:moveTo>
                      <a:cubicBezTo>
                        <a:pt x="130" y="289"/>
                        <a:pt x="0" y="159"/>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36" name="Freeform 396"/>
                <p:cNvSpPr>
                  <a:spLocks/>
                </p:cNvSpPr>
                <p:nvPr/>
              </p:nvSpPr>
              <p:spPr bwMode="auto">
                <a:xfrm>
                  <a:off x="3479306" y="1456528"/>
                  <a:ext cx="250567" cy="181764"/>
                </a:xfrm>
                <a:custGeom>
                  <a:avLst/>
                  <a:gdLst>
                    <a:gd name="T0" fmla="*/ 4817 w 4817"/>
                    <a:gd name="T1" fmla="*/ 0 h 3491"/>
                    <a:gd name="T2" fmla="*/ 4817 w 4817"/>
                    <a:gd name="T3" fmla="*/ 3491 h 3491"/>
                    <a:gd name="T4" fmla="*/ 0 w 4817"/>
                    <a:gd name="T5" fmla="*/ 3491 h 3491"/>
                    <a:gd name="T6" fmla="*/ 0 w 4817"/>
                    <a:gd name="T7" fmla="*/ 0 h 3491"/>
                  </a:gdLst>
                  <a:ahLst/>
                  <a:cxnLst>
                    <a:cxn ang="0">
                      <a:pos x="T0" y="T1"/>
                    </a:cxn>
                    <a:cxn ang="0">
                      <a:pos x="T2" y="T3"/>
                    </a:cxn>
                    <a:cxn ang="0">
                      <a:pos x="T4" y="T5"/>
                    </a:cxn>
                    <a:cxn ang="0">
                      <a:pos x="T6" y="T7"/>
                    </a:cxn>
                  </a:cxnLst>
                  <a:rect l="0" t="0" r="r" b="b"/>
                  <a:pathLst>
                    <a:path w="4817" h="3491">
                      <a:moveTo>
                        <a:pt x="4817" y="0"/>
                      </a:moveTo>
                      <a:lnTo>
                        <a:pt x="4817" y="3491"/>
                      </a:lnTo>
                      <a:lnTo>
                        <a:pt x="0" y="3491"/>
                      </a:lnTo>
                      <a:lnTo>
                        <a:pt x="0" y="0"/>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37" name="Rectangle 397"/>
                <p:cNvSpPr>
                  <a:spLocks noChangeArrowheads="1"/>
                </p:cNvSpPr>
                <p:nvPr/>
              </p:nvSpPr>
              <p:spPr bwMode="auto">
                <a:xfrm>
                  <a:off x="3639504" y="1488362"/>
                  <a:ext cx="70857" cy="149930"/>
                </a:xfrm>
                <a:prstGeom prst="rect">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38" name="Rectangle 398"/>
                <p:cNvSpPr>
                  <a:spLocks noChangeArrowheads="1"/>
                </p:cNvSpPr>
                <p:nvPr/>
              </p:nvSpPr>
              <p:spPr bwMode="auto">
                <a:xfrm>
                  <a:off x="3499845" y="1488362"/>
                  <a:ext cx="120149" cy="89342"/>
                </a:xfrm>
                <a:prstGeom prst="rect">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39" name="Line 399"/>
                <p:cNvSpPr>
                  <a:spLocks noChangeShapeType="1"/>
                </p:cNvSpPr>
                <p:nvPr/>
              </p:nvSpPr>
              <p:spPr bwMode="auto">
                <a:xfrm flipV="1">
                  <a:off x="3564540" y="1507874"/>
                  <a:ext cx="6161" cy="6161"/>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40" name="Line 400"/>
                <p:cNvSpPr>
                  <a:spLocks noChangeShapeType="1"/>
                </p:cNvSpPr>
                <p:nvPr/>
              </p:nvSpPr>
              <p:spPr bwMode="auto">
                <a:xfrm flipV="1">
                  <a:off x="3519355" y="1532519"/>
                  <a:ext cx="25673" cy="25673"/>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41" name="Line 401"/>
                <p:cNvSpPr>
                  <a:spLocks noChangeShapeType="1"/>
                </p:cNvSpPr>
                <p:nvPr/>
              </p:nvSpPr>
              <p:spPr bwMode="auto">
                <a:xfrm flipV="1">
                  <a:off x="3519355" y="1507873"/>
                  <a:ext cx="20538" cy="20538"/>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42" name="Line 402"/>
                <p:cNvSpPr>
                  <a:spLocks noChangeShapeType="1"/>
                </p:cNvSpPr>
                <p:nvPr/>
              </p:nvSpPr>
              <p:spPr bwMode="auto">
                <a:xfrm flipV="1">
                  <a:off x="3554271" y="1522250"/>
                  <a:ext cx="1027" cy="1027"/>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43" name="Oval 403"/>
                <p:cNvSpPr>
                  <a:spLocks noChangeArrowheads="1"/>
                </p:cNvSpPr>
                <p:nvPr/>
              </p:nvSpPr>
              <p:spPr bwMode="auto">
                <a:xfrm>
                  <a:off x="3660043" y="1558192"/>
                  <a:ext cx="1027" cy="1027"/>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44" name="Freeform 404"/>
                <p:cNvSpPr>
                  <a:spLocks/>
                </p:cNvSpPr>
                <p:nvPr/>
              </p:nvSpPr>
              <p:spPr bwMode="auto">
                <a:xfrm>
                  <a:off x="3499844" y="1598242"/>
                  <a:ext cx="104745" cy="34915"/>
                </a:xfrm>
                <a:custGeom>
                  <a:avLst/>
                  <a:gdLst>
                    <a:gd name="T0" fmla="*/ 2023 w 2023"/>
                    <a:gd name="T1" fmla="*/ 386 h 675"/>
                    <a:gd name="T2" fmla="*/ 1916 w 2023"/>
                    <a:gd name="T3" fmla="*/ 407 h 675"/>
                    <a:gd name="T4" fmla="*/ 1638 w 2023"/>
                    <a:gd name="T5" fmla="*/ 193 h 675"/>
                    <a:gd name="T6" fmla="*/ 1476 w 2023"/>
                    <a:gd name="T7" fmla="*/ 243 h 675"/>
                    <a:gd name="T8" fmla="*/ 1060 w 2023"/>
                    <a:gd name="T9" fmla="*/ 0 h 675"/>
                    <a:gd name="T10" fmla="*/ 733 w 2023"/>
                    <a:gd name="T11" fmla="*/ 130 h 675"/>
                    <a:gd name="T12" fmla="*/ 578 w 2023"/>
                    <a:gd name="T13" fmla="*/ 97 h 675"/>
                    <a:gd name="T14" fmla="*/ 202 w 2023"/>
                    <a:gd name="T15" fmla="*/ 401 h 675"/>
                    <a:gd name="T16" fmla="*/ 0 w 2023"/>
                    <a:gd name="T17"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3" h="675">
                      <a:moveTo>
                        <a:pt x="2023" y="386"/>
                      </a:moveTo>
                      <a:cubicBezTo>
                        <a:pt x="1985" y="386"/>
                        <a:pt x="1949" y="394"/>
                        <a:pt x="1916" y="407"/>
                      </a:cubicBezTo>
                      <a:cubicBezTo>
                        <a:pt x="1882" y="284"/>
                        <a:pt x="1771" y="193"/>
                        <a:pt x="1638" y="193"/>
                      </a:cubicBezTo>
                      <a:cubicBezTo>
                        <a:pt x="1578" y="193"/>
                        <a:pt x="1522" y="212"/>
                        <a:pt x="1476" y="243"/>
                      </a:cubicBezTo>
                      <a:cubicBezTo>
                        <a:pt x="1392" y="99"/>
                        <a:pt x="1238" y="0"/>
                        <a:pt x="1060" y="0"/>
                      </a:cubicBezTo>
                      <a:cubicBezTo>
                        <a:pt x="933" y="0"/>
                        <a:pt x="819" y="50"/>
                        <a:pt x="733" y="130"/>
                      </a:cubicBezTo>
                      <a:cubicBezTo>
                        <a:pt x="686" y="109"/>
                        <a:pt x="633" y="97"/>
                        <a:pt x="578" y="97"/>
                      </a:cubicBezTo>
                      <a:cubicBezTo>
                        <a:pt x="393" y="97"/>
                        <a:pt x="239" y="227"/>
                        <a:pt x="202" y="401"/>
                      </a:cubicBezTo>
                      <a:cubicBezTo>
                        <a:pt x="85" y="438"/>
                        <a:pt x="0" y="546"/>
                        <a:pt x="0" y="675"/>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45" name="Freeform 405"/>
                <p:cNvSpPr>
                  <a:spLocks/>
                </p:cNvSpPr>
                <p:nvPr/>
              </p:nvSpPr>
              <p:spPr bwMode="auto">
                <a:xfrm>
                  <a:off x="3499845" y="1633156"/>
                  <a:ext cx="120149" cy="5135"/>
                </a:xfrm>
                <a:custGeom>
                  <a:avLst/>
                  <a:gdLst>
                    <a:gd name="T0" fmla="*/ 0 w 2312"/>
                    <a:gd name="T1" fmla="*/ 0 h 96"/>
                    <a:gd name="T2" fmla="*/ 0 w 2312"/>
                    <a:gd name="T3" fmla="*/ 96 h 96"/>
                    <a:gd name="T4" fmla="*/ 2312 w 2312"/>
                    <a:gd name="T5" fmla="*/ 96 h 96"/>
                    <a:gd name="T6" fmla="*/ 2312 w 2312"/>
                    <a:gd name="T7" fmla="*/ 0 h 96"/>
                  </a:gdLst>
                  <a:ahLst/>
                  <a:cxnLst>
                    <a:cxn ang="0">
                      <a:pos x="T0" y="T1"/>
                    </a:cxn>
                    <a:cxn ang="0">
                      <a:pos x="T2" y="T3"/>
                    </a:cxn>
                    <a:cxn ang="0">
                      <a:pos x="T4" y="T5"/>
                    </a:cxn>
                    <a:cxn ang="0">
                      <a:pos x="T6" y="T7"/>
                    </a:cxn>
                  </a:cxnLst>
                  <a:rect l="0" t="0" r="r" b="b"/>
                  <a:pathLst>
                    <a:path w="2312" h="96">
                      <a:moveTo>
                        <a:pt x="0" y="0"/>
                      </a:moveTo>
                      <a:lnTo>
                        <a:pt x="0" y="96"/>
                      </a:lnTo>
                      <a:lnTo>
                        <a:pt x="2312" y="96"/>
                      </a:lnTo>
                      <a:lnTo>
                        <a:pt x="2312" y="0"/>
                      </a:ln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46" name="Freeform 406"/>
                <p:cNvSpPr>
                  <a:spLocks/>
                </p:cNvSpPr>
                <p:nvPr/>
              </p:nvSpPr>
              <p:spPr bwMode="auto">
                <a:xfrm>
                  <a:off x="3604589" y="1617753"/>
                  <a:ext cx="15404" cy="15404"/>
                </a:xfrm>
                <a:custGeom>
                  <a:avLst/>
                  <a:gdLst>
                    <a:gd name="T0" fmla="*/ 289 w 289"/>
                    <a:gd name="T1" fmla="*/ 289 h 289"/>
                    <a:gd name="T2" fmla="*/ 0 w 289"/>
                    <a:gd name="T3" fmla="*/ 0 h 289"/>
                  </a:gdLst>
                  <a:ahLst/>
                  <a:cxnLst>
                    <a:cxn ang="0">
                      <a:pos x="T0" y="T1"/>
                    </a:cxn>
                    <a:cxn ang="0">
                      <a:pos x="T2" y="T3"/>
                    </a:cxn>
                  </a:cxnLst>
                  <a:rect l="0" t="0" r="r" b="b"/>
                  <a:pathLst>
                    <a:path w="289" h="289">
                      <a:moveTo>
                        <a:pt x="289" y="289"/>
                      </a:moveTo>
                      <a:cubicBezTo>
                        <a:pt x="289" y="129"/>
                        <a:pt x="160" y="0"/>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247" name="Freeform 408"/>
                <p:cNvSpPr>
                  <a:spLocks/>
                </p:cNvSpPr>
                <p:nvPr/>
              </p:nvSpPr>
              <p:spPr bwMode="auto">
                <a:xfrm>
                  <a:off x="3549136" y="1615699"/>
                  <a:ext cx="11296" cy="3081"/>
                </a:xfrm>
                <a:custGeom>
                  <a:avLst/>
                  <a:gdLst>
                    <a:gd name="T0" fmla="*/ 216 w 216"/>
                    <a:gd name="T1" fmla="*/ 60 h 60"/>
                    <a:gd name="T2" fmla="*/ 0 w 216"/>
                    <a:gd name="T3" fmla="*/ 45 h 60"/>
                  </a:gdLst>
                  <a:ahLst/>
                  <a:cxnLst>
                    <a:cxn ang="0">
                      <a:pos x="T0" y="T1"/>
                    </a:cxn>
                    <a:cxn ang="0">
                      <a:pos x="T2" y="T3"/>
                    </a:cxn>
                  </a:cxnLst>
                  <a:rect l="0" t="0" r="r" b="b"/>
                  <a:pathLst>
                    <a:path w="216" h="60">
                      <a:moveTo>
                        <a:pt x="216" y="60"/>
                      </a:moveTo>
                      <a:cubicBezTo>
                        <a:pt x="136" y="0"/>
                        <a:pt x="65" y="4"/>
                        <a:pt x="0" y="45"/>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grpSp>
          <p:sp>
            <p:nvSpPr>
              <p:cNvPr id="155" name="Oval 409"/>
              <p:cNvSpPr>
                <a:spLocks noChangeArrowheads="1"/>
              </p:cNvSpPr>
              <p:nvPr/>
            </p:nvSpPr>
            <p:spPr bwMode="auto">
              <a:xfrm>
                <a:off x="3370453" y="1268602"/>
                <a:ext cx="469300" cy="468273"/>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grpSp>
        <p:grpSp>
          <p:nvGrpSpPr>
            <p:cNvPr id="17" name="16 Grupo"/>
            <p:cNvGrpSpPr/>
            <p:nvPr/>
          </p:nvGrpSpPr>
          <p:grpSpPr>
            <a:xfrm>
              <a:off x="4057220" y="1268602"/>
              <a:ext cx="469300" cy="468273"/>
              <a:chOff x="4009194" y="1268602"/>
              <a:chExt cx="469300" cy="468273"/>
            </a:xfrm>
          </p:grpSpPr>
          <p:sp>
            <p:nvSpPr>
              <p:cNvPr id="102" name="Oval 77"/>
              <p:cNvSpPr>
                <a:spLocks noChangeArrowheads="1"/>
              </p:cNvSpPr>
              <p:nvPr/>
            </p:nvSpPr>
            <p:spPr bwMode="auto">
              <a:xfrm>
                <a:off x="4009194" y="1268602"/>
                <a:ext cx="469300" cy="468273"/>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grpSp>
            <p:nvGrpSpPr>
              <p:cNvPr id="103" name="102 Grupo"/>
              <p:cNvGrpSpPr/>
              <p:nvPr/>
            </p:nvGrpSpPr>
            <p:grpSpPr>
              <a:xfrm>
                <a:off x="4089293" y="1362051"/>
                <a:ext cx="319371" cy="296779"/>
                <a:chOff x="4089293" y="1362051"/>
                <a:chExt cx="319371" cy="296779"/>
              </a:xfrm>
            </p:grpSpPr>
            <p:sp>
              <p:nvSpPr>
                <p:cNvPr id="105" name="Freeform 53"/>
                <p:cNvSpPr>
                  <a:spLocks/>
                </p:cNvSpPr>
                <p:nvPr/>
              </p:nvSpPr>
              <p:spPr bwMode="auto">
                <a:xfrm>
                  <a:off x="4124208" y="1420585"/>
                  <a:ext cx="244406" cy="50319"/>
                </a:xfrm>
                <a:custGeom>
                  <a:avLst/>
                  <a:gdLst>
                    <a:gd name="T0" fmla="*/ 0 w 4715"/>
                    <a:gd name="T1" fmla="*/ 600 h 970"/>
                    <a:gd name="T2" fmla="*/ 1336 w 4715"/>
                    <a:gd name="T3" fmla="*/ 0 h 970"/>
                    <a:gd name="T4" fmla="*/ 4715 w 4715"/>
                    <a:gd name="T5" fmla="*/ 352 h 970"/>
                  </a:gdLst>
                  <a:ahLst/>
                  <a:cxnLst>
                    <a:cxn ang="0">
                      <a:pos x="T0" y="T1"/>
                    </a:cxn>
                    <a:cxn ang="0">
                      <a:pos x="T2" y="T3"/>
                    </a:cxn>
                    <a:cxn ang="0">
                      <a:pos x="T4" y="T5"/>
                    </a:cxn>
                  </a:cxnLst>
                  <a:rect l="0" t="0" r="r" b="b"/>
                  <a:pathLst>
                    <a:path w="4715" h="970">
                      <a:moveTo>
                        <a:pt x="0" y="600"/>
                      </a:moveTo>
                      <a:cubicBezTo>
                        <a:pt x="0" y="600"/>
                        <a:pt x="752" y="648"/>
                        <a:pt x="1336" y="0"/>
                      </a:cubicBezTo>
                      <a:cubicBezTo>
                        <a:pt x="2211" y="970"/>
                        <a:pt x="3835" y="736"/>
                        <a:pt x="4715" y="352"/>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06" name="Freeform 54"/>
                <p:cNvSpPr>
                  <a:spLocks/>
                </p:cNvSpPr>
                <p:nvPr/>
              </p:nvSpPr>
              <p:spPr bwMode="auto">
                <a:xfrm>
                  <a:off x="4177608" y="1494524"/>
                  <a:ext cx="32861" cy="16430"/>
                </a:xfrm>
                <a:custGeom>
                  <a:avLst/>
                  <a:gdLst>
                    <a:gd name="T0" fmla="*/ 0 w 636"/>
                    <a:gd name="T1" fmla="*/ 318 h 318"/>
                    <a:gd name="T2" fmla="*/ 318 w 636"/>
                    <a:gd name="T3" fmla="*/ 0 h 318"/>
                    <a:gd name="T4" fmla="*/ 636 w 636"/>
                    <a:gd name="T5" fmla="*/ 318 h 318"/>
                  </a:gdLst>
                  <a:ahLst/>
                  <a:cxnLst>
                    <a:cxn ang="0">
                      <a:pos x="T0" y="T1"/>
                    </a:cxn>
                    <a:cxn ang="0">
                      <a:pos x="T2" y="T3"/>
                    </a:cxn>
                    <a:cxn ang="0">
                      <a:pos x="T4" y="T5"/>
                    </a:cxn>
                  </a:cxnLst>
                  <a:rect l="0" t="0" r="r" b="b"/>
                  <a:pathLst>
                    <a:path w="636" h="318">
                      <a:moveTo>
                        <a:pt x="0" y="318"/>
                      </a:moveTo>
                      <a:cubicBezTo>
                        <a:pt x="0" y="143"/>
                        <a:pt x="143" y="0"/>
                        <a:pt x="318" y="0"/>
                      </a:cubicBezTo>
                      <a:cubicBezTo>
                        <a:pt x="494" y="0"/>
                        <a:pt x="636" y="143"/>
                        <a:pt x="636" y="318"/>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07" name="Freeform 55"/>
                <p:cNvSpPr>
                  <a:spLocks/>
                </p:cNvSpPr>
                <p:nvPr/>
              </p:nvSpPr>
              <p:spPr bwMode="auto">
                <a:xfrm>
                  <a:off x="4226900" y="1571542"/>
                  <a:ext cx="44157" cy="10269"/>
                </a:xfrm>
                <a:custGeom>
                  <a:avLst/>
                  <a:gdLst>
                    <a:gd name="T0" fmla="*/ 848 w 848"/>
                    <a:gd name="T1" fmla="*/ 0 h 212"/>
                    <a:gd name="T2" fmla="*/ 424 w 848"/>
                    <a:gd name="T3" fmla="*/ 212 h 212"/>
                    <a:gd name="T4" fmla="*/ 0 w 848"/>
                    <a:gd name="T5" fmla="*/ 0 h 212"/>
                  </a:gdLst>
                  <a:ahLst/>
                  <a:cxnLst>
                    <a:cxn ang="0">
                      <a:pos x="T0" y="T1"/>
                    </a:cxn>
                    <a:cxn ang="0">
                      <a:pos x="T2" y="T3"/>
                    </a:cxn>
                    <a:cxn ang="0">
                      <a:pos x="T4" y="T5"/>
                    </a:cxn>
                  </a:cxnLst>
                  <a:rect l="0" t="0" r="r" b="b"/>
                  <a:pathLst>
                    <a:path w="848" h="212">
                      <a:moveTo>
                        <a:pt x="848" y="0"/>
                      </a:moveTo>
                      <a:cubicBezTo>
                        <a:pt x="848" y="117"/>
                        <a:pt x="658" y="212"/>
                        <a:pt x="424" y="212"/>
                      </a:cubicBezTo>
                      <a:cubicBezTo>
                        <a:pt x="190" y="212"/>
                        <a:pt x="0" y="117"/>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08" name="Line 56"/>
                <p:cNvSpPr>
                  <a:spLocks noChangeShapeType="1"/>
                </p:cNvSpPr>
                <p:nvPr/>
              </p:nvSpPr>
              <p:spPr bwMode="auto">
                <a:xfrm flipH="1">
                  <a:off x="4105723" y="1527385"/>
                  <a:ext cx="15404"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09" name="Freeform 57"/>
                <p:cNvSpPr>
                  <a:spLocks/>
                </p:cNvSpPr>
                <p:nvPr/>
              </p:nvSpPr>
              <p:spPr bwMode="auto">
                <a:xfrm>
                  <a:off x="4089293" y="1510955"/>
                  <a:ext cx="16430" cy="16430"/>
                </a:xfrm>
                <a:custGeom>
                  <a:avLst/>
                  <a:gdLst>
                    <a:gd name="T0" fmla="*/ 318 w 318"/>
                    <a:gd name="T1" fmla="*/ 318 h 318"/>
                    <a:gd name="T2" fmla="*/ 0 w 318"/>
                    <a:gd name="T3" fmla="*/ 0 h 318"/>
                  </a:gdLst>
                  <a:ahLst/>
                  <a:cxnLst>
                    <a:cxn ang="0">
                      <a:pos x="T0" y="T1"/>
                    </a:cxn>
                    <a:cxn ang="0">
                      <a:pos x="T2" y="T3"/>
                    </a:cxn>
                  </a:cxnLst>
                  <a:rect l="0" t="0" r="r" b="b"/>
                  <a:pathLst>
                    <a:path w="318" h="318">
                      <a:moveTo>
                        <a:pt x="318" y="318"/>
                      </a:moveTo>
                      <a:cubicBezTo>
                        <a:pt x="142" y="318"/>
                        <a:pt x="0" y="176"/>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10" name="Line 58"/>
                <p:cNvSpPr>
                  <a:spLocks noChangeShapeType="1"/>
                </p:cNvSpPr>
                <p:nvPr/>
              </p:nvSpPr>
              <p:spPr bwMode="auto">
                <a:xfrm flipV="1">
                  <a:off x="4089293" y="1478093"/>
                  <a:ext cx="0" cy="32861"/>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11" name="Freeform 59"/>
                <p:cNvSpPr>
                  <a:spLocks/>
                </p:cNvSpPr>
                <p:nvPr/>
              </p:nvSpPr>
              <p:spPr bwMode="auto">
                <a:xfrm>
                  <a:off x="4089293" y="1460636"/>
                  <a:ext cx="16430" cy="17458"/>
                </a:xfrm>
                <a:custGeom>
                  <a:avLst/>
                  <a:gdLst>
                    <a:gd name="T0" fmla="*/ 0 w 318"/>
                    <a:gd name="T1" fmla="*/ 318 h 318"/>
                    <a:gd name="T2" fmla="*/ 318 w 318"/>
                    <a:gd name="T3" fmla="*/ 0 h 318"/>
                  </a:gdLst>
                  <a:ahLst/>
                  <a:cxnLst>
                    <a:cxn ang="0">
                      <a:pos x="T0" y="T1"/>
                    </a:cxn>
                    <a:cxn ang="0">
                      <a:pos x="T2" y="T3"/>
                    </a:cxn>
                  </a:cxnLst>
                  <a:rect l="0" t="0" r="r" b="b"/>
                  <a:pathLst>
                    <a:path w="318" h="318">
                      <a:moveTo>
                        <a:pt x="0" y="318"/>
                      </a:moveTo>
                      <a:cubicBezTo>
                        <a:pt x="0" y="142"/>
                        <a:pt x="142" y="0"/>
                        <a:pt x="318"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12" name="Line 60"/>
                <p:cNvSpPr>
                  <a:spLocks noChangeShapeType="1"/>
                </p:cNvSpPr>
                <p:nvPr/>
              </p:nvSpPr>
              <p:spPr bwMode="auto">
                <a:xfrm>
                  <a:off x="4105723" y="1460635"/>
                  <a:ext cx="15404"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13" name="Line 61"/>
                <p:cNvSpPr>
                  <a:spLocks noChangeShapeType="1"/>
                </p:cNvSpPr>
                <p:nvPr/>
              </p:nvSpPr>
              <p:spPr bwMode="auto">
                <a:xfrm>
                  <a:off x="4376829" y="1460635"/>
                  <a:ext cx="15404"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14" name="Freeform 62"/>
                <p:cNvSpPr>
                  <a:spLocks/>
                </p:cNvSpPr>
                <p:nvPr/>
              </p:nvSpPr>
              <p:spPr bwMode="auto">
                <a:xfrm>
                  <a:off x="4392233" y="1460636"/>
                  <a:ext cx="16430" cy="17458"/>
                </a:xfrm>
                <a:custGeom>
                  <a:avLst/>
                  <a:gdLst>
                    <a:gd name="T0" fmla="*/ 0 w 318"/>
                    <a:gd name="T1" fmla="*/ 0 h 318"/>
                    <a:gd name="T2" fmla="*/ 318 w 318"/>
                    <a:gd name="T3" fmla="*/ 318 h 318"/>
                  </a:gdLst>
                  <a:ahLst/>
                  <a:cxnLst>
                    <a:cxn ang="0">
                      <a:pos x="T0" y="T1"/>
                    </a:cxn>
                    <a:cxn ang="0">
                      <a:pos x="T2" y="T3"/>
                    </a:cxn>
                  </a:cxnLst>
                  <a:rect l="0" t="0" r="r" b="b"/>
                  <a:pathLst>
                    <a:path w="318" h="318">
                      <a:moveTo>
                        <a:pt x="0" y="0"/>
                      </a:moveTo>
                      <a:cubicBezTo>
                        <a:pt x="175" y="0"/>
                        <a:pt x="318" y="142"/>
                        <a:pt x="318" y="318"/>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15" name="Line 63"/>
                <p:cNvSpPr>
                  <a:spLocks noChangeShapeType="1"/>
                </p:cNvSpPr>
                <p:nvPr/>
              </p:nvSpPr>
              <p:spPr bwMode="auto">
                <a:xfrm>
                  <a:off x="4408664" y="1478093"/>
                  <a:ext cx="0" cy="32861"/>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16" name="Freeform 64"/>
                <p:cNvSpPr>
                  <a:spLocks/>
                </p:cNvSpPr>
                <p:nvPr/>
              </p:nvSpPr>
              <p:spPr bwMode="auto">
                <a:xfrm>
                  <a:off x="4392233" y="1510955"/>
                  <a:ext cx="16430" cy="16430"/>
                </a:xfrm>
                <a:custGeom>
                  <a:avLst/>
                  <a:gdLst>
                    <a:gd name="T0" fmla="*/ 318 w 318"/>
                    <a:gd name="T1" fmla="*/ 0 h 318"/>
                    <a:gd name="T2" fmla="*/ 0 w 318"/>
                    <a:gd name="T3" fmla="*/ 318 h 318"/>
                  </a:gdLst>
                  <a:ahLst/>
                  <a:cxnLst>
                    <a:cxn ang="0">
                      <a:pos x="T0" y="T1"/>
                    </a:cxn>
                    <a:cxn ang="0">
                      <a:pos x="T2" y="T3"/>
                    </a:cxn>
                  </a:cxnLst>
                  <a:rect l="0" t="0" r="r" b="b"/>
                  <a:pathLst>
                    <a:path w="318" h="318">
                      <a:moveTo>
                        <a:pt x="318" y="0"/>
                      </a:moveTo>
                      <a:cubicBezTo>
                        <a:pt x="318" y="176"/>
                        <a:pt x="175" y="318"/>
                        <a:pt x="0" y="318"/>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17" name="Line 65"/>
                <p:cNvSpPr>
                  <a:spLocks noChangeShapeType="1"/>
                </p:cNvSpPr>
                <p:nvPr/>
              </p:nvSpPr>
              <p:spPr bwMode="auto">
                <a:xfrm flipH="1">
                  <a:off x="4376829" y="1527385"/>
                  <a:ext cx="15404"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18" name="Freeform 66"/>
                <p:cNvSpPr>
                  <a:spLocks/>
                </p:cNvSpPr>
                <p:nvPr/>
              </p:nvSpPr>
              <p:spPr bwMode="auto">
                <a:xfrm>
                  <a:off x="4221766" y="1625969"/>
                  <a:ext cx="16430" cy="16430"/>
                </a:xfrm>
                <a:custGeom>
                  <a:avLst/>
                  <a:gdLst>
                    <a:gd name="T0" fmla="*/ 0 w 318"/>
                    <a:gd name="T1" fmla="*/ 318 h 318"/>
                    <a:gd name="T2" fmla="*/ 318 w 318"/>
                    <a:gd name="T3" fmla="*/ 0 h 318"/>
                  </a:gdLst>
                  <a:ahLst/>
                  <a:cxnLst>
                    <a:cxn ang="0">
                      <a:pos x="T0" y="T1"/>
                    </a:cxn>
                    <a:cxn ang="0">
                      <a:pos x="T2" y="T3"/>
                    </a:cxn>
                  </a:cxnLst>
                  <a:rect l="0" t="0" r="r" b="b"/>
                  <a:pathLst>
                    <a:path w="318" h="318">
                      <a:moveTo>
                        <a:pt x="0" y="318"/>
                      </a:moveTo>
                      <a:cubicBezTo>
                        <a:pt x="0" y="142"/>
                        <a:pt x="143" y="0"/>
                        <a:pt x="318"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19" name="Line 67"/>
                <p:cNvSpPr>
                  <a:spLocks noChangeShapeType="1"/>
                </p:cNvSpPr>
                <p:nvPr/>
              </p:nvSpPr>
              <p:spPr bwMode="auto">
                <a:xfrm>
                  <a:off x="4238195" y="1625968"/>
                  <a:ext cx="21566"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20" name="Freeform 68"/>
                <p:cNvSpPr>
                  <a:spLocks/>
                </p:cNvSpPr>
                <p:nvPr/>
              </p:nvSpPr>
              <p:spPr bwMode="auto">
                <a:xfrm>
                  <a:off x="4259761" y="1625969"/>
                  <a:ext cx="16430" cy="16430"/>
                </a:xfrm>
                <a:custGeom>
                  <a:avLst/>
                  <a:gdLst>
                    <a:gd name="T0" fmla="*/ 0 w 318"/>
                    <a:gd name="T1" fmla="*/ 0 h 318"/>
                    <a:gd name="T2" fmla="*/ 318 w 318"/>
                    <a:gd name="T3" fmla="*/ 318 h 318"/>
                  </a:gdLst>
                  <a:ahLst/>
                  <a:cxnLst>
                    <a:cxn ang="0">
                      <a:pos x="T0" y="T1"/>
                    </a:cxn>
                    <a:cxn ang="0">
                      <a:pos x="T2" y="T3"/>
                    </a:cxn>
                  </a:cxnLst>
                  <a:rect l="0" t="0" r="r" b="b"/>
                  <a:pathLst>
                    <a:path w="318" h="318">
                      <a:moveTo>
                        <a:pt x="0" y="0"/>
                      </a:moveTo>
                      <a:cubicBezTo>
                        <a:pt x="176" y="0"/>
                        <a:pt x="318" y="142"/>
                        <a:pt x="318" y="318"/>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21" name="Freeform 69"/>
                <p:cNvSpPr>
                  <a:spLocks/>
                </p:cNvSpPr>
                <p:nvPr/>
              </p:nvSpPr>
              <p:spPr bwMode="auto">
                <a:xfrm>
                  <a:off x="4259761" y="1642400"/>
                  <a:ext cx="16430" cy="16430"/>
                </a:xfrm>
                <a:custGeom>
                  <a:avLst/>
                  <a:gdLst>
                    <a:gd name="T0" fmla="*/ 318 w 318"/>
                    <a:gd name="T1" fmla="*/ 0 h 318"/>
                    <a:gd name="T2" fmla="*/ 0 w 318"/>
                    <a:gd name="T3" fmla="*/ 318 h 318"/>
                  </a:gdLst>
                  <a:ahLst/>
                  <a:cxnLst>
                    <a:cxn ang="0">
                      <a:pos x="T0" y="T1"/>
                    </a:cxn>
                    <a:cxn ang="0">
                      <a:pos x="T2" y="T3"/>
                    </a:cxn>
                  </a:cxnLst>
                  <a:rect l="0" t="0" r="r" b="b"/>
                  <a:pathLst>
                    <a:path w="318" h="318">
                      <a:moveTo>
                        <a:pt x="318" y="0"/>
                      </a:moveTo>
                      <a:cubicBezTo>
                        <a:pt x="318" y="176"/>
                        <a:pt x="176" y="318"/>
                        <a:pt x="0" y="318"/>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22" name="Line 70"/>
                <p:cNvSpPr>
                  <a:spLocks noChangeShapeType="1"/>
                </p:cNvSpPr>
                <p:nvPr/>
              </p:nvSpPr>
              <p:spPr bwMode="auto">
                <a:xfrm flipH="1">
                  <a:off x="4238195" y="1658830"/>
                  <a:ext cx="21566"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23" name="Freeform 71"/>
                <p:cNvSpPr>
                  <a:spLocks/>
                </p:cNvSpPr>
                <p:nvPr/>
              </p:nvSpPr>
              <p:spPr bwMode="auto">
                <a:xfrm>
                  <a:off x="4221766" y="1642400"/>
                  <a:ext cx="16430" cy="16430"/>
                </a:xfrm>
                <a:custGeom>
                  <a:avLst/>
                  <a:gdLst>
                    <a:gd name="T0" fmla="*/ 318 w 318"/>
                    <a:gd name="T1" fmla="*/ 318 h 318"/>
                    <a:gd name="T2" fmla="*/ 0 w 318"/>
                    <a:gd name="T3" fmla="*/ 0 h 318"/>
                  </a:gdLst>
                  <a:ahLst/>
                  <a:cxnLst>
                    <a:cxn ang="0">
                      <a:pos x="T0" y="T1"/>
                    </a:cxn>
                    <a:cxn ang="0">
                      <a:pos x="T2" y="T3"/>
                    </a:cxn>
                  </a:cxnLst>
                  <a:rect l="0" t="0" r="r" b="b"/>
                  <a:pathLst>
                    <a:path w="318" h="318">
                      <a:moveTo>
                        <a:pt x="318" y="318"/>
                      </a:moveTo>
                      <a:cubicBezTo>
                        <a:pt x="143" y="318"/>
                        <a:pt x="0" y="176"/>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24" name="Freeform 72"/>
                <p:cNvSpPr>
                  <a:spLocks/>
                </p:cNvSpPr>
                <p:nvPr/>
              </p:nvSpPr>
              <p:spPr bwMode="auto">
                <a:xfrm>
                  <a:off x="4117020" y="1362052"/>
                  <a:ext cx="263917" cy="255701"/>
                </a:xfrm>
                <a:custGeom>
                  <a:avLst/>
                  <a:gdLst>
                    <a:gd name="T0" fmla="*/ 3445 w 5087"/>
                    <a:gd name="T1" fmla="*/ 4922 h 4922"/>
                    <a:gd name="T2" fmla="*/ 5087 w 5087"/>
                    <a:gd name="T3" fmla="*/ 2543 h 4922"/>
                    <a:gd name="T4" fmla="*/ 2543 w 5087"/>
                    <a:gd name="T5" fmla="*/ 0 h 4922"/>
                    <a:gd name="T6" fmla="*/ 0 w 5087"/>
                    <a:gd name="T7" fmla="*/ 2543 h 4922"/>
                    <a:gd name="T8" fmla="*/ 1641 w 5087"/>
                    <a:gd name="T9" fmla="*/ 4922 h 4922"/>
                  </a:gdLst>
                  <a:ahLst/>
                  <a:cxnLst>
                    <a:cxn ang="0">
                      <a:pos x="T0" y="T1"/>
                    </a:cxn>
                    <a:cxn ang="0">
                      <a:pos x="T2" y="T3"/>
                    </a:cxn>
                    <a:cxn ang="0">
                      <a:pos x="T4" y="T5"/>
                    </a:cxn>
                    <a:cxn ang="0">
                      <a:pos x="T6" y="T7"/>
                    </a:cxn>
                    <a:cxn ang="0">
                      <a:pos x="T8" y="T9"/>
                    </a:cxn>
                  </a:cxnLst>
                  <a:rect l="0" t="0" r="r" b="b"/>
                  <a:pathLst>
                    <a:path w="5087" h="4922">
                      <a:moveTo>
                        <a:pt x="3445" y="4922"/>
                      </a:moveTo>
                      <a:cubicBezTo>
                        <a:pt x="4405" y="4558"/>
                        <a:pt x="5087" y="3631"/>
                        <a:pt x="5087" y="2543"/>
                      </a:cubicBezTo>
                      <a:cubicBezTo>
                        <a:pt x="5087" y="1139"/>
                        <a:pt x="3948" y="0"/>
                        <a:pt x="2543" y="0"/>
                      </a:cubicBezTo>
                      <a:cubicBezTo>
                        <a:pt x="1138" y="0"/>
                        <a:pt x="0" y="1139"/>
                        <a:pt x="0" y="2543"/>
                      </a:cubicBezTo>
                      <a:cubicBezTo>
                        <a:pt x="0" y="3631"/>
                        <a:pt x="682" y="4558"/>
                        <a:pt x="1641" y="4922"/>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25" name="Line 73"/>
                <p:cNvSpPr>
                  <a:spLocks noChangeShapeType="1"/>
                </p:cNvSpPr>
                <p:nvPr/>
              </p:nvSpPr>
              <p:spPr bwMode="auto">
                <a:xfrm>
                  <a:off x="4392233" y="1527385"/>
                  <a:ext cx="0" cy="7189"/>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26" name="Freeform 74"/>
                <p:cNvSpPr>
                  <a:spLocks/>
                </p:cNvSpPr>
                <p:nvPr/>
              </p:nvSpPr>
              <p:spPr bwMode="auto">
                <a:xfrm>
                  <a:off x="4283380" y="1534573"/>
                  <a:ext cx="108853" cy="107826"/>
                </a:xfrm>
                <a:custGeom>
                  <a:avLst/>
                  <a:gdLst>
                    <a:gd name="T0" fmla="*/ 2087 w 2087"/>
                    <a:gd name="T1" fmla="*/ 0 h 2087"/>
                    <a:gd name="T2" fmla="*/ 0 w 2087"/>
                    <a:gd name="T3" fmla="*/ 2087 h 2087"/>
                  </a:gdLst>
                  <a:ahLst/>
                  <a:cxnLst>
                    <a:cxn ang="0">
                      <a:pos x="T0" y="T1"/>
                    </a:cxn>
                    <a:cxn ang="0">
                      <a:pos x="T2" y="T3"/>
                    </a:cxn>
                  </a:cxnLst>
                  <a:rect l="0" t="0" r="r" b="b"/>
                  <a:pathLst>
                    <a:path w="2087" h="2087">
                      <a:moveTo>
                        <a:pt x="2087" y="0"/>
                      </a:moveTo>
                      <a:cubicBezTo>
                        <a:pt x="2087" y="1153"/>
                        <a:pt x="1153" y="2087"/>
                        <a:pt x="0" y="2087"/>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27" name="Line 75"/>
                <p:cNvSpPr>
                  <a:spLocks noChangeShapeType="1"/>
                </p:cNvSpPr>
                <p:nvPr/>
              </p:nvSpPr>
              <p:spPr bwMode="auto">
                <a:xfrm flipH="1">
                  <a:off x="4276191" y="1642399"/>
                  <a:ext cx="7189"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28" name="Freeform 76"/>
                <p:cNvSpPr>
                  <a:spLocks/>
                </p:cNvSpPr>
                <p:nvPr/>
              </p:nvSpPr>
              <p:spPr bwMode="auto">
                <a:xfrm>
                  <a:off x="4287488" y="1494524"/>
                  <a:ext cx="32861" cy="16430"/>
                </a:xfrm>
                <a:custGeom>
                  <a:avLst/>
                  <a:gdLst>
                    <a:gd name="T0" fmla="*/ 0 w 636"/>
                    <a:gd name="T1" fmla="*/ 318 h 318"/>
                    <a:gd name="T2" fmla="*/ 318 w 636"/>
                    <a:gd name="T3" fmla="*/ 0 h 318"/>
                    <a:gd name="T4" fmla="*/ 636 w 636"/>
                    <a:gd name="T5" fmla="*/ 318 h 318"/>
                  </a:gdLst>
                  <a:ahLst/>
                  <a:cxnLst>
                    <a:cxn ang="0">
                      <a:pos x="T0" y="T1"/>
                    </a:cxn>
                    <a:cxn ang="0">
                      <a:pos x="T2" y="T3"/>
                    </a:cxn>
                    <a:cxn ang="0">
                      <a:pos x="T4" y="T5"/>
                    </a:cxn>
                  </a:cxnLst>
                  <a:rect l="0" t="0" r="r" b="b"/>
                  <a:pathLst>
                    <a:path w="636" h="318">
                      <a:moveTo>
                        <a:pt x="0" y="318"/>
                      </a:moveTo>
                      <a:cubicBezTo>
                        <a:pt x="0" y="143"/>
                        <a:pt x="142" y="0"/>
                        <a:pt x="318" y="0"/>
                      </a:cubicBezTo>
                      <a:cubicBezTo>
                        <a:pt x="494" y="0"/>
                        <a:pt x="636" y="143"/>
                        <a:pt x="636" y="318"/>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29" name="Freeform 410"/>
                <p:cNvSpPr>
                  <a:spLocks/>
                </p:cNvSpPr>
                <p:nvPr/>
              </p:nvSpPr>
              <p:spPr bwMode="auto">
                <a:xfrm>
                  <a:off x="4124208" y="1420585"/>
                  <a:ext cx="244406" cy="50319"/>
                </a:xfrm>
                <a:custGeom>
                  <a:avLst/>
                  <a:gdLst>
                    <a:gd name="T0" fmla="*/ 0 w 4715"/>
                    <a:gd name="T1" fmla="*/ 600 h 970"/>
                    <a:gd name="T2" fmla="*/ 1336 w 4715"/>
                    <a:gd name="T3" fmla="*/ 0 h 970"/>
                    <a:gd name="T4" fmla="*/ 4715 w 4715"/>
                    <a:gd name="T5" fmla="*/ 352 h 970"/>
                  </a:gdLst>
                  <a:ahLst/>
                  <a:cxnLst>
                    <a:cxn ang="0">
                      <a:pos x="T0" y="T1"/>
                    </a:cxn>
                    <a:cxn ang="0">
                      <a:pos x="T2" y="T3"/>
                    </a:cxn>
                    <a:cxn ang="0">
                      <a:pos x="T4" y="T5"/>
                    </a:cxn>
                  </a:cxnLst>
                  <a:rect l="0" t="0" r="r" b="b"/>
                  <a:pathLst>
                    <a:path w="4715" h="970">
                      <a:moveTo>
                        <a:pt x="0" y="600"/>
                      </a:moveTo>
                      <a:cubicBezTo>
                        <a:pt x="0" y="600"/>
                        <a:pt x="752" y="648"/>
                        <a:pt x="1336" y="0"/>
                      </a:cubicBezTo>
                      <a:cubicBezTo>
                        <a:pt x="2211" y="970"/>
                        <a:pt x="3835" y="736"/>
                        <a:pt x="4715" y="352"/>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30" name="Freeform 411"/>
                <p:cNvSpPr>
                  <a:spLocks/>
                </p:cNvSpPr>
                <p:nvPr/>
              </p:nvSpPr>
              <p:spPr bwMode="auto">
                <a:xfrm>
                  <a:off x="4177608" y="1494523"/>
                  <a:ext cx="32861" cy="16431"/>
                </a:xfrm>
                <a:custGeom>
                  <a:avLst/>
                  <a:gdLst>
                    <a:gd name="T0" fmla="*/ 0 w 636"/>
                    <a:gd name="T1" fmla="*/ 318 h 318"/>
                    <a:gd name="T2" fmla="*/ 318 w 636"/>
                    <a:gd name="T3" fmla="*/ 0 h 318"/>
                    <a:gd name="T4" fmla="*/ 636 w 636"/>
                    <a:gd name="T5" fmla="*/ 318 h 318"/>
                  </a:gdLst>
                  <a:ahLst/>
                  <a:cxnLst>
                    <a:cxn ang="0">
                      <a:pos x="T0" y="T1"/>
                    </a:cxn>
                    <a:cxn ang="0">
                      <a:pos x="T2" y="T3"/>
                    </a:cxn>
                    <a:cxn ang="0">
                      <a:pos x="T4" y="T5"/>
                    </a:cxn>
                  </a:cxnLst>
                  <a:rect l="0" t="0" r="r" b="b"/>
                  <a:pathLst>
                    <a:path w="636" h="318">
                      <a:moveTo>
                        <a:pt x="0" y="318"/>
                      </a:moveTo>
                      <a:cubicBezTo>
                        <a:pt x="0" y="143"/>
                        <a:pt x="143" y="0"/>
                        <a:pt x="318" y="0"/>
                      </a:cubicBezTo>
                      <a:cubicBezTo>
                        <a:pt x="494" y="0"/>
                        <a:pt x="636" y="143"/>
                        <a:pt x="636" y="318"/>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31" name="Freeform 412"/>
                <p:cNvSpPr>
                  <a:spLocks/>
                </p:cNvSpPr>
                <p:nvPr/>
              </p:nvSpPr>
              <p:spPr bwMode="auto">
                <a:xfrm>
                  <a:off x="4226899" y="1571542"/>
                  <a:ext cx="44157" cy="10269"/>
                </a:xfrm>
                <a:custGeom>
                  <a:avLst/>
                  <a:gdLst>
                    <a:gd name="T0" fmla="*/ 848 w 848"/>
                    <a:gd name="T1" fmla="*/ 0 h 212"/>
                    <a:gd name="T2" fmla="*/ 424 w 848"/>
                    <a:gd name="T3" fmla="*/ 212 h 212"/>
                    <a:gd name="T4" fmla="*/ 0 w 848"/>
                    <a:gd name="T5" fmla="*/ 0 h 212"/>
                  </a:gdLst>
                  <a:ahLst/>
                  <a:cxnLst>
                    <a:cxn ang="0">
                      <a:pos x="T0" y="T1"/>
                    </a:cxn>
                    <a:cxn ang="0">
                      <a:pos x="T2" y="T3"/>
                    </a:cxn>
                    <a:cxn ang="0">
                      <a:pos x="T4" y="T5"/>
                    </a:cxn>
                  </a:cxnLst>
                  <a:rect l="0" t="0" r="r" b="b"/>
                  <a:pathLst>
                    <a:path w="848" h="212">
                      <a:moveTo>
                        <a:pt x="848" y="0"/>
                      </a:moveTo>
                      <a:cubicBezTo>
                        <a:pt x="848" y="117"/>
                        <a:pt x="658" y="212"/>
                        <a:pt x="424" y="212"/>
                      </a:cubicBezTo>
                      <a:cubicBezTo>
                        <a:pt x="190" y="212"/>
                        <a:pt x="0" y="117"/>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32" name="Line 413"/>
                <p:cNvSpPr>
                  <a:spLocks noChangeShapeType="1"/>
                </p:cNvSpPr>
                <p:nvPr/>
              </p:nvSpPr>
              <p:spPr bwMode="auto">
                <a:xfrm flipH="1">
                  <a:off x="4105723" y="1527385"/>
                  <a:ext cx="15404"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33" name="Freeform 414"/>
                <p:cNvSpPr>
                  <a:spLocks/>
                </p:cNvSpPr>
                <p:nvPr/>
              </p:nvSpPr>
              <p:spPr bwMode="auto">
                <a:xfrm>
                  <a:off x="4089293" y="1510954"/>
                  <a:ext cx="16430" cy="16431"/>
                </a:xfrm>
                <a:custGeom>
                  <a:avLst/>
                  <a:gdLst>
                    <a:gd name="T0" fmla="*/ 318 w 318"/>
                    <a:gd name="T1" fmla="*/ 318 h 318"/>
                    <a:gd name="T2" fmla="*/ 0 w 318"/>
                    <a:gd name="T3" fmla="*/ 0 h 318"/>
                  </a:gdLst>
                  <a:ahLst/>
                  <a:cxnLst>
                    <a:cxn ang="0">
                      <a:pos x="T0" y="T1"/>
                    </a:cxn>
                    <a:cxn ang="0">
                      <a:pos x="T2" y="T3"/>
                    </a:cxn>
                  </a:cxnLst>
                  <a:rect l="0" t="0" r="r" b="b"/>
                  <a:pathLst>
                    <a:path w="318" h="318">
                      <a:moveTo>
                        <a:pt x="318" y="318"/>
                      </a:moveTo>
                      <a:cubicBezTo>
                        <a:pt x="142" y="318"/>
                        <a:pt x="0" y="176"/>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34" name="Line 415"/>
                <p:cNvSpPr>
                  <a:spLocks noChangeShapeType="1"/>
                </p:cNvSpPr>
                <p:nvPr/>
              </p:nvSpPr>
              <p:spPr bwMode="auto">
                <a:xfrm flipV="1">
                  <a:off x="4089293" y="1478093"/>
                  <a:ext cx="0" cy="32861"/>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35" name="Freeform 416"/>
                <p:cNvSpPr>
                  <a:spLocks/>
                </p:cNvSpPr>
                <p:nvPr/>
              </p:nvSpPr>
              <p:spPr bwMode="auto">
                <a:xfrm>
                  <a:off x="4089293" y="1460635"/>
                  <a:ext cx="16430" cy="17458"/>
                </a:xfrm>
                <a:custGeom>
                  <a:avLst/>
                  <a:gdLst>
                    <a:gd name="T0" fmla="*/ 0 w 318"/>
                    <a:gd name="T1" fmla="*/ 318 h 318"/>
                    <a:gd name="T2" fmla="*/ 318 w 318"/>
                    <a:gd name="T3" fmla="*/ 0 h 318"/>
                  </a:gdLst>
                  <a:ahLst/>
                  <a:cxnLst>
                    <a:cxn ang="0">
                      <a:pos x="T0" y="T1"/>
                    </a:cxn>
                    <a:cxn ang="0">
                      <a:pos x="T2" y="T3"/>
                    </a:cxn>
                  </a:cxnLst>
                  <a:rect l="0" t="0" r="r" b="b"/>
                  <a:pathLst>
                    <a:path w="318" h="318">
                      <a:moveTo>
                        <a:pt x="0" y="318"/>
                      </a:moveTo>
                      <a:cubicBezTo>
                        <a:pt x="0" y="142"/>
                        <a:pt x="142" y="0"/>
                        <a:pt x="318"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36" name="Line 417"/>
                <p:cNvSpPr>
                  <a:spLocks noChangeShapeType="1"/>
                </p:cNvSpPr>
                <p:nvPr/>
              </p:nvSpPr>
              <p:spPr bwMode="auto">
                <a:xfrm>
                  <a:off x="4105723" y="1460635"/>
                  <a:ext cx="15404"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37" name="Line 418"/>
                <p:cNvSpPr>
                  <a:spLocks noChangeShapeType="1"/>
                </p:cNvSpPr>
                <p:nvPr/>
              </p:nvSpPr>
              <p:spPr bwMode="auto">
                <a:xfrm>
                  <a:off x="4376828" y="1460635"/>
                  <a:ext cx="15404"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38" name="Freeform 419"/>
                <p:cNvSpPr>
                  <a:spLocks/>
                </p:cNvSpPr>
                <p:nvPr/>
              </p:nvSpPr>
              <p:spPr bwMode="auto">
                <a:xfrm>
                  <a:off x="4392233" y="1460635"/>
                  <a:ext cx="16430" cy="17458"/>
                </a:xfrm>
                <a:custGeom>
                  <a:avLst/>
                  <a:gdLst>
                    <a:gd name="T0" fmla="*/ 0 w 318"/>
                    <a:gd name="T1" fmla="*/ 0 h 318"/>
                    <a:gd name="T2" fmla="*/ 318 w 318"/>
                    <a:gd name="T3" fmla="*/ 318 h 318"/>
                  </a:gdLst>
                  <a:ahLst/>
                  <a:cxnLst>
                    <a:cxn ang="0">
                      <a:pos x="T0" y="T1"/>
                    </a:cxn>
                    <a:cxn ang="0">
                      <a:pos x="T2" y="T3"/>
                    </a:cxn>
                  </a:cxnLst>
                  <a:rect l="0" t="0" r="r" b="b"/>
                  <a:pathLst>
                    <a:path w="318" h="318">
                      <a:moveTo>
                        <a:pt x="0" y="0"/>
                      </a:moveTo>
                      <a:cubicBezTo>
                        <a:pt x="175" y="0"/>
                        <a:pt x="318" y="142"/>
                        <a:pt x="318" y="318"/>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39" name="Line 420"/>
                <p:cNvSpPr>
                  <a:spLocks noChangeShapeType="1"/>
                </p:cNvSpPr>
                <p:nvPr/>
              </p:nvSpPr>
              <p:spPr bwMode="auto">
                <a:xfrm>
                  <a:off x="4408663" y="1478093"/>
                  <a:ext cx="0" cy="32861"/>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40" name="Freeform 421"/>
                <p:cNvSpPr>
                  <a:spLocks/>
                </p:cNvSpPr>
                <p:nvPr/>
              </p:nvSpPr>
              <p:spPr bwMode="auto">
                <a:xfrm>
                  <a:off x="4392233" y="1510954"/>
                  <a:ext cx="16430" cy="16431"/>
                </a:xfrm>
                <a:custGeom>
                  <a:avLst/>
                  <a:gdLst>
                    <a:gd name="T0" fmla="*/ 318 w 318"/>
                    <a:gd name="T1" fmla="*/ 0 h 318"/>
                    <a:gd name="T2" fmla="*/ 0 w 318"/>
                    <a:gd name="T3" fmla="*/ 318 h 318"/>
                  </a:gdLst>
                  <a:ahLst/>
                  <a:cxnLst>
                    <a:cxn ang="0">
                      <a:pos x="T0" y="T1"/>
                    </a:cxn>
                    <a:cxn ang="0">
                      <a:pos x="T2" y="T3"/>
                    </a:cxn>
                  </a:cxnLst>
                  <a:rect l="0" t="0" r="r" b="b"/>
                  <a:pathLst>
                    <a:path w="318" h="318">
                      <a:moveTo>
                        <a:pt x="318" y="0"/>
                      </a:moveTo>
                      <a:cubicBezTo>
                        <a:pt x="318" y="176"/>
                        <a:pt x="175" y="318"/>
                        <a:pt x="0" y="318"/>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41" name="Line 422"/>
                <p:cNvSpPr>
                  <a:spLocks noChangeShapeType="1"/>
                </p:cNvSpPr>
                <p:nvPr/>
              </p:nvSpPr>
              <p:spPr bwMode="auto">
                <a:xfrm flipH="1">
                  <a:off x="4376828" y="1527385"/>
                  <a:ext cx="15404"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42" name="Freeform 423"/>
                <p:cNvSpPr>
                  <a:spLocks/>
                </p:cNvSpPr>
                <p:nvPr/>
              </p:nvSpPr>
              <p:spPr bwMode="auto">
                <a:xfrm>
                  <a:off x="4221765" y="1625968"/>
                  <a:ext cx="16430" cy="16431"/>
                </a:xfrm>
                <a:custGeom>
                  <a:avLst/>
                  <a:gdLst>
                    <a:gd name="T0" fmla="*/ 0 w 318"/>
                    <a:gd name="T1" fmla="*/ 318 h 318"/>
                    <a:gd name="T2" fmla="*/ 318 w 318"/>
                    <a:gd name="T3" fmla="*/ 0 h 318"/>
                  </a:gdLst>
                  <a:ahLst/>
                  <a:cxnLst>
                    <a:cxn ang="0">
                      <a:pos x="T0" y="T1"/>
                    </a:cxn>
                    <a:cxn ang="0">
                      <a:pos x="T2" y="T3"/>
                    </a:cxn>
                  </a:cxnLst>
                  <a:rect l="0" t="0" r="r" b="b"/>
                  <a:pathLst>
                    <a:path w="318" h="318">
                      <a:moveTo>
                        <a:pt x="0" y="318"/>
                      </a:moveTo>
                      <a:cubicBezTo>
                        <a:pt x="0" y="142"/>
                        <a:pt x="143" y="0"/>
                        <a:pt x="318"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43" name="Line 424"/>
                <p:cNvSpPr>
                  <a:spLocks noChangeShapeType="1"/>
                </p:cNvSpPr>
                <p:nvPr/>
              </p:nvSpPr>
              <p:spPr bwMode="auto">
                <a:xfrm>
                  <a:off x="4238195" y="1625968"/>
                  <a:ext cx="21566"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44" name="Freeform 425"/>
                <p:cNvSpPr>
                  <a:spLocks/>
                </p:cNvSpPr>
                <p:nvPr/>
              </p:nvSpPr>
              <p:spPr bwMode="auto">
                <a:xfrm>
                  <a:off x="4259761" y="1625968"/>
                  <a:ext cx="16430" cy="16431"/>
                </a:xfrm>
                <a:custGeom>
                  <a:avLst/>
                  <a:gdLst>
                    <a:gd name="T0" fmla="*/ 0 w 318"/>
                    <a:gd name="T1" fmla="*/ 0 h 318"/>
                    <a:gd name="T2" fmla="*/ 318 w 318"/>
                    <a:gd name="T3" fmla="*/ 318 h 318"/>
                  </a:gdLst>
                  <a:ahLst/>
                  <a:cxnLst>
                    <a:cxn ang="0">
                      <a:pos x="T0" y="T1"/>
                    </a:cxn>
                    <a:cxn ang="0">
                      <a:pos x="T2" y="T3"/>
                    </a:cxn>
                  </a:cxnLst>
                  <a:rect l="0" t="0" r="r" b="b"/>
                  <a:pathLst>
                    <a:path w="318" h="318">
                      <a:moveTo>
                        <a:pt x="0" y="0"/>
                      </a:moveTo>
                      <a:cubicBezTo>
                        <a:pt x="176" y="0"/>
                        <a:pt x="318" y="142"/>
                        <a:pt x="318" y="318"/>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45" name="Freeform 426"/>
                <p:cNvSpPr>
                  <a:spLocks/>
                </p:cNvSpPr>
                <p:nvPr/>
              </p:nvSpPr>
              <p:spPr bwMode="auto">
                <a:xfrm>
                  <a:off x="4259761" y="1642399"/>
                  <a:ext cx="16430" cy="16431"/>
                </a:xfrm>
                <a:custGeom>
                  <a:avLst/>
                  <a:gdLst>
                    <a:gd name="T0" fmla="*/ 318 w 318"/>
                    <a:gd name="T1" fmla="*/ 0 h 318"/>
                    <a:gd name="T2" fmla="*/ 0 w 318"/>
                    <a:gd name="T3" fmla="*/ 318 h 318"/>
                  </a:gdLst>
                  <a:ahLst/>
                  <a:cxnLst>
                    <a:cxn ang="0">
                      <a:pos x="T0" y="T1"/>
                    </a:cxn>
                    <a:cxn ang="0">
                      <a:pos x="T2" y="T3"/>
                    </a:cxn>
                  </a:cxnLst>
                  <a:rect l="0" t="0" r="r" b="b"/>
                  <a:pathLst>
                    <a:path w="318" h="318">
                      <a:moveTo>
                        <a:pt x="318" y="0"/>
                      </a:moveTo>
                      <a:cubicBezTo>
                        <a:pt x="318" y="176"/>
                        <a:pt x="176" y="318"/>
                        <a:pt x="0" y="318"/>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46" name="Line 427"/>
                <p:cNvSpPr>
                  <a:spLocks noChangeShapeType="1"/>
                </p:cNvSpPr>
                <p:nvPr/>
              </p:nvSpPr>
              <p:spPr bwMode="auto">
                <a:xfrm flipH="1">
                  <a:off x="4238195" y="1658830"/>
                  <a:ext cx="21566"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47" name="Freeform 428"/>
                <p:cNvSpPr>
                  <a:spLocks/>
                </p:cNvSpPr>
                <p:nvPr/>
              </p:nvSpPr>
              <p:spPr bwMode="auto">
                <a:xfrm>
                  <a:off x="4221765" y="1642399"/>
                  <a:ext cx="16430" cy="16431"/>
                </a:xfrm>
                <a:custGeom>
                  <a:avLst/>
                  <a:gdLst>
                    <a:gd name="T0" fmla="*/ 318 w 318"/>
                    <a:gd name="T1" fmla="*/ 318 h 318"/>
                    <a:gd name="T2" fmla="*/ 0 w 318"/>
                    <a:gd name="T3" fmla="*/ 0 h 318"/>
                  </a:gdLst>
                  <a:ahLst/>
                  <a:cxnLst>
                    <a:cxn ang="0">
                      <a:pos x="T0" y="T1"/>
                    </a:cxn>
                    <a:cxn ang="0">
                      <a:pos x="T2" y="T3"/>
                    </a:cxn>
                  </a:cxnLst>
                  <a:rect l="0" t="0" r="r" b="b"/>
                  <a:pathLst>
                    <a:path w="318" h="318">
                      <a:moveTo>
                        <a:pt x="318" y="318"/>
                      </a:moveTo>
                      <a:cubicBezTo>
                        <a:pt x="143" y="318"/>
                        <a:pt x="0" y="176"/>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48" name="Freeform 429"/>
                <p:cNvSpPr>
                  <a:spLocks/>
                </p:cNvSpPr>
                <p:nvPr/>
              </p:nvSpPr>
              <p:spPr bwMode="auto">
                <a:xfrm>
                  <a:off x="4117020" y="1362051"/>
                  <a:ext cx="263917" cy="255701"/>
                </a:xfrm>
                <a:custGeom>
                  <a:avLst/>
                  <a:gdLst>
                    <a:gd name="T0" fmla="*/ 3445 w 5087"/>
                    <a:gd name="T1" fmla="*/ 4922 h 4922"/>
                    <a:gd name="T2" fmla="*/ 5087 w 5087"/>
                    <a:gd name="T3" fmla="*/ 2543 h 4922"/>
                    <a:gd name="T4" fmla="*/ 2543 w 5087"/>
                    <a:gd name="T5" fmla="*/ 0 h 4922"/>
                    <a:gd name="T6" fmla="*/ 0 w 5087"/>
                    <a:gd name="T7" fmla="*/ 2543 h 4922"/>
                    <a:gd name="T8" fmla="*/ 1641 w 5087"/>
                    <a:gd name="T9" fmla="*/ 4922 h 4922"/>
                  </a:gdLst>
                  <a:ahLst/>
                  <a:cxnLst>
                    <a:cxn ang="0">
                      <a:pos x="T0" y="T1"/>
                    </a:cxn>
                    <a:cxn ang="0">
                      <a:pos x="T2" y="T3"/>
                    </a:cxn>
                    <a:cxn ang="0">
                      <a:pos x="T4" y="T5"/>
                    </a:cxn>
                    <a:cxn ang="0">
                      <a:pos x="T6" y="T7"/>
                    </a:cxn>
                    <a:cxn ang="0">
                      <a:pos x="T8" y="T9"/>
                    </a:cxn>
                  </a:cxnLst>
                  <a:rect l="0" t="0" r="r" b="b"/>
                  <a:pathLst>
                    <a:path w="5087" h="4922">
                      <a:moveTo>
                        <a:pt x="3445" y="4922"/>
                      </a:moveTo>
                      <a:cubicBezTo>
                        <a:pt x="4405" y="4558"/>
                        <a:pt x="5087" y="3631"/>
                        <a:pt x="5087" y="2543"/>
                      </a:cubicBezTo>
                      <a:cubicBezTo>
                        <a:pt x="5087" y="1139"/>
                        <a:pt x="3948" y="0"/>
                        <a:pt x="2543" y="0"/>
                      </a:cubicBezTo>
                      <a:cubicBezTo>
                        <a:pt x="1138" y="0"/>
                        <a:pt x="0" y="1139"/>
                        <a:pt x="0" y="2543"/>
                      </a:cubicBezTo>
                      <a:cubicBezTo>
                        <a:pt x="0" y="3631"/>
                        <a:pt x="682" y="4558"/>
                        <a:pt x="1641" y="4922"/>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49" name="Line 430"/>
                <p:cNvSpPr>
                  <a:spLocks noChangeShapeType="1"/>
                </p:cNvSpPr>
                <p:nvPr/>
              </p:nvSpPr>
              <p:spPr bwMode="auto">
                <a:xfrm>
                  <a:off x="4392233" y="1527385"/>
                  <a:ext cx="0" cy="7189"/>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50" name="Freeform 431"/>
                <p:cNvSpPr>
                  <a:spLocks/>
                </p:cNvSpPr>
                <p:nvPr/>
              </p:nvSpPr>
              <p:spPr bwMode="auto">
                <a:xfrm>
                  <a:off x="4283380" y="1534573"/>
                  <a:ext cx="108853" cy="107826"/>
                </a:xfrm>
                <a:custGeom>
                  <a:avLst/>
                  <a:gdLst>
                    <a:gd name="T0" fmla="*/ 2087 w 2087"/>
                    <a:gd name="T1" fmla="*/ 0 h 2087"/>
                    <a:gd name="T2" fmla="*/ 0 w 2087"/>
                    <a:gd name="T3" fmla="*/ 2087 h 2087"/>
                  </a:gdLst>
                  <a:ahLst/>
                  <a:cxnLst>
                    <a:cxn ang="0">
                      <a:pos x="T0" y="T1"/>
                    </a:cxn>
                    <a:cxn ang="0">
                      <a:pos x="T2" y="T3"/>
                    </a:cxn>
                  </a:cxnLst>
                  <a:rect l="0" t="0" r="r" b="b"/>
                  <a:pathLst>
                    <a:path w="2087" h="2087">
                      <a:moveTo>
                        <a:pt x="2087" y="0"/>
                      </a:moveTo>
                      <a:cubicBezTo>
                        <a:pt x="2087" y="1153"/>
                        <a:pt x="1153" y="2087"/>
                        <a:pt x="0" y="2087"/>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51" name="Line 432"/>
                <p:cNvSpPr>
                  <a:spLocks noChangeShapeType="1"/>
                </p:cNvSpPr>
                <p:nvPr/>
              </p:nvSpPr>
              <p:spPr bwMode="auto">
                <a:xfrm flipH="1">
                  <a:off x="4276191" y="1642399"/>
                  <a:ext cx="7189"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52" name="Freeform 433"/>
                <p:cNvSpPr>
                  <a:spLocks/>
                </p:cNvSpPr>
                <p:nvPr/>
              </p:nvSpPr>
              <p:spPr bwMode="auto">
                <a:xfrm>
                  <a:off x="4287487" y="1494523"/>
                  <a:ext cx="32861" cy="16431"/>
                </a:xfrm>
                <a:custGeom>
                  <a:avLst/>
                  <a:gdLst>
                    <a:gd name="T0" fmla="*/ 0 w 636"/>
                    <a:gd name="T1" fmla="*/ 318 h 318"/>
                    <a:gd name="T2" fmla="*/ 318 w 636"/>
                    <a:gd name="T3" fmla="*/ 0 h 318"/>
                    <a:gd name="T4" fmla="*/ 636 w 636"/>
                    <a:gd name="T5" fmla="*/ 318 h 318"/>
                  </a:gdLst>
                  <a:ahLst/>
                  <a:cxnLst>
                    <a:cxn ang="0">
                      <a:pos x="T0" y="T1"/>
                    </a:cxn>
                    <a:cxn ang="0">
                      <a:pos x="T2" y="T3"/>
                    </a:cxn>
                    <a:cxn ang="0">
                      <a:pos x="T4" y="T5"/>
                    </a:cxn>
                  </a:cxnLst>
                  <a:rect l="0" t="0" r="r" b="b"/>
                  <a:pathLst>
                    <a:path w="636" h="318">
                      <a:moveTo>
                        <a:pt x="0" y="318"/>
                      </a:moveTo>
                      <a:cubicBezTo>
                        <a:pt x="0" y="143"/>
                        <a:pt x="142" y="0"/>
                        <a:pt x="318" y="0"/>
                      </a:cubicBezTo>
                      <a:cubicBezTo>
                        <a:pt x="494" y="0"/>
                        <a:pt x="636" y="143"/>
                        <a:pt x="636" y="318"/>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grpSp>
          <p:sp>
            <p:nvSpPr>
              <p:cNvPr id="104" name="Oval 434"/>
              <p:cNvSpPr>
                <a:spLocks noChangeArrowheads="1"/>
              </p:cNvSpPr>
              <p:nvPr/>
            </p:nvSpPr>
            <p:spPr bwMode="auto">
              <a:xfrm>
                <a:off x="4009194" y="1268602"/>
                <a:ext cx="469300" cy="468273"/>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grpSp>
        <p:grpSp>
          <p:nvGrpSpPr>
            <p:cNvPr id="18" name="17 Grupo"/>
            <p:cNvGrpSpPr/>
            <p:nvPr/>
          </p:nvGrpSpPr>
          <p:grpSpPr>
            <a:xfrm>
              <a:off x="5308693" y="1268602"/>
              <a:ext cx="468273" cy="468273"/>
              <a:chOff x="5288729" y="1268602"/>
              <a:chExt cx="468273" cy="468273"/>
            </a:xfrm>
          </p:grpSpPr>
          <p:sp>
            <p:nvSpPr>
              <p:cNvPr id="77" name="Oval 78"/>
              <p:cNvSpPr>
                <a:spLocks noChangeArrowheads="1"/>
              </p:cNvSpPr>
              <p:nvPr/>
            </p:nvSpPr>
            <p:spPr bwMode="auto">
              <a:xfrm>
                <a:off x="5288729" y="1268602"/>
                <a:ext cx="468273" cy="468273"/>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78" name="Oval 435"/>
              <p:cNvSpPr>
                <a:spLocks noChangeArrowheads="1"/>
              </p:cNvSpPr>
              <p:nvPr/>
            </p:nvSpPr>
            <p:spPr bwMode="auto">
              <a:xfrm>
                <a:off x="5288729" y="1268602"/>
                <a:ext cx="468273" cy="468273"/>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grpSp>
            <p:nvGrpSpPr>
              <p:cNvPr id="79" name="78 Grupo"/>
              <p:cNvGrpSpPr/>
              <p:nvPr/>
            </p:nvGrpSpPr>
            <p:grpSpPr>
              <a:xfrm>
                <a:off x="5381150" y="1381563"/>
                <a:ext cx="283429" cy="262890"/>
                <a:chOff x="5381150" y="1381563"/>
                <a:chExt cx="283429" cy="262890"/>
              </a:xfrm>
            </p:grpSpPr>
            <p:sp>
              <p:nvSpPr>
                <p:cNvPr id="80" name="Line 79"/>
                <p:cNvSpPr>
                  <a:spLocks noChangeShapeType="1"/>
                </p:cNvSpPr>
                <p:nvPr/>
              </p:nvSpPr>
              <p:spPr bwMode="auto">
                <a:xfrm flipH="1">
                  <a:off x="5390393" y="1605430"/>
                  <a:ext cx="264944"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81" name="Freeform 80"/>
                <p:cNvSpPr>
                  <a:spLocks/>
                </p:cNvSpPr>
                <p:nvPr/>
              </p:nvSpPr>
              <p:spPr bwMode="auto">
                <a:xfrm>
                  <a:off x="5381152" y="1596189"/>
                  <a:ext cx="9242" cy="9242"/>
                </a:xfrm>
                <a:custGeom>
                  <a:avLst/>
                  <a:gdLst>
                    <a:gd name="T0" fmla="*/ 189 w 189"/>
                    <a:gd name="T1" fmla="*/ 188 h 188"/>
                    <a:gd name="T2" fmla="*/ 0 w 189"/>
                    <a:gd name="T3" fmla="*/ 0 h 188"/>
                  </a:gdLst>
                  <a:ahLst/>
                  <a:cxnLst>
                    <a:cxn ang="0">
                      <a:pos x="T0" y="T1"/>
                    </a:cxn>
                    <a:cxn ang="0">
                      <a:pos x="T2" y="T3"/>
                    </a:cxn>
                  </a:cxnLst>
                  <a:rect l="0" t="0" r="r" b="b"/>
                  <a:pathLst>
                    <a:path w="189" h="188">
                      <a:moveTo>
                        <a:pt x="189" y="188"/>
                      </a:moveTo>
                      <a:cubicBezTo>
                        <a:pt x="85" y="188"/>
                        <a:pt x="0" y="104"/>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82" name="Line 81"/>
                <p:cNvSpPr>
                  <a:spLocks noChangeShapeType="1"/>
                </p:cNvSpPr>
                <p:nvPr/>
              </p:nvSpPr>
              <p:spPr bwMode="auto">
                <a:xfrm flipV="1">
                  <a:off x="5381151" y="1390805"/>
                  <a:ext cx="0" cy="205383"/>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83" name="Freeform 82"/>
                <p:cNvSpPr>
                  <a:spLocks/>
                </p:cNvSpPr>
                <p:nvPr/>
              </p:nvSpPr>
              <p:spPr bwMode="auto">
                <a:xfrm>
                  <a:off x="5381152" y="1381563"/>
                  <a:ext cx="9242" cy="9242"/>
                </a:xfrm>
                <a:custGeom>
                  <a:avLst/>
                  <a:gdLst>
                    <a:gd name="T0" fmla="*/ 0 w 189"/>
                    <a:gd name="T1" fmla="*/ 188 h 188"/>
                    <a:gd name="T2" fmla="*/ 189 w 189"/>
                    <a:gd name="T3" fmla="*/ 0 h 188"/>
                  </a:gdLst>
                  <a:ahLst/>
                  <a:cxnLst>
                    <a:cxn ang="0">
                      <a:pos x="T0" y="T1"/>
                    </a:cxn>
                    <a:cxn ang="0">
                      <a:pos x="T2" y="T3"/>
                    </a:cxn>
                  </a:cxnLst>
                  <a:rect l="0" t="0" r="r" b="b"/>
                  <a:pathLst>
                    <a:path w="189" h="188">
                      <a:moveTo>
                        <a:pt x="0" y="188"/>
                      </a:moveTo>
                      <a:cubicBezTo>
                        <a:pt x="0" y="84"/>
                        <a:pt x="85" y="0"/>
                        <a:pt x="189"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84" name="Line 83"/>
                <p:cNvSpPr>
                  <a:spLocks noChangeShapeType="1"/>
                </p:cNvSpPr>
                <p:nvPr/>
              </p:nvSpPr>
              <p:spPr bwMode="auto">
                <a:xfrm>
                  <a:off x="5390393" y="1381563"/>
                  <a:ext cx="264944"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85" name="Freeform 84"/>
                <p:cNvSpPr>
                  <a:spLocks/>
                </p:cNvSpPr>
                <p:nvPr/>
              </p:nvSpPr>
              <p:spPr bwMode="auto">
                <a:xfrm>
                  <a:off x="5655337" y="1381563"/>
                  <a:ext cx="9242" cy="9242"/>
                </a:xfrm>
                <a:custGeom>
                  <a:avLst/>
                  <a:gdLst>
                    <a:gd name="T0" fmla="*/ 0 w 188"/>
                    <a:gd name="T1" fmla="*/ 0 h 188"/>
                    <a:gd name="T2" fmla="*/ 188 w 188"/>
                    <a:gd name="T3" fmla="*/ 188 h 188"/>
                  </a:gdLst>
                  <a:ahLst/>
                  <a:cxnLst>
                    <a:cxn ang="0">
                      <a:pos x="T0" y="T1"/>
                    </a:cxn>
                    <a:cxn ang="0">
                      <a:pos x="T2" y="T3"/>
                    </a:cxn>
                  </a:cxnLst>
                  <a:rect l="0" t="0" r="r" b="b"/>
                  <a:pathLst>
                    <a:path w="188" h="188">
                      <a:moveTo>
                        <a:pt x="0" y="0"/>
                      </a:moveTo>
                      <a:cubicBezTo>
                        <a:pt x="104" y="0"/>
                        <a:pt x="188" y="84"/>
                        <a:pt x="188" y="188"/>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86" name="Line 85"/>
                <p:cNvSpPr>
                  <a:spLocks noChangeShapeType="1"/>
                </p:cNvSpPr>
                <p:nvPr/>
              </p:nvSpPr>
              <p:spPr bwMode="auto">
                <a:xfrm>
                  <a:off x="5664579" y="1390805"/>
                  <a:ext cx="0" cy="205383"/>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87" name="Freeform 86"/>
                <p:cNvSpPr>
                  <a:spLocks/>
                </p:cNvSpPr>
                <p:nvPr/>
              </p:nvSpPr>
              <p:spPr bwMode="auto">
                <a:xfrm>
                  <a:off x="5655337" y="1596189"/>
                  <a:ext cx="9242" cy="9242"/>
                </a:xfrm>
                <a:custGeom>
                  <a:avLst/>
                  <a:gdLst>
                    <a:gd name="T0" fmla="*/ 188 w 188"/>
                    <a:gd name="T1" fmla="*/ 0 h 188"/>
                    <a:gd name="T2" fmla="*/ 0 w 188"/>
                    <a:gd name="T3" fmla="*/ 188 h 188"/>
                  </a:gdLst>
                  <a:ahLst/>
                  <a:cxnLst>
                    <a:cxn ang="0">
                      <a:pos x="T0" y="T1"/>
                    </a:cxn>
                    <a:cxn ang="0">
                      <a:pos x="T2" y="T3"/>
                    </a:cxn>
                  </a:cxnLst>
                  <a:rect l="0" t="0" r="r" b="b"/>
                  <a:pathLst>
                    <a:path w="188" h="188">
                      <a:moveTo>
                        <a:pt x="188" y="0"/>
                      </a:moveTo>
                      <a:cubicBezTo>
                        <a:pt x="188" y="104"/>
                        <a:pt x="104" y="188"/>
                        <a:pt x="0" y="188"/>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88" name="Rectangle 87"/>
                <p:cNvSpPr>
                  <a:spLocks noChangeArrowheads="1"/>
                </p:cNvSpPr>
                <p:nvPr/>
              </p:nvSpPr>
              <p:spPr bwMode="auto">
                <a:xfrm>
                  <a:off x="5488977" y="1605430"/>
                  <a:ext cx="67776" cy="39023"/>
                </a:xfrm>
                <a:prstGeom prst="rect">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89" name="Line 88"/>
                <p:cNvSpPr>
                  <a:spLocks noChangeShapeType="1"/>
                </p:cNvSpPr>
                <p:nvPr/>
              </p:nvSpPr>
              <p:spPr bwMode="auto">
                <a:xfrm flipH="1">
                  <a:off x="5381151" y="1566407"/>
                  <a:ext cx="283428"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90" name="Line 89"/>
                <p:cNvSpPr>
                  <a:spLocks noChangeShapeType="1"/>
                </p:cNvSpPr>
                <p:nvPr/>
              </p:nvSpPr>
              <p:spPr bwMode="auto">
                <a:xfrm flipH="1">
                  <a:off x="5469466" y="1644453"/>
                  <a:ext cx="106799"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91" name="Line 436"/>
                <p:cNvSpPr>
                  <a:spLocks noChangeShapeType="1"/>
                </p:cNvSpPr>
                <p:nvPr/>
              </p:nvSpPr>
              <p:spPr bwMode="auto">
                <a:xfrm flipH="1">
                  <a:off x="5390392" y="1605430"/>
                  <a:ext cx="264944"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92" name="Freeform 437"/>
                <p:cNvSpPr>
                  <a:spLocks/>
                </p:cNvSpPr>
                <p:nvPr/>
              </p:nvSpPr>
              <p:spPr bwMode="auto">
                <a:xfrm>
                  <a:off x="5381151" y="1596188"/>
                  <a:ext cx="9242" cy="9242"/>
                </a:xfrm>
                <a:custGeom>
                  <a:avLst/>
                  <a:gdLst>
                    <a:gd name="T0" fmla="*/ 189 w 189"/>
                    <a:gd name="T1" fmla="*/ 188 h 188"/>
                    <a:gd name="T2" fmla="*/ 0 w 189"/>
                    <a:gd name="T3" fmla="*/ 0 h 188"/>
                  </a:gdLst>
                  <a:ahLst/>
                  <a:cxnLst>
                    <a:cxn ang="0">
                      <a:pos x="T0" y="T1"/>
                    </a:cxn>
                    <a:cxn ang="0">
                      <a:pos x="T2" y="T3"/>
                    </a:cxn>
                  </a:cxnLst>
                  <a:rect l="0" t="0" r="r" b="b"/>
                  <a:pathLst>
                    <a:path w="189" h="188">
                      <a:moveTo>
                        <a:pt x="189" y="188"/>
                      </a:moveTo>
                      <a:cubicBezTo>
                        <a:pt x="85" y="188"/>
                        <a:pt x="0" y="104"/>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93" name="Line 438"/>
                <p:cNvSpPr>
                  <a:spLocks noChangeShapeType="1"/>
                </p:cNvSpPr>
                <p:nvPr/>
              </p:nvSpPr>
              <p:spPr bwMode="auto">
                <a:xfrm flipV="1">
                  <a:off x="5381150" y="1390805"/>
                  <a:ext cx="0" cy="205383"/>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94" name="Freeform 439"/>
                <p:cNvSpPr>
                  <a:spLocks/>
                </p:cNvSpPr>
                <p:nvPr/>
              </p:nvSpPr>
              <p:spPr bwMode="auto">
                <a:xfrm>
                  <a:off x="5381151" y="1381563"/>
                  <a:ext cx="9242" cy="9242"/>
                </a:xfrm>
                <a:custGeom>
                  <a:avLst/>
                  <a:gdLst>
                    <a:gd name="T0" fmla="*/ 0 w 189"/>
                    <a:gd name="T1" fmla="*/ 188 h 188"/>
                    <a:gd name="T2" fmla="*/ 189 w 189"/>
                    <a:gd name="T3" fmla="*/ 0 h 188"/>
                  </a:gdLst>
                  <a:ahLst/>
                  <a:cxnLst>
                    <a:cxn ang="0">
                      <a:pos x="T0" y="T1"/>
                    </a:cxn>
                    <a:cxn ang="0">
                      <a:pos x="T2" y="T3"/>
                    </a:cxn>
                  </a:cxnLst>
                  <a:rect l="0" t="0" r="r" b="b"/>
                  <a:pathLst>
                    <a:path w="189" h="188">
                      <a:moveTo>
                        <a:pt x="0" y="188"/>
                      </a:moveTo>
                      <a:cubicBezTo>
                        <a:pt x="0" y="84"/>
                        <a:pt x="85" y="0"/>
                        <a:pt x="189"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95" name="Line 440"/>
                <p:cNvSpPr>
                  <a:spLocks noChangeShapeType="1"/>
                </p:cNvSpPr>
                <p:nvPr/>
              </p:nvSpPr>
              <p:spPr bwMode="auto">
                <a:xfrm>
                  <a:off x="5390392" y="1381563"/>
                  <a:ext cx="264944"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96" name="Freeform 441"/>
                <p:cNvSpPr>
                  <a:spLocks/>
                </p:cNvSpPr>
                <p:nvPr/>
              </p:nvSpPr>
              <p:spPr bwMode="auto">
                <a:xfrm>
                  <a:off x="5655337" y="1381563"/>
                  <a:ext cx="9242" cy="9242"/>
                </a:xfrm>
                <a:custGeom>
                  <a:avLst/>
                  <a:gdLst>
                    <a:gd name="T0" fmla="*/ 0 w 188"/>
                    <a:gd name="T1" fmla="*/ 0 h 188"/>
                    <a:gd name="T2" fmla="*/ 188 w 188"/>
                    <a:gd name="T3" fmla="*/ 188 h 188"/>
                  </a:gdLst>
                  <a:ahLst/>
                  <a:cxnLst>
                    <a:cxn ang="0">
                      <a:pos x="T0" y="T1"/>
                    </a:cxn>
                    <a:cxn ang="0">
                      <a:pos x="T2" y="T3"/>
                    </a:cxn>
                  </a:cxnLst>
                  <a:rect l="0" t="0" r="r" b="b"/>
                  <a:pathLst>
                    <a:path w="188" h="188">
                      <a:moveTo>
                        <a:pt x="0" y="0"/>
                      </a:moveTo>
                      <a:cubicBezTo>
                        <a:pt x="104" y="0"/>
                        <a:pt x="188" y="84"/>
                        <a:pt x="188" y="188"/>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97" name="Line 442"/>
                <p:cNvSpPr>
                  <a:spLocks noChangeShapeType="1"/>
                </p:cNvSpPr>
                <p:nvPr/>
              </p:nvSpPr>
              <p:spPr bwMode="auto">
                <a:xfrm>
                  <a:off x="5664579" y="1390805"/>
                  <a:ext cx="0" cy="205383"/>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98" name="Freeform 443"/>
                <p:cNvSpPr>
                  <a:spLocks/>
                </p:cNvSpPr>
                <p:nvPr/>
              </p:nvSpPr>
              <p:spPr bwMode="auto">
                <a:xfrm>
                  <a:off x="5655337" y="1596188"/>
                  <a:ext cx="9242" cy="9242"/>
                </a:xfrm>
                <a:custGeom>
                  <a:avLst/>
                  <a:gdLst>
                    <a:gd name="T0" fmla="*/ 188 w 188"/>
                    <a:gd name="T1" fmla="*/ 0 h 188"/>
                    <a:gd name="T2" fmla="*/ 0 w 188"/>
                    <a:gd name="T3" fmla="*/ 188 h 188"/>
                  </a:gdLst>
                  <a:ahLst/>
                  <a:cxnLst>
                    <a:cxn ang="0">
                      <a:pos x="T0" y="T1"/>
                    </a:cxn>
                    <a:cxn ang="0">
                      <a:pos x="T2" y="T3"/>
                    </a:cxn>
                  </a:cxnLst>
                  <a:rect l="0" t="0" r="r" b="b"/>
                  <a:pathLst>
                    <a:path w="188" h="188">
                      <a:moveTo>
                        <a:pt x="188" y="0"/>
                      </a:moveTo>
                      <a:cubicBezTo>
                        <a:pt x="188" y="104"/>
                        <a:pt x="104" y="188"/>
                        <a:pt x="0" y="188"/>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99" name="Rectangle 444"/>
                <p:cNvSpPr>
                  <a:spLocks noChangeArrowheads="1"/>
                </p:cNvSpPr>
                <p:nvPr/>
              </p:nvSpPr>
              <p:spPr bwMode="auto">
                <a:xfrm>
                  <a:off x="5488976" y="1605429"/>
                  <a:ext cx="67776" cy="39023"/>
                </a:xfrm>
                <a:prstGeom prst="rect">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00" name="Line 445"/>
                <p:cNvSpPr>
                  <a:spLocks noChangeShapeType="1"/>
                </p:cNvSpPr>
                <p:nvPr/>
              </p:nvSpPr>
              <p:spPr bwMode="auto">
                <a:xfrm flipH="1">
                  <a:off x="5381150" y="1566407"/>
                  <a:ext cx="283428"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101" name="Line 446"/>
                <p:cNvSpPr>
                  <a:spLocks noChangeShapeType="1"/>
                </p:cNvSpPr>
                <p:nvPr/>
              </p:nvSpPr>
              <p:spPr bwMode="auto">
                <a:xfrm flipH="1">
                  <a:off x="5469466" y="1644453"/>
                  <a:ext cx="106799"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grpSp>
        </p:grpSp>
        <p:grpSp>
          <p:nvGrpSpPr>
            <p:cNvPr id="19" name="18 Grupo"/>
            <p:cNvGrpSpPr/>
            <p:nvPr/>
          </p:nvGrpSpPr>
          <p:grpSpPr>
            <a:xfrm>
              <a:off x="4699085" y="1268602"/>
              <a:ext cx="469301" cy="468273"/>
              <a:chOff x="4648961" y="1268602"/>
              <a:chExt cx="469301" cy="468273"/>
            </a:xfrm>
          </p:grpSpPr>
          <p:sp>
            <p:nvSpPr>
              <p:cNvPr id="46" name="Oval 90"/>
              <p:cNvSpPr>
                <a:spLocks noChangeArrowheads="1"/>
              </p:cNvSpPr>
              <p:nvPr/>
            </p:nvSpPr>
            <p:spPr bwMode="auto">
              <a:xfrm>
                <a:off x="4648962" y="1268602"/>
                <a:ext cx="469300" cy="468273"/>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47" name="Oval 447"/>
              <p:cNvSpPr>
                <a:spLocks noChangeArrowheads="1"/>
              </p:cNvSpPr>
              <p:nvPr/>
            </p:nvSpPr>
            <p:spPr bwMode="auto">
              <a:xfrm>
                <a:off x="4648961" y="1268602"/>
                <a:ext cx="469300" cy="468273"/>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grpSp>
            <p:nvGrpSpPr>
              <p:cNvPr id="48" name="47 Grupo"/>
              <p:cNvGrpSpPr/>
              <p:nvPr/>
            </p:nvGrpSpPr>
            <p:grpSpPr>
              <a:xfrm>
                <a:off x="4790675" y="1344594"/>
                <a:ext cx="184845" cy="334774"/>
                <a:chOff x="4790675" y="1344594"/>
                <a:chExt cx="184845" cy="334774"/>
              </a:xfrm>
            </p:grpSpPr>
            <p:sp>
              <p:nvSpPr>
                <p:cNvPr id="49" name="Line 91"/>
                <p:cNvSpPr>
                  <a:spLocks noChangeShapeType="1"/>
                </p:cNvSpPr>
                <p:nvPr/>
              </p:nvSpPr>
              <p:spPr bwMode="auto">
                <a:xfrm flipH="1">
                  <a:off x="4802999" y="1679367"/>
                  <a:ext cx="161225"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50" name="Freeform 92"/>
                <p:cNvSpPr>
                  <a:spLocks/>
                </p:cNvSpPr>
                <p:nvPr/>
              </p:nvSpPr>
              <p:spPr bwMode="auto">
                <a:xfrm>
                  <a:off x="4790676" y="1668072"/>
                  <a:ext cx="12323" cy="11296"/>
                </a:xfrm>
                <a:custGeom>
                  <a:avLst/>
                  <a:gdLst>
                    <a:gd name="T0" fmla="*/ 222 w 222"/>
                    <a:gd name="T1" fmla="*/ 222 h 222"/>
                    <a:gd name="T2" fmla="*/ 0 w 222"/>
                    <a:gd name="T3" fmla="*/ 0 h 222"/>
                  </a:gdLst>
                  <a:ahLst/>
                  <a:cxnLst>
                    <a:cxn ang="0">
                      <a:pos x="T0" y="T1"/>
                    </a:cxn>
                    <a:cxn ang="0">
                      <a:pos x="T2" y="T3"/>
                    </a:cxn>
                  </a:cxnLst>
                  <a:rect l="0" t="0" r="r" b="b"/>
                  <a:pathLst>
                    <a:path w="222" h="222">
                      <a:moveTo>
                        <a:pt x="222" y="222"/>
                      </a:moveTo>
                      <a:cubicBezTo>
                        <a:pt x="100" y="222"/>
                        <a:pt x="0" y="123"/>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51" name="Line 93"/>
                <p:cNvSpPr>
                  <a:spLocks noChangeShapeType="1"/>
                </p:cNvSpPr>
                <p:nvPr/>
              </p:nvSpPr>
              <p:spPr bwMode="auto">
                <a:xfrm flipV="1">
                  <a:off x="4790675" y="1355890"/>
                  <a:ext cx="0" cy="312182"/>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52" name="Freeform 94"/>
                <p:cNvSpPr>
                  <a:spLocks/>
                </p:cNvSpPr>
                <p:nvPr/>
              </p:nvSpPr>
              <p:spPr bwMode="auto">
                <a:xfrm>
                  <a:off x="4790676" y="1344594"/>
                  <a:ext cx="12323" cy="11296"/>
                </a:xfrm>
                <a:custGeom>
                  <a:avLst/>
                  <a:gdLst>
                    <a:gd name="T0" fmla="*/ 0 w 222"/>
                    <a:gd name="T1" fmla="*/ 223 h 223"/>
                    <a:gd name="T2" fmla="*/ 222 w 222"/>
                    <a:gd name="T3" fmla="*/ 0 h 223"/>
                  </a:gdLst>
                  <a:ahLst/>
                  <a:cxnLst>
                    <a:cxn ang="0">
                      <a:pos x="T0" y="T1"/>
                    </a:cxn>
                    <a:cxn ang="0">
                      <a:pos x="T2" y="T3"/>
                    </a:cxn>
                  </a:cxnLst>
                  <a:rect l="0" t="0" r="r" b="b"/>
                  <a:pathLst>
                    <a:path w="222" h="223">
                      <a:moveTo>
                        <a:pt x="0" y="223"/>
                      </a:moveTo>
                      <a:cubicBezTo>
                        <a:pt x="0" y="100"/>
                        <a:pt x="100" y="0"/>
                        <a:pt x="222"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53" name="Line 95"/>
                <p:cNvSpPr>
                  <a:spLocks noChangeShapeType="1"/>
                </p:cNvSpPr>
                <p:nvPr/>
              </p:nvSpPr>
              <p:spPr bwMode="auto">
                <a:xfrm>
                  <a:off x="4802999" y="1344594"/>
                  <a:ext cx="161225"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54" name="Freeform 96"/>
                <p:cNvSpPr>
                  <a:spLocks/>
                </p:cNvSpPr>
                <p:nvPr/>
              </p:nvSpPr>
              <p:spPr bwMode="auto">
                <a:xfrm>
                  <a:off x="4964224" y="1344594"/>
                  <a:ext cx="11296" cy="11296"/>
                </a:xfrm>
                <a:custGeom>
                  <a:avLst/>
                  <a:gdLst>
                    <a:gd name="T0" fmla="*/ 0 w 223"/>
                    <a:gd name="T1" fmla="*/ 0 h 223"/>
                    <a:gd name="T2" fmla="*/ 223 w 223"/>
                    <a:gd name="T3" fmla="*/ 223 h 223"/>
                  </a:gdLst>
                  <a:ahLst/>
                  <a:cxnLst>
                    <a:cxn ang="0">
                      <a:pos x="T0" y="T1"/>
                    </a:cxn>
                    <a:cxn ang="0">
                      <a:pos x="T2" y="T3"/>
                    </a:cxn>
                  </a:cxnLst>
                  <a:rect l="0" t="0" r="r" b="b"/>
                  <a:pathLst>
                    <a:path w="223" h="223">
                      <a:moveTo>
                        <a:pt x="0" y="0"/>
                      </a:moveTo>
                      <a:cubicBezTo>
                        <a:pt x="123" y="0"/>
                        <a:pt x="223" y="100"/>
                        <a:pt x="223" y="223"/>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55" name="Line 97"/>
                <p:cNvSpPr>
                  <a:spLocks noChangeShapeType="1"/>
                </p:cNvSpPr>
                <p:nvPr/>
              </p:nvSpPr>
              <p:spPr bwMode="auto">
                <a:xfrm>
                  <a:off x="4975520" y="1355890"/>
                  <a:ext cx="0" cy="312182"/>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56" name="Freeform 98"/>
                <p:cNvSpPr>
                  <a:spLocks/>
                </p:cNvSpPr>
                <p:nvPr/>
              </p:nvSpPr>
              <p:spPr bwMode="auto">
                <a:xfrm>
                  <a:off x="4964224" y="1668072"/>
                  <a:ext cx="11296" cy="11296"/>
                </a:xfrm>
                <a:custGeom>
                  <a:avLst/>
                  <a:gdLst>
                    <a:gd name="T0" fmla="*/ 223 w 223"/>
                    <a:gd name="T1" fmla="*/ 0 h 222"/>
                    <a:gd name="T2" fmla="*/ 0 w 223"/>
                    <a:gd name="T3" fmla="*/ 222 h 222"/>
                  </a:gdLst>
                  <a:ahLst/>
                  <a:cxnLst>
                    <a:cxn ang="0">
                      <a:pos x="T0" y="T1"/>
                    </a:cxn>
                    <a:cxn ang="0">
                      <a:pos x="T2" y="T3"/>
                    </a:cxn>
                  </a:cxnLst>
                  <a:rect l="0" t="0" r="r" b="b"/>
                  <a:pathLst>
                    <a:path w="223" h="222">
                      <a:moveTo>
                        <a:pt x="223" y="0"/>
                      </a:moveTo>
                      <a:cubicBezTo>
                        <a:pt x="223" y="123"/>
                        <a:pt x="123" y="222"/>
                        <a:pt x="0" y="222"/>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57" name="Line 99"/>
                <p:cNvSpPr>
                  <a:spLocks noChangeShapeType="1"/>
                </p:cNvSpPr>
                <p:nvPr/>
              </p:nvSpPr>
              <p:spPr bwMode="auto">
                <a:xfrm flipH="1">
                  <a:off x="4790676" y="1610565"/>
                  <a:ext cx="184844"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58" name="Line 100"/>
                <p:cNvSpPr>
                  <a:spLocks noChangeShapeType="1"/>
                </p:cNvSpPr>
                <p:nvPr/>
              </p:nvSpPr>
              <p:spPr bwMode="auto">
                <a:xfrm>
                  <a:off x="4790676" y="1390805"/>
                  <a:ext cx="184844"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59" name="Line 101"/>
                <p:cNvSpPr>
                  <a:spLocks noChangeShapeType="1"/>
                </p:cNvSpPr>
                <p:nvPr/>
              </p:nvSpPr>
              <p:spPr bwMode="auto">
                <a:xfrm>
                  <a:off x="4871801" y="1368213"/>
                  <a:ext cx="23619"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60" name="Oval 102"/>
                <p:cNvSpPr>
                  <a:spLocks noChangeArrowheads="1"/>
                </p:cNvSpPr>
                <p:nvPr/>
              </p:nvSpPr>
              <p:spPr bwMode="auto">
                <a:xfrm>
                  <a:off x="4871801" y="1633157"/>
                  <a:ext cx="23619" cy="23619"/>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61" name="Freeform 103"/>
                <p:cNvSpPr>
                  <a:spLocks/>
                </p:cNvSpPr>
                <p:nvPr/>
              </p:nvSpPr>
              <p:spPr bwMode="auto">
                <a:xfrm>
                  <a:off x="4838940" y="1463717"/>
                  <a:ext cx="89342" cy="111934"/>
                </a:xfrm>
                <a:custGeom>
                  <a:avLst/>
                  <a:gdLst>
                    <a:gd name="T0" fmla="*/ 1108 w 1712"/>
                    <a:gd name="T1" fmla="*/ 214 h 2152"/>
                    <a:gd name="T2" fmla="*/ 646 w 1712"/>
                    <a:gd name="T3" fmla="*/ 37 h 2152"/>
                    <a:gd name="T4" fmla="*/ 599 w 1712"/>
                    <a:gd name="T5" fmla="*/ 226 h 2152"/>
                    <a:gd name="T6" fmla="*/ 376 w 1712"/>
                    <a:gd name="T7" fmla="*/ 657 h 2152"/>
                    <a:gd name="T8" fmla="*/ 403 w 1712"/>
                    <a:gd name="T9" fmla="*/ 813 h 2152"/>
                    <a:gd name="T10" fmla="*/ 376 w 1712"/>
                    <a:gd name="T11" fmla="*/ 897 h 2152"/>
                    <a:gd name="T12" fmla="*/ 436 w 1712"/>
                    <a:gd name="T13" fmla="*/ 1115 h 2152"/>
                    <a:gd name="T14" fmla="*/ 556 w 1712"/>
                    <a:gd name="T15" fmla="*/ 1458 h 2152"/>
                    <a:gd name="T16" fmla="*/ 558 w 1712"/>
                    <a:gd name="T17" fmla="*/ 1577 h 2152"/>
                    <a:gd name="T18" fmla="*/ 501 w 1712"/>
                    <a:gd name="T19" fmla="*/ 1647 h 2152"/>
                    <a:gd name="T20" fmla="*/ 0 w 1712"/>
                    <a:gd name="T21" fmla="*/ 1841 h 2152"/>
                    <a:gd name="T22" fmla="*/ 856 w 1712"/>
                    <a:gd name="T23" fmla="*/ 2152 h 2152"/>
                    <a:gd name="T24" fmla="*/ 1712 w 1712"/>
                    <a:gd name="T25" fmla="*/ 1841 h 2152"/>
                    <a:gd name="T26" fmla="*/ 1211 w 1712"/>
                    <a:gd name="T27" fmla="*/ 1647 h 2152"/>
                    <a:gd name="T28" fmla="*/ 1154 w 1712"/>
                    <a:gd name="T29" fmla="*/ 1577 h 2152"/>
                    <a:gd name="T30" fmla="*/ 1155 w 1712"/>
                    <a:gd name="T31" fmla="*/ 1458 h 2152"/>
                    <a:gd name="T32" fmla="*/ 1276 w 1712"/>
                    <a:gd name="T33" fmla="*/ 1115 h 2152"/>
                    <a:gd name="T34" fmla="*/ 1336 w 1712"/>
                    <a:gd name="T35" fmla="*/ 897 h 2152"/>
                    <a:gd name="T36" fmla="*/ 1309 w 1712"/>
                    <a:gd name="T37" fmla="*/ 813 h 2152"/>
                    <a:gd name="T38" fmla="*/ 1336 w 1712"/>
                    <a:gd name="T39" fmla="*/ 657 h 2152"/>
                    <a:gd name="T40" fmla="*/ 1108 w 1712"/>
                    <a:gd name="T41" fmla="*/ 214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2" h="2152">
                      <a:moveTo>
                        <a:pt x="1108" y="214"/>
                      </a:moveTo>
                      <a:cubicBezTo>
                        <a:pt x="1039" y="190"/>
                        <a:pt x="752" y="140"/>
                        <a:pt x="646" y="37"/>
                      </a:cubicBezTo>
                      <a:cubicBezTo>
                        <a:pt x="607" y="0"/>
                        <a:pt x="634" y="210"/>
                        <a:pt x="599" y="226"/>
                      </a:cubicBezTo>
                      <a:cubicBezTo>
                        <a:pt x="411" y="310"/>
                        <a:pt x="337" y="441"/>
                        <a:pt x="376" y="657"/>
                      </a:cubicBezTo>
                      <a:cubicBezTo>
                        <a:pt x="386" y="711"/>
                        <a:pt x="394" y="763"/>
                        <a:pt x="403" y="813"/>
                      </a:cubicBezTo>
                      <a:cubicBezTo>
                        <a:pt x="386" y="830"/>
                        <a:pt x="376" y="857"/>
                        <a:pt x="376" y="897"/>
                      </a:cubicBezTo>
                      <a:cubicBezTo>
                        <a:pt x="376" y="957"/>
                        <a:pt x="398" y="1036"/>
                        <a:pt x="436" y="1115"/>
                      </a:cubicBezTo>
                      <a:cubicBezTo>
                        <a:pt x="442" y="1248"/>
                        <a:pt x="556" y="1356"/>
                        <a:pt x="556" y="1458"/>
                      </a:cubicBezTo>
                      <a:cubicBezTo>
                        <a:pt x="556" y="1500"/>
                        <a:pt x="556" y="1539"/>
                        <a:pt x="558" y="1577"/>
                      </a:cubicBezTo>
                      <a:cubicBezTo>
                        <a:pt x="559" y="1611"/>
                        <a:pt x="535" y="1641"/>
                        <a:pt x="501" y="1647"/>
                      </a:cubicBezTo>
                      <a:cubicBezTo>
                        <a:pt x="292" y="1684"/>
                        <a:pt x="117" y="1753"/>
                        <a:pt x="0" y="1841"/>
                      </a:cubicBezTo>
                      <a:cubicBezTo>
                        <a:pt x="231" y="2035"/>
                        <a:pt x="530" y="2152"/>
                        <a:pt x="856" y="2152"/>
                      </a:cubicBezTo>
                      <a:cubicBezTo>
                        <a:pt x="1182" y="2152"/>
                        <a:pt x="1480" y="2035"/>
                        <a:pt x="1712" y="1841"/>
                      </a:cubicBezTo>
                      <a:cubicBezTo>
                        <a:pt x="1595" y="1753"/>
                        <a:pt x="1420" y="1684"/>
                        <a:pt x="1211" y="1647"/>
                      </a:cubicBezTo>
                      <a:cubicBezTo>
                        <a:pt x="1177" y="1641"/>
                        <a:pt x="1152" y="1611"/>
                        <a:pt x="1154" y="1577"/>
                      </a:cubicBezTo>
                      <a:cubicBezTo>
                        <a:pt x="1155" y="1539"/>
                        <a:pt x="1155" y="1500"/>
                        <a:pt x="1155" y="1458"/>
                      </a:cubicBezTo>
                      <a:cubicBezTo>
                        <a:pt x="1155" y="1363"/>
                        <a:pt x="1269" y="1248"/>
                        <a:pt x="1276" y="1115"/>
                      </a:cubicBezTo>
                      <a:cubicBezTo>
                        <a:pt x="1314" y="1036"/>
                        <a:pt x="1336" y="957"/>
                        <a:pt x="1336" y="897"/>
                      </a:cubicBezTo>
                      <a:cubicBezTo>
                        <a:pt x="1336" y="857"/>
                        <a:pt x="1326" y="830"/>
                        <a:pt x="1309" y="813"/>
                      </a:cubicBezTo>
                      <a:cubicBezTo>
                        <a:pt x="1318" y="763"/>
                        <a:pt x="1326" y="711"/>
                        <a:pt x="1336" y="657"/>
                      </a:cubicBezTo>
                      <a:cubicBezTo>
                        <a:pt x="1375" y="439"/>
                        <a:pt x="1299" y="282"/>
                        <a:pt x="1108" y="214"/>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62" name="Oval 104"/>
                <p:cNvSpPr>
                  <a:spLocks noChangeArrowheads="1"/>
                </p:cNvSpPr>
                <p:nvPr/>
              </p:nvSpPr>
              <p:spPr bwMode="auto">
                <a:xfrm>
                  <a:off x="4814295" y="1437017"/>
                  <a:ext cx="138634" cy="138634"/>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63" name="Line 448"/>
                <p:cNvSpPr>
                  <a:spLocks noChangeShapeType="1"/>
                </p:cNvSpPr>
                <p:nvPr/>
              </p:nvSpPr>
              <p:spPr bwMode="auto">
                <a:xfrm flipH="1">
                  <a:off x="4802998" y="1679367"/>
                  <a:ext cx="161225"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64" name="Freeform 449"/>
                <p:cNvSpPr>
                  <a:spLocks/>
                </p:cNvSpPr>
                <p:nvPr/>
              </p:nvSpPr>
              <p:spPr bwMode="auto">
                <a:xfrm>
                  <a:off x="4790676" y="1668072"/>
                  <a:ext cx="12323" cy="11296"/>
                </a:xfrm>
                <a:custGeom>
                  <a:avLst/>
                  <a:gdLst>
                    <a:gd name="T0" fmla="*/ 222 w 222"/>
                    <a:gd name="T1" fmla="*/ 222 h 222"/>
                    <a:gd name="T2" fmla="*/ 0 w 222"/>
                    <a:gd name="T3" fmla="*/ 0 h 222"/>
                  </a:gdLst>
                  <a:ahLst/>
                  <a:cxnLst>
                    <a:cxn ang="0">
                      <a:pos x="T0" y="T1"/>
                    </a:cxn>
                    <a:cxn ang="0">
                      <a:pos x="T2" y="T3"/>
                    </a:cxn>
                  </a:cxnLst>
                  <a:rect l="0" t="0" r="r" b="b"/>
                  <a:pathLst>
                    <a:path w="222" h="222">
                      <a:moveTo>
                        <a:pt x="222" y="222"/>
                      </a:moveTo>
                      <a:cubicBezTo>
                        <a:pt x="100" y="222"/>
                        <a:pt x="0" y="123"/>
                        <a:pt x="0"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65" name="Line 450"/>
                <p:cNvSpPr>
                  <a:spLocks noChangeShapeType="1"/>
                </p:cNvSpPr>
                <p:nvPr/>
              </p:nvSpPr>
              <p:spPr bwMode="auto">
                <a:xfrm flipV="1">
                  <a:off x="4790675" y="1355890"/>
                  <a:ext cx="0" cy="312182"/>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66" name="Freeform 451"/>
                <p:cNvSpPr>
                  <a:spLocks/>
                </p:cNvSpPr>
                <p:nvPr/>
              </p:nvSpPr>
              <p:spPr bwMode="auto">
                <a:xfrm>
                  <a:off x="4790676" y="1344594"/>
                  <a:ext cx="12323" cy="11296"/>
                </a:xfrm>
                <a:custGeom>
                  <a:avLst/>
                  <a:gdLst>
                    <a:gd name="T0" fmla="*/ 0 w 222"/>
                    <a:gd name="T1" fmla="*/ 223 h 223"/>
                    <a:gd name="T2" fmla="*/ 222 w 222"/>
                    <a:gd name="T3" fmla="*/ 0 h 223"/>
                  </a:gdLst>
                  <a:ahLst/>
                  <a:cxnLst>
                    <a:cxn ang="0">
                      <a:pos x="T0" y="T1"/>
                    </a:cxn>
                    <a:cxn ang="0">
                      <a:pos x="T2" y="T3"/>
                    </a:cxn>
                  </a:cxnLst>
                  <a:rect l="0" t="0" r="r" b="b"/>
                  <a:pathLst>
                    <a:path w="222" h="223">
                      <a:moveTo>
                        <a:pt x="0" y="223"/>
                      </a:moveTo>
                      <a:cubicBezTo>
                        <a:pt x="0" y="100"/>
                        <a:pt x="100" y="0"/>
                        <a:pt x="222" y="0"/>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67" name="Line 452"/>
                <p:cNvSpPr>
                  <a:spLocks noChangeShapeType="1"/>
                </p:cNvSpPr>
                <p:nvPr/>
              </p:nvSpPr>
              <p:spPr bwMode="auto">
                <a:xfrm>
                  <a:off x="4802998" y="1344594"/>
                  <a:ext cx="161225"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68" name="Freeform 453"/>
                <p:cNvSpPr>
                  <a:spLocks/>
                </p:cNvSpPr>
                <p:nvPr/>
              </p:nvSpPr>
              <p:spPr bwMode="auto">
                <a:xfrm>
                  <a:off x="4964223" y="1344594"/>
                  <a:ext cx="11296" cy="11296"/>
                </a:xfrm>
                <a:custGeom>
                  <a:avLst/>
                  <a:gdLst>
                    <a:gd name="T0" fmla="*/ 0 w 223"/>
                    <a:gd name="T1" fmla="*/ 0 h 223"/>
                    <a:gd name="T2" fmla="*/ 223 w 223"/>
                    <a:gd name="T3" fmla="*/ 223 h 223"/>
                  </a:gdLst>
                  <a:ahLst/>
                  <a:cxnLst>
                    <a:cxn ang="0">
                      <a:pos x="T0" y="T1"/>
                    </a:cxn>
                    <a:cxn ang="0">
                      <a:pos x="T2" y="T3"/>
                    </a:cxn>
                  </a:cxnLst>
                  <a:rect l="0" t="0" r="r" b="b"/>
                  <a:pathLst>
                    <a:path w="223" h="223">
                      <a:moveTo>
                        <a:pt x="0" y="0"/>
                      </a:moveTo>
                      <a:cubicBezTo>
                        <a:pt x="123" y="0"/>
                        <a:pt x="223" y="100"/>
                        <a:pt x="223" y="223"/>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69" name="Line 454"/>
                <p:cNvSpPr>
                  <a:spLocks noChangeShapeType="1"/>
                </p:cNvSpPr>
                <p:nvPr/>
              </p:nvSpPr>
              <p:spPr bwMode="auto">
                <a:xfrm>
                  <a:off x="4975520" y="1355890"/>
                  <a:ext cx="0" cy="312182"/>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70" name="Freeform 455"/>
                <p:cNvSpPr>
                  <a:spLocks/>
                </p:cNvSpPr>
                <p:nvPr/>
              </p:nvSpPr>
              <p:spPr bwMode="auto">
                <a:xfrm>
                  <a:off x="4964223" y="1668072"/>
                  <a:ext cx="11296" cy="11296"/>
                </a:xfrm>
                <a:custGeom>
                  <a:avLst/>
                  <a:gdLst>
                    <a:gd name="T0" fmla="*/ 223 w 223"/>
                    <a:gd name="T1" fmla="*/ 0 h 222"/>
                    <a:gd name="T2" fmla="*/ 0 w 223"/>
                    <a:gd name="T3" fmla="*/ 222 h 222"/>
                  </a:gdLst>
                  <a:ahLst/>
                  <a:cxnLst>
                    <a:cxn ang="0">
                      <a:pos x="T0" y="T1"/>
                    </a:cxn>
                    <a:cxn ang="0">
                      <a:pos x="T2" y="T3"/>
                    </a:cxn>
                  </a:cxnLst>
                  <a:rect l="0" t="0" r="r" b="b"/>
                  <a:pathLst>
                    <a:path w="223" h="222">
                      <a:moveTo>
                        <a:pt x="223" y="0"/>
                      </a:moveTo>
                      <a:cubicBezTo>
                        <a:pt x="223" y="123"/>
                        <a:pt x="123" y="222"/>
                        <a:pt x="0" y="222"/>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71" name="Line 456"/>
                <p:cNvSpPr>
                  <a:spLocks noChangeShapeType="1"/>
                </p:cNvSpPr>
                <p:nvPr/>
              </p:nvSpPr>
              <p:spPr bwMode="auto">
                <a:xfrm flipH="1">
                  <a:off x="4790676" y="1610564"/>
                  <a:ext cx="184844"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72" name="Line 457"/>
                <p:cNvSpPr>
                  <a:spLocks noChangeShapeType="1"/>
                </p:cNvSpPr>
                <p:nvPr/>
              </p:nvSpPr>
              <p:spPr bwMode="auto">
                <a:xfrm>
                  <a:off x="4790676" y="1390805"/>
                  <a:ext cx="184844"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73" name="Line 458"/>
                <p:cNvSpPr>
                  <a:spLocks noChangeShapeType="1"/>
                </p:cNvSpPr>
                <p:nvPr/>
              </p:nvSpPr>
              <p:spPr bwMode="auto">
                <a:xfrm>
                  <a:off x="4871801" y="1368213"/>
                  <a:ext cx="23619" cy="0"/>
                </a:xfrm>
                <a:prstGeom prst="line">
                  <a:avLst/>
                </a:prstGeom>
                <a:noFill/>
                <a:ln w="7" cap="flat">
                  <a:solidFill>
                    <a:srgbClr val="192B55"/>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74" name="Oval 459"/>
                <p:cNvSpPr>
                  <a:spLocks noChangeArrowheads="1"/>
                </p:cNvSpPr>
                <p:nvPr/>
              </p:nvSpPr>
              <p:spPr bwMode="auto">
                <a:xfrm>
                  <a:off x="4871801" y="1633156"/>
                  <a:ext cx="23619" cy="23619"/>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75" name="Freeform 460"/>
                <p:cNvSpPr>
                  <a:spLocks/>
                </p:cNvSpPr>
                <p:nvPr/>
              </p:nvSpPr>
              <p:spPr bwMode="auto">
                <a:xfrm>
                  <a:off x="4838940" y="1463716"/>
                  <a:ext cx="89342" cy="111934"/>
                </a:xfrm>
                <a:custGeom>
                  <a:avLst/>
                  <a:gdLst>
                    <a:gd name="T0" fmla="*/ 1108 w 1712"/>
                    <a:gd name="T1" fmla="*/ 214 h 2152"/>
                    <a:gd name="T2" fmla="*/ 646 w 1712"/>
                    <a:gd name="T3" fmla="*/ 37 h 2152"/>
                    <a:gd name="T4" fmla="*/ 599 w 1712"/>
                    <a:gd name="T5" fmla="*/ 226 h 2152"/>
                    <a:gd name="T6" fmla="*/ 376 w 1712"/>
                    <a:gd name="T7" fmla="*/ 657 h 2152"/>
                    <a:gd name="T8" fmla="*/ 403 w 1712"/>
                    <a:gd name="T9" fmla="*/ 813 h 2152"/>
                    <a:gd name="T10" fmla="*/ 376 w 1712"/>
                    <a:gd name="T11" fmla="*/ 897 h 2152"/>
                    <a:gd name="T12" fmla="*/ 436 w 1712"/>
                    <a:gd name="T13" fmla="*/ 1115 h 2152"/>
                    <a:gd name="T14" fmla="*/ 556 w 1712"/>
                    <a:gd name="T15" fmla="*/ 1458 h 2152"/>
                    <a:gd name="T16" fmla="*/ 558 w 1712"/>
                    <a:gd name="T17" fmla="*/ 1577 h 2152"/>
                    <a:gd name="T18" fmla="*/ 501 w 1712"/>
                    <a:gd name="T19" fmla="*/ 1647 h 2152"/>
                    <a:gd name="T20" fmla="*/ 0 w 1712"/>
                    <a:gd name="T21" fmla="*/ 1841 h 2152"/>
                    <a:gd name="T22" fmla="*/ 856 w 1712"/>
                    <a:gd name="T23" fmla="*/ 2152 h 2152"/>
                    <a:gd name="T24" fmla="*/ 1712 w 1712"/>
                    <a:gd name="T25" fmla="*/ 1841 h 2152"/>
                    <a:gd name="T26" fmla="*/ 1211 w 1712"/>
                    <a:gd name="T27" fmla="*/ 1647 h 2152"/>
                    <a:gd name="T28" fmla="*/ 1154 w 1712"/>
                    <a:gd name="T29" fmla="*/ 1577 h 2152"/>
                    <a:gd name="T30" fmla="*/ 1155 w 1712"/>
                    <a:gd name="T31" fmla="*/ 1458 h 2152"/>
                    <a:gd name="T32" fmla="*/ 1276 w 1712"/>
                    <a:gd name="T33" fmla="*/ 1115 h 2152"/>
                    <a:gd name="T34" fmla="*/ 1336 w 1712"/>
                    <a:gd name="T35" fmla="*/ 897 h 2152"/>
                    <a:gd name="T36" fmla="*/ 1309 w 1712"/>
                    <a:gd name="T37" fmla="*/ 813 h 2152"/>
                    <a:gd name="T38" fmla="*/ 1336 w 1712"/>
                    <a:gd name="T39" fmla="*/ 657 h 2152"/>
                    <a:gd name="T40" fmla="*/ 1108 w 1712"/>
                    <a:gd name="T41" fmla="*/ 214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2" h="2152">
                      <a:moveTo>
                        <a:pt x="1108" y="214"/>
                      </a:moveTo>
                      <a:cubicBezTo>
                        <a:pt x="1039" y="190"/>
                        <a:pt x="752" y="140"/>
                        <a:pt x="646" y="37"/>
                      </a:cubicBezTo>
                      <a:cubicBezTo>
                        <a:pt x="607" y="0"/>
                        <a:pt x="634" y="210"/>
                        <a:pt x="599" y="226"/>
                      </a:cubicBezTo>
                      <a:cubicBezTo>
                        <a:pt x="411" y="310"/>
                        <a:pt x="337" y="441"/>
                        <a:pt x="376" y="657"/>
                      </a:cubicBezTo>
                      <a:cubicBezTo>
                        <a:pt x="386" y="711"/>
                        <a:pt x="394" y="763"/>
                        <a:pt x="403" y="813"/>
                      </a:cubicBezTo>
                      <a:cubicBezTo>
                        <a:pt x="386" y="830"/>
                        <a:pt x="376" y="857"/>
                        <a:pt x="376" y="897"/>
                      </a:cubicBezTo>
                      <a:cubicBezTo>
                        <a:pt x="376" y="957"/>
                        <a:pt x="398" y="1036"/>
                        <a:pt x="436" y="1115"/>
                      </a:cubicBezTo>
                      <a:cubicBezTo>
                        <a:pt x="442" y="1248"/>
                        <a:pt x="556" y="1356"/>
                        <a:pt x="556" y="1458"/>
                      </a:cubicBezTo>
                      <a:cubicBezTo>
                        <a:pt x="556" y="1500"/>
                        <a:pt x="556" y="1539"/>
                        <a:pt x="558" y="1577"/>
                      </a:cubicBezTo>
                      <a:cubicBezTo>
                        <a:pt x="559" y="1611"/>
                        <a:pt x="535" y="1641"/>
                        <a:pt x="501" y="1647"/>
                      </a:cubicBezTo>
                      <a:cubicBezTo>
                        <a:pt x="292" y="1684"/>
                        <a:pt x="117" y="1753"/>
                        <a:pt x="0" y="1841"/>
                      </a:cubicBezTo>
                      <a:cubicBezTo>
                        <a:pt x="231" y="2035"/>
                        <a:pt x="530" y="2152"/>
                        <a:pt x="856" y="2152"/>
                      </a:cubicBezTo>
                      <a:cubicBezTo>
                        <a:pt x="1182" y="2152"/>
                        <a:pt x="1480" y="2035"/>
                        <a:pt x="1712" y="1841"/>
                      </a:cubicBezTo>
                      <a:cubicBezTo>
                        <a:pt x="1595" y="1753"/>
                        <a:pt x="1420" y="1684"/>
                        <a:pt x="1211" y="1647"/>
                      </a:cubicBezTo>
                      <a:cubicBezTo>
                        <a:pt x="1177" y="1641"/>
                        <a:pt x="1152" y="1611"/>
                        <a:pt x="1154" y="1577"/>
                      </a:cubicBezTo>
                      <a:cubicBezTo>
                        <a:pt x="1155" y="1539"/>
                        <a:pt x="1155" y="1500"/>
                        <a:pt x="1155" y="1458"/>
                      </a:cubicBezTo>
                      <a:cubicBezTo>
                        <a:pt x="1155" y="1363"/>
                        <a:pt x="1269" y="1248"/>
                        <a:pt x="1276" y="1115"/>
                      </a:cubicBezTo>
                      <a:cubicBezTo>
                        <a:pt x="1314" y="1036"/>
                        <a:pt x="1336" y="957"/>
                        <a:pt x="1336" y="897"/>
                      </a:cubicBezTo>
                      <a:cubicBezTo>
                        <a:pt x="1336" y="857"/>
                        <a:pt x="1326" y="830"/>
                        <a:pt x="1309" y="813"/>
                      </a:cubicBezTo>
                      <a:cubicBezTo>
                        <a:pt x="1318" y="763"/>
                        <a:pt x="1326" y="711"/>
                        <a:pt x="1336" y="657"/>
                      </a:cubicBezTo>
                      <a:cubicBezTo>
                        <a:pt x="1375" y="439"/>
                        <a:pt x="1299" y="282"/>
                        <a:pt x="1108" y="214"/>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sp>
              <p:nvSpPr>
                <p:cNvPr id="76" name="Oval 461"/>
                <p:cNvSpPr>
                  <a:spLocks noChangeArrowheads="1"/>
                </p:cNvSpPr>
                <p:nvPr/>
              </p:nvSpPr>
              <p:spPr bwMode="auto">
                <a:xfrm>
                  <a:off x="4814295" y="1437016"/>
                  <a:ext cx="138634" cy="138634"/>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2000"/>
                </a:p>
              </p:txBody>
            </p:sp>
          </p:grpSp>
        </p:grpSp>
        <p:sp>
          <p:nvSpPr>
            <p:cNvPr id="20" name="TextBox 3"/>
            <p:cNvSpPr txBox="1"/>
            <p:nvPr/>
          </p:nvSpPr>
          <p:spPr>
            <a:xfrm>
              <a:off x="4040538" y="4916594"/>
              <a:ext cx="1156788" cy="225399"/>
            </a:xfrm>
            <a:prstGeom prst="rect">
              <a:avLst/>
            </a:prstGeom>
            <a:noFill/>
          </p:spPr>
          <p:txBody>
            <a:bodyPr wrap="none" lIns="68580" tIns="34290" rIns="68580" bIns="34290" rtlCol="0">
              <a:spAutoFit/>
            </a:bodyPr>
            <a:lstStyle/>
            <a:p>
              <a:r>
                <a:rPr lang="en-US" sz="1000" dirty="0"/>
                <a:t>INFRASTRUCTURE</a:t>
              </a:r>
            </a:p>
          </p:txBody>
        </p:sp>
        <p:grpSp>
          <p:nvGrpSpPr>
            <p:cNvPr id="21" name="Group 484"/>
            <p:cNvGrpSpPr/>
            <p:nvPr/>
          </p:nvGrpSpPr>
          <p:grpSpPr>
            <a:xfrm>
              <a:off x="5302443" y="4027590"/>
              <a:ext cx="465192" cy="465192"/>
              <a:chOff x="3020658" y="2889928"/>
              <a:chExt cx="620256" cy="620256"/>
            </a:xfrm>
          </p:grpSpPr>
          <p:sp>
            <p:nvSpPr>
              <p:cNvPr id="40" name="Oval 192"/>
              <p:cNvSpPr>
                <a:spLocks noChangeArrowheads="1"/>
              </p:cNvSpPr>
              <p:nvPr/>
            </p:nvSpPr>
            <p:spPr bwMode="auto">
              <a:xfrm>
                <a:off x="3189072" y="3255509"/>
                <a:ext cx="36969" cy="36969"/>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1" name="Freeform 193"/>
              <p:cNvSpPr>
                <a:spLocks/>
              </p:cNvSpPr>
              <p:nvPr/>
            </p:nvSpPr>
            <p:spPr bwMode="auto">
              <a:xfrm>
                <a:off x="3152103" y="3218540"/>
                <a:ext cx="110907" cy="160199"/>
              </a:xfrm>
              <a:custGeom>
                <a:avLst/>
                <a:gdLst>
                  <a:gd name="T0" fmla="*/ 1602 w 1602"/>
                  <a:gd name="T1" fmla="*/ 801 h 2314"/>
                  <a:gd name="T2" fmla="*/ 801 w 1602"/>
                  <a:gd name="T3" fmla="*/ 2314 h 2314"/>
                  <a:gd name="T4" fmla="*/ 0 w 1602"/>
                  <a:gd name="T5" fmla="*/ 801 h 2314"/>
                  <a:gd name="T6" fmla="*/ 801 w 1602"/>
                  <a:gd name="T7" fmla="*/ 0 h 2314"/>
                  <a:gd name="T8" fmla="*/ 1602 w 1602"/>
                  <a:gd name="T9" fmla="*/ 801 h 2314"/>
                </a:gdLst>
                <a:ahLst/>
                <a:cxnLst>
                  <a:cxn ang="0">
                    <a:pos x="T0" y="T1"/>
                  </a:cxn>
                  <a:cxn ang="0">
                    <a:pos x="T2" y="T3"/>
                  </a:cxn>
                  <a:cxn ang="0">
                    <a:pos x="T4" y="T5"/>
                  </a:cxn>
                  <a:cxn ang="0">
                    <a:pos x="T6" y="T7"/>
                  </a:cxn>
                  <a:cxn ang="0">
                    <a:pos x="T8" y="T9"/>
                  </a:cxn>
                </a:cxnLst>
                <a:rect l="0" t="0" r="r" b="b"/>
                <a:pathLst>
                  <a:path w="1602" h="2314">
                    <a:moveTo>
                      <a:pt x="1602" y="801"/>
                    </a:moveTo>
                    <a:cubicBezTo>
                      <a:pt x="1602" y="1513"/>
                      <a:pt x="801" y="2314"/>
                      <a:pt x="801" y="2314"/>
                    </a:cubicBezTo>
                    <a:cubicBezTo>
                      <a:pt x="801" y="2314"/>
                      <a:pt x="0" y="1513"/>
                      <a:pt x="0" y="801"/>
                    </a:cubicBezTo>
                    <a:cubicBezTo>
                      <a:pt x="0" y="359"/>
                      <a:pt x="359" y="0"/>
                      <a:pt x="801" y="0"/>
                    </a:cubicBezTo>
                    <a:cubicBezTo>
                      <a:pt x="1244" y="0"/>
                      <a:pt x="1602" y="359"/>
                      <a:pt x="1602" y="801"/>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2" name="Oval 194"/>
              <p:cNvSpPr>
                <a:spLocks noChangeArrowheads="1"/>
              </p:cNvSpPr>
              <p:nvPr/>
            </p:nvSpPr>
            <p:spPr bwMode="auto">
              <a:xfrm>
                <a:off x="3435531" y="3058341"/>
                <a:ext cx="36969" cy="36969"/>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3" name="Freeform 195"/>
              <p:cNvSpPr>
                <a:spLocks/>
              </p:cNvSpPr>
              <p:nvPr/>
            </p:nvSpPr>
            <p:spPr bwMode="auto">
              <a:xfrm>
                <a:off x="3398562" y="3021373"/>
                <a:ext cx="110907" cy="160199"/>
              </a:xfrm>
              <a:custGeom>
                <a:avLst/>
                <a:gdLst>
                  <a:gd name="T0" fmla="*/ 1603 w 1603"/>
                  <a:gd name="T1" fmla="*/ 801 h 2314"/>
                  <a:gd name="T2" fmla="*/ 802 w 1603"/>
                  <a:gd name="T3" fmla="*/ 2314 h 2314"/>
                  <a:gd name="T4" fmla="*/ 0 w 1603"/>
                  <a:gd name="T5" fmla="*/ 801 h 2314"/>
                  <a:gd name="T6" fmla="*/ 802 w 1603"/>
                  <a:gd name="T7" fmla="*/ 0 h 2314"/>
                  <a:gd name="T8" fmla="*/ 1603 w 1603"/>
                  <a:gd name="T9" fmla="*/ 801 h 2314"/>
                </a:gdLst>
                <a:ahLst/>
                <a:cxnLst>
                  <a:cxn ang="0">
                    <a:pos x="T0" y="T1"/>
                  </a:cxn>
                  <a:cxn ang="0">
                    <a:pos x="T2" y="T3"/>
                  </a:cxn>
                  <a:cxn ang="0">
                    <a:pos x="T4" y="T5"/>
                  </a:cxn>
                  <a:cxn ang="0">
                    <a:pos x="T6" y="T7"/>
                  </a:cxn>
                  <a:cxn ang="0">
                    <a:pos x="T8" y="T9"/>
                  </a:cxn>
                </a:cxnLst>
                <a:rect l="0" t="0" r="r" b="b"/>
                <a:pathLst>
                  <a:path w="1603" h="2314">
                    <a:moveTo>
                      <a:pt x="1603" y="801"/>
                    </a:moveTo>
                    <a:cubicBezTo>
                      <a:pt x="1603" y="1513"/>
                      <a:pt x="802" y="2314"/>
                      <a:pt x="802" y="2314"/>
                    </a:cubicBezTo>
                    <a:cubicBezTo>
                      <a:pt x="802" y="2314"/>
                      <a:pt x="0" y="1513"/>
                      <a:pt x="0" y="801"/>
                    </a:cubicBezTo>
                    <a:cubicBezTo>
                      <a:pt x="0" y="359"/>
                      <a:pt x="359" y="0"/>
                      <a:pt x="802" y="0"/>
                    </a:cubicBezTo>
                    <a:cubicBezTo>
                      <a:pt x="1244" y="0"/>
                      <a:pt x="1603" y="359"/>
                      <a:pt x="1603" y="801"/>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4" name="Freeform 196"/>
              <p:cNvSpPr>
                <a:spLocks/>
              </p:cNvSpPr>
              <p:nvPr/>
            </p:nvSpPr>
            <p:spPr bwMode="auto">
              <a:xfrm>
                <a:off x="3206872" y="3162402"/>
                <a:ext cx="247829" cy="216337"/>
              </a:xfrm>
              <a:custGeom>
                <a:avLst/>
                <a:gdLst>
                  <a:gd name="T0" fmla="*/ 0 w 3561"/>
                  <a:gd name="T1" fmla="*/ 3115 h 3115"/>
                  <a:gd name="T2" fmla="*/ 3294 w 3561"/>
                  <a:gd name="T3" fmla="*/ 2136 h 3115"/>
                  <a:gd name="T4" fmla="*/ 1602 w 3561"/>
                  <a:gd name="T5" fmla="*/ 801 h 3115"/>
                  <a:gd name="T6" fmla="*/ 3561 w 3561"/>
                  <a:gd name="T7" fmla="*/ 267 h 3115"/>
                </a:gdLst>
                <a:ahLst/>
                <a:cxnLst>
                  <a:cxn ang="0">
                    <a:pos x="T0" y="T1"/>
                  </a:cxn>
                  <a:cxn ang="0">
                    <a:pos x="T2" y="T3"/>
                  </a:cxn>
                  <a:cxn ang="0">
                    <a:pos x="T4" y="T5"/>
                  </a:cxn>
                  <a:cxn ang="0">
                    <a:pos x="T6" y="T7"/>
                  </a:cxn>
                </a:cxnLst>
                <a:rect l="0" t="0" r="r" b="b"/>
                <a:pathLst>
                  <a:path w="3561" h="3115">
                    <a:moveTo>
                      <a:pt x="0" y="3115"/>
                    </a:moveTo>
                    <a:cubicBezTo>
                      <a:pt x="0" y="3115"/>
                      <a:pt x="3294" y="3026"/>
                      <a:pt x="3294" y="2136"/>
                    </a:cubicBezTo>
                    <a:cubicBezTo>
                      <a:pt x="3294" y="1247"/>
                      <a:pt x="1602" y="1602"/>
                      <a:pt x="1602" y="801"/>
                    </a:cubicBezTo>
                    <a:cubicBezTo>
                      <a:pt x="1602" y="0"/>
                      <a:pt x="3561" y="267"/>
                      <a:pt x="3561" y="267"/>
                    </a:cubicBezTo>
                  </a:path>
                </a:pathLst>
              </a:cu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sp>
            <p:nvSpPr>
              <p:cNvPr id="45" name="Oval 197"/>
              <p:cNvSpPr>
                <a:spLocks noChangeArrowheads="1"/>
              </p:cNvSpPr>
              <p:nvPr/>
            </p:nvSpPr>
            <p:spPr bwMode="auto">
              <a:xfrm>
                <a:off x="3020658" y="2889928"/>
                <a:ext cx="620256" cy="620256"/>
              </a:xfrm>
              <a:prstGeom prst="ellipse">
                <a:avLst/>
              </a:prstGeom>
              <a:noFill/>
              <a:ln w="7" cap="flat">
                <a:solidFill>
                  <a:srgbClr val="192B5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2000"/>
              </a:p>
            </p:txBody>
          </p:sp>
        </p:grpSp>
        <p:sp>
          <p:nvSpPr>
            <p:cNvPr id="22" name="TextBox 959"/>
            <p:cNvSpPr txBox="1"/>
            <p:nvPr/>
          </p:nvSpPr>
          <p:spPr>
            <a:xfrm>
              <a:off x="4096610" y="915566"/>
              <a:ext cx="877825" cy="256489"/>
            </a:xfrm>
            <a:prstGeom prst="rect">
              <a:avLst/>
            </a:prstGeom>
            <a:noFill/>
          </p:spPr>
          <p:txBody>
            <a:bodyPr wrap="none" lIns="68580" tIns="34290" rIns="68580" bIns="34290" rtlCol="0">
              <a:spAutoFit/>
            </a:bodyPr>
            <a:lstStyle/>
            <a:p>
              <a:r>
                <a:rPr lang="en-US" sz="1200" dirty="0"/>
                <a:t>CUSTOMER</a:t>
              </a:r>
            </a:p>
          </p:txBody>
        </p:sp>
        <p:pic>
          <p:nvPicPr>
            <p:cNvPr id="23" name="Picture 9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070" y="2095329"/>
              <a:ext cx="480605" cy="480605"/>
            </a:xfrm>
            <a:prstGeom prst="rect">
              <a:avLst/>
            </a:prstGeom>
          </p:spPr>
        </p:pic>
        <p:sp>
          <p:nvSpPr>
            <p:cNvPr id="24" name="TextBox 961"/>
            <p:cNvSpPr txBox="1"/>
            <p:nvPr/>
          </p:nvSpPr>
          <p:spPr>
            <a:xfrm>
              <a:off x="1919908" y="2590303"/>
              <a:ext cx="896898" cy="287578"/>
            </a:xfrm>
            <a:prstGeom prst="rect">
              <a:avLst/>
            </a:prstGeom>
            <a:noFill/>
          </p:spPr>
          <p:txBody>
            <a:bodyPr wrap="square" lIns="68580" tIns="34290" rIns="68580" bIns="34290" rtlCol="0">
              <a:spAutoFit/>
            </a:bodyPr>
            <a:lstStyle/>
            <a:p>
              <a:pPr algn="ctr"/>
              <a:r>
                <a:rPr lang="en-US" sz="700" dirty="0">
                  <a:ea typeface="Work Sans Thin" charset="0"/>
                  <a:cs typeface="Work Sans Thin" charset="0"/>
                </a:rPr>
                <a:t>BUSINESS</a:t>
              </a:r>
              <a:br>
                <a:rPr lang="en-US" sz="700" dirty="0">
                  <a:ea typeface="Work Sans Thin" charset="0"/>
                  <a:cs typeface="Work Sans Thin" charset="0"/>
                </a:rPr>
              </a:br>
              <a:r>
                <a:rPr lang="en-US" sz="700" dirty="0">
                  <a:ea typeface="Work Sans Thin" charset="0"/>
                  <a:cs typeface="Work Sans Thin" charset="0"/>
                </a:rPr>
                <a:t>INTELLIGENCE</a:t>
              </a:r>
            </a:p>
          </p:txBody>
        </p:sp>
        <p:sp>
          <p:nvSpPr>
            <p:cNvPr id="25" name="TextBox 963"/>
            <p:cNvSpPr txBox="1"/>
            <p:nvPr/>
          </p:nvSpPr>
          <p:spPr>
            <a:xfrm>
              <a:off x="3172611" y="4551403"/>
              <a:ext cx="1993776" cy="287578"/>
            </a:xfrm>
            <a:prstGeom prst="rect">
              <a:avLst/>
            </a:prstGeom>
            <a:noFill/>
          </p:spPr>
          <p:txBody>
            <a:bodyPr wrap="square" lIns="68580" tIns="34290" rIns="68580" bIns="34290" rtlCol="0">
              <a:spAutoFit/>
            </a:bodyPr>
            <a:lstStyle/>
            <a:p>
              <a:pPr algn="ctr"/>
              <a:r>
                <a:rPr lang="en-US" sz="700" dirty="0">
                  <a:ea typeface="Work Sans Thin" charset="0"/>
                  <a:cs typeface="Work Sans Thin" charset="0"/>
                </a:rPr>
                <a:t>METER DATA MANAGEMENT, NETWORK MANAGEMENT SYSTEMS</a:t>
              </a:r>
            </a:p>
          </p:txBody>
        </p:sp>
        <p:sp>
          <p:nvSpPr>
            <p:cNvPr id="26" name="TextBox 465"/>
            <p:cNvSpPr txBox="1"/>
            <p:nvPr/>
          </p:nvSpPr>
          <p:spPr>
            <a:xfrm>
              <a:off x="6680473" y="2072923"/>
              <a:ext cx="292112" cy="178765"/>
            </a:xfrm>
            <a:prstGeom prst="rect">
              <a:avLst/>
            </a:prstGeom>
            <a:noFill/>
          </p:spPr>
          <p:txBody>
            <a:bodyPr wrap="none" lIns="68580" tIns="34290" rIns="68580" bIns="34290" rtlCol="0">
              <a:spAutoFit/>
            </a:bodyPr>
            <a:lstStyle/>
            <a:p>
              <a:r>
                <a:rPr lang="en-US" sz="700" dirty="0"/>
                <a:t>ERP</a:t>
              </a:r>
            </a:p>
          </p:txBody>
        </p:sp>
        <p:sp>
          <p:nvSpPr>
            <p:cNvPr id="27" name="26 Rectángulo redondeado"/>
            <p:cNvSpPr/>
            <p:nvPr/>
          </p:nvSpPr>
          <p:spPr>
            <a:xfrm>
              <a:off x="3119574" y="1141685"/>
              <a:ext cx="2889333" cy="837028"/>
            </a:xfrm>
            <a:prstGeom prst="roundRect">
              <a:avLst/>
            </a:prstGeom>
            <a:noFill/>
            <a:ln w="6350">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grpSp>
          <p:nvGrpSpPr>
            <p:cNvPr id="28" name="27 Grupo"/>
            <p:cNvGrpSpPr/>
            <p:nvPr/>
          </p:nvGrpSpPr>
          <p:grpSpPr>
            <a:xfrm>
              <a:off x="3472503" y="2212336"/>
              <a:ext cx="2182447" cy="1503627"/>
              <a:chOff x="3472503" y="2212336"/>
              <a:chExt cx="2182447" cy="1503627"/>
            </a:xfrm>
          </p:grpSpPr>
          <p:grpSp>
            <p:nvGrpSpPr>
              <p:cNvPr id="36" name="35 Grupo"/>
              <p:cNvGrpSpPr/>
              <p:nvPr/>
            </p:nvGrpSpPr>
            <p:grpSpPr>
              <a:xfrm>
                <a:off x="3716752" y="2800854"/>
                <a:ext cx="1668470" cy="751151"/>
                <a:chOff x="3658030" y="2698305"/>
                <a:chExt cx="1668470" cy="751151"/>
              </a:xfrm>
            </p:grpSpPr>
            <p:pic>
              <p:nvPicPr>
                <p:cNvPr id="38" name="Picture 6" descr="C:\Users\Mkt2\Documents\MERCADEO\IDENTIDAD CORPORATIVA\Imagen Corporativa\Logotipos\Logotipo_Product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6120" y="2698305"/>
                  <a:ext cx="1222655" cy="51221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10"/>
                <p:cNvSpPr txBox="1"/>
                <p:nvPr/>
              </p:nvSpPr>
              <p:spPr>
                <a:xfrm>
                  <a:off x="3658030" y="3239602"/>
                  <a:ext cx="1668470" cy="209854"/>
                </a:xfrm>
                <a:prstGeom prst="rect">
                  <a:avLst/>
                </a:prstGeom>
                <a:noFill/>
              </p:spPr>
              <p:txBody>
                <a:bodyPr wrap="none" lIns="68580" tIns="34290" rIns="68580" bIns="34290" rtlCol="0">
                  <a:spAutoFit/>
                </a:bodyPr>
                <a:lstStyle/>
                <a:p>
                  <a:r>
                    <a:rPr lang="en-US" sz="900" dirty="0"/>
                    <a:t>CIS/CSS/FIELD SERVICE/BOSS</a:t>
                  </a:r>
                </a:p>
              </p:txBody>
            </p:sp>
          </p:grpSp>
          <p:sp>
            <p:nvSpPr>
              <p:cNvPr id="37" name="Freeform 73"/>
              <p:cNvSpPr>
                <a:spLocks noEditPoints="1"/>
              </p:cNvSpPr>
              <p:nvPr/>
            </p:nvSpPr>
            <p:spPr bwMode="auto">
              <a:xfrm>
                <a:off x="3472503" y="2212336"/>
                <a:ext cx="2182447" cy="1503627"/>
              </a:xfrm>
              <a:custGeom>
                <a:avLst/>
                <a:gdLst>
                  <a:gd name="T0" fmla="*/ 1917 w 2417"/>
                  <a:gd name="T1" fmla="*/ 667 h 1667"/>
                  <a:gd name="T2" fmla="*/ 2417 w 2417"/>
                  <a:gd name="T3" fmla="*/ 1167 h 1667"/>
                  <a:gd name="T4" fmla="*/ 0 w 2417"/>
                  <a:gd name="T5" fmla="*/ 1167 h 1667"/>
                  <a:gd name="T6" fmla="*/ 500 w 2417"/>
                  <a:gd name="T7" fmla="*/ 667 h 1667"/>
                  <a:gd name="T8" fmla="*/ 667 w 2417"/>
                  <a:gd name="T9" fmla="*/ 333 h 1667"/>
                  <a:gd name="T10" fmla="*/ 959 w 2417"/>
                  <a:gd name="T11" fmla="*/ 510 h 1667"/>
                  <a:gd name="T12" fmla="*/ 2084 w 2417"/>
                  <a:gd name="T13" fmla="*/ 698 h 1667"/>
                  <a:gd name="T14" fmla="*/ 2084 w 2417"/>
                  <a:gd name="T15" fmla="*/ 625 h 1667"/>
                  <a:gd name="T16" fmla="*/ 1459 w 2417"/>
                  <a:gd name="T17" fmla="*/ 0 h 1667"/>
                  <a:gd name="T18" fmla="*/ 875 w 2417"/>
                  <a:gd name="T19" fmla="*/ 406 h 1667"/>
                  <a:gd name="T20" fmla="*/ 667 w 2417"/>
                  <a:gd name="T21" fmla="*/ 333 h 1667"/>
                  <a:gd name="T22" fmla="*/ 334 w 2417"/>
                  <a:gd name="T23" fmla="*/ 667 h 1667"/>
                  <a:gd name="T24" fmla="*/ 334 w 2417"/>
                  <a:gd name="T25" fmla="*/ 698 h 1667"/>
                  <a:gd name="T26" fmla="*/ 0 w 2417"/>
                  <a:gd name="T27" fmla="*/ 1167 h 1667"/>
                  <a:gd name="T28" fmla="*/ 500 w 2417"/>
                  <a:gd name="T29" fmla="*/ 1667 h 1667"/>
                  <a:gd name="T30" fmla="*/ 1917 w 2417"/>
                  <a:gd name="T31" fmla="*/ 1667 h 1667"/>
                  <a:gd name="T32" fmla="*/ 2417 w 2417"/>
                  <a:gd name="T33" fmla="*/ 1167 h 1667"/>
                  <a:gd name="T34" fmla="*/ 2084 w 2417"/>
                  <a:gd name="T35" fmla="*/ 698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7" h="1667">
                    <a:moveTo>
                      <a:pt x="1917" y="667"/>
                    </a:moveTo>
                    <a:cubicBezTo>
                      <a:pt x="2198" y="667"/>
                      <a:pt x="2417" y="885"/>
                      <a:pt x="2417" y="1167"/>
                    </a:cubicBezTo>
                    <a:moveTo>
                      <a:pt x="0" y="1167"/>
                    </a:moveTo>
                    <a:cubicBezTo>
                      <a:pt x="0" y="885"/>
                      <a:pt x="219" y="667"/>
                      <a:pt x="500" y="667"/>
                    </a:cubicBezTo>
                    <a:moveTo>
                      <a:pt x="667" y="333"/>
                    </a:moveTo>
                    <a:cubicBezTo>
                      <a:pt x="792" y="333"/>
                      <a:pt x="907" y="406"/>
                      <a:pt x="959" y="510"/>
                    </a:cubicBezTo>
                    <a:moveTo>
                      <a:pt x="2084" y="698"/>
                    </a:moveTo>
                    <a:cubicBezTo>
                      <a:pt x="2084" y="667"/>
                      <a:pt x="2084" y="646"/>
                      <a:pt x="2084" y="625"/>
                    </a:cubicBezTo>
                    <a:cubicBezTo>
                      <a:pt x="2084" y="281"/>
                      <a:pt x="1803" y="0"/>
                      <a:pt x="1459" y="0"/>
                    </a:cubicBezTo>
                    <a:cubicBezTo>
                      <a:pt x="1188" y="0"/>
                      <a:pt x="959" y="167"/>
                      <a:pt x="875" y="406"/>
                    </a:cubicBezTo>
                    <a:cubicBezTo>
                      <a:pt x="813" y="364"/>
                      <a:pt x="750" y="333"/>
                      <a:pt x="667" y="333"/>
                    </a:cubicBezTo>
                    <a:cubicBezTo>
                      <a:pt x="480" y="333"/>
                      <a:pt x="334" y="479"/>
                      <a:pt x="334" y="667"/>
                    </a:cubicBezTo>
                    <a:cubicBezTo>
                      <a:pt x="334" y="677"/>
                      <a:pt x="334" y="687"/>
                      <a:pt x="334" y="698"/>
                    </a:cubicBezTo>
                    <a:cubicBezTo>
                      <a:pt x="136" y="760"/>
                      <a:pt x="0" y="948"/>
                      <a:pt x="0" y="1167"/>
                    </a:cubicBezTo>
                    <a:cubicBezTo>
                      <a:pt x="0" y="1448"/>
                      <a:pt x="219" y="1667"/>
                      <a:pt x="500" y="1667"/>
                    </a:cubicBezTo>
                    <a:cubicBezTo>
                      <a:pt x="1917" y="1667"/>
                      <a:pt x="1917" y="1667"/>
                      <a:pt x="1917" y="1667"/>
                    </a:cubicBezTo>
                    <a:cubicBezTo>
                      <a:pt x="2198" y="1667"/>
                      <a:pt x="2417" y="1448"/>
                      <a:pt x="2417" y="1167"/>
                    </a:cubicBezTo>
                    <a:cubicBezTo>
                      <a:pt x="2417" y="948"/>
                      <a:pt x="2271" y="760"/>
                      <a:pt x="2084" y="698"/>
                    </a:cubicBezTo>
                    <a:close/>
                  </a:path>
                </a:pathLst>
              </a:custGeom>
              <a:noFill/>
              <a:ln w="6350" cap="rnd">
                <a:solidFill>
                  <a:srgbClr val="17345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600" kern="0">
                  <a:solidFill>
                    <a:sysClr val="windowText" lastClr="000000"/>
                  </a:solidFill>
                </a:endParaRPr>
              </a:p>
            </p:txBody>
          </p:sp>
        </p:grpSp>
        <p:sp>
          <p:nvSpPr>
            <p:cNvPr id="29" name="28 Rectángulo redondeado"/>
            <p:cNvSpPr/>
            <p:nvPr/>
          </p:nvSpPr>
          <p:spPr>
            <a:xfrm rot="5400000">
              <a:off x="5765559" y="2554251"/>
              <a:ext cx="2098171" cy="837028"/>
            </a:xfrm>
            <a:prstGeom prst="roundRect">
              <a:avLst/>
            </a:prstGeom>
            <a:noFill/>
            <a:ln w="6350">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30" name="29 Rectángulo redondeado"/>
            <p:cNvSpPr/>
            <p:nvPr/>
          </p:nvSpPr>
          <p:spPr>
            <a:xfrm>
              <a:off x="3119574" y="3894557"/>
              <a:ext cx="2889333" cy="944425"/>
            </a:xfrm>
            <a:prstGeom prst="roundRect">
              <a:avLst/>
            </a:prstGeom>
            <a:noFill/>
            <a:ln w="6350">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31" name="30 Rectángulo redondeado"/>
            <p:cNvSpPr/>
            <p:nvPr/>
          </p:nvSpPr>
          <p:spPr>
            <a:xfrm rot="5400000">
              <a:off x="1326286" y="2554252"/>
              <a:ext cx="2098171" cy="837028"/>
            </a:xfrm>
            <a:prstGeom prst="roundRect">
              <a:avLst/>
            </a:prstGeom>
            <a:noFill/>
            <a:ln w="6350">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cxnSp>
          <p:nvCxnSpPr>
            <p:cNvPr id="32" name="31 Conector recto"/>
            <p:cNvCxnSpPr/>
            <p:nvPr/>
          </p:nvCxnSpPr>
          <p:spPr>
            <a:xfrm flipH="1">
              <a:off x="4580056" y="1978713"/>
              <a:ext cx="1" cy="261535"/>
            </a:xfrm>
            <a:prstGeom prst="line">
              <a:avLst/>
            </a:prstGeom>
            <a:ln w="6350">
              <a:solidFill>
                <a:srgbClr val="173456"/>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a:off x="2793886" y="2984903"/>
              <a:ext cx="769511" cy="0"/>
            </a:xfrm>
            <a:prstGeom prst="line">
              <a:avLst/>
            </a:prstGeom>
            <a:ln w="6350">
              <a:solidFill>
                <a:srgbClr val="173456"/>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5576716" y="2984903"/>
              <a:ext cx="819414" cy="0"/>
            </a:xfrm>
            <a:prstGeom prst="line">
              <a:avLst/>
            </a:prstGeom>
            <a:ln w="6350">
              <a:solidFill>
                <a:srgbClr val="173456"/>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4580056" y="3715963"/>
              <a:ext cx="1" cy="174133"/>
            </a:xfrm>
            <a:prstGeom prst="line">
              <a:avLst/>
            </a:prstGeom>
            <a:ln w="6350">
              <a:solidFill>
                <a:srgbClr val="17345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130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Máxima flexibilidad</a:t>
            </a:r>
          </a:p>
        </p:txBody>
      </p:sp>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1543" y="1378913"/>
            <a:ext cx="2136112" cy="2201175"/>
          </a:xfrm>
          <a:prstGeom prst="rect">
            <a:avLst/>
          </a:prstGeom>
        </p:spPr>
      </p:pic>
      <p:sp>
        <p:nvSpPr>
          <p:cNvPr id="4" name="Rounded Rectangle 13"/>
          <p:cNvSpPr/>
          <p:nvPr/>
        </p:nvSpPr>
        <p:spPr>
          <a:xfrm>
            <a:off x="619130" y="1374655"/>
            <a:ext cx="1723185" cy="489264"/>
          </a:xfrm>
          <a:prstGeom prst="roundRect">
            <a:avLst/>
          </a:prstGeom>
          <a:ln w="6350">
            <a:solidFill>
              <a:srgbClr val="17345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dirty="0">
                <a:solidFill>
                  <a:schemeClr val="bg1">
                    <a:lumMod val="50000"/>
                  </a:schemeClr>
                </a:solidFill>
                <a:ea typeface="Work Sans ExtraLight" charset="0"/>
                <a:cs typeface="Work Sans ExtraLight" charset="0"/>
              </a:rPr>
              <a:t>Customer Hierarchy</a:t>
            </a:r>
          </a:p>
        </p:txBody>
      </p:sp>
      <p:grpSp>
        <p:nvGrpSpPr>
          <p:cNvPr id="5" name="Group 20"/>
          <p:cNvGrpSpPr/>
          <p:nvPr/>
        </p:nvGrpSpPr>
        <p:grpSpPr>
          <a:xfrm>
            <a:off x="607578" y="2541957"/>
            <a:ext cx="1746290" cy="334627"/>
            <a:chOff x="487645" y="3533266"/>
            <a:chExt cx="2878518" cy="812827"/>
          </a:xfrm>
        </p:grpSpPr>
        <p:sp>
          <p:nvSpPr>
            <p:cNvPr id="6" name="Rounded Rectangle 17"/>
            <p:cNvSpPr/>
            <p:nvPr/>
          </p:nvSpPr>
          <p:spPr>
            <a:xfrm>
              <a:off x="487645" y="3533266"/>
              <a:ext cx="2727022" cy="652352"/>
            </a:xfrm>
            <a:prstGeom prst="roundRect">
              <a:avLst/>
            </a:prstGeom>
            <a:ln w="6350">
              <a:solidFill>
                <a:srgbClr val="17345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solidFill>
                  <a:schemeClr val="bg1">
                    <a:lumMod val="50000"/>
                  </a:schemeClr>
                </a:solidFill>
                <a:ea typeface="Work Sans ExtraLight" charset="0"/>
                <a:cs typeface="Work Sans ExtraLight" charset="0"/>
              </a:endParaRPr>
            </a:p>
          </p:txBody>
        </p:sp>
        <p:sp>
          <p:nvSpPr>
            <p:cNvPr id="7" name="Rounded Rectangle 18"/>
            <p:cNvSpPr/>
            <p:nvPr/>
          </p:nvSpPr>
          <p:spPr>
            <a:xfrm>
              <a:off x="560816" y="3610085"/>
              <a:ext cx="2727022" cy="652352"/>
            </a:xfrm>
            <a:prstGeom prst="roundRect">
              <a:avLst/>
            </a:prstGeom>
            <a:solidFill>
              <a:schemeClr val="bg1"/>
            </a:solidFill>
            <a:ln w="6350">
              <a:solidFill>
                <a:srgbClr val="17345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solidFill>
                  <a:schemeClr val="bg1">
                    <a:lumMod val="50000"/>
                  </a:schemeClr>
                </a:solidFill>
                <a:ea typeface="Work Sans ExtraLight" charset="0"/>
                <a:cs typeface="Work Sans ExtraLight" charset="0"/>
              </a:endParaRPr>
            </a:p>
          </p:txBody>
        </p:sp>
        <p:sp>
          <p:nvSpPr>
            <p:cNvPr id="8" name="Rounded Rectangle 19"/>
            <p:cNvSpPr/>
            <p:nvPr/>
          </p:nvSpPr>
          <p:spPr>
            <a:xfrm>
              <a:off x="639141" y="3693741"/>
              <a:ext cx="2727022" cy="652352"/>
            </a:xfrm>
            <a:prstGeom prst="roundRect">
              <a:avLst/>
            </a:prstGeom>
            <a:solidFill>
              <a:schemeClr val="bg1"/>
            </a:solidFill>
            <a:ln w="6350">
              <a:solidFill>
                <a:srgbClr val="17345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800" dirty="0">
                  <a:solidFill>
                    <a:schemeClr val="bg1">
                      <a:lumMod val="50000"/>
                    </a:schemeClr>
                  </a:solidFill>
                  <a:ea typeface="Work Sans ExtraLight" charset="0"/>
                  <a:cs typeface="Work Sans ExtraLight" charset="0"/>
                </a:rPr>
                <a:t>SERVICE AGREEMENTS</a:t>
              </a:r>
            </a:p>
          </p:txBody>
        </p:sp>
      </p:grpSp>
      <p:grpSp>
        <p:nvGrpSpPr>
          <p:cNvPr id="9" name="Group 21"/>
          <p:cNvGrpSpPr/>
          <p:nvPr/>
        </p:nvGrpSpPr>
        <p:grpSpPr>
          <a:xfrm>
            <a:off x="612127" y="2027033"/>
            <a:ext cx="1737192" cy="324826"/>
            <a:chOff x="487645" y="3533266"/>
            <a:chExt cx="2878518" cy="812827"/>
          </a:xfrm>
        </p:grpSpPr>
        <p:sp>
          <p:nvSpPr>
            <p:cNvPr id="10" name="Rounded Rectangle 22"/>
            <p:cNvSpPr/>
            <p:nvPr/>
          </p:nvSpPr>
          <p:spPr>
            <a:xfrm>
              <a:off x="487645" y="3533266"/>
              <a:ext cx="2727022" cy="652352"/>
            </a:xfrm>
            <a:prstGeom prst="roundRect">
              <a:avLst/>
            </a:prstGeom>
            <a:ln w="6350">
              <a:solidFill>
                <a:srgbClr val="17345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solidFill>
                  <a:schemeClr val="bg1">
                    <a:lumMod val="50000"/>
                  </a:schemeClr>
                </a:solidFill>
                <a:ea typeface="Work Sans ExtraLight" charset="0"/>
                <a:cs typeface="Work Sans ExtraLight" charset="0"/>
              </a:endParaRPr>
            </a:p>
          </p:txBody>
        </p:sp>
        <p:sp>
          <p:nvSpPr>
            <p:cNvPr id="11" name="Rounded Rectangle 23"/>
            <p:cNvSpPr/>
            <p:nvPr/>
          </p:nvSpPr>
          <p:spPr>
            <a:xfrm>
              <a:off x="560816" y="3610085"/>
              <a:ext cx="2727022" cy="652352"/>
            </a:xfrm>
            <a:prstGeom prst="roundRect">
              <a:avLst/>
            </a:prstGeom>
            <a:solidFill>
              <a:schemeClr val="bg1"/>
            </a:solidFill>
            <a:ln w="6350">
              <a:solidFill>
                <a:srgbClr val="17345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solidFill>
                  <a:schemeClr val="bg1">
                    <a:lumMod val="50000"/>
                  </a:schemeClr>
                </a:solidFill>
                <a:ea typeface="Work Sans ExtraLight" charset="0"/>
                <a:cs typeface="Work Sans ExtraLight" charset="0"/>
              </a:endParaRPr>
            </a:p>
          </p:txBody>
        </p:sp>
        <p:sp>
          <p:nvSpPr>
            <p:cNvPr id="12" name="Rounded Rectangle 24"/>
            <p:cNvSpPr/>
            <p:nvPr/>
          </p:nvSpPr>
          <p:spPr>
            <a:xfrm>
              <a:off x="639141" y="3693741"/>
              <a:ext cx="2727022" cy="652352"/>
            </a:xfrm>
            <a:prstGeom prst="roundRect">
              <a:avLst/>
            </a:prstGeom>
            <a:solidFill>
              <a:schemeClr val="bg1"/>
            </a:solidFill>
            <a:ln w="6350">
              <a:solidFill>
                <a:srgbClr val="17345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800" dirty="0">
                  <a:solidFill>
                    <a:schemeClr val="bg1">
                      <a:lumMod val="50000"/>
                    </a:schemeClr>
                  </a:solidFill>
                  <a:ea typeface="Work Sans ExtraLight" charset="0"/>
                  <a:cs typeface="Work Sans ExtraLight" charset="0"/>
                </a:rPr>
                <a:t>CUSTOMER</a:t>
              </a:r>
            </a:p>
          </p:txBody>
        </p:sp>
      </p:grpSp>
      <p:grpSp>
        <p:nvGrpSpPr>
          <p:cNvPr id="13" name="Group 25"/>
          <p:cNvGrpSpPr/>
          <p:nvPr/>
        </p:nvGrpSpPr>
        <p:grpSpPr>
          <a:xfrm>
            <a:off x="619130" y="3063869"/>
            <a:ext cx="1723185" cy="326302"/>
            <a:chOff x="487645" y="3533266"/>
            <a:chExt cx="2878518" cy="812827"/>
          </a:xfrm>
        </p:grpSpPr>
        <p:sp>
          <p:nvSpPr>
            <p:cNvPr id="14" name="Rounded Rectangle 26"/>
            <p:cNvSpPr/>
            <p:nvPr/>
          </p:nvSpPr>
          <p:spPr>
            <a:xfrm>
              <a:off x="487645" y="3533266"/>
              <a:ext cx="2727022" cy="652352"/>
            </a:xfrm>
            <a:prstGeom prst="roundRect">
              <a:avLst/>
            </a:prstGeom>
            <a:ln w="6350">
              <a:solidFill>
                <a:srgbClr val="17345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solidFill>
                  <a:schemeClr val="bg1">
                    <a:lumMod val="50000"/>
                  </a:schemeClr>
                </a:solidFill>
                <a:ea typeface="Work Sans ExtraLight" charset="0"/>
                <a:cs typeface="Work Sans ExtraLight" charset="0"/>
              </a:endParaRPr>
            </a:p>
          </p:txBody>
        </p:sp>
        <p:sp>
          <p:nvSpPr>
            <p:cNvPr id="15" name="Rounded Rectangle 27"/>
            <p:cNvSpPr/>
            <p:nvPr/>
          </p:nvSpPr>
          <p:spPr>
            <a:xfrm>
              <a:off x="560816" y="3610085"/>
              <a:ext cx="2727022" cy="652352"/>
            </a:xfrm>
            <a:prstGeom prst="roundRect">
              <a:avLst/>
            </a:prstGeom>
            <a:solidFill>
              <a:schemeClr val="bg1"/>
            </a:solidFill>
            <a:ln w="6350">
              <a:solidFill>
                <a:srgbClr val="17345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solidFill>
                  <a:schemeClr val="bg1">
                    <a:lumMod val="50000"/>
                  </a:schemeClr>
                </a:solidFill>
                <a:ea typeface="Work Sans ExtraLight" charset="0"/>
                <a:cs typeface="Work Sans ExtraLight" charset="0"/>
              </a:endParaRPr>
            </a:p>
          </p:txBody>
        </p:sp>
        <p:sp>
          <p:nvSpPr>
            <p:cNvPr id="16" name="Rounded Rectangle 28"/>
            <p:cNvSpPr/>
            <p:nvPr/>
          </p:nvSpPr>
          <p:spPr>
            <a:xfrm>
              <a:off x="639141" y="3693741"/>
              <a:ext cx="2727022" cy="652352"/>
            </a:xfrm>
            <a:prstGeom prst="roundRect">
              <a:avLst/>
            </a:prstGeom>
            <a:solidFill>
              <a:schemeClr val="bg1"/>
            </a:solidFill>
            <a:ln w="6350">
              <a:solidFill>
                <a:srgbClr val="17345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800" dirty="0">
                  <a:solidFill>
                    <a:schemeClr val="bg1">
                      <a:lumMod val="50000"/>
                    </a:schemeClr>
                  </a:solidFill>
                  <a:ea typeface="Work Sans ExtraLight" charset="0"/>
                  <a:cs typeface="Work Sans ExtraLight" charset="0"/>
                </a:rPr>
                <a:t>PRODUCTS</a:t>
              </a:r>
            </a:p>
          </p:txBody>
        </p:sp>
      </p:grpSp>
      <p:cxnSp>
        <p:nvCxnSpPr>
          <p:cNvPr id="17" name="Straight Connector 43"/>
          <p:cNvCxnSpPr/>
          <p:nvPr/>
        </p:nvCxnSpPr>
        <p:spPr>
          <a:xfrm>
            <a:off x="1480723" y="2355305"/>
            <a:ext cx="0" cy="190858"/>
          </a:xfrm>
          <a:prstGeom prst="line">
            <a:avLst/>
          </a:prstGeom>
          <a:ln w="6350">
            <a:solidFill>
              <a:srgbClr val="17345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45"/>
          <p:cNvCxnSpPr/>
          <p:nvPr/>
        </p:nvCxnSpPr>
        <p:spPr>
          <a:xfrm>
            <a:off x="1480723" y="2876584"/>
            <a:ext cx="0" cy="190858"/>
          </a:xfrm>
          <a:prstGeom prst="line">
            <a:avLst/>
          </a:prstGeom>
          <a:ln w="6350">
            <a:solidFill>
              <a:srgbClr val="173456"/>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37"/>
          <p:cNvGrpSpPr/>
          <p:nvPr/>
        </p:nvGrpSpPr>
        <p:grpSpPr>
          <a:xfrm>
            <a:off x="1487793" y="1043114"/>
            <a:ext cx="5781807" cy="331541"/>
            <a:chOff x="1983724" y="1171544"/>
            <a:chExt cx="7709076" cy="661329"/>
          </a:xfrm>
        </p:grpSpPr>
        <p:cxnSp>
          <p:nvCxnSpPr>
            <p:cNvPr id="20" name="Straight Arrow Connector 30"/>
            <p:cNvCxnSpPr/>
            <p:nvPr/>
          </p:nvCxnSpPr>
          <p:spPr>
            <a:xfrm>
              <a:off x="9692799" y="1171544"/>
              <a:ext cx="1" cy="43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1992886" y="1171544"/>
              <a:ext cx="76999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32"/>
            <p:cNvCxnSpPr/>
            <p:nvPr/>
          </p:nvCxnSpPr>
          <p:spPr>
            <a:xfrm>
              <a:off x="1983724" y="1171544"/>
              <a:ext cx="0" cy="66132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 63"/>
          <p:cNvGrpSpPr/>
          <p:nvPr/>
        </p:nvGrpSpPr>
        <p:grpSpPr>
          <a:xfrm>
            <a:off x="3725080" y="3626620"/>
            <a:ext cx="1300869" cy="1419092"/>
            <a:chOff x="4164831" y="3903734"/>
            <a:chExt cx="2122075" cy="2442001"/>
          </a:xfrm>
        </p:grpSpPr>
        <p:pic>
          <p:nvPicPr>
            <p:cNvPr id="24"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1460" y="3903734"/>
              <a:ext cx="1895457" cy="1901189"/>
            </a:xfrm>
            <a:prstGeom prst="rect">
              <a:avLst/>
            </a:prstGeom>
          </p:spPr>
        </p:pic>
        <p:sp>
          <p:nvSpPr>
            <p:cNvPr id="25" name="Rectangle 61"/>
            <p:cNvSpPr/>
            <p:nvPr/>
          </p:nvSpPr>
          <p:spPr>
            <a:xfrm>
              <a:off x="4164831" y="5763145"/>
              <a:ext cx="2122075" cy="582590"/>
            </a:xfrm>
            <a:prstGeom prst="rect">
              <a:avLst/>
            </a:prstGeom>
          </p:spPr>
          <p:txBody>
            <a:bodyPr wrap="none">
              <a:spAutoFit/>
            </a:bodyPr>
            <a:lstStyle/>
            <a:p>
              <a:pPr algn="ctr"/>
              <a:r>
                <a:rPr lang="en-US" sz="1600" dirty="0">
                  <a:solidFill>
                    <a:schemeClr val="bg1">
                      <a:lumMod val="50000"/>
                    </a:schemeClr>
                  </a:solidFill>
                  <a:ea typeface="Work Sans ExtraLight" charset="0"/>
                  <a:cs typeface="Work Sans ExtraLight" charset="0"/>
                </a:rPr>
                <a:t>Billing Rules</a:t>
              </a:r>
            </a:p>
          </p:txBody>
        </p:sp>
      </p:grpSp>
      <p:grpSp>
        <p:nvGrpSpPr>
          <p:cNvPr id="26" name="25 Grupo"/>
          <p:cNvGrpSpPr/>
          <p:nvPr/>
        </p:nvGrpSpPr>
        <p:grpSpPr>
          <a:xfrm>
            <a:off x="634615" y="3817204"/>
            <a:ext cx="1723185" cy="840077"/>
            <a:chOff x="846153" y="5089605"/>
            <a:chExt cx="2297580" cy="1120103"/>
          </a:xfrm>
        </p:grpSpPr>
        <p:grpSp>
          <p:nvGrpSpPr>
            <p:cNvPr id="27" name="Group 57"/>
            <p:cNvGrpSpPr/>
            <p:nvPr/>
          </p:nvGrpSpPr>
          <p:grpSpPr>
            <a:xfrm>
              <a:off x="846153" y="5089605"/>
              <a:ext cx="2297580" cy="1120103"/>
              <a:chOff x="796534" y="4817629"/>
              <a:chExt cx="2297580" cy="1120103"/>
            </a:xfrm>
          </p:grpSpPr>
          <p:grpSp>
            <p:nvGrpSpPr>
              <p:cNvPr id="29" name="Group 48"/>
              <p:cNvGrpSpPr/>
              <p:nvPr/>
            </p:nvGrpSpPr>
            <p:grpSpPr>
              <a:xfrm>
                <a:off x="796534" y="4817629"/>
                <a:ext cx="2297580" cy="435070"/>
                <a:chOff x="487645" y="3533266"/>
                <a:chExt cx="2878518" cy="812827"/>
              </a:xfrm>
            </p:grpSpPr>
            <p:sp>
              <p:nvSpPr>
                <p:cNvPr id="34" name="Rounded Rectangle 49"/>
                <p:cNvSpPr/>
                <p:nvPr/>
              </p:nvSpPr>
              <p:spPr>
                <a:xfrm>
                  <a:off x="487645" y="3533266"/>
                  <a:ext cx="2727022" cy="652352"/>
                </a:xfrm>
                <a:prstGeom prst="roundRect">
                  <a:avLst/>
                </a:prstGeom>
                <a:solidFill>
                  <a:srgbClr val="FFFFFF"/>
                </a:solidFill>
                <a:ln w="6350">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lumMod val="50000"/>
                      </a:schemeClr>
                    </a:solidFill>
                    <a:ea typeface="Work Sans ExtraLight" charset="0"/>
                    <a:cs typeface="Work Sans ExtraLight" charset="0"/>
                  </a:endParaRPr>
                </a:p>
              </p:txBody>
            </p:sp>
            <p:sp>
              <p:nvSpPr>
                <p:cNvPr id="35" name="Rounded Rectangle 50"/>
                <p:cNvSpPr/>
                <p:nvPr/>
              </p:nvSpPr>
              <p:spPr>
                <a:xfrm>
                  <a:off x="560816" y="3610085"/>
                  <a:ext cx="2727022" cy="652352"/>
                </a:xfrm>
                <a:prstGeom prst="roundRect">
                  <a:avLst/>
                </a:prstGeom>
                <a:solidFill>
                  <a:srgbClr val="FFFFFF"/>
                </a:solidFill>
                <a:ln w="6350">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lumMod val="50000"/>
                      </a:schemeClr>
                    </a:solidFill>
                    <a:ea typeface="Work Sans ExtraLight" charset="0"/>
                    <a:cs typeface="Work Sans ExtraLight" charset="0"/>
                  </a:endParaRPr>
                </a:p>
              </p:txBody>
            </p:sp>
            <p:sp>
              <p:nvSpPr>
                <p:cNvPr id="36" name="Rounded Rectangle 51"/>
                <p:cNvSpPr/>
                <p:nvPr/>
              </p:nvSpPr>
              <p:spPr>
                <a:xfrm>
                  <a:off x="639141" y="3693741"/>
                  <a:ext cx="2727022" cy="652352"/>
                </a:xfrm>
                <a:prstGeom prst="roundRect">
                  <a:avLst/>
                </a:prstGeom>
                <a:solidFill>
                  <a:srgbClr val="FFFFFF"/>
                </a:solidFill>
                <a:ln w="6350">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lumMod val="50000"/>
                        </a:schemeClr>
                      </a:solidFill>
                      <a:ea typeface="Work Sans ExtraLight" charset="0"/>
                      <a:cs typeface="Work Sans ExtraLight" charset="0"/>
                    </a:rPr>
                    <a:t>COMMERCIAL PLANS</a:t>
                  </a:r>
                </a:p>
              </p:txBody>
            </p:sp>
          </p:grpSp>
          <p:grpSp>
            <p:nvGrpSpPr>
              <p:cNvPr id="30" name="Group 52"/>
              <p:cNvGrpSpPr/>
              <p:nvPr/>
            </p:nvGrpSpPr>
            <p:grpSpPr>
              <a:xfrm>
                <a:off x="796534" y="5502664"/>
                <a:ext cx="2297580" cy="435068"/>
                <a:chOff x="487645" y="3533266"/>
                <a:chExt cx="2878518" cy="812823"/>
              </a:xfrm>
            </p:grpSpPr>
            <p:sp>
              <p:nvSpPr>
                <p:cNvPr id="31" name="Rounded Rectangle 53"/>
                <p:cNvSpPr/>
                <p:nvPr/>
              </p:nvSpPr>
              <p:spPr>
                <a:xfrm>
                  <a:off x="487645" y="3533266"/>
                  <a:ext cx="2727022" cy="652352"/>
                </a:xfrm>
                <a:prstGeom prst="roundRect">
                  <a:avLst/>
                </a:prstGeom>
                <a:solidFill>
                  <a:srgbClr val="FFFFFF"/>
                </a:solidFill>
                <a:ln w="6350">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lumMod val="50000"/>
                      </a:schemeClr>
                    </a:solidFill>
                    <a:ea typeface="Work Sans ExtraLight" charset="0"/>
                    <a:cs typeface="Work Sans ExtraLight" charset="0"/>
                  </a:endParaRPr>
                </a:p>
              </p:txBody>
            </p:sp>
            <p:sp>
              <p:nvSpPr>
                <p:cNvPr id="32" name="Rounded Rectangle 54"/>
                <p:cNvSpPr/>
                <p:nvPr/>
              </p:nvSpPr>
              <p:spPr>
                <a:xfrm>
                  <a:off x="560816" y="3610085"/>
                  <a:ext cx="2727022" cy="652352"/>
                </a:xfrm>
                <a:prstGeom prst="roundRect">
                  <a:avLst/>
                </a:prstGeom>
                <a:solidFill>
                  <a:srgbClr val="FFFFFF"/>
                </a:solidFill>
                <a:ln w="6350">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lumMod val="50000"/>
                      </a:schemeClr>
                    </a:solidFill>
                    <a:ea typeface="Work Sans ExtraLight" charset="0"/>
                    <a:cs typeface="Work Sans ExtraLight" charset="0"/>
                  </a:endParaRPr>
                </a:p>
              </p:txBody>
            </p:sp>
            <p:sp>
              <p:nvSpPr>
                <p:cNvPr id="33" name="Rounded Rectangle 55"/>
                <p:cNvSpPr/>
                <p:nvPr/>
              </p:nvSpPr>
              <p:spPr>
                <a:xfrm>
                  <a:off x="639141" y="3693737"/>
                  <a:ext cx="2727022" cy="652352"/>
                </a:xfrm>
                <a:prstGeom prst="roundRect">
                  <a:avLst/>
                </a:prstGeom>
                <a:solidFill>
                  <a:srgbClr val="FFFFFF"/>
                </a:solidFill>
                <a:ln w="6350">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lumMod val="50000"/>
                        </a:schemeClr>
                      </a:solidFill>
                      <a:ea typeface="Work Sans ExtraLight" charset="0"/>
                      <a:cs typeface="Work Sans ExtraLight" charset="0"/>
                    </a:rPr>
                    <a:t>BILLING COMPONENTS</a:t>
                  </a:r>
                </a:p>
              </p:txBody>
            </p:sp>
          </p:grpSp>
        </p:grpSp>
        <p:cxnSp>
          <p:nvCxnSpPr>
            <p:cNvPr id="28" name="Straight Connector 65"/>
            <p:cNvCxnSpPr/>
            <p:nvPr/>
          </p:nvCxnSpPr>
          <p:spPr>
            <a:xfrm>
              <a:off x="1928735" y="5514985"/>
              <a:ext cx="0" cy="254477"/>
            </a:xfrm>
            <a:prstGeom prst="line">
              <a:avLst/>
            </a:prstGeom>
            <a:ln w="6350">
              <a:solidFill>
                <a:srgbClr val="17345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36 Grupo"/>
          <p:cNvGrpSpPr/>
          <p:nvPr/>
        </p:nvGrpSpPr>
        <p:grpSpPr>
          <a:xfrm>
            <a:off x="2530273" y="1620904"/>
            <a:ext cx="3776228" cy="2271593"/>
            <a:chOff x="3373698" y="2161205"/>
            <a:chExt cx="5034970" cy="3028791"/>
          </a:xfrm>
        </p:grpSpPr>
        <p:grpSp>
          <p:nvGrpSpPr>
            <p:cNvPr id="38" name="Group 64"/>
            <p:cNvGrpSpPr/>
            <p:nvPr/>
          </p:nvGrpSpPr>
          <p:grpSpPr>
            <a:xfrm>
              <a:off x="4623177" y="2161205"/>
              <a:ext cx="2428082" cy="2442735"/>
              <a:chOff x="4191000" y="1843137"/>
              <a:chExt cx="1929319" cy="1940962"/>
            </a:xfrm>
          </p:grpSpPr>
          <p:pic>
            <p:nvPicPr>
              <p:cNvPr id="43"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1843137"/>
                <a:ext cx="1929319" cy="1698716"/>
              </a:xfrm>
              <a:prstGeom prst="rect">
                <a:avLst/>
              </a:prstGeom>
            </p:spPr>
          </p:pic>
          <p:sp>
            <p:nvSpPr>
              <p:cNvPr id="44" name="Rectangle 62"/>
              <p:cNvSpPr/>
              <p:nvPr/>
            </p:nvSpPr>
            <p:spPr>
              <a:xfrm>
                <a:off x="4399747" y="3425419"/>
                <a:ext cx="1511824" cy="358680"/>
              </a:xfrm>
              <a:prstGeom prst="rect">
                <a:avLst/>
              </a:prstGeom>
            </p:spPr>
            <p:txBody>
              <a:bodyPr wrap="none">
                <a:spAutoFit/>
              </a:bodyPr>
              <a:lstStyle/>
              <a:p>
                <a:pPr algn="ctr"/>
                <a:r>
                  <a:rPr lang="en-US" sz="1600" dirty="0">
                    <a:solidFill>
                      <a:schemeClr val="bg1">
                        <a:lumMod val="50000"/>
                      </a:schemeClr>
                    </a:solidFill>
                    <a:ea typeface="Work Sans ExtraLight" charset="0"/>
                    <a:cs typeface="Work Sans ExtraLight" charset="0"/>
                  </a:rPr>
                  <a:t>Billing Engine</a:t>
                </a:r>
              </a:p>
            </p:txBody>
          </p:sp>
        </p:grpSp>
        <p:cxnSp>
          <p:nvCxnSpPr>
            <p:cNvPr id="39" name="Straight Connector 78"/>
            <p:cNvCxnSpPr/>
            <p:nvPr/>
          </p:nvCxnSpPr>
          <p:spPr>
            <a:xfrm flipV="1">
              <a:off x="7141981" y="3332714"/>
              <a:ext cx="1266687" cy="5608"/>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79"/>
            <p:cNvCxnSpPr/>
            <p:nvPr/>
          </p:nvCxnSpPr>
          <p:spPr>
            <a:xfrm flipH="1" flipV="1">
              <a:off x="5837218" y="4562916"/>
              <a:ext cx="2" cy="323918"/>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5"/>
            <p:cNvCxnSpPr/>
            <p:nvPr/>
          </p:nvCxnSpPr>
          <p:spPr>
            <a:xfrm flipV="1">
              <a:off x="3475001" y="4475451"/>
              <a:ext cx="956150" cy="714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68"/>
            <p:cNvCxnSpPr/>
            <p:nvPr/>
          </p:nvCxnSpPr>
          <p:spPr>
            <a:xfrm flipV="1">
              <a:off x="3373698" y="3275942"/>
              <a:ext cx="115875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130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1275606"/>
            <a:ext cx="5040560" cy="576064"/>
          </a:xfrm>
        </p:spPr>
        <p:txBody>
          <a:bodyPr/>
          <a:lstStyle/>
          <a:p>
            <a:r>
              <a:rPr lang="es-ES" dirty="0"/>
              <a:t>Servicios</a:t>
            </a:r>
          </a:p>
        </p:txBody>
      </p:sp>
      <p:sp>
        <p:nvSpPr>
          <p:cNvPr id="3" name="3 Subtítulo"/>
          <p:cNvSpPr txBox="1">
            <a:spLocks/>
          </p:cNvSpPr>
          <p:nvPr/>
        </p:nvSpPr>
        <p:spPr>
          <a:xfrm>
            <a:off x="1371600" y="2571750"/>
            <a:ext cx="6400800" cy="80922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1800" dirty="0">
                <a:ea typeface="Work Sans ExtraLight" charset="0"/>
                <a:cs typeface="Work Sans ExtraLight" charset="0"/>
              </a:rPr>
              <a:t>Maximice su inversión en la solución y logre los niveles más altos de productividad</a:t>
            </a:r>
          </a:p>
          <a:p>
            <a:pPr marL="0" indent="0" algn="ctr">
              <a:buNone/>
            </a:pPr>
            <a:endParaRPr lang="es-CO" sz="1800" dirty="0"/>
          </a:p>
        </p:txBody>
      </p:sp>
    </p:spTree>
    <p:extLst>
      <p:ext uri="{BB962C8B-B14F-4D97-AF65-F5344CB8AC3E}">
        <p14:creationId xmlns:p14="http://schemas.microsoft.com/office/powerpoint/2010/main" val="207546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Metodología Comprobada</a:t>
            </a:r>
          </a:p>
        </p:txBody>
      </p:sp>
      <p:sp>
        <p:nvSpPr>
          <p:cNvPr id="3" name="Title 1"/>
          <p:cNvSpPr txBox="1">
            <a:spLocks/>
          </p:cNvSpPr>
          <p:nvPr/>
        </p:nvSpPr>
        <p:spPr>
          <a:xfrm>
            <a:off x="6406473" y="2206450"/>
            <a:ext cx="2295582" cy="1497806"/>
          </a:xfrm>
          <a:prstGeom prst="rect">
            <a:avLst/>
          </a:prstGeom>
        </p:spPr>
        <p:txBody>
          <a:bodyPr vert="horz" lIns="68580" tIns="34290" rIns="68580" bIns="34290" rtlCol="0" anchor="t">
            <a:noAutofit/>
          </a:bodyPr>
          <a:lstStyle>
            <a:defPPr>
              <a:defRPr lang="en-US"/>
            </a:defPPr>
            <a:lvl1pPr marL="285750" indent="-285750">
              <a:lnSpc>
                <a:spcPct val="90000"/>
              </a:lnSpc>
              <a:spcBef>
                <a:spcPts val="0"/>
              </a:spcBef>
              <a:spcAft>
                <a:spcPts val="600"/>
              </a:spcAft>
              <a:buFontTx/>
              <a:buChar char="›"/>
              <a:defRPr sz="1600">
                <a:solidFill>
                  <a:srgbClr val="192D57"/>
                </a:solidFill>
                <a:latin typeface="Work Sans ExtraLight" charset="0"/>
                <a:ea typeface="Work Sans ExtraLight" charset="0"/>
                <a:cs typeface="Work Sans ExtraLight" charset="0"/>
              </a:defRPr>
            </a:lvl1pPr>
          </a:lstStyle>
          <a:p>
            <a:r>
              <a:rPr lang="en-US" sz="1200" dirty="0">
                <a:solidFill>
                  <a:schemeClr val="bg1">
                    <a:lumMod val="50000"/>
                  </a:schemeClr>
                </a:solidFill>
                <a:latin typeface="+mn-lt"/>
              </a:rPr>
              <a:t>BASADA EN LAS MEJORES PRÁCTICAS DE PMBOK</a:t>
            </a:r>
          </a:p>
          <a:p>
            <a:r>
              <a:rPr lang="en-US" sz="1200" dirty="0">
                <a:solidFill>
                  <a:schemeClr val="bg1">
                    <a:lumMod val="50000"/>
                  </a:schemeClr>
                </a:solidFill>
                <a:latin typeface="+mn-lt"/>
              </a:rPr>
              <a:t>30 AÑOS DE MEJORAMIENTO CONTINUO </a:t>
            </a:r>
          </a:p>
          <a:p>
            <a:r>
              <a:rPr lang="en-US" sz="1200" dirty="0">
                <a:solidFill>
                  <a:schemeClr val="bg1">
                    <a:lumMod val="50000"/>
                  </a:schemeClr>
                </a:solidFill>
                <a:latin typeface="+mn-lt"/>
              </a:rPr>
              <a:t>ISO 9000</a:t>
            </a:r>
          </a:p>
          <a:p>
            <a:r>
              <a:rPr lang="en-US" sz="1200" dirty="0">
                <a:solidFill>
                  <a:schemeClr val="bg1">
                    <a:lumMod val="50000"/>
                  </a:schemeClr>
                </a:solidFill>
                <a:latin typeface="+mn-lt"/>
              </a:rPr>
              <a:t>CONTROL Y SOPORTE DE PMO </a:t>
            </a:r>
          </a:p>
        </p:txBody>
      </p:sp>
      <p:cxnSp>
        <p:nvCxnSpPr>
          <p:cNvPr id="4" name="Straight Connector 7"/>
          <p:cNvCxnSpPr/>
          <p:nvPr/>
        </p:nvCxnSpPr>
        <p:spPr>
          <a:xfrm>
            <a:off x="6372200" y="2168173"/>
            <a:ext cx="2329855"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5" name="4 Grupo"/>
          <p:cNvGrpSpPr/>
          <p:nvPr/>
        </p:nvGrpSpPr>
        <p:grpSpPr>
          <a:xfrm>
            <a:off x="2596703" y="1011738"/>
            <a:ext cx="560784" cy="559594"/>
            <a:chOff x="2439010" y="928944"/>
            <a:chExt cx="560784" cy="559594"/>
          </a:xfrm>
        </p:grpSpPr>
        <p:sp>
          <p:nvSpPr>
            <p:cNvPr id="6" name="Oval 15"/>
            <p:cNvSpPr>
              <a:spLocks noChangeArrowheads="1"/>
            </p:cNvSpPr>
            <p:nvPr/>
          </p:nvSpPr>
          <p:spPr bwMode="auto">
            <a:xfrm>
              <a:off x="2439010" y="928944"/>
              <a:ext cx="560784" cy="559594"/>
            </a:xfrm>
            <a:prstGeom prst="ellipse">
              <a:avLst/>
            </a:pr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7" name="Line 16"/>
            <p:cNvSpPr>
              <a:spLocks noChangeShapeType="1"/>
            </p:cNvSpPr>
            <p:nvPr/>
          </p:nvSpPr>
          <p:spPr bwMode="auto">
            <a:xfrm flipV="1">
              <a:off x="2573551" y="1262319"/>
              <a:ext cx="79772" cy="79772"/>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8" name="Freeform 17"/>
            <p:cNvSpPr>
              <a:spLocks/>
            </p:cNvSpPr>
            <p:nvPr/>
          </p:nvSpPr>
          <p:spPr bwMode="auto">
            <a:xfrm>
              <a:off x="2737857" y="1157544"/>
              <a:ext cx="95250" cy="109538"/>
            </a:xfrm>
            <a:custGeom>
              <a:avLst/>
              <a:gdLst>
                <a:gd name="T0" fmla="*/ 0 w 908"/>
                <a:gd name="T1" fmla="*/ 1049 h 1049"/>
                <a:gd name="T2" fmla="*/ 859 w 908"/>
                <a:gd name="T3" fmla="*/ 0 h 1049"/>
                <a:gd name="T4" fmla="*/ 908 w 908"/>
                <a:gd name="T5" fmla="*/ 49 h 1049"/>
              </a:gdLst>
              <a:ahLst/>
              <a:cxnLst>
                <a:cxn ang="0">
                  <a:pos x="T0" y="T1"/>
                </a:cxn>
                <a:cxn ang="0">
                  <a:pos x="T2" y="T3"/>
                </a:cxn>
                <a:cxn ang="0">
                  <a:pos x="T4" y="T5"/>
                </a:cxn>
              </a:cxnLst>
              <a:rect l="0" t="0" r="r" b="b"/>
              <a:pathLst>
                <a:path w="908" h="1049">
                  <a:moveTo>
                    <a:pt x="0" y="1049"/>
                  </a:moveTo>
                  <a:lnTo>
                    <a:pt x="859" y="0"/>
                  </a:lnTo>
                  <a:lnTo>
                    <a:pt x="908" y="49"/>
                  </a:ln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9" name="Freeform 18"/>
            <p:cNvSpPr>
              <a:spLocks/>
            </p:cNvSpPr>
            <p:nvPr/>
          </p:nvSpPr>
          <p:spPr bwMode="auto">
            <a:xfrm>
              <a:off x="2833107" y="1162307"/>
              <a:ext cx="39291" cy="10716"/>
            </a:xfrm>
            <a:custGeom>
              <a:avLst/>
              <a:gdLst>
                <a:gd name="T0" fmla="*/ 0 w 378"/>
                <a:gd name="T1" fmla="*/ 0 h 105"/>
                <a:gd name="T2" fmla="*/ 378 w 378"/>
                <a:gd name="T3" fmla="*/ 0 h 105"/>
              </a:gdLst>
              <a:ahLst/>
              <a:cxnLst>
                <a:cxn ang="0">
                  <a:pos x="T0" y="T1"/>
                </a:cxn>
                <a:cxn ang="0">
                  <a:pos x="T2" y="T3"/>
                </a:cxn>
              </a:cxnLst>
              <a:rect l="0" t="0" r="r" b="b"/>
              <a:pathLst>
                <a:path w="378" h="105">
                  <a:moveTo>
                    <a:pt x="0" y="0"/>
                  </a:moveTo>
                  <a:cubicBezTo>
                    <a:pt x="105" y="105"/>
                    <a:pt x="274" y="105"/>
                    <a:pt x="378"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10" name="Line 19"/>
            <p:cNvSpPr>
              <a:spLocks noChangeShapeType="1"/>
            </p:cNvSpPr>
            <p:nvPr/>
          </p:nvSpPr>
          <p:spPr bwMode="auto">
            <a:xfrm flipV="1">
              <a:off x="2872398" y="1162307"/>
              <a:ext cx="1191" cy="0"/>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11" name="Freeform 20"/>
            <p:cNvSpPr>
              <a:spLocks/>
            </p:cNvSpPr>
            <p:nvPr/>
          </p:nvSpPr>
          <p:spPr bwMode="auto">
            <a:xfrm>
              <a:off x="2873589" y="1121825"/>
              <a:ext cx="10716" cy="40481"/>
            </a:xfrm>
            <a:custGeom>
              <a:avLst/>
              <a:gdLst>
                <a:gd name="T0" fmla="*/ 0 w 104"/>
                <a:gd name="T1" fmla="*/ 377 h 377"/>
                <a:gd name="T2" fmla="*/ 0 w 104"/>
                <a:gd name="T3" fmla="*/ 0 h 377"/>
              </a:gdLst>
              <a:ahLst/>
              <a:cxnLst>
                <a:cxn ang="0">
                  <a:pos x="T0" y="T1"/>
                </a:cxn>
                <a:cxn ang="0">
                  <a:pos x="T2" y="T3"/>
                </a:cxn>
              </a:cxnLst>
              <a:rect l="0" t="0" r="r" b="b"/>
              <a:pathLst>
                <a:path w="104" h="377">
                  <a:moveTo>
                    <a:pt x="0" y="377"/>
                  </a:moveTo>
                  <a:cubicBezTo>
                    <a:pt x="104" y="273"/>
                    <a:pt x="104" y="104"/>
                    <a:pt x="0"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12" name="Line 21"/>
            <p:cNvSpPr>
              <a:spLocks noChangeShapeType="1"/>
            </p:cNvSpPr>
            <p:nvPr/>
          </p:nvSpPr>
          <p:spPr bwMode="auto">
            <a:xfrm flipH="1" flipV="1">
              <a:off x="2792626" y="1042053"/>
              <a:ext cx="80963" cy="79772"/>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13" name="Freeform 22"/>
            <p:cNvSpPr>
              <a:spLocks/>
            </p:cNvSpPr>
            <p:nvPr/>
          </p:nvSpPr>
          <p:spPr bwMode="auto">
            <a:xfrm>
              <a:off x="2753335" y="1031338"/>
              <a:ext cx="39291" cy="10716"/>
            </a:xfrm>
            <a:custGeom>
              <a:avLst/>
              <a:gdLst>
                <a:gd name="T0" fmla="*/ 378 w 378"/>
                <a:gd name="T1" fmla="*/ 105 h 105"/>
                <a:gd name="T2" fmla="*/ 0 w 378"/>
                <a:gd name="T3" fmla="*/ 105 h 105"/>
              </a:gdLst>
              <a:ahLst/>
              <a:cxnLst>
                <a:cxn ang="0">
                  <a:pos x="T0" y="T1"/>
                </a:cxn>
                <a:cxn ang="0">
                  <a:pos x="T2" y="T3"/>
                </a:cxn>
              </a:cxnLst>
              <a:rect l="0" t="0" r="r" b="b"/>
              <a:pathLst>
                <a:path w="378" h="105">
                  <a:moveTo>
                    <a:pt x="378" y="105"/>
                  </a:moveTo>
                  <a:cubicBezTo>
                    <a:pt x="274" y="0"/>
                    <a:pt x="104" y="0"/>
                    <a:pt x="0" y="105"/>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14" name="Line 23"/>
            <p:cNvSpPr>
              <a:spLocks noChangeShapeType="1"/>
            </p:cNvSpPr>
            <p:nvPr/>
          </p:nvSpPr>
          <p:spPr bwMode="auto">
            <a:xfrm flipH="1">
              <a:off x="2753335" y="1042053"/>
              <a:ext cx="0" cy="0"/>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15" name="Freeform 24"/>
            <p:cNvSpPr>
              <a:spLocks/>
            </p:cNvSpPr>
            <p:nvPr/>
          </p:nvSpPr>
          <p:spPr bwMode="auto">
            <a:xfrm>
              <a:off x="2741429" y="1042053"/>
              <a:ext cx="11906" cy="40481"/>
            </a:xfrm>
            <a:custGeom>
              <a:avLst/>
              <a:gdLst>
                <a:gd name="T0" fmla="*/ 104 w 104"/>
                <a:gd name="T1" fmla="*/ 0 h 377"/>
                <a:gd name="T2" fmla="*/ 104 w 104"/>
                <a:gd name="T3" fmla="*/ 377 h 377"/>
              </a:gdLst>
              <a:ahLst/>
              <a:cxnLst>
                <a:cxn ang="0">
                  <a:pos x="T0" y="T1"/>
                </a:cxn>
                <a:cxn ang="0">
                  <a:pos x="T2" y="T3"/>
                </a:cxn>
              </a:cxnLst>
              <a:rect l="0" t="0" r="r" b="b"/>
              <a:pathLst>
                <a:path w="104" h="377">
                  <a:moveTo>
                    <a:pt x="104" y="0"/>
                  </a:moveTo>
                  <a:cubicBezTo>
                    <a:pt x="0" y="104"/>
                    <a:pt x="0" y="273"/>
                    <a:pt x="104" y="377"/>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16" name="Freeform 25"/>
            <p:cNvSpPr>
              <a:spLocks/>
            </p:cNvSpPr>
            <p:nvPr/>
          </p:nvSpPr>
          <p:spPr bwMode="auto">
            <a:xfrm>
              <a:off x="2642607" y="1082535"/>
              <a:ext cx="115491" cy="94059"/>
            </a:xfrm>
            <a:custGeom>
              <a:avLst/>
              <a:gdLst>
                <a:gd name="T0" fmla="*/ 1049 w 1099"/>
                <a:gd name="T1" fmla="*/ 0 h 908"/>
                <a:gd name="T2" fmla="*/ 1099 w 1099"/>
                <a:gd name="T3" fmla="*/ 50 h 908"/>
                <a:gd name="T4" fmla="*/ 50 w 1099"/>
                <a:gd name="T5" fmla="*/ 908 h 908"/>
                <a:gd name="T6" fmla="*/ 0 w 1099"/>
                <a:gd name="T7" fmla="*/ 859 h 908"/>
              </a:gdLst>
              <a:ahLst/>
              <a:cxnLst>
                <a:cxn ang="0">
                  <a:pos x="T0" y="T1"/>
                </a:cxn>
                <a:cxn ang="0">
                  <a:pos x="T2" y="T3"/>
                </a:cxn>
                <a:cxn ang="0">
                  <a:pos x="T4" y="T5"/>
                </a:cxn>
                <a:cxn ang="0">
                  <a:pos x="T6" y="T7"/>
                </a:cxn>
              </a:cxnLst>
              <a:rect l="0" t="0" r="r" b="b"/>
              <a:pathLst>
                <a:path w="1099" h="908">
                  <a:moveTo>
                    <a:pt x="1049" y="0"/>
                  </a:moveTo>
                  <a:lnTo>
                    <a:pt x="1099" y="50"/>
                  </a:lnTo>
                  <a:lnTo>
                    <a:pt x="50" y="908"/>
                  </a:lnTo>
                  <a:lnTo>
                    <a:pt x="0" y="859"/>
                  </a:ln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17" name="Freeform 26"/>
            <p:cNvSpPr>
              <a:spLocks/>
            </p:cNvSpPr>
            <p:nvPr/>
          </p:nvSpPr>
          <p:spPr bwMode="auto">
            <a:xfrm>
              <a:off x="2603317" y="1161116"/>
              <a:ext cx="39291" cy="10716"/>
            </a:xfrm>
            <a:custGeom>
              <a:avLst/>
              <a:gdLst>
                <a:gd name="T0" fmla="*/ 378 w 378"/>
                <a:gd name="T1" fmla="*/ 105 h 105"/>
                <a:gd name="T2" fmla="*/ 0 w 378"/>
                <a:gd name="T3" fmla="*/ 105 h 105"/>
              </a:gdLst>
              <a:ahLst/>
              <a:cxnLst>
                <a:cxn ang="0">
                  <a:pos x="T0" y="T1"/>
                </a:cxn>
                <a:cxn ang="0">
                  <a:pos x="T2" y="T3"/>
                </a:cxn>
              </a:cxnLst>
              <a:rect l="0" t="0" r="r" b="b"/>
              <a:pathLst>
                <a:path w="378" h="105">
                  <a:moveTo>
                    <a:pt x="378" y="105"/>
                  </a:moveTo>
                  <a:cubicBezTo>
                    <a:pt x="274" y="0"/>
                    <a:pt x="105" y="0"/>
                    <a:pt x="0" y="105"/>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18" name="Line 27"/>
            <p:cNvSpPr>
              <a:spLocks noChangeShapeType="1"/>
            </p:cNvSpPr>
            <p:nvPr/>
          </p:nvSpPr>
          <p:spPr bwMode="auto">
            <a:xfrm flipH="1">
              <a:off x="2603317" y="1171832"/>
              <a:ext cx="0" cy="0"/>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19" name="Freeform 28"/>
            <p:cNvSpPr>
              <a:spLocks/>
            </p:cNvSpPr>
            <p:nvPr/>
          </p:nvSpPr>
          <p:spPr bwMode="auto">
            <a:xfrm>
              <a:off x="2591410" y="1171832"/>
              <a:ext cx="11906" cy="39291"/>
            </a:xfrm>
            <a:custGeom>
              <a:avLst/>
              <a:gdLst>
                <a:gd name="T0" fmla="*/ 104 w 104"/>
                <a:gd name="T1" fmla="*/ 0 h 377"/>
                <a:gd name="T2" fmla="*/ 104 w 104"/>
                <a:gd name="T3" fmla="*/ 377 h 377"/>
              </a:gdLst>
              <a:ahLst/>
              <a:cxnLst>
                <a:cxn ang="0">
                  <a:pos x="T0" y="T1"/>
                </a:cxn>
                <a:cxn ang="0">
                  <a:pos x="T2" y="T3"/>
                </a:cxn>
              </a:cxnLst>
              <a:rect l="0" t="0" r="r" b="b"/>
              <a:pathLst>
                <a:path w="104" h="377">
                  <a:moveTo>
                    <a:pt x="104" y="0"/>
                  </a:moveTo>
                  <a:cubicBezTo>
                    <a:pt x="0" y="104"/>
                    <a:pt x="0" y="273"/>
                    <a:pt x="104" y="377"/>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20" name="Line 29"/>
            <p:cNvSpPr>
              <a:spLocks noChangeShapeType="1"/>
            </p:cNvSpPr>
            <p:nvPr/>
          </p:nvSpPr>
          <p:spPr bwMode="auto">
            <a:xfrm>
              <a:off x="2603317" y="1211122"/>
              <a:ext cx="100013" cy="101203"/>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21" name="Freeform 30"/>
            <p:cNvSpPr>
              <a:spLocks/>
            </p:cNvSpPr>
            <p:nvPr/>
          </p:nvSpPr>
          <p:spPr bwMode="auto">
            <a:xfrm>
              <a:off x="2703329" y="1312325"/>
              <a:ext cx="39291" cy="10716"/>
            </a:xfrm>
            <a:custGeom>
              <a:avLst/>
              <a:gdLst>
                <a:gd name="T0" fmla="*/ 0 w 378"/>
                <a:gd name="T1" fmla="*/ 0 h 104"/>
                <a:gd name="T2" fmla="*/ 378 w 378"/>
                <a:gd name="T3" fmla="*/ 0 h 104"/>
              </a:gdLst>
              <a:ahLst/>
              <a:cxnLst>
                <a:cxn ang="0">
                  <a:pos x="T0" y="T1"/>
                </a:cxn>
                <a:cxn ang="0">
                  <a:pos x="T2" y="T3"/>
                </a:cxn>
              </a:cxnLst>
              <a:rect l="0" t="0" r="r" b="b"/>
              <a:pathLst>
                <a:path w="378" h="104">
                  <a:moveTo>
                    <a:pt x="0" y="0"/>
                  </a:moveTo>
                  <a:cubicBezTo>
                    <a:pt x="104" y="104"/>
                    <a:pt x="274" y="104"/>
                    <a:pt x="378"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22" name="Line 31"/>
            <p:cNvSpPr>
              <a:spLocks noChangeShapeType="1"/>
            </p:cNvSpPr>
            <p:nvPr/>
          </p:nvSpPr>
          <p:spPr bwMode="auto">
            <a:xfrm flipV="1">
              <a:off x="2742620" y="1311135"/>
              <a:ext cx="1191" cy="1191"/>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23" name="Freeform 32"/>
            <p:cNvSpPr>
              <a:spLocks/>
            </p:cNvSpPr>
            <p:nvPr/>
          </p:nvSpPr>
          <p:spPr bwMode="auto">
            <a:xfrm>
              <a:off x="2743810" y="1271844"/>
              <a:ext cx="10716" cy="39291"/>
            </a:xfrm>
            <a:custGeom>
              <a:avLst/>
              <a:gdLst>
                <a:gd name="T0" fmla="*/ 0 w 104"/>
                <a:gd name="T1" fmla="*/ 378 h 378"/>
                <a:gd name="T2" fmla="*/ 0 w 104"/>
                <a:gd name="T3" fmla="*/ 0 h 378"/>
              </a:gdLst>
              <a:ahLst/>
              <a:cxnLst>
                <a:cxn ang="0">
                  <a:pos x="T0" y="T1"/>
                </a:cxn>
                <a:cxn ang="0">
                  <a:pos x="T2" y="T3"/>
                </a:cxn>
              </a:cxnLst>
              <a:rect l="0" t="0" r="r" b="b"/>
              <a:pathLst>
                <a:path w="104" h="378">
                  <a:moveTo>
                    <a:pt x="0" y="378"/>
                  </a:moveTo>
                  <a:cubicBezTo>
                    <a:pt x="104" y="274"/>
                    <a:pt x="104" y="105"/>
                    <a:pt x="0"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24" name="Line 33"/>
            <p:cNvSpPr>
              <a:spLocks noChangeShapeType="1"/>
            </p:cNvSpPr>
            <p:nvPr/>
          </p:nvSpPr>
          <p:spPr bwMode="auto">
            <a:xfrm flipH="1" flipV="1">
              <a:off x="2737857" y="1267082"/>
              <a:ext cx="5953" cy="4763"/>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25" name="Line 34"/>
            <p:cNvSpPr>
              <a:spLocks noChangeShapeType="1"/>
            </p:cNvSpPr>
            <p:nvPr/>
          </p:nvSpPr>
          <p:spPr bwMode="auto">
            <a:xfrm>
              <a:off x="2642607" y="1171832"/>
              <a:ext cx="95250" cy="95250"/>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26" name="Line 35"/>
            <p:cNvSpPr>
              <a:spLocks noChangeShapeType="1"/>
            </p:cNvSpPr>
            <p:nvPr/>
          </p:nvSpPr>
          <p:spPr bwMode="auto">
            <a:xfrm>
              <a:off x="2758098" y="1087297"/>
              <a:ext cx="70247" cy="70247"/>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27" name="Line 36"/>
            <p:cNvSpPr>
              <a:spLocks noChangeShapeType="1"/>
            </p:cNvSpPr>
            <p:nvPr/>
          </p:nvSpPr>
          <p:spPr bwMode="auto">
            <a:xfrm>
              <a:off x="2704520" y="1131350"/>
              <a:ext cx="79772" cy="79772"/>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grpSp>
      <p:grpSp>
        <p:nvGrpSpPr>
          <p:cNvPr id="28" name="27 Grupo"/>
          <p:cNvGrpSpPr/>
          <p:nvPr/>
        </p:nvGrpSpPr>
        <p:grpSpPr>
          <a:xfrm>
            <a:off x="4125838" y="2997655"/>
            <a:ext cx="560784" cy="559594"/>
            <a:chOff x="4020161" y="3183988"/>
            <a:chExt cx="560784" cy="559594"/>
          </a:xfrm>
        </p:grpSpPr>
        <p:sp>
          <p:nvSpPr>
            <p:cNvPr id="29" name="Oval 53"/>
            <p:cNvSpPr>
              <a:spLocks noChangeArrowheads="1"/>
            </p:cNvSpPr>
            <p:nvPr/>
          </p:nvSpPr>
          <p:spPr bwMode="auto">
            <a:xfrm>
              <a:off x="4020161" y="3183988"/>
              <a:ext cx="560784" cy="559594"/>
            </a:xfrm>
            <a:prstGeom prst="ellipse">
              <a:avLst/>
            </a:pr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30" name="Freeform 54"/>
            <p:cNvSpPr>
              <a:spLocks/>
            </p:cNvSpPr>
            <p:nvPr/>
          </p:nvSpPr>
          <p:spPr bwMode="auto">
            <a:xfrm>
              <a:off x="4157083" y="3362582"/>
              <a:ext cx="214313" cy="272653"/>
            </a:xfrm>
            <a:custGeom>
              <a:avLst/>
              <a:gdLst>
                <a:gd name="T0" fmla="*/ 2041 w 2041"/>
                <a:gd name="T1" fmla="*/ 2608 h 2608"/>
                <a:gd name="T2" fmla="*/ 0 w 2041"/>
                <a:gd name="T3" fmla="*/ 2608 h 2608"/>
                <a:gd name="T4" fmla="*/ 0 w 2041"/>
                <a:gd name="T5" fmla="*/ 0 h 2608"/>
                <a:gd name="T6" fmla="*/ 1474 w 2041"/>
                <a:gd name="T7" fmla="*/ 0 h 2608"/>
                <a:gd name="T8" fmla="*/ 2041 w 2041"/>
                <a:gd name="T9" fmla="*/ 567 h 2608"/>
                <a:gd name="T10" fmla="*/ 2041 w 2041"/>
                <a:gd name="T11" fmla="*/ 2608 h 2608"/>
              </a:gdLst>
              <a:ahLst/>
              <a:cxnLst>
                <a:cxn ang="0">
                  <a:pos x="T0" y="T1"/>
                </a:cxn>
                <a:cxn ang="0">
                  <a:pos x="T2" y="T3"/>
                </a:cxn>
                <a:cxn ang="0">
                  <a:pos x="T4" y="T5"/>
                </a:cxn>
                <a:cxn ang="0">
                  <a:pos x="T6" y="T7"/>
                </a:cxn>
                <a:cxn ang="0">
                  <a:pos x="T8" y="T9"/>
                </a:cxn>
                <a:cxn ang="0">
                  <a:pos x="T10" y="T11"/>
                </a:cxn>
              </a:cxnLst>
              <a:rect l="0" t="0" r="r" b="b"/>
              <a:pathLst>
                <a:path w="2041" h="2608">
                  <a:moveTo>
                    <a:pt x="2041" y="2608"/>
                  </a:moveTo>
                  <a:lnTo>
                    <a:pt x="0" y="2608"/>
                  </a:lnTo>
                  <a:lnTo>
                    <a:pt x="0" y="0"/>
                  </a:lnTo>
                  <a:lnTo>
                    <a:pt x="1474" y="0"/>
                  </a:lnTo>
                  <a:lnTo>
                    <a:pt x="2041" y="567"/>
                  </a:lnTo>
                  <a:lnTo>
                    <a:pt x="2041" y="2608"/>
                  </a:lnTo>
                  <a:close/>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31" name="Freeform 55"/>
            <p:cNvSpPr>
              <a:spLocks/>
            </p:cNvSpPr>
            <p:nvPr/>
          </p:nvSpPr>
          <p:spPr bwMode="auto">
            <a:xfrm>
              <a:off x="4311864" y="3362582"/>
              <a:ext cx="59531" cy="59531"/>
            </a:xfrm>
            <a:custGeom>
              <a:avLst/>
              <a:gdLst>
                <a:gd name="T0" fmla="*/ 0 w 567"/>
                <a:gd name="T1" fmla="*/ 0 h 567"/>
                <a:gd name="T2" fmla="*/ 0 w 567"/>
                <a:gd name="T3" fmla="*/ 567 h 567"/>
                <a:gd name="T4" fmla="*/ 567 w 567"/>
                <a:gd name="T5" fmla="*/ 567 h 567"/>
              </a:gdLst>
              <a:ahLst/>
              <a:cxnLst>
                <a:cxn ang="0">
                  <a:pos x="T0" y="T1"/>
                </a:cxn>
                <a:cxn ang="0">
                  <a:pos x="T2" y="T3"/>
                </a:cxn>
                <a:cxn ang="0">
                  <a:pos x="T4" y="T5"/>
                </a:cxn>
              </a:cxnLst>
              <a:rect l="0" t="0" r="r" b="b"/>
              <a:pathLst>
                <a:path w="567" h="567">
                  <a:moveTo>
                    <a:pt x="0" y="0"/>
                  </a:moveTo>
                  <a:lnTo>
                    <a:pt x="0" y="567"/>
                  </a:lnTo>
                  <a:lnTo>
                    <a:pt x="567" y="567"/>
                  </a:ln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32" name="Freeform 56"/>
            <p:cNvSpPr>
              <a:spLocks/>
            </p:cNvSpPr>
            <p:nvPr/>
          </p:nvSpPr>
          <p:spPr bwMode="auto">
            <a:xfrm>
              <a:off x="4228520" y="3292335"/>
              <a:ext cx="213122" cy="272653"/>
            </a:xfrm>
            <a:custGeom>
              <a:avLst/>
              <a:gdLst>
                <a:gd name="T0" fmla="*/ 1530 w 2040"/>
                <a:gd name="T1" fmla="*/ 2607 h 2607"/>
                <a:gd name="T2" fmla="*/ 2040 w 2040"/>
                <a:gd name="T3" fmla="*/ 2607 h 2607"/>
                <a:gd name="T4" fmla="*/ 2040 w 2040"/>
                <a:gd name="T5" fmla="*/ 567 h 2607"/>
                <a:gd name="T6" fmla="*/ 1473 w 2040"/>
                <a:gd name="T7" fmla="*/ 0 h 2607"/>
                <a:gd name="T8" fmla="*/ 0 w 2040"/>
                <a:gd name="T9" fmla="*/ 0 h 2607"/>
                <a:gd name="T10" fmla="*/ 0 w 2040"/>
                <a:gd name="T11" fmla="*/ 510 h 2607"/>
              </a:gdLst>
              <a:ahLst/>
              <a:cxnLst>
                <a:cxn ang="0">
                  <a:pos x="T0" y="T1"/>
                </a:cxn>
                <a:cxn ang="0">
                  <a:pos x="T2" y="T3"/>
                </a:cxn>
                <a:cxn ang="0">
                  <a:pos x="T4" y="T5"/>
                </a:cxn>
                <a:cxn ang="0">
                  <a:pos x="T6" y="T7"/>
                </a:cxn>
                <a:cxn ang="0">
                  <a:pos x="T8" y="T9"/>
                </a:cxn>
                <a:cxn ang="0">
                  <a:pos x="T10" y="T11"/>
                </a:cxn>
              </a:cxnLst>
              <a:rect l="0" t="0" r="r" b="b"/>
              <a:pathLst>
                <a:path w="2040" h="2607">
                  <a:moveTo>
                    <a:pt x="1530" y="2607"/>
                  </a:moveTo>
                  <a:lnTo>
                    <a:pt x="2040" y="2607"/>
                  </a:lnTo>
                  <a:lnTo>
                    <a:pt x="2040" y="567"/>
                  </a:lnTo>
                  <a:lnTo>
                    <a:pt x="1473" y="0"/>
                  </a:lnTo>
                  <a:lnTo>
                    <a:pt x="0" y="0"/>
                  </a:lnTo>
                  <a:lnTo>
                    <a:pt x="0" y="510"/>
                  </a:ln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33" name="Freeform 57"/>
            <p:cNvSpPr>
              <a:spLocks/>
            </p:cNvSpPr>
            <p:nvPr/>
          </p:nvSpPr>
          <p:spPr bwMode="auto">
            <a:xfrm>
              <a:off x="4383301" y="3292335"/>
              <a:ext cx="58341" cy="58341"/>
            </a:xfrm>
            <a:custGeom>
              <a:avLst/>
              <a:gdLst>
                <a:gd name="T0" fmla="*/ 0 w 567"/>
                <a:gd name="T1" fmla="*/ 0 h 567"/>
                <a:gd name="T2" fmla="*/ 0 w 567"/>
                <a:gd name="T3" fmla="*/ 567 h 567"/>
                <a:gd name="T4" fmla="*/ 567 w 567"/>
                <a:gd name="T5" fmla="*/ 567 h 567"/>
              </a:gdLst>
              <a:ahLst/>
              <a:cxnLst>
                <a:cxn ang="0">
                  <a:pos x="T0" y="T1"/>
                </a:cxn>
                <a:cxn ang="0">
                  <a:pos x="T2" y="T3"/>
                </a:cxn>
                <a:cxn ang="0">
                  <a:pos x="T4" y="T5"/>
                </a:cxn>
              </a:cxnLst>
              <a:rect l="0" t="0" r="r" b="b"/>
              <a:pathLst>
                <a:path w="567" h="567">
                  <a:moveTo>
                    <a:pt x="0" y="0"/>
                  </a:moveTo>
                  <a:lnTo>
                    <a:pt x="0" y="567"/>
                  </a:lnTo>
                  <a:lnTo>
                    <a:pt x="567" y="567"/>
                  </a:ln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grpSp>
      <p:grpSp>
        <p:nvGrpSpPr>
          <p:cNvPr id="34" name="33 Grupo"/>
          <p:cNvGrpSpPr/>
          <p:nvPr/>
        </p:nvGrpSpPr>
        <p:grpSpPr>
          <a:xfrm>
            <a:off x="1041554" y="2997655"/>
            <a:ext cx="560784" cy="559594"/>
            <a:chOff x="903104" y="3187560"/>
            <a:chExt cx="560784" cy="559594"/>
          </a:xfrm>
        </p:grpSpPr>
        <p:sp>
          <p:nvSpPr>
            <p:cNvPr id="35" name="Oval 77"/>
            <p:cNvSpPr>
              <a:spLocks noChangeArrowheads="1"/>
            </p:cNvSpPr>
            <p:nvPr/>
          </p:nvSpPr>
          <p:spPr bwMode="auto">
            <a:xfrm>
              <a:off x="903104" y="3187560"/>
              <a:ext cx="560784" cy="559594"/>
            </a:xfrm>
            <a:prstGeom prst="ellipse">
              <a:avLst/>
            </a:pr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36" name="Line 78"/>
            <p:cNvSpPr>
              <a:spLocks noChangeShapeType="1"/>
            </p:cNvSpPr>
            <p:nvPr/>
          </p:nvSpPr>
          <p:spPr bwMode="auto">
            <a:xfrm flipH="1">
              <a:off x="1019785" y="3309004"/>
              <a:ext cx="140494" cy="263128"/>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37" name="Freeform 79"/>
            <p:cNvSpPr>
              <a:spLocks/>
            </p:cNvSpPr>
            <p:nvPr/>
          </p:nvSpPr>
          <p:spPr bwMode="auto">
            <a:xfrm>
              <a:off x="1010260" y="3572132"/>
              <a:ext cx="30956" cy="36909"/>
            </a:xfrm>
            <a:custGeom>
              <a:avLst/>
              <a:gdLst>
                <a:gd name="T0" fmla="*/ 87 w 300"/>
                <a:gd name="T1" fmla="*/ 0 h 357"/>
                <a:gd name="T2" fmla="*/ 300 w 300"/>
                <a:gd name="T3" fmla="*/ 357 h 357"/>
              </a:gdLst>
              <a:ahLst/>
              <a:cxnLst>
                <a:cxn ang="0">
                  <a:pos x="T0" y="T1"/>
                </a:cxn>
                <a:cxn ang="0">
                  <a:pos x="T2" y="T3"/>
                </a:cxn>
              </a:cxnLst>
              <a:rect l="0" t="0" r="r" b="b"/>
              <a:pathLst>
                <a:path w="300" h="357">
                  <a:moveTo>
                    <a:pt x="87" y="0"/>
                  </a:moveTo>
                  <a:cubicBezTo>
                    <a:pt x="0" y="162"/>
                    <a:pt x="117" y="357"/>
                    <a:pt x="300" y="357"/>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38" name="Line 80"/>
            <p:cNvSpPr>
              <a:spLocks noChangeShapeType="1"/>
            </p:cNvSpPr>
            <p:nvPr/>
          </p:nvSpPr>
          <p:spPr bwMode="auto">
            <a:xfrm>
              <a:off x="1041217" y="3609041"/>
              <a:ext cx="283369" cy="0"/>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39" name="Freeform 81"/>
            <p:cNvSpPr>
              <a:spLocks/>
            </p:cNvSpPr>
            <p:nvPr/>
          </p:nvSpPr>
          <p:spPr bwMode="auto">
            <a:xfrm>
              <a:off x="1324585" y="3572132"/>
              <a:ext cx="30956" cy="36909"/>
            </a:xfrm>
            <a:custGeom>
              <a:avLst/>
              <a:gdLst>
                <a:gd name="T0" fmla="*/ 0 w 300"/>
                <a:gd name="T1" fmla="*/ 357 h 357"/>
                <a:gd name="T2" fmla="*/ 213 w 300"/>
                <a:gd name="T3" fmla="*/ 0 h 357"/>
              </a:gdLst>
              <a:ahLst/>
              <a:cxnLst>
                <a:cxn ang="0">
                  <a:pos x="T0" y="T1"/>
                </a:cxn>
                <a:cxn ang="0">
                  <a:pos x="T2" y="T3"/>
                </a:cxn>
              </a:cxnLst>
              <a:rect l="0" t="0" r="r" b="b"/>
              <a:pathLst>
                <a:path w="300" h="357">
                  <a:moveTo>
                    <a:pt x="0" y="357"/>
                  </a:moveTo>
                  <a:cubicBezTo>
                    <a:pt x="183" y="357"/>
                    <a:pt x="300" y="162"/>
                    <a:pt x="213"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40" name="Line 82"/>
            <p:cNvSpPr>
              <a:spLocks noChangeShapeType="1"/>
            </p:cNvSpPr>
            <p:nvPr/>
          </p:nvSpPr>
          <p:spPr bwMode="auto">
            <a:xfrm flipH="1" flipV="1">
              <a:off x="1205523" y="3309004"/>
              <a:ext cx="141684" cy="263128"/>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41" name="Freeform 83"/>
            <p:cNvSpPr>
              <a:spLocks/>
            </p:cNvSpPr>
            <p:nvPr/>
          </p:nvSpPr>
          <p:spPr bwMode="auto">
            <a:xfrm>
              <a:off x="1160279" y="3291144"/>
              <a:ext cx="45244" cy="17859"/>
            </a:xfrm>
            <a:custGeom>
              <a:avLst/>
              <a:gdLst>
                <a:gd name="T0" fmla="*/ 426 w 426"/>
                <a:gd name="T1" fmla="*/ 170 h 170"/>
                <a:gd name="T2" fmla="*/ 0 w 426"/>
                <a:gd name="T3" fmla="*/ 170 h 170"/>
              </a:gdLst>
              <a:ahLst/>
              <a:cxnLst>
                <a:cxn ang="0">
                  <a:pos x="T0" y="T1"/>
                </a:cxn>
                <a:cxn ang="0">
                  <a:pos x="T2" y="T3"/>
                </a:cxn>
              </a:cxnLst>
              <a:rect l="0" t="0" r="r" b="b"/>
              <a:pathLst>
                <a:path w="426" h="170">
                  <a:moveTo>
                    <a:pt x="426" y="170"/>
                  </a:moveTo>
                  <a:cubicBezTo>
                    <a:pt x="335" y="0"/>
                    <a:pt x="91" y="0"/>
                    <a:pt x="0" y="17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42" name="Line 84"/>
            <p:cNvSpPr>
              <a:spLocks noChangeShapeType="1"/>
            </p:cNvSpPr>
            <p:nvPr/>
          </p:nvSpPr>
          <p:spPr bwMode="auto">
            <a:xfrm flipH="1" flipV="1">
              <a:off x="1160279" y="3424494"/>
              <a:ext cx="22622" cy="71438"/>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43" name="Freeform 85"/>
            <p:cNvSpPr>
              <a:spLocks/>
            </p:cNvSpPr>
            <p:nvPr/>
          </p:nvSpPr>
          <p:spPr bwMode="auto">
            <a:xfrm>
              <a:off x="1155517" y="3394729"/>
              <a:ext cx="27384" cy="29766"/>
            </a:xfrm>
            <a:custGeom>
              <a:avLst/>
              <a:gdLst>
                <a:gd name="T0" fmla="*/ 45 w 257"/>
                <a:gd name="T1" fmla="*/ 288 h 288"/>
                <a:gd name="T2" fmla="*/ 257 w 257"/>
                <a:gd name="T3" fmla="*/ 0 h 288"/>
              </a:gdLst>
              <a:ahLst/>
              <a:cxnLst>
                <a:cxn ang="0">
                  <a:pos x="T0" y="T1"/>
                </a:cxn>
                <a:cxn ang="0">
                  <a:pos x="T2" y="T3"/>
                </a:cxn>
              </a:cxnLst>
              <a:rect l="0" t="0" r="r" b="b"/>
              <a:pathLst>
                <a:path w="257" h="288">
                  <a:moveTo>
                    <a:pt x="45" y="288"/>
                  </a:moveTo>
                  <a:cubicBezTo>
                    <a:pt x="0" y="145"/>
                    <a:pt x="107" y="0"/>
                    <a:pt x="257"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44" name="Freeform 86"/>
            <p:cNvSpPr>
              <a:spLocks/>
            </p:cNvSpPr>
            <p:nvPr/>
          </p:nvSpPr>
          <p:spPr bwMode="auto">
            <a:xfrm>
              <a:off x="1182901" y="3394729"/>
              <a:ext cx="27384" cy="29766"/>
            </a:xfrm>
            <a:custGeom>
              <a:avLst/>
              <a:gdLst>
                <a:gd name="T0" fmla="*/ 0 w 257"/>
                <a:gd name="T1" fmla="*/ 0 h 288"/>
                <a:gd name="T2" fmla="*/ 212 w 257"/>
                <a:gd name="T3" fmla="*/ 288 h 288"/>
              </a:gdLst>
              <a:ahLst/>
              <a:cxnLst>
                <a:cxn ang="0">
                  <a:pos x="T0" y="T1"/>
                </a:cxn>
                <a:cxn ang="0">
                  <a:pos x="T2" y="T3"/>
                </a:cxn>
              </a:cxnLst>
              <a:rect l="0" t="0" r="r" b="b"/>
              <a:pathLst>
                <a:path w="257" h="288">
                  <a:moveTo>
                    <a:pt x="0" y="0"/>
                  </a:moveTo>
                  <a:cubicBezTo>
                    <a:pt x="150" y="0"/>
                    <a:pt x="257" y="145"/>
                    <a:pt x="212" y="288"/>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45" name="Line 87"/>
            <p:cNvSpPr>
              <a:spLocks noChangeShapeType="1"/>
            </p:cNvSpPr>
            <p:nvPr/>
          </p:nvSpPr>
          <p:spPr bwMode="auto">
            <a:xfrm flipH="1">
              <a:off x="1182901" y="3424494"/>
              <a:ext cx="22622" cy="71438"/>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46" name="Oval 88"/>
            <p:cNvSpPr>
              <a:spLocks noChangeArrowheads="1"/>
            </p:cNvSpPr>
            <p:nvPr/>
          </p:nvSpPr>
          <p:spPr bwMode="auto">
            <a:xfrm>
              <a:off x="1163851" y="3520935"/>
              <a:ext cx="38100" cy="38100"/>
            </a:xfrm>
            <a:prstGeom prst="ellipse">
              <a:avLst/>
            </a:pr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grpSp>
      <p:grpSp>
        <p:nvGrpSpPr>
          <p:cNvPr id="47" name="46 Grupo"/>
          <p:cNvGrpSpPr/>
          <p:nvPr/>
        </p:nvGrpSpPr>
        <p:grpSpPr>
          <a:xfrm>
            <a:off x="1155029" y="1695111"/>
            <a:ext cx="3444132" cy="559594"/>
            <a:chOff x="984413" y="1695111"/>
            <a:chExt cx="3444132" cy="559594"/>
          </a:xfrm>
        </p:grpSpPr>
        <p:grpSp>
          <p:nvGrpSpPr>
            <p:cNvPr id="48" name="47 Grupo"/>
            <p:cNvGrpSpPr/>
            <p:nvPr/>
          </p:nvGrpSpPr>
          <p:grpSpPr>
            <a:xfrm>
              <a:off x="3867761" y="1695111"/>
              <a:ext cx="560784" cy="559594"/>
              <a:chOff x="3867761" y="1682610"/>
              <a:chExt cx="560784" cy="559594"/>
            </a:xfrm>
          </p:grpSpPr>
          <p:sp>
            <p:nvSpPr>
              <p:cNvPr id="57" name="Oval 37"/>
              <p:cNvSpPr>
                <a:spLocks noChangeArrowheads="1"/>
              </p:cNvSpPr>
              <p:nvPr/>
            </p:nvSpPr>
            <p:spPr bwMode="auto">
              <a:xfrm>
                <a:off x="3867761" y="1682610"/>
                <a:ext cx="560784" cy="559594"/>
              </a:xfrm>
              <a:prstGeom prst="ellipse">
                <a:avLst/>
              </a:pr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58" name="Line 38"/>
              <p:cNvSpPr>
                <a:spLocks noChangeShapeType="1"/>
              </p:cNvSpPr>
              <p:nvPr/>
            </p:nvSpPr>
            <p:spPr bwMode="auto">
              <a:xfrm>
                <a:off x="3980870" y="1942166"/>
                <a:ext cx="0" cy="126206"/>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59" name="Freeform 39"/>
              <p:cNvSpPr>
                <a:spLocks/>
              </p:cNvSpPr>
              <p:nvPr/>
            </p:nvSpPr>
            <p:spPr bwMode="auto">
              <a:xfrm>
                <a:off x="3980870" y="2068372"/>
                <a:ext cx="11906" cy="11906"/>
              </a:xfrm>
              <a:custGeom>
                <a:avLst/>
                <a:gdLst>
                  <a:gd name="T0" fmla="*/ 0 w 109"/>
                  <a:gd name="T1" fmla="*/ 0 h 110"/>
                  <a:gd name="T2" fmla="*/ 109 w 109"/>
                  <a:gd name="T3" fmla="*/ 110 h 110"/>
                </a:gdLst>
                <a:ahLst/>
                <a:cxnLst>
                  <a:cxn ang="0">
                    <a:pos x="T0" y="T1"/>
                  </a:cxn>
                  <a:cxn ang="0">
                    <a:pos x="T2" y="T3"/>
                  </a:cxn>
                </a:cxnLst>
                <a:rect l="0" t="0" r="r" b="b"/>
                <a:pathLst>
                  <a:path w="109" h="110">
                    <a:moveTo>
                      <a:pt x="0" y="0"/>
                    </a:moveTo>
                    <a:cubicBezTo>
                      <a:pt x="0" y="60"/>
                      <a:pt x="49" y="110"/>
                      <a:pt x="109" y="11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60" name="Freeform 40"/>
              <p:cNvSpPr>
                <a:spLocks/>
              </p:cNvSpPr>
              <p:nvPr/>
            </p:nvSpPr>
            <p:spPr bwMode="auto">
              <a:xfrm>
                <a:off x="3992776" y="2080279"/>
                <a:ext cx="195263" cy="39291"/>
              </a:xfrm>
              <a:custGeom>
                <a:avLst/>
                <a:gdLst>
                  <a:gd name="T0" fmla="*/ 0 w 1868"/>
                  <a:gd name="T1" fmla="*/ 0 h 384"/>
                  <a:gd name="T2" fmla="*/ 275 w 1868"/>
                  <a:gd name="T3" fmla="*/ 0 h 384"/>
                  <a:gd name="T4" fmla="*/ 275 w 1868"/>
                  <a:gd name="T5" fmla="*/ 384 h 384"/>
                  <a:gd name="T6" fmla="*/ 659 w 1868"/>
                  <a:gd name="T7" fmla="*/ 0 h 384"/>
                  <a:gd name="T8" fmla="*/ 1868 w 1868"/>
                  <a:gd name="T9" fmla="*/ 0 h 384"/>
                </a:gdLst>
                <a:ahLst/>
                <a:cxnLst>
                  <a:cxn ang="0">
                    <a:pos x="T0" y="T1"/>
                  </a:cxn>
                  <a:cxn ang="0">
                    <a:pos x="T2" y="T3"/>
                  </a:cxn>
                  <a:cxn ang="0">
                    <a:pos x="T4" y="T5"/>
                  </a:cxn>
                  <a:cxn ang="0">
                    <a:pos x="T6" y="T7"/>
                  </a:cxn>
                  <a:cxn ang="0">
                    <a:pos x="T8" y="T9"/>
                  </a:cxn>
                </a:cxnLst>
                <a:rect l="0" t="0" r="r" b="b"/>
                <a:pathLst>
                  <a:path w="1868" h="384">
                    <a:moveTo>
                      <a:pt x="0" y="0"/>
                    </a:moveTo>
                    <a:lnTo>
                      <a:pt x="275" y="0"/>
                    </a:lnTo>
                    <a:lnTo>
                      <a:pt x="275" y="384"/>
                    </a:lnTo>
                    <a:lnTo>
                      <a:pt x="659" y="0"/>
                    </a:lnTo>
                    <a:lnTo>
                      <a:pt x="1868" y="0"/>
                    </a:ln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61" name="Freeform 41"/>
              <p:cNvSpPr>
                <a:spLocks/>
              </p:cNvSpPr>
              <p:nvPr/>
            </p:nvSpPr>
            <p:spPr bwMode="auto">
              <a:xfrm>
                <a:off x="4188039" y="2068372"/>
                <a:ext cx="11906" cy="11906"/>
              </a:xfrm>
              <a:custGeom>
                <a:avLst/>
                <a:gdLst>
                  <a:gd name="T0" fmla="*/ 0 w 109"/>
                  <a:gd name="T1" fmla="*/ 110 h 110"/>
                  <a:gd name="T2" fmla="*/ 109 w 109"/>
                  <a:gd name="T3" fmla="*/ 0 h 110"/>
                </a:gdLst>
                <a:ahLst/>
                <a:cxnLst>
                  <a:cxn ang="0">
                    <a:pos x="T0" y="T1"/>
                  </a:cxn>
                  <a:cxn ang="0">
                    <a:pos x="T2" y="T3"/>
                  </a:cxn>
                </a:cxnLst>
                <a:rect l="0" t="0" r="r" b="b"/>
                <a:pathLst>
                  <a:path w="109" h="110">
                    <a:moveTo>
                      <a:pt x="0" y="110"/>
                    </a:moveTo>
                    <a:cubicBezTo>
                      <a:pt x="60" y="110"/>
                      <a:pt x="109" y="60"/>
                      <a:pt x="109"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62" name="Line 42"/>
              <p:cNvSpPr>
                <a:spLocks noChangeShapeType="1"/>
              </p:cNvSpPr>
              <p:nvPr/>
            </p:nvSpPr>
            <p:spPr bwMode="auto">
              <a:xfrm flipV="1">
                <a:off x="4199945" y="1942166"/>
                <a:ext cx="0" cy="126206"/>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63" name="Freeform 43"/>
              <p:cNvSpPr>
                <a:spLocks/>
              </p:cNvSpPr>
              <p:nvPr/>
            </p:nvSpPr>
            <p:spPr bwMode="auto">
              <a:xfrm>
                <a:off x="4188039" y="1930260"/>
                <a:ext cx="11906" cy="11906"/>
              </a:xfrm>
              <a:custGeom>
                <a:avLst/>
                <a:gdLst>
                  <a:gd name="T0" fmla="*/ 109 w 109"/>
                  <a:gd name="T1" fmla="*/ 110 h 110"/>
                  <a:gd name="T2" fmla="*/ 0 w 109"/>
                  <a:gd name="T3" fmla="*/ 0 h 110"/>
                </a:gdLst>
                <a:ahLst/>
                <a:cxnLst>
                  <a:cxn ang="0">
                    <a:pos x="T0" y="T1"/>
                  </a:cxn>
                  <a:cxn ang="0">
                    <a:pos x="T2" y="T3"/>
                  </a:cxn>
                </a:cxnLst>
                <a:rect l="0" t="0" r="r" b="b"/>
                <a:pathLst>
                  <a:path w="109" h="110">
                    <a:moveTo>
                      <a:pt x="109" y="110"/>
                    </a:moveTo>
                    <a:cubicBezTo>
                      <a:pt x="109" y="49"/>
                      <a:pt x="60" y="0"/>
                      <a:pt x="0"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64" name="Line 44"/>
              <p:cNvSpPr>
                <a:spLocks noChangeShapeType="1"/>
              </p:cNvSpPr>
              <p:nvPr/>
            </p:nvSpPr>
            <p:spPr bwMode="auto">
              <a:xfrm flipH="1">
                <a:off x="3992776" y="1930260"/>
                <a:ext cx="195263" cy="0"/>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65" name="Freeform 45"/>
              <p:cNvSpPr>
                <a:spLocks/>
              </p:cNvSpPr>
              <p:nvPr/>
            </p:nvSpPr>
            <p:spPr bwMode="auto">
              <a:xfrm>
                <a:off x="3980870" y="1930260"/>
                <a:ext cx="11906" cy="11906"/>
              </a:xfrm>
              <a:custGeom>
                <a:avLst/>
                <a:gdLst>
                  <a:gd name="T0" fmla="*/ 109 w 109"/>
                  <a:gd name="T1" fmla="*/ 0 h 110"/>
                  <a:gd name="T2" fmla="*/ 0 w 109"/>
                  <a:gd name="T3" fmla="*/ 110 h 110"/>
                </a:gdLst>
                <a:ahLst/>
                <a:cxnLst>
                  <a:cxn ang="0">
                    <a:pos x="T0" y="T1"/>
                  </a:cxn>
                  <a:cxn ang="0">
                    <a:pos x="T2" y="T3"/>
                  </a:cxn>
                </a:cxnLst>
                <a:rect l="0" t="0" r="r" b="b"/>
                <a:pathLst>
                  <a:path w="109" h="110">
                    <a:moveTo>
                      <a:pt x="109" y="0"/>
                    </a:moveTo>
                    <a:cubicBezTo>
                      <a:pt x="49" y="0"/>
                      <a:pt x="0" y="49"/>
                      <a:pt x="0" y="11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66" name="Freeform 46"/>
              <p:cNvSpPr>
                <a:spLocks/>
              </p:cNvSpPr>
              <p:nvPr/>
            </p:nvSpPr>
            <p:spPr bwMode="auto">
              <a:xfrm>
                <a:off x="4216614" y="1952882"/>
                <a:ext cx="86916" cy="40481"/>
              </a:xfrm>
              <a:custGeom>
                <a:avLst/>
                <a:gdLst>
                  <a:gd name="T0" fmla="*/ 0 w 824"/>
                  <a:gd name="T1" fmla="*/ 0 h 385"/>
                  <a:gd name="T2" fmla="*/ 165 w 824"/>
                  <a:gd name="T3" fmla="*/ 0 h 385"/>
                  <a:gd name="T4" fmla="*/ 549 w 824"/>
                  <a:gd name="T5" fmla="*/ 385 h 385"/>
                  <a:gd name="T6" fmla="*/ 549 w 824"/>
                  <a:gd name="T7" fmla="*/ 0 h 385"/>
                  <a:gd name="T8" fmla="*/ 824 w 824"/>
                  <a:gd name="T9" fmla="*/ 0 h 385"/>
                </a:gdLst>
                <a:ahLst/>
                <a:cxnLst>
                  <a:cxn ang="0">
                    <a:pos x="T0" y="T1"/>
                  </a:cxn>
                  <a:cxn ang="0">
                    <a:pos x="T2" y="T3"/>
                  </a:cxn>
                  <a:cxn ang="0">
                    <a:pos x="T4" y="T5"/>
                  </a:cxn>
                  <a:cxn ang="0">
                    <a:pos x="T6" y="T7"/>
                  </a:cxn>
                  <a:cxn ang="0">
                    <a:pos x="T8" y="T9"/>
                  </a:cxn>
                </a:cxnLst>
                <a:rect l="0" t="0" r="r" b="b"/>
                <a:pathLst>
                  <a:path w="824" h="385">
                    <a:moveTo>
                      <a:pt x="0" y="0"/>
                    </a:moveTo>
                    <a:lnTo>
                      <a:pt x="165" y="0"/>
                    </a:lnTo>
                    <a:lnTo>
                      <a:pt x="549" y="385"/>
                    </a:lnTo>
                    <a:lnTo>
                      <a:pt x="549" y="0"/>
                    </a:lnTo>
                    <a:lnTo>
                      <a:pt x="824" y="0"/>
                    </a:ln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67" name="Freeform 47"/>
              <p:cNvSpPr>
                <a:spLocks/>
              </p:cNvSpPr>
              <p:nvPr/>
            </p:nvSpPr>
            <p:spPr bwMode="auto">
              <a:xfrm>
                <a:off x="4303529" y="1942166"/>
                <a:ext cx="11906" cy="10716"/>
              </a:xfrm>
              <a:custGeom>
                <a:avLst/>
                <a:gdLst>
                  <a:gd name="T0" fmla="*/ 0 w 110"/>
                  <a:gd name="T1" fmla="*/ 109 h 109"/>
                  <a:gd name="T2" fmla="*/ 110 w 110"/>
                  <a:gd name="T3" fmla="*/ 0 h 109"/>
                </a:gdLst>
                <a:ahLst/>
                <a:cxnLst>
                  <a:cxn ang="0">
                    <a:pos x="T0" y="T1"/>
                  </a:cxn>
                  <a:cxn ang="0">
                    <a:pos x="T2" y="T3"/>
                  </a:cxn>
                </a:cxnLst>
                <a:rect l="0" t="0" r="r" b="b"/>
                <a:pathLst>
                  <a:path w="110" h="109">
                    <a:moveTo>
                      <a:pt x="0" y="109"/>
                    </a:moveTo>
                    <a:cubicBezTo>
                      <a:pt x="60" y="109"/>
                      <a:pt x="110" y="60"/>
                      <a:pt x="110"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68" name="Line 48"/>
              <p:cNvSpPr>
                <a:spLocks noChangeShapeType="1"/>
              </p:cNvSpPr>
              <p:nvPr/>
            </p:nvSpPr>
            <p:spPr bwMode="auto">
              <a:xfrm flipV="1">
                <a:off x="4315436" y="1815960"/>
                <a:ext cx="0" cy="126206"/>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69" name="Freeform 49"/>
              <p:cNvSpPr>
                <a:spLocks/>
              </p:cNvSpPr>
              <p:nvPr/>
            </p:nvSpPr>
            <p:spPr bwMode="auto">
              <a:xfrm>
                <a:off x="4303529" y="1804053"/>
                <a:ext cx="11906" cy="11906"/>
              </a:xfrm>
              <a:custGeom>
                <a:avLst/>
                <a:gdLst>
                  <a:gd name="T0" fmla="*/ 110 w 110"/>
                  <a:gd name="T1" fmla="*/ 109 h 109"/>
                  <a:gd name="T2" fmla="*/ 0 w 110"/>
                  <a:gd name="T3" fmla="*/ 0 h 109"/>
                </a:gdLst>
                <a:ahLst/>
                <a:cxnLst>
                  <a:cxn ang="0">
                    <a:pos x="T0" y="T1"/>
                  </a:cxn>
                  <a:cxn ang="0">
                    <a:pos x="T2" y="T3"/>
                  </a:cxn>
                </a:cxnLst>
                <a:rect l="0" t="0" r="r" b="b"/>
                <a:pathLst>
                  <a:path w="110" h="109">
                    <a:moveTo>
                      <a:pt x="110" y="109"/>
                    </a:moveTo>
                    <a:cubicBezTo>
                      <a:pt x="110" y="49"/>
                      <a:pt x="60" y="0"/>
                      <a:pt x="0"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70" name="Line 50"/>
              <p:cNvSpPr>
                <a:spLocks noChangeShapeType="1"/>
              </p:cNvSpPr>
              <p:nvPr/>
            </p:nvSpPr>
            <p:spPr bwMode="auto">
              <a:xfrm flipH="1">
                <a:off x="4108267" y="1804053"/>
                <a:ext cx="195263" cy="0"/>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71" name="Freeform 51"/>
              <p:cNvSpPr>
                <a:spLocks/>
              </p:cNvSpPr>
              <p:nvPr/>
            </p:nvSpPr>
            <p:spPr bwMode="auto">
              <a:xfrm>
                <a:off x="4096361" y="1804053"/>
                <a:ext cx="11906" cy="11906"/>
              </a:xfrm>
              <a:custGeom>
                <a:avLst/>
                <a:gdLst>
                  <a:gd name="T0" fmla="*/ 110 w 110"/>
                  <a:gd name="T1" fmla="*/ 0 h 109"/>
                  <a:gd name="T2" fmla="*/ 0 w 110"/>
                  <a:gd name="T3" fmla="*/ 109 h 109"/>
                </a:gdLst>
                <a:ahLst/>
                <a:cxnLst>
                  <a:cxn ang="0">
                    <a:pos x="T0" y="T1"/>
                  </a:cxn>
                  <a:cxn ang="0">
                    <a:pos x="T2" y="T3"/>
                  </a:cxn>
                </a:cxnLst>
                <a:rect l="0" t="0" r="r" b="b"/>
                <a:pathLst>
                  <a:path w="110" h="109">
                    <a:moveTo>
                      <a:pt x="110" y="0"/>
                    </a:moveTo>
                    <a:cubicBezTo>
                      <a:pt x="49" y="0"/>
                      <a:pt x="0" y="49"/>
                      <a:pt x="0" y="109"/>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72" name="Line 52"/>
              <p:cNvSpPr>
                <a:spLocks noChangeShapeType="1"/>
              </p:cNvSpPr>
              <p:nvPr/>
            </p:nvSpPr>
            <p:spPr bwMode="auto">
              <a:xfrm>
                <a:off x="4096361" y="1815960"/>
                <a:ext cx="0" cy="97631"/>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grpSp>
        <p:grpSp>
          <p:nvGrpSpPr>
            <p:cNvPr id="49" name="48 Grupo"/>
            <p:cNvGrpSpPr/>
            <p:nvPr/>
          </p:nvGrpSpPr>
          <p:grpSpPr>
            <a:xfrm>
              <a:off x="984413" y="1695111"/>
              <a:ext cx="560784" cy="559594"/>
              <a:chOff x="1053123" y="1707613"/>
              <a:chExt cx="560784" cy="559594"/>
            </a:xfrm>
          </p:grpSpPr>
          <p:sp>
            <p:nvSpPr>
              <p:cNvPr id="50" name="Oval 89"/>
              <p:cNvSpPr>
                <a:spLocks noChangeArrowheads="1"/>
              </p:cNvSpPr>
              <p:nvPr/>
            </p:nvSpPr>
            <p:spPr bwMode="auto">
              <a:xfrm>
                <a:off x="1053123" y="1707613"/>
                <a:ext cx="560784" cy="559594"/>
              </a:xfrm>
              <a:prstGeom prst="ellipse">
                <a:avLst/>
              </a:pr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51" name="Freeform 90"/>
              <p:cNvSpPr>
                <a:spLocks/>
              </p:cNvSpPr>
              <p:nvPr/>
            </p:nvSpPr>
            <p:spPr bwMode="auto">
              <a:xfrm>
                <a:off x="1165042" y="1820722"/>
                <a:ext cx="335756" cy="334566"/>
              </a:xfrm>
              <a:custGeom>
                <a:avLst/>
                <a:gdLst>
                  <a:gd name="T0" fmla="*/ 466 w 3200"/>
                  <a:gd name="T1" fmla="*/ 471 h 3200"/>
                  <a:gd name="T2" fmla="*/ 0 w 3200"/>
                  <a:gd name="T3" fmla="*/ 1600 h 3200"/>
                  <a:gd name="T4" fmla="*/ 1600 w 3200"/>
                  <a:gd name="T5" fmla="*/ 3200 h 3200"/>
                  <a:gd name="T6" fmla="*/ 3200 w 3200"/>
                  <a:gd name="T7" fmla="*/ 1600 h 3200"/>
                  <a:gd name="T8" fmla="*/ 1600 w 3200"/>
                  <a:gd name="T9" fmla="*/ 0 h 3200"/>
                </a:gdLst>
                <a:ahLst/>
                <a:cxnLst>
                  <a:cxn ang="0">
                    <a:pos x="T0" y="T1"/>
                  </a:cxn>
                  <a:cxn ang="0">
                    <a:pos x="T2" y="T3"/>
                  </a:cxn>
                  <a:cxn ang="0">
                    <a:pos x="T4" y="T5"/>
                  </a:cxn>
                  <a:cxn ang="0">
                    <a:pos x="T6" y="T7"/>
                  </a:cxn>
                  <a:cxn ang="0">
                    <a:pos x="T8" y="T9"/>
                  </a:cxn>
                </a:cxnLst>
                <a:rect l="0" t="0" r="r" b="b"/>
                <a:pathLst>
                  <a:path w="3200" h="3200">
                    <a:moveTo>
                      <a:pt x="466" y="471"/>
                    </a:moveTo>
                    <a:cubicBezTo>
                      <a:pt x="178" y="760"/>
                      <a:pt x="0" y="1159"/>
                      <a:pt x="0" y="1600"/>
                    </a:cubicBezTo>
                    <a:cubicBezTo>
                      <a:pt x="0" y="2483"/>
                      <a:pt x="716" y="3200"/>
                      <a:pt x="1600" y="3200"/>
                    </a:cubicBezTo>
                    <a:cubicBezTo>
                      <a:pt x="2483" y="3200"/>
                      <a:pt x="3200" y="2483"/>
                      <a:pt x="3200" y="1600"/>
                    </a:cubicBezTo>
                    <a:cubicBezTo>
                      <a:pt x="3200" y="716"/>
                      <a:pt x="2483" y="0"/>
                      <a:pt x="1600"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52" name="Line 91"/>
              <p:cNvSpPr>
                <a:spLocks noChangeShapeType="1"/>
              </p:cNvSpPr>
              <p:nvPr/>
            </p:nvSpPr>
            <p:spPr bwMode="auto">
              <a:xfrm>
                <a:off x="1332920" y="1820722"/>
                <a:ext cx="1191" cy="80963"/>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53" name="Line 92"/>
              <p:cNvSpPr>
                <a:spLocks noChangeShapeType="1"/>
              </p:cNvSpPr>
              <p:nvPr/>
            </p:nvSpPr>
            <p:spPr bwMode="auto">
              <a:xfrm flipH="1">
                <a:off x="1341254" y="1995744"/>
                <a:ext cx="0" cy="1191"/>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54" name="Freeform 93"/>
              <p:cNvSpPr>
                <a:spLocks/>
              </p:cNvSpPr>
              <p:nvPr/>
            </p:nvSpPr>
            <p:spPr bwMode="auto">
              <a:xfrm>
                <a:off x="1319823" y="1996935"/>
                <a:ext cx="21431" cy="5953"/>
              </a:xfrm>
              <a:custGeom>
                <a:avLst/>
                <a:gdLst>
                  <a:gd name="T0" fmla="*/ 211 w 211"/>
                  <a:gd name="T1" fmla="*/ 0 h 58"/>
                  <a:gd name="T2" fmla="*/ 0 w 211"/>
                  <a:gd name="T3" fmla="*/ 0 h 58"/>
                </a:gdLst>
                <a:ahLst/>
                <a:cxnLst>
                  <a:cxn ang="0">
                    <a:pos x="T0" y="T1"/>
                  </a:cxn>
                  <a:cxn ang="0">
                    <a:pos x="T2" y="T3"/>
                  </a:cxn>
                </a:cxnLst>
                <a:rect l="0" t="0" r="r" b="b"/>
                <a:pathLst>
                  <a:path w="211" h="58">
                    <a:moveTo>
                      <a:pt x="211" y="0"/>
                    </a:moveTo>
                    <a:cubicBezTo>
                      <a:pt x="152" y="58"/>
                      <a:pt x="58" y="58"/>
                      <a:pt x="0"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55" name="Freeform 94"/>
              <p:cNvSpPr>
                <a:spLocks/>
              </p:cNvSpPr>
              <p:nvPr/>
            </p:nvSpPr>
            <p:spPr bwMode="auto">
              <a:xfrm>
                <a:off x="1246004" y="1900494"/>
                <a:ext cx="95250" cy="96441"/>
              </a:xfrm>
              <a:custGeom>
                <a:avLst/>
                <a:gdLst>
                  <a:gd name="T0" fmla="*/ 701 w 914"/>
                  <a:gd name="T1" fmla="*/ 914 h 914"/>
                  <a:gd name="T2" fmla="*/ 0 w 914"/>
                  <a:gd name="T3" fmla="*/ 0 h 914"/>
                  <a:gd name="T4" fmla="*/ 914 w 914"/>
                  <a:gd name="T5" fmla="*/ 701 h 914"/>
                </a:gdLst>
                <a:ahLst/>
                <a:cxnLst>
                  <a:cxn ang="0">
                    <a:pos x="T0" y="T1"/>
                  </a:cxn>
                  <a:cxn ang="0">
                    <a:pos x="T2" y="T3"/>
                  </a:cxn>
                  <a:cxn ang="0">
                    <a:pos x="T4" y="T5"/>
                  </a:cxn>
                </a:cxnLst>
                <a:rect l="0" t="0" r="r" b="b"/>
                <a:pathLst>
                  <a:path w="914" h="914">
                    <a:moveTo>
                      <a:pt x="701" y="914"/>
                    </a:moveTo>
                    <a:lnTo>
                      <a:pt x="0" y="0"/>
                    </a:lnTo>
                    <a:lnTo>
                      <a:pt x="914" y="701"/>
                    </a:ln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56" name="Freeform 95"/>
              <p:cNvSpPr>
                <a:spLocks/>
              </p:cNvSpPr>
              <p:nvPr/>
            </p:nvSpPr>
            <p:spPr bwMode="auto">
              <a:xfrm>
                <a:off x="1341254" y="1974313"/>
                <a:ext cx="7144" cy="21431"/>
              </a:xfrm>
              <a:custGeom>
                <a:avLst/>
                <a:gdLst>
                  <a:gd name="T0" fmla="*/ 0 w 58"/>
                  <a:gd name="T1" fmla="*/ 0 h 210"/>
                  <a:gd name="T2" fmla="*/ 0 w 58"/>
                  <a:gd name="T3" fmla="*/ 210 h 210"/>
                </a:gdLst>
                <a:ahLst/>
                <a:cxnLst>
                  <a:cxn ang="0">
                    <a:pos x="T0" y="T1"/>
                  </a:cxn>
                  <a:cxn ang="0">
                    <a:pos x="T2" y="T3"/>
                  </a:cxn>
                </a:cxnLst>
                <a:rect l="0" t="0" r="r" b="b"/>
                <a:pathLst>
                  <a:path w="58" h="210">
                    <a:moveTo>
                      <a:pt x="0" y="0"/>
                    </a:moveTo>
                    <a:cubicBezTo>
                      <a:pt x="58" y="58"/>
                      <a:pt x="58" y="152"/>
                      <a:pt x="0" y="21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grpSp>
      </p:grpSp>
      <p:sp>
        <p:nvSpPr>
          <p:cNvPr id="73" name="72 CuadroTexto"/>
          <p:cNvSpPr txBox="1"/>
          <p:nvPr/>
        </p:nvSpPr>
        <p:spPr>
          <a:xfrm>
            <a:off x="2476987" y="1641906"/>
            <a:ext cx="800219" cy="253916"/>
          </a:xfrm>
          <a:prstGeom prst="rect">
            <a:avLst/>
          </a:prstGeom>
          <a:noFill/>
        </p:spPr>
        <p:txBody>
          <a:bodyPr wrap="none" rtlCol="0">
            <a:spAutoFit/>
          </a:bodyPr>
          <a:lstStyle/>
          <a:p>
            <a:pPr algn="ctr"/>
            <a:r>
              <a:rPr lang="es-ES" sz="1050" dirty="0"/>
              <a:t>RECURSOS</a:t>
            </a:r>
          </a:p>
        </p:txBody>
      </p:sp>
      <p:sp>
        <p:nvSpPr>
          <p:cNvPr id="74" name="73 CuadroTexto"/>
          <p:cNvSpPr txBox="1"/>
          <p:nvPr/>
        </p:nvSpPr>
        <p:spPr>
          <a:xfrm>
            <a:off x="4599161" y="1847950"/>
            <a:ext cx="1117614" cy="253916"/>
          </a:xfrm>
          <a:prstGeom prst="rect">
            <a:avLst/>
          </a:prstGeom>
          <a:noFill/>
        </p:spPr>
        <p:txBody>
          <a:bodyPr wrap="none" rtlCol="0">
            <a:spAutoFit/>
          </a:bodyPr>
          <a:lstStyle/>
          <a:p>
            <a:r>
              <a:rPr lang="es-ES" sz="1050" dirty="0"/>
              <a:t>COMUNICACIÓN</a:t>
            </a:r>
          </a:p>
        </p:txBody>
      </p:sp>
      <p:sp>
        <p:nvSpPr>
          <p:cNvPr id="75" name="74 CuadroTexto"/>
          <p:cNvSpPr txBox="1"/>
          <p:nvPr/>
        </p:nvSpPr>
        <p:spPr>
          <a:xfrm>
            <a:off x="4726840" y="3150494"/>
            <a:ext cx="1234633" cy="253916"/>
          </a:xfrm>
          <a:prstGeom prst="rect">
            <a:avLst/>
          </a:prstGeom>
          <a:noFill/>
        </p:spPr>
        <p:txBody>
          <a:bodyPr wrap="none" rtlCol="0">
            <a:spAutoFit/>
          </a:bodyPr>
          <a:lstStyle/>
          <a:p>
            <a:r>
              <a:rPr lang="es-ES" sz="1050" dirty="0"/>
              <a:t>DOCUMENTACIÓN</a:t>
            </a:r>
          </a:p>
        </p:txBody>
      </p:sp>
      <p:sp>
        <p:nvSpPr>
          <p:cNvPr id="76" name="75 CuadroTexto"/>
          <p:cNvSpPr txBox="1"/>
          <p:nvPr/>
        </p:nvSpPr>
        <p:spPr>
          <a:xfrm>
            <a:off x="304226" y="3150494"/>
            <a:ext cx="683200" cy="253916"/>
          </a:xfrm>
          <a:prstGeom prst="rect">
            <a:avLst/>
          </a:prstGeom>
          <a:noFill/>
        </p:spPr>
        <p:txBody>
          <a:bodyPr wrap="none" rtlCol="0">
            <a:spAutoFit/>
          </a:bodyPr>
          <a:lstStyle/>
          <a:p>
            <a:pPr algn="r"/>
            <a:r>
              <a:rPr lang="es-ES" sz="1050" dirty="0"/>
              <a:t>RIESGOS</a:t>
            </a:r>
          </a:p>
        </p:txBody>
      </p:sp>
      <p:sp>
        <p:nvSpPr>
          <p:cNvPr id="77" name="76 CuadroTexto"/>
          <p:cNvSpPr txBox="1"/>
          <p:nvPr/>
        </p:nvSpPr>
        <p:spPr>
          <a:xfrm>
            <a:off x="62172" y="1856284"/>
            <a:ext cx="1039067" cy="253916"/>
          </a:xfrm>
          <a:prstGeom prst="rect">
            <a:avLst/>
          </a:prstGeom>
          <a:noFill/>
        </p:spPr>
        <p:txBody>
          <a:bodyPr wrap="none" rtlCol="0">
            <a:spAutoFit/>
          </a:bodyPr>
          <a:lstStyle/>
          <a:p>
            <a:pPr algn="r"/>
            <a:r>
              <a:rPr lang="es-ES" sz="1050" dirty="0"/>
              <a:t>CRONOGRAMA</a:t>
            </a:r>
          </a:p>
        </p:txBody>
      </p:sp>
      <p:grpSp>
        <p:nvGrpSpPr>
          <p:cNvPr id="78" name="77 Grupo"/>
          <p:cNvGrpSpPr/>
          <p:nvPr/>
        </p:nvGrpSpPr>
        <p:grpSpPr>
          <a:xfrm>
            <a:off x="1658819" y="4068052"/>
            <a:ext cx="763351" cy="807954"/>
            <a:chOff x="1589891" y="4068052"/>
            <a:chExt cx="763351" cy="807954"/>
          </a:xfrm>
        </p:grpSpPr>
        <p:grpSp>
          <p:nvGrpSpPr>
            <p:cNvPr id="79" name="78 Grupo"/>
            <p:cNvGrpSpPr/>
            <p:nvPr/>
          </p:nvGrpSpPr>
          <p:grpSpPr>
            <a:xfrm>
              <a:off x="1691174" y="4068052"/>
              <a:ext cx="560784" cy="559594"/>
              <a:chOff x="1811551" y="4117438"/>
              <a:chExt cx="560784" cy="559594"/>
            </a:xfrm>
          </p:grpSpPr>
          <p:sp>
            <p:nvSpPr>
              <p:cNvPr id="81" name="Oval 58"/>
              <p:cNvSpPr>
                <a:spLocks noChangeArrowheads="1"/>
              </p:cNvSpPr>
              <p:nvPr/>
            </p:nvSpPr>
            <p:spPr bwMode="auto">
              <a:xfrm>
                <a:off x="1811551" y="4117438"/>
                <a:ext cx="560784" cy="559594"/>
              </a:xfrm>
              <a:prstGeom prst="ellipse">
                <a:avLst/>
              </a:pr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82" name="Freeform 59"/>
              <p:cNvSpPr>
                <a:spLocks/>
              </p:cNvSpPr>
              <p:nvPr/>
            </p:nvSpPr>
            <p:spPr bwMode="auto">
              <a:xfrm>
                <a:off x="2110398" y="4376994"/>
                <a:ext cx="34528" cy="0"/>
              </a:xfrm>
              <a:custGeom>
                <a:avLst/>
                <a:gdLst>
                  <a:gd name="T0" fmla="*/ 330 w 330"/>
                  <a:gd name="T1" fmla="*/ 0 w 330"/>
                </a:gdLst>
                <a:ahLst/>
                <a:cxnLst>
                  <a:cxn ang="0">
                    <a:pos x="T0" y="0"/>
                  </a:cxn>
                  <a:cxn ang="0">
                    <a:pos x="T1" y="0"/>
                  </a:cxn>
                </a:cxnLst>
                <a:rect l="0" t="0" r="r" b="b"/>
                <a:pathLst>
                  <a:path w="330">
                    <a:moveTo>
                      <a:pt x="330" y="0"/>
                    </a:moveTo>
                    <a:cubicBezTo>
                      <a:pt x="322" y="0"/>
                      <a:pt x="176" y="0"/>
                      <a:pt x="0"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83" name="Freeform 60"/>
              <p:cNvSpPr>
                <a:spLocks/>
              </p:cNvSpPr>
              <p:nvPr/>
            </p:nvSpPr>
            <p:spPr bwMode="auto">
              <a:xfrm>
                <a:off x="2110398" y="4287698"/>
                <a:ext cx="28575" cy="89297"/>
              </a:xfrm>
              <a:custGeom>
                <a:avLst/>
                <a:gdLst>
                  <a:gd name="T0" fmla="*/ 0 w 269"/>
                  <a:gd name="T1" fmla="*/ 857 h 857"/>
                  <a:gd name="T2" fmla="*/ 0 w 269"/>
                  <a:gd name="T3" fmla="*/ 1 h 857"/>
                  <a:gd name="T4" fmla="*/ 269 w 269"/>
                  <a:gd name="T5" fmla="*/ 0 h 857"/>
                </a:gdLst>
                <a:ahLst/>
                <a:cxnLst>
                  <a:cxn ang="0">
                    <a:pos x="T0" y="T1"/>
                  </a:cxn>
                  <a:cxn ang="0">
                    <a:pos x="T2" y="T3"/>
                  </a:cxn>
                  <a:cxn ang="0">
                    <a:pos x="T4" y="T5"/>
                  </a:cxn>
                </a:cxnLst>
                <a:rect l="0" t="0" r="r" b="b"/>
                <a:pathLst>
                  <a:path w="269" h="857">
                    <a:moveTo>
                      <a:pt x="0" y="857"/>
                    </a:moveTo>
                    <a:lnTo>
                      <a:pt x="0" y="1"/>
                    </a:lnTo>
                    <a:lnTo>
                      <a:pt x="269" y="0"/>
                    </a:ln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84" name="Freeform 61"/>
              <p:cNvSpPr>
                <a:spLocks/>
              </p:cNvSpPr>
              <p:nvPr/>
            </p:nvSpPr>
            <p:spPr bwMode="auto">
              <a:xfrm>
                <a:off x="2138973" y="4287698"/>
                <a:ext cx="39291" cy="42863"/>
              </a:xfrm>
              <a:custGeom>
                <a:avLst/>
                <a:gdLst>
                  <a:gd name="T0" fmla="*/ 0 w 381"/>
                  <a:gd name="T1" fmla="*/ 0 h 415"/>
                  <a:gd name="T2" fmla="*/ 381 w 381"/>
                  <a:gd name="T3" fmla="*/ 415 h 415"/>
                </a:gdLst>
                <a:ahLst/>
                <a:cxnLst>
                  <a:cxn ang="0">
                    <a:pos x="T0" y="T1"/>
                  </a:cxn>
                  <a:cxn ang="0">
                    <a:pos x="T2" y="T3"/>
                  </a:cxn>
                </a:cxnLst>
                <a:rect l="0" t="0" r="r" b="b"/>
                <a:pathLst>
                  <a:path w="381" h="415">
                    <a:moveTo>
                      <a:pt x="0" y="0"/>
                    </a:moveTo>
                    <a:cubicBezTo>
                      <a:pt x="169" y="0"/>
                      <a:pt x="381" y="142"/>
                      <a:pt x="381" y="415"/>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85" name="Line 62"/>
              <p:cNvSpPr>
                <a:spLocks noChangeShapeType="1"/>
              </p:cNvSpPr>
              <p:nvPr/>
            </p:nvSpPr>
            <p:spPr bwMode="auto">
              <a:xfrm>
                <a:off x="2178264" y="4330560"/>
                <a:ext cx="42863" cy="4763"/>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86" name="Freeform 63"/>
              <p:cNvSpPr>
                <a:spLocks/>
              </p:cNvSpPr>
              <p:nvPr/>
            </p:nvSpPr>
            <p:spPr bwMode="auto">
              <a:xfrm>
                <a:off x="2110398" y="4248407"/>
                <a:ext cx="110728" cy="86916"/>
              </a:xfrm>
              <a:custGeom>
                <a:avLst/>
                <a:gdLst>
                  <a:gd name="T0" fmla="*/ 1053 w 1053"/>
                  <a:gd name="T1" fmla="*/ 835 h 835"/>
                  <a:gd name="T2" fmla="*/ 292 w 1053"/>
                  <a:gd name="T3" fmla="*/ 0 h 835"/>
                  <a:gd name="T4" fmla="*/ 0 w 1053"/>
                  <a:gd name="T5" fmla="*/ 0 h 835"/>
                </a:gdLst>
                <a:ahLst/>
                <a:cxnLst>
                  <a:cxn ang="0">
                    <a:pos x="T0" y="T1"/>
                  </a:cxn>
                  <a:cxn ang="0">
                    <a:pos x="T2" y="T3"/>
                  </a:cxn>
                  <a:cxn ang="0">
                    <a:pos x="T4" y="T5"/>
                  </a:cxn>
                </a:cxnLst>
                <a:rect l="0" t="0" r="r" b="b"/>
                <a:pathLst>
                  <a:path w="1053" h="835">
                    <a:moveTo>
                      <a:pt x="1053" y="835"/>
                    </a:moveTo>
                    <a:cubicBezTo>
                      <a:pt x="1030" y="293"/>
                      <a:pt x="614" y="0"/>
                      <a:pt x="292" y="0"/>
                    </a:cubicBezTo>
                    <a:cubicBezTo>
                      <a:pt x="285" y="0"/>
                      <a:pt x="159" y="0"/>
                      <a:pt x="0"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87" name="Freeform 64"/>
              <p:cNvSpPr>
                <a:spLocks/>
              </p:cNvSpPr>
              <p:nvPr/>
            </p:nvSpPr>
            <p:spPr bwMode="auto">
              <a:xfrm>
                <a:off x="2071107" y="4222213"/>
                <a:ext cx="39291" cy="26194"/>
              </a:xfrm>
              <a:custGeom>
                <a:avLst/>
                <a:gdLst>
                  <a:gd name="T0" fmla="*/ 372 w 372"/>
                  <a:gd name="T1" fmla="*/ 248 h 248"/>
                  <a:gd name="T2" fmla="*/ 372 w 372"/>
                  <a:gd name="T3" fmla="*/ 0 h 248"/>
                  <a:gd name="T4" fmla="*/ 0 w 372"/>
                  <a:gd name="T5" fmla="*/ 0 h 248"/>
                  <a:gd name="T6" fmla="*/ 0 w 372"/>
                  <a:gd name="T7" fmla="*/ 248 h 248"/>
                </a:gdLst>
                <a:ahLst/>
                <a:cxnLst>
                  <a:cxn ang="0">
                    <a:pos x="T0" y="T1"/>
                  </a:cxn>
                  <a:cxn ang="0">
                    <a:pos x="T2" y="T3"/>
                  </a:cxn>
                  <a:cxn ang="0">
                    <a:pos x="T4" y="T5"/>
                  </a:cxn>
                  <a:cxn ang="0">
                    <a:pos x="T6" y="T7"/>
                  </a:cxn>
                </a:cxnLst>
                <a:rect l="0" t="0" r="r" b="b"/>
                <a:pathLst>
                  <a:path w="372" h="248">
                    <a:moveTo>
                      <a:pt x="372" y="248"/>
                    </a:moveTo>
                    <a:lnTo>
                      <a:pt x="372" y="0"/>
                    </a:lnTo>
                    <a:lnTo>
                      <a:pt x="0" y="0"/>
                    </a:lnTo>
                    <a:lnTo>
                      <a:pt x="0" y="248"/>
                    </a:ln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88" name="Freeform 65"/>
              <p:cNvSpPr>
                <a:spLocks/>
              </p:cNvSpPr>
              <p:nvPr/>
            </p:nvSpPr>
            <p:spPr bwMode="auto">
              <a:xfrm>
                <a:off x="1961570" y="4248407"/>
                <a:ext cx="109538" cy="169069"/>
              </a:xfrm>
              <a:custGeom>
                <a:avLst/>
                <a:gdLst>
                  <a:gd name="T0" fmla="*/ 1048 w 1048"/>
                  <a:gd name="T1" fmla="*/ 0 h 1614"/>
                  <a:gd name="T2" fmla="*/ 717 w 1048"/>
                  <a:gd name="T3" fmla="*/ 0 h 1614"/>
                  <a:gd name="T4" fmla="*/ 60 w 1048"/>
                  <a:gd name="T5" fmla="*/ 477 h 1614"/>
                  <a:gd name="T6" fmla="*/ 0 w 1048"/>
                  <a:gd name="T7" fmla="*/ 793 h 1614"/>
                  <a:gd name="T8" fmla="*/ 60 w 1048"/>
                  <a:gd name="T9" fmla="*/ 1136 h 1614"/>
                  <a:gd name="T10" fmla="*/ 717 w 1048"/>
                  <a:gd name="T11" fmla="*/ 1612 h 1614"/>
                  <a:gd name="T12" fmla="*/ 778 w 1048"/>
                  <a:gd name="T13" fmla="*/ 1614 h 1614"/>
                </a:gdLst>
                <a:ahLst/>
                <a:cxnLst>
                  <a:cxn ang="0">
                    <a:pos x="T0" y="T1"/>
                  </a:cxn>
                  <a:cxn ang="0">
                    <a:pos x="T2" y="T3"/>
                  </a:cxn>
                  <a:cxn ang="0">
                    <a:pos x="T4" y="T5"/>
                  </a:cxn>
                  <a:cxn ang="0">
                    <a:pos x="T6" y="T7"/>
                  </a:cxn>
                  <a:cxn ang="0">
                    <a:pos x="T8" y="T9"/>
                  </a:cxn>
                  <a:cxn ang="0">
                    <a:pos x="T10" y="T11"/>
                  </a:cxn>
                  <a:cxn ang="0">
                    <a:pos x="T12" y="T13"/>
                  </a:cxn>
                </a:cxnLst>
                <a:rect l="0" t="0" r="r" b="b"/>
                <a:pathLst>
                  <a:path w="1048" h="1614">
                    <a:moveTo>
                      <a:pt x="1048" y="0"/>
                    </a:moveTo>
                    <a:cubicBezTo>
                      <a:pt x="885" y="0"/>
                      <a:pt x="748" y="0"/>
                      <a:pt x="717" y="0"/>
                    </a:cubicBezTo>
                    <a:cubicBezTo>
                      <a:pt x="414" y="0"/>
                      <a:pt x="159" y="224"/>
                      <a:pt x="60" y="477"/>
                    </a:cubicBezTo>
                    <a:cubicBezTo>
                      <a:pt x="20" y="577"/>
                      <a:pt x="0" y="685"/>
                      <a:pt x="0" y="793"/>
                    </a:cubicBezTo>
                    <a:cubicBezTo>
                      <a:pt x="0" y="901"/>
                      <a:pt x="20" y="1036"/>
                      <a:pt x="60" y="1136"/>
                    </a:cubicBezTo>
                    <a:cubicBezTo>
                      <a:pt x="160" y="1389"/>
                      <a:pt x="379" y="1590"/>
                      <a:pt x="717" y="1612"/>
                    </a:cubicBezTo>
                    <a:cubicBezTo>
                      <a:pt x="737" y="1613"/>
                      <a:pt x="757" y="1614"/>
                      <a:pt x="778" y="1614"/>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89" name="Freeform 66"/>
              <p:cNvSpPr>
                <a:spLocks/>
              </p:cNvSpPr>
              <p:nvPr/>
            </p:nvSpPr>
            <p:spPr bwMode="auto">
              <a:xfrm>
                <a:off x="2043723" y="4417476"/>
                <a:ext cx="27384" cy="89297"/>
              </a:xfrm>
              <a:custGeom>
                <a:avLst/>
                <a:gdLst>
                  <a:gd name="T0" fmla="*/ 0 w 270"/>
                  <a:gd name="T1" fmla="*/ 0 h 857"/>
                  <a:gd name="T2" fmla="*/ 270 w 270"/>
                  <a:gd name="T3" fmla="*/ 0 h 857"/>
                  <a:gd name="T4" fmla="*/ 270 w 270"/>
                  <a:gd name="T5" fmla="*/ 857 h 857"/>
                  <a:gd name="T6" fmla="*/ 0 w 270"/>
                  <a:gd name="T7" fmla="*/ 857 h 857"/>
                </a:gdLst>
                <a:ahLst/>
                <a:cxnLst>
                  <a:cxn ang="0">
                    <a:pos x="T0" y="T1"/>
                  </a:cxn>
                  <a:cxn ang="0">
                    <a:pos x="T2" y="T3"/>
                  </a:cxn>
                  <a:cxn ang="0">
                    <a:pos x="T4" y="T5"/>
                  </a:cxn>
                  <a:cxn ang="0">
                    <a:pos x="T6" y="T7"/>
                  </a:cxn>
                </a:cxnLst>
                <a:rect l="0" t="0" r="r" b="b"/>
                <a:pathLst>
                  <a:path w="270" h="857">
                    <a:moveTo>
                      <a:pt x="0" y="0"/>
                    </a:moveTo>
                    <a:lnTo>
                      <a:pt x="270" y="0"/>
                    </a:lnTo>
                    <a:lnTo>
                      <a:pt x="270" y="857"/>
                    </a:lnTo>
                    <a:lnTo>
                      <a:pt x="0" y="857"/>
                    </a:ln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90" name="Freeform 67"/>
              <p:cNvSpPr>
                <a:spLocks/>
              </p:cNvSpPr>
              <p:nvPr/>
            </p:nvSpPr>
            <p:spPr bwMode="auto">
              <a:xfrm>
                <a:off x="2003242" y="4466291"/>
                <a:ext cx="40481" cy="40481"/>
              </a:xfrm>
              <a:custGeom>
                <a:avLst/>
                <a:gdLst>
                  <a:gd name="T0" fmla="*/ 381 w 381"/>
                  <a:gd name="T1" fmla="*/ 383 h 383"/>
                  <a:gd name="T2" fmla="*/ 0 w 381"/>
                  <a:gd name="T3" fmla="*/ 0 h 383"/>
                </a:gdLst>
                <a:ahLst/>
                <a:cxnLst>
                  <a:cxn ang="0">
                    <a:pos x="T0" y="T1"/>
                  </a:cxn>
                  <a:cxn ang="0">
                    <a:pos x="T2" y="T3"/>
                  </a:cxn>
                </a:cxnLst>
                <a:rect l="0" t="0" r="r" b="b"/>
                <a:pathLst>
                  <a:path w="381" h="383">
                    <a:moveTo>
                      <a:pt x="381" y="383"/>
                    </a:moveTo>
                    <a:cubicBezTo>
                      <a:pt x="252" y="383"/>
                      <a:pt x="0" y="287"/>
                      <a:pt x="0"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91" name="Line 68"/>
              <p:cNvSpPr>
                <a:spLocks noChangeShapeType="1"/>
              </p:cNvSpPr>
              <p:nvPr/>
            </p:nvSpPr>
            <p:spPr bwMode="auto">
              <a:xfrm flipH="1">
                <a:off x="1961570" y="4466291"/>
                <a:ext cx="41672" cy="0"/>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92" name="Freeform 69"/>
              <p:cNvSpPr>
                <a:spLocks/>
              </p:cNvSpPr>
              <p:nvPr/>
            </p:nvSpPr>
            <p:spPr bwMode="auto">
              <a:xfrm>
                <a:off x="1961570" y="4466291"/>
                <a:ext cx="109538" cy="79772"/>
              </a:xfrm>
              <a:custGeom>
                <a:avLst/>
                <a:gdLst>
                  <a:gd name="T0" fmla="*/ 0 w 1054"/>
                  <a:gd name="T1" fmla="*/ 0 h 762"/>
                  <a:gd name="T2" fmla="*/ 723 w 1054"/>
                  <a:gd name="T3" fmla="*/ 762 h 762"/>
                  <a:gd name="T4" fmla="*/ 1054 w 1054"/>
                  <a:gd name="T5" fmla="*/ 762 h 762"/>
                </a:gdLst>
                <a:ahLst/>
                <a:cxnLst>
                  <a:cxn ang="0">
                    <a:pos x="T0" y="T1"/>
                  </a:cxn>
                  <a:cxn ang="0">
                    <a:pos x="T2" y="T3"/>
                  </a:cxn>
                  <a:cxn ang="0">
                    <a:pos x="T4" y="T5"/>
                  </a:cxn>
                </a:cxnLst>
                <a:rect l="0" t="0" r="r" b="b"/>
                <a:pathLst>
                  <a:path w="1054" h="762">
                    <a:moveTo>
                      <a:pt x="0" y="0"/>
                    </a:moveTo>
                    <a:cubicBezTo>
                      <a:pt x="0" y="477"/>
                      <a:pt x="403" y="762"/>
                      <a:pt x="723" y="762"/>
                    </a:cubicBezTo>
                    <a:cubicBezTo>
                      <a:pt x="730" y="762"/>
                      <a:pt x="875" y="762"/>
                      <a:pt x="1054" y="762"/>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93" name="Freeform 70"/>
              <p:cNvSpPr>
                <a:spLocks/>
              </p:cNvSpPr>
              <p:nvPr/>
            </p:nvSpPr>
            <p:spPr bwMode="auto">
              <a:xfrm>
                <a:off x="2071107" y="4546063"/>
                <a:ext cx="39291" cy="26194"/>
              </a:xfrm>
              <a:custGeom>
                <a:avLst/>
                <a:gdLst>
                  <a:gd name="T0" fmla="*/ 0 w 372"/>
                  <a:gd name="T1" fmla="*/ 0 h 248"/>
                  <a:gd name="T2" fmla="*/ 0 w 372"/>
                  <a:gd name="T3" fmla="*/ 248 h 248"/>
                  <a:gd name="T4" fmla="*/ 372 w 372"/>
                  <a:gd name="T5" fmla="*/ 248 h 248"/>
                  <a:gd name="T6" fmla="*/ 372 w 372"/>
                  <a:gd name="T7" fmla="*/ 0 h 248"/>
                </a:gdLst>
                <a:ahLst/>
                <a:cxnLst>
                  <a:cxn ang="0">
                    <a:pos x="T0" y="T1"/>
                  </a:cxn>
                  <a:cxn ang="0">
                    <a:pos x="T2" y="T3"/>
                  </a:cxn>
                  <a:cxn ang="0">
                    <a:pos x="T4" y="T5"/>
                  </a:cxn>
                  <a:cxn ang="0">
                    <a:pos x="T6" y="T7"/>
                  </a:cxn>
                </a:cxnLst>
                <a:rect l="0" t="0" r="r" b="b"/>
                <a:pathLst>
                  <a:path w="372" h="248">
                    <a:moveTo>
                      <a:pt x="0" y="0"/>
                    </a:moveTo>
                    <a:lnTo>
                      <a:pt x="0" y="248"/>
                    </a:lnTo>
                    <a:lnTo>
                      <a:pt x="372" y="248"/>
                    </a:lnTo>
                    <a:lnTo>
                      <a:pt x="372" y="0"/>
                    </a:ln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94" name="Freeform 71"/>
              <p:cNvSpPr>
                <a:spLocks/>
              </p:cNvSpPr>
              <p:nvPr/>
            </p:nvSpPr>
            <p:spPr bwMode="auto">
              <a:xfrm>
                <a:off x="2110398" y="4376994"/>
                <a:ext cx="109538" cy="169069"/>
              </a:xfrm>
              <a:custGeom>
                <a:avLst/>
                <a:gdLst>
                  <a:gd name="T0" fmla="*/ 0 w 1043"/>
                  <a:gd name="T1" fmla="*/ 1615 h 1615"/>
                  <a:gd name="T2" fmla="*/ 330 w 1043"/>
                  <a:gd name="T3" fmla="*/ 1615 h 1615"/>
                  <a:gd name="T4" fmla="*/ 978 w 1043"/>
                  <a:gd name="T5" fmla="*/ 1137 h 1615"/>
                  <a:gd name="T6" fmla="*/ 978 w 1043"/>
                  <a:gd name="T7" fmla="*/ 478 h 1615"/>
                  <a:gd name="T8" fmla="*/ 330 w 1043"/>
                  <a:gd name="T9" fmla="*/ 0 h 1615"/>
                </a:gdLst>
                <a:ahLst/>
                <a:cxnLst>
                  <a:cxn ang="0">
                    <a:pos x="T0" y="T1"/>
                  </a:cxn>
                  <a:cxn ang="0">
                    <a:pos x="T2" y="T3"/>
                  </a:cxn>
                  <a:cxn ang="0">
                    <a:pos x="T4" y="T5"/>
                  </a:cxn>
                  <a:cxn ang="0">
                    <a:pos x="T6" y="T7"/>
                  </a:cxn>
                  <a:cxn ang="0">
                    <a:pos x="T8" y="T9"/>
                  </a:cxn>
                </a:cxnLst>
                <a:rect l="0" t="0" r="r" b="b"/>
                <a:pathLst>
                  <a:path w="1043" h="1615">
                    <a:moveTo>
                      <a:pt x="0" y="1615"/>
                    </a:moveTo>
                    <a:cubicBezTo>
                      <a:pt x="178" y="1615"/>
                      <a:pt x="323" y="1615"/>
                      <a:pt x="330" y="1615"/>
                    </a:cubicBezTo>
                    <a:cubicBezTo>
                      <a:pt x="668" y="1593"/>
                      <a:pt x="895" y="1396"/>
                      <a:pt x="978" y="1137"/>
                    </a:cubicBezTo>
                    <a:cubicBezTo>
                      <a:pt x="1043" y="932"/>
                      <a:pt x="1038" y="625"/>
                      <a:pt x="978" y="478"/>
                    </a:cubicBezTo>
                    <a:cubicBezTo>
                      <a:pt x="861" y="190"/>
                      <a:pt x="668" y="22"/>
                      <a:pt x="330"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95" name="Freeform 72"/>
              <p:cNvSpPr>
                <a:spLocks/>
              </p:cNvSpPr>
              <p:nvPr/>
            </p:nvSpPr>
            <p:spPr bwMode="auto">
              <a:xfrm>
                <a:off x="2004432" y="4287698"/>
                <a:ext cx="39291" cy="89297"/>
              </a:xfrm>
              <a:custGeom>
                <a:avLst/>
                <a:gdLst>
                  <a:gd name="T0" fmla="*/ 376 w 376"/>
                  <a:gd name="T1" fmla="*/ 855 h 855"/>
                  <a:gd name="T2" fmla="*/ 315 w 376"/>
                  <a:gd name="T3" fmla="*/ 851 h 855"/>
                  <a:gd name="T4" fmla="*/ 31 w 376"/>
                  <a:gd name="T5" fmla="*/ 634 h 855"/>
                  <a:gd name="T6" fmla="*/ 0 w 376"/>
                  <a:gd name="T7" fmla="*/ 413 h 855"/>
                  <a:gd name="T8" fmla="*/ 31 w 376"/>
                  <a:gd name="T9" fmla="*/ 222 h 855"/>
                  <a:gd name="T10" fmla="*/ 315 w 376"/>
                  <a:gd name="T11" fmla="*/ 3 h 855"/>
                  <a:gd name="T12" fmla="*/ 375 w 376"/>
                  <a:gd name="T13" fmla="*/ 0 h 855"/>
                </a:gdLst>
                <a:ahLst/>
                <a:cxnLst>
                  <a:cxn ang="0">
                    <a:pos x="T0" y="T1"/>
                  </a:cxn>
                  <a:cxn ang="0">
                    <a:pos x="T2" y="T3"/>
                  </a:cxn>
                  <a:cxn ang="0">
                    <a:pos x="T4" y="T5"/>
                  </a:cxn>
                  <a:cxn ang="0">
                    <a:pos x="T6" y="T7"/>
                  </a:cxn>
                  <a:cxn ang="0">
                    <a:pos x="T8" y="T9"/>
                  </a:cxn>
                  <a:cxn ang="0">
                    <a:pos x="T10" y="T11"/>
                  </a:cxn>
                  <a:cxn ang="0">
                    <a:pos x="T12" y="T13"/>
                  </a:cxn>
                </a:cxnLst>
                <a:rect l="0" t="0" r="r" b="b"/>
                <a:pathLst>
                  <a:path w="376" h="855">
                    <a:moveTo>
                      <a:pt x="376" y="855"/>
                    </a:moveTo>
                    <a:cubicBezTo>
                      <a:pt x="355" y="855"/>
                      <a:pt x="334" y="854"/>
                      <a:pt x="315" y="851"/>
                    </a:cubicBezTo>
                    <a:cubicBezTo>
                      <a:pt x="169" y="832"/>
                      <a:pt x="74" y="744"/>
                      <a:pt x="31" y="634"/>
                    </a:cubicBezTo>
                    <a:cubicBezTo>
                      <a:pt x="10" y="582"/>
                      <a:pt x="0" y="471"/>
                      <a:pt x="0" y="413"/>
                    </a:cubicBezTo>
                    <a:cubicBezTo>
                      <a:pt x="0" y="355"/>
                      <a:pt x="10" y="274"/>
                      <a:pt x="31" y="222"/>
                    </a:cubicBezTo>
                    <a:cubicBezTo>
                      <a:pt x="74" y="112"/>
                      <a:pt x="169" y="23"/>
                      <a:pt x="315" y="3"/>
                    </a:cubicBezTo>
                    <a:cubicBezTo>
                      <a:pt x="334" y="1"/>
                      <a:pt x="354" y="0"/>
                      <a:pt x="375"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96" name="Freeform 73"/>
              <p:cNvSpPr>
                <a:spLocks/>
              </p:cNvSpPr>
              <p:nvPr/>
            </p:nvSpPr>
            <p:spPr bwMode="auto">
              <a:xfrm>
                <a:off x="2043723" y="4287698"/>
                <a:ext cx="27384" cy="89297"/>
              </a:xfrm>
              <a:custGeom>
                <a:avLst/>
                <a:gdLst>
                  <a:gd name="T0" fmla="*/ 0 w 271"/>
                  <a:gd name="T1" fmla="*/ 1 h 856"/>
                  <a:gd name="T2" fmla="*/ 271 w 271"/>
                  <a:gd name="T3" fmla="*/ 0 h 856"/>
                  <a:gd name="T4" fmla="*/ 271 w 271"/>
                  <a:gd name="T5" fmla="*/ 856 h 856"/>
                </a:gdLst>
                <a:ahLst/>
                <a:cxnLst>
                  <a:cxn ang="0">
                    <a:pos x="T0" y="T1"/>
                  </a:cxn>
                  <a:cxn ang="0">
                    <a:pos x="T2" y="T3"/>
                  </a:cxn>
                  <a:cxn ang="0">
                    <a:pos x="T4" y="T5"/>
                  </a:cxn>
                </a:cxnLst>
                <a:rect l="0" t="0" r="r" b="b"/>
                <a:pathLst>
                  <a:path w="271" h="856">
                    <a:moveTo>
                      <a:pt x="0" y="1"/>
                    </a:moveTo>
                    <a:lnTo>
                      <a:pt x="271" y="0"/>
                    </a:lnTo>
                    <a:lnTo>
                      <a:pt x="271" y="856"/>
                    </a:ln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97" name="Freeform 74"/>
              <p:cNvSpPr>
                <a:spLocks/>
              </p:cNvSpPr>
              <p:nvPr/>
            </p:nvSpPr>
            <p:spPr bwMode="auto">
              <a:xfrm>
                <a:off x="2043723" y="4376994"/>
                <a:ext cx="27384" cy="0"/>
              </a:xfrm>
              <a:custGeom>
                <a:avLst/>
                <a:gdLst>
                  <a:gd name="T0" fmla="*/ 270 w 270"/>
                  <a:gd name="T1" fmla="*/ 0 w 270"/>
                </a:gdLst>
                <a:ahLst/>
                <a:cxnLst>
                  <a:cxn ang="0">
                    <a:pos x="T0" y="0"/>
                  </a:cxn>
                  <a:cxn ang="0">
                    <a:pos x="T1" y="0"/>
                  </a:cxn>
                </a:cxnLst>
                <a:rect l="0" t="0" r="r" b="b"/>
                <a:pathLst>
                  <a:path w="270">
                    <a:moveTo>
                      <a:pt x="270" y="0"/>
                    </a:moveTo>
                    <a:cubicBezTo>
                      <a:pt x="117" y="0"/>
                      <a:pt x="0" y="0"/>
                      <a:pt x="0" y="0"/>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98" name="Freeform 75"/>
              <p:cNvSpPr>
                <a:spLocks/>
              </p:cNvSpPr>
              <p:nvPr/>
            </p:nvSpPr>
            <p:spPr bwMode="auto">
              <a:xfrm>
                <a:off x="2110398" y="4417476"/>
                <a:ext cx="28575" cy="89297"/>
              </a:xfrm>
              <a:custGeom>
                <a:avLst/>
                <a:gdLst>
                  <a:gd name="T0" fmla="*/ 269 w 269"/>
                  <a:gd name="T1" fmla="*/ 857 h 857"/>
                  <a:gd name="T2" fmla="*/ 0 w 269"/>
                  <a:gd name="T3" fmla="*/ 857 h 857"/>
                  <a:gd name="T4" fmla="*/ 0 w 269"/>
                  <a:gd name="T5" fmla="*/ 0 h 857"/>
                  <a:gd name="T6" fmla="*/ 269 w 269"/>
                  <a:gd name="T7" fmla="*/ 0 h 857"/>
                </a:gdLst>
                <a:ahLst/>
                <a:cxnLst>
                  <a:cxn ang="0">
                    <a:pos x="T0" y="T1"/>
                  </a:cxn>
                  <a:cxn ang="0">
                    <a:pos x="T2" y="T3"/>
                  </a:cxn>
                  <a:cxn ang="0">
                    <a:pos x="T4" y="T5"/>
                  </a:cxn>
                  <a:cxn ang="0">
                    <a:pos x="T6" y="T7"/>
                  </a:cxn>
                </a:cxnLst>
                <a:rect l="0" t="0" r="r" b="b"/>
                <a:pathLst>
                  <a:path w="269" h="857">
                    <a:moveTo>
                      <a:pt x="269" y="857"/>
                    </a:moveTo>
                    <a:lnTo>
                      <a:pt x="0" y="857"/>
                    </a:lnTo>
                    <a:lnTo>
                      <a:pt x="0" y="0"/>
                    </a:lnTo>
                    <a:lnTo>
                      <a:pt x="269" y="0"/>
                    </a:ln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99" name="Freeform 76"/>
              <p:cNvSpPr>
                <a:spLocks/>
              </p:cNvSpPr>
              <p:nvPr/>
            </p:nvSpPr>
            <p:spPr bwMode="auto">
              <a:xfrm>
                <a:off x="2138973" y="4417476"/>
                <a:ext cx="39291" cy="89297"/>
              </a:xfrm>
              <a:custGeom>
                <a:avLst/>
                <a:gdLst>
                  <a:gd name="T0" fmla="*/ 0 w 375"/>
                  <a:gd name="T1" fmla="*/ 0 h 857"/>
                  <a:gd name="T2" fmla="*/ 375 w 375"/>
                  <a:gd name="T3" fmla="*/ 431 h 857"/>
                  <a:gd name="T4" fmla="*/ 0 w 375"/>
                  <a:gd name="T5" fmla="*/ 857 h 857"/>
                </a:gdLst>
                <a:ahLst/>
                <a:cxnLst>
                  <a:cxn ang="0">
                    <a:pos x="T0" y="T1"/>
                  </a:cxn>
                  <a:cxn ang="0">
                    <a:pos x="T2" y="T3"/>
                  </a:cxn>
                  <a:cxn ang="0">
                    <a:pos x="T4" y="T5"/>
                  </a:cxn>
                </a:cxnLst>
                <a:rect l="0" t="0" r="r" b="b"/>
                <a:pathLst>
                  <a:path w="375" h="857">
                    <a:moveTo>
                      <a:pt x="0" y="0"/>
                    </a:moveTo>
                    <a:cubicBezTo>
                      <a:pt x="197" y="0"/>
                      <a:pt x="375" y="128"/>
                      <a:pt x="375" y="431"/>
                    </a:cubicBezTo>
                    <a:cubicBezTo>
                      <a:pt x="375" y="695"/>
                      <a:pt x="200" y="857"/>
                      <a:pt x="0" y="857"/>
                    </a:cubicBezTo>
                  </a:path>
                </a:pathLst>
              </a:cu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grpSp>
        <p:sp>
          <p:nvSpPr>
            <p:cNvPr id="80" name="79 CuadroTexto"/>
            <p:cNvSpPr txBox="1"/>
            <p:nvPr/>
          </p:nvSpPr>
          <p:spPr>
            <a:xfrm>
              <a:off x="1589891" y="4622090"/>
              <a:ext cx="763351" cy="253916"/>
            </a:xfrm>
            <a:prstGeom prst="rect">
              <a:avLst/>
            </a:prstGeom>
            <a:noFill/>
          </p:spPr>
          <p:txBody>
            <a:bodyPr wrap="none" rtlCol="0">
              <a:spAutoFit/>
            </a:bodyPr>
            <a:lstStyle/>
            <a:p>
              <a:pPr algn="ctr"/>
              <a:r>
                <a:rPr lang="es-ES" sz="1050" dirty="0"/>
                <a:t>FINANZAS</a:t>
              </a:r>
            </a:p>
          </p:txBody>
        </p:sp>
      </p:grpSp>
      <p:grpSp>
        <p:nvGrpSpPr>
          <p:cNvPr id="100" name="99 Grupo"/>
          <p:cNvGrpSpPr/>
          <p:nvPr/>
        </p:nvGrpSpPr>
        <p:grpSpPr>
          <a:xfrm>
            <a:off x="3370979" y="4068052"/>
            <a:ext cx="732894" cy="807954"/>
            <a:chOff x="2964562" y="4068052"/>
            <a:chExt cx="732894" cy="807954"/>
          </a:xfrm>
        </p:grpSpPr>
        <p:grpSp>
          <p:nvGrpSpPr>
            <p:cNvPr id="101" name="100 Grupo"/>
            <p:cNvGrpSpPr/>
            <p:nvPr/>
          </p:nvGrpSpPr>
          <p:grpSpPr>
            <a:xfrm>
              <a:off x="3036862" y="4068052"/>
              <a:ext cx="559594" cy="559594"/>
              <a:chOff x="3065279" y="4140060"/>
              <a:chExt cx="559594" cy="559594"/>
            </a:xfrm>
          </p:grpSpPr>
          <p:sp>
            <p:nvSpPr>
              <p:cNvPr id="103" name="Oval 103"/>
              <p:cNvSpPr>
                <a:spLocks noChangeArrowheads="1"/>
              </p:cNvSpPr>
              <p:nvPr/>
            </p:nvSpPr>
            <p:spPr bwMode="auto">
              <a:xfrm>
                <a:off x="3065279" y="4140060"/>
                <a:ext cx="559594" cy="559594"/>
              </a:xfrm>
              <a:prstGeom prst="ellipse">
                <a:avLst/>
              </a:pr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104" name="Line 104"/>
              <p:cNvSpPr>
                <a:spLocks noChangeShapeType="1"/>
              </p:cNvSpPr>
              <p:nvPr/>
            </p:nvSpPr>
            <p:spPr bwMode="auto">
              <a:xfrm>
                <a:off x="3246254" y="4397235"/>
                <a:ext cx="115491" cy="0"/>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105" name="Line 105"/>
              <p:cNvSpPr>
                <a:spLocks noChangeShapeType="1"/>
              </p:cNvSpPr>
              <p:nvPr/>
            </p:nvSpPr>
            <p:spPr bwMode="auto">
              <a:xfrm flipV="1">
                <a:off x="3304595" y="4338894"/>
                <a:ext cx="0" cy="115491"/>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106" name="Oval 106"/>
              <p:cNvSpPr>
                <a:spLocks noChangeArrowheads="1"/>
              </p:cNvSpPr>
              <p:nvPr/>
            </p:nvSpPr>
            <p:spPr bwMode="auto">
              <a:xfrm>
                <a:off x="3189104" y="4281744"/>
                <a:ext cx="229791" cy="229791"/>
              </a:xfrm>
              <a:prstGeom prst="ellipse">
                <a:avLst/>
              </a:prstGeom>
              <a:noFill/>
              <a:ln w="12" cap="rnd">
                <a:solidFill>
                  <a:srgbClr val="192B5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sp>
            <p:nvSpPr>
              <p:cNvPr id="107" name="Line 107"/>
              <p:cNvSpPr>
                <a:spLocks noChangeShapeType="1"/>
              </p:cNvSpPr>
              <p:nvPr/>
            </p:nvSpPr>
            <p:spPr bwMode="auto">
              <a:xfrm flipH="1" flipV="1">
                <a:off x="3385557" y="4478198"/>
                <a:ext cx="114300" cy="114300"/>
              </a:xfrm>
              <a:prstGeom prst="line">
                <a:avLst/>
              </a:prstGeom>
              <a:noFill/>
              <a:ln w="12" cap="rnd">
                <a:solidFill>
                  <a:srgbClr val="192B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solidFill>
                    <a:schemeClr val="bg1">
                      <a:lumMod val="50000"/>
                    </a:schemeClr>
                  </a:solidFill>
                </a:endParaRPr>
              </a:p>
            </p:txBody>
          </p:sp>
        </p:grpSp>
        <p:sp>
          <p:nvSpPr>
            <p:cNvPr id="102" name="101 CuadroTexto"/>
            <p:cNvSpPr txBox="1"/>
            <p:nvPr/>
          </p:nvSpPr>
          <p:spPr>
            <a:xfrm>
              <a:off x="2964562" y="4622090"/>
              <a:ext cx="732894" cy="253916"/>
            </a:xfrm>
            <a:prstGeom prst="rect">
              <a:avLst/>
            </a:prstGeom>
            <a:noFill/>
          </p:spPr>
          <p:txBody>
            <a:bodyPr wrap="none" rtlCol="0">
              <a:spAutoFit/>
            </a:bodyPr>
            <a:lstStyle/>
            <a:p>
              <a:pPr algn="ctr"/>
              <a:r>
                <a:rPr lang="es-ES" sz="1050" dirty="0"/>
                <a:t>ALCANCE</a:t>
              </a:r>
            </a:p>
          </p:txBody>
        </p:sp>
      </p:grpSp>
      <p:sp>
        <p:nvSpPr>
          <p:cNvPr id="108" name="107 Elipse"/>
          <p:cNvSpPr/>
          <p:nvPr/>
        </p:nvSpPr>
        <p:spPr>
          <a:xfrm>
            <a:off x="1907998" y="1966040"/>
            <a:ext cx="1938194" cy="1938194"/>
          </a:xfrm>
          <a:prstGeom prst="ellipse">
            <a:avLst/>
          </a:prstGeom>
          <a:solidFill>
            <a:schemeClr val="bg1"/>
          </a:solidFill>
          <a:ln>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rgbClr val="173456"/>
                </a:solidFill>
              </a:rPr>
              <a:t>PMO</a:t>
            </a:r>
          </a:p>
        </p:txBody>
      </p:sp>
      <p:grpSp>
        <p:nvGrpSpPr>
          <p:cNvPr id="109" name="108 Grupo"/>
          <p:cNvGrpSpPr/>
          <p:nvPr/>
        </p:nvGrpSpPr>
        <p:grpSpPr>
          <a:xfrm>
            <a:off x="1732874" y="2168173"/>
            <a:ext cx="2288443" cy="180309"/>
            <a:chOff x="1579318" y="2168173"/>
            <a:chExt cx="2288443" cy="180309"/>
          </a:xfrm>
        </p:grpSpPr>
        <p:cxnSp>
          <p:nvCxnSpPr>
            <p:cNvPr id="110" name="109 Conector recto de flecha"/>
            <p:cNvCxnSpPr/>
            <p:nvPr/>
          </p:nvCxnSpPr>
          <p:spPr>
            <a:xfrm flipV="1">
              <a:off x="3563888" y="2168173"/>
              <a:ext cx="303873" cy="180309"/>
            </a:xfrm>
            <a:prstGeom prst="straightConnector1">
              <a:avLst/>
            </a:prstGeom>
            <a:ln>
              <a:solidFill>
                <a:srgbClr val="173456"/>
              </a:solidFill>
              <a:tailEnd type="arrow"/>
            </a:ln>
          </p:spPr>
          <p:style>
            <a:lnRef idx="1">
              <a:schemeClr val="accent1"/>
            </a:lnRef>
            <a:fillRef idx="0">
              <a:schemeClr val="accent1"/>
            </a:fillRef>
            <a:effectRef idx="0">
              <a:schemeClr val="accent1"/>
            </a:effectRef>
            <a:fontRef idx="minor">
              <a:schemeClr val="tx1"/>
            </a:fontRef>
          </p:style>
        </p:cxnSp>
        <p:cxnSp>
          <p:nvCxnSpPr>
            <p:cNvPr id="111" name="110 Conector recto de flecha"/>
            <p:cNvCxnSpPr/>
            <p:nvPr/>
          </p:nvCxnSpPr>
          <p:spPr>
            <a:xfrm flipH="1" flipV="1">
              <a:off x="1579318" y="2168173"/>
              <a:ext cx="303873" cy="180309"/>
            </a:xfrm>
            <a:prstGeom prst="straightConnector1">
              <a:avLst/>
            </a:prstGeom>
            <a:ln>
              <a:solidFill>
                <a:srgbClr val="173456"/>
              </a:solidFill>
              <a:tailEnd type="arrow"/>
            </a:ln>
          </p:spPr>
          <p:style>
            <a:lnRef idx="1">
              <a:schemeClr val="accent1"/>
            </a:lnRef>
            <a:fillRef idx="0">
              <a:schemeClr val="accent1"/>
            </a:fillRef>
            <a:effectRef idx="0">
              <a:schemeClr val="accent1"/>
            </a:effectRef>
            <a:fontRef idx="minor">
              <a:schemeClr val="tx1"/>
            </a:fontRef>
          </p:style>
        </p:cxnSp>
      </p:grpSp>
      <p:cxnSp>
        <p:nvCxnSpPr>
          <p:cNvPr id="112" name="111 Conector recto de flecha"/>
          <p:cNvCxnSpPr/>
          <p:nvPr/>
        </p:nvCxnSpPr>
        <p:spPr>
          <a:xfrm flipH="1">
            <a:off x="1715813" y="3150494"/>
            <a:ext cx="151935" cy="84095"/>
          </a:xfrm>
          <a:prstGeom prst="straightConnector1">
            <a:avLst/>
          </a:prstGeom>
          <a:ln>
            <a:solidFill>
              <a:srgbClr val="173456"/>
            </a:solidFill>
            <a:tailEnd type="arrow"/>
          </a:ln>
        </p:spPr>
        <p:style>
          <a:lnRef idx="1">
            <a:schemeClr val="accent1"/>
          </a:lnRef>
          <a:fillRef idx="0">
            <a:schemeClr val="accent1"/>
          </a:fillRef>
          <a:effectRef idx="0">
            <a:schemeClr val="accent1"/>
          </a:effectRef>
          <a:fontRef idx="minor">
            <a:schemeClr val="tx1"/>
          </a:fontRef>
        </p:style>
      </p:cxnSp>
      <p:cxnSp>
        <p:nvCxnSpPr>
          <p:cNvPr id="113" name="112 Conector recto de flecha"/>
          <p:cNvCxnSpPr/>
          <p:nvPr/>
        </p:nvCxnSpPr>
        <p:spPr>
          <a:xfrm flipH="1">
            <a:off x="2168487" y="3811882"/>
            <a:ext cx="94787" cy="184703"/>
          </a:xfrm>
          <a:prstGeom prst="straightConnector1">
            <a:avLst/>
          </a:prstGeom>
          <a:ln>
            <a:solidFill>
              <a:srgbClr val="173456"/>
            </a:solidFill>
            <a:tailEnd type="arrow"/>
          </a:ln>
        </p:spPr>
        <p:style>
          <a:lnRef idx="1">
            <a:schemeClr val="accent1"/>
          </a:lnRef>
          <a:fillRef idx="0">
            <a:schemeClr val="accent1"/>
          </a:fillRef>
          <a:effectRef idx="0">
            <a:schemeClr val="accent1"/>
          </a:effectRef>
          <a:fontRef idx="minor">
            <a:schemeClr val="tx1"/>
          </a:fontRef>
        </p:style>
      </p:cxnSp>
      <p:cxnSp>
        <p:nvCxnSpPr>
          <p:cNvPr id="114" name="113 Conector recto de flecha"/>
          <p:cNvCxnSpPr/>
          <p:nvPr/>
        </p:nvCxnSpPr>
        <p:spPr>
          <a:xfrm>
            <a:off x="3546689" y="3811882"/>
            <a:ext cx="94787" cy="184703"/>
          </a:xfrm>
          <a:prstGeom prst="straightConnector1">
            <a:avLst/>
          </a:prstGeom>
          <a:ln>
            <a:solidFill>
              <a:srgbClr val="173456"/>
            </a:solidFill>
            <a:tailEnd type="arrow"/>
          </a:ln>
        </p:spPr>
        <p:style>
          <a:lnRef idx="1">
            <a:schemeClr val="accent1"/>
          </a:lnRef>
          <a:fillRef idx="0">
            <a:schemeClr val="accent1"/>
          </a:fillRef>
          <a:effectRef idx="0">
            <a:schemeClr val="accent1"/>
          </a:effectRef>
          <a:fontRef idx="minor">
            <a:schemeClr val="tx1"/>
          </a:fontRef>
        </p:style>
      </p:cxnSp>
      <p:cxnSp>
        <p:nvCxnSpPr>
          <p:cNvPr id="115" name="114 Conector recto de flecha"/>
          <p:cNvCxnSpPr/>
          <p:nvPr/>
        </p:nvCxnSpPr>
        <p:spPr>
          <a:xfrm>
            <a:off x="3910751" y="3150494"/>
            <a:ext cx="151935" cy="84095"/>
          </a:xfrm>
          <a:prstGeom prst="straightConnector1">
            <a:avLst/>
          </a:prstGeom>
          <a:ln>
            <a:solidFill>
              <a:srgbClr val="17345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46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Línea de tiempo corporativa</a:t>
            </a:r>
          </a:p>
        </p:txBody>
      </p:sp>
      <p:cxnSp>
        <p:nvCxnSpPr>
          <p:cNvPr id="3" name="Straight Connector 6">
            <a:extLst>
              <a:ext uri="{FF2B5EF4-FFF2-40B4-BE49-F238E27FC236}">
                <a16:creationId xmlns:a16="http://schemas.microsoft.com/office/drawing/2014/main" xmlns="" id="{6AB54977-33F8-4105-824C-3D0C493D5B00}"/>
              </a:ext>
            </a:extLst>
          </p:cNvPr>
          <p:cNvCxnSpPr>
            <a:cxnSpLocks/>
          </p:cNvCxnSpPr>
          <p:nvPr/>
        </p:nvCxnSpPr>
        <p:spPr>
          <a:xfrm>
            <a:off x="0" y="2919272"/>
            <a:ext cx="9144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Oval 7">
            <a:extLst>
              <a:ext uri="{FF2B5EF4-FFF2-40B4-BE49-F238E27FC236}">
                <a16:creationId xmlns:a16="http://schemas.microsoft.com/office/drawing/2014/main" xmlns="" id="{BADB8234-7655-4312-99D5-ACC91B4B894B}"/>
              </a:ext>
            </a:extLst>
          </p:cNvPr>
          <p:cNvSpPr/>
          <p:nvPr/>
        </p:nvSpPr>
        <p:spPr>
          <a:xfrm>
            <a:off x="1554089" y="2831555"/>
            <a:ext cx="142875" cy="142875"/>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5" name="Circle: Hollow 8">
            <a:extLst>
              <a:ext uri="{FF2B5EF4-FFF2-40B4-BE49-F238E27FC236}">
                <a16:creationId xmlns:a16="http://schemas.microsoft.com/office/drawing/2014/main" xmlns="" id="{868629C6-9D56-44C4-A90C-D16F2E7AA94B}"/>
              </a:ext>
            </a:extLst>
          </p:cNvPr>
          <p:cNvSpPr/>
          <p:nvPr/>
        </p:nvSpPr>
        <p:spPr>
          <a:xfrm>
            <a:off x="1464786" y="2742259"/>
            <a:ext cx="321470" cy="321470"/>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cxnSp>
        <p:nvCxnSpPr>
          <p:cNvPr id="6" name="Straight Connector 11">
            <a:extLst>
              <a:ext uri="{FF2B5EF4-FFF2-40B4-BE49-F238E27FC236}">
                <a16:creationId xmlns:a16="http://schemas.microsoft.com/office/drawing/2014/main" xmlns="" id="{1B8353AA-1A28-4FAD-AF44-130B899BAAE4}"/>
              </a:ext>
            </a:extLst>
          </p:cNvPr>
          <p:cNvCxnSpPr>
            <a:cxnSpLocks/>
            <a:endCxn id="5" idx="4"/>
          </p:cNvCxnSpPr>
          <p:nvPr/>
        </p:nvCxnSpPr>
        <p:spPr>
          <a:xfrm flipV="1">
            <a:off x="1625521" y="3063728"/>
            <a:ext cx="0" cy="874695"/>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7" name="Oval 13">
            <a:extLst>
              <a:ext uri="{FF2B5EF4-FFF2-40B4-BE49-F238E27FC236}">
                <a16:creationId xmlns:a16="http://schemas.microsoft.com/office/drawing/2014/main" xmlns="" id="{36B49B4F-63E8-4430-9059-553CBCA3AB43}"/>
              </a:ext>
            </a:extLst>
          </p:cNvPr>
          <p:cNvSpPr/>
          <p:nvPr/>
        </p:nvSpPr>
        <p:spPr>
          <a:xfrm>
            <a:off x="1578931" y="3919572"/>
            <a:ext cx="93180" cy="9318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8" name="TextBox 15">
            <a:extLst>
              <a:ext uri="{FF2B5EF4-FFF2-40B4-BE49-F238E27FC236}">
                <a16:creationId xmlns:a16="http://schemas.microsoft.com/office/drawing/2014/main" xmlns="" id="{E959B938-7387-4E6C-B81C-CA1B61488588}"/>
              </a:ext>
            </a:extLst>
          </p:cNvPr>
          <p:cNvSpPr txBox="1"/>
          <p:nvPr/>
        </p:nvSpPr>
        <p:spPr>
          <a:xfrm>
            <a:off x="1057251" y="2127876"/>
            <a:ext cx="1136540" cy="438582"/>
          </a:xfrm>
          <a:prstGeom prst="rect">
            <a:avLst/>
          </a:prstGeom>
          <a:noFill/>
        </p:spPr>
        <p:txBody>
          <a:bodyPr wrap="square" lIns="68580" tIns="34290" rIns="68580" bIns="34290" rtlCol="0">
            <a:spAutoFit/>
          </a:bodyPr>
          <a:lstStyle/>
          <a:p>
            <a:pPr algn="ctr"/>
            <a:r>
              <a:rPr lang="en-US" sz="2400" b="1" dirty="0">
                <a:solidFill>
                  <a:srgbClr val="03A1A4"/>
                </a:solidFill>
              </a:rPr>
              <a:t>2010</a:t>
            </a:r>
          </a:p>
        </p:txBody>
      </p:sp>
      <p:sp>
        <p:nvSpPr>
          <p:cNvPr id="9" name="TextBox 16">
            <a:extLst>
              <a:ext uri="{FF2B5EF4-FFF2-40B4-BE49-F238E27FC236}">
                <a16:creationId xmlns:a16="http://schemas.microsoft.com/office/drawing/2014/main" xmlns="" id="{E623F98E-5FFF-4701-A99F-87B202C66033}"/>
              </a:ext>
            </a:extLst>
          </p:cNvPr>
          <p:cNvSpPr txBox="1"/>
          <p:nvPr/>
        </p:nvSpPr>
        <p:spPr>
          <a:xfrm>
            <a:off x="104161" y="4041775"/>
            <a:ext cx="3042720" cy="684803"/>
          </a:xfrm>
          <a:prstGeom prst="rect">
            <a:avLst/>
          </a:prstGeom>
          <a:noFill/>
        </p:spPr>
        <p:txBody>
          <a:bodyPr wrap="square" lIns="68580" tIns="34290" rIns="68580" bIns="34290" rtlCol="0" anchor="ctr">
            <a:spAutoFit/>
          </a:bodyPr>
          <a:lstStyle/>
          <a:p>
            <a:pPr algn="ctr"/>
            <a:r>
              <a:rPr lang="es-ES" sz="800" dirty="0">
                <a:solidFill>
                  <a:schemeClr val="bg2">
                    <a:lumMod val="50000"/>
                  </a:schemeClr>
                </a:solidFill>
              </a:rPr>
              <a:t>Fuimos seleccionados por CEO (del grupo </a:t>
            </a:r>
            <a:r>
              <a:rPr lang="es-ES" sz="800" dirty="0" err="1">
                <a:solidFill>
                  <a:schemeClr val="bg2">
                    <a:lumMod val="50000"/>
                  </a:schemeClr>
                </a:solidFill>
              </a:rPr>
              <a:t>Promigas</a:t>
            </a:r>
            <a:r>
              <a:rPr lang="es-ES" sz="800" dirty="0">
                <a:solidFill>
                  <a:schemeClr val="bg2">
                    <a:lumMod val="50000"/>
                  </a:schemeClr>
                </a:solidFill>
              </a:rPr>
              <a:t>) en la industria de energía (400 mil clientes) con servicios adicionales (financiamiento no bancario) para 20 mil clientes. Elegidos por LIBERTY GLOBAL el proveedor de servicios de televisión por cable y banda ancha más grande de Chile. </a:t>
            </a:r>
          </a:p>
        </p:txBody>
      </p:sp>
      <p:sp>
        <p:nvSpPr>
          <p:cNvPr id="10" name="Oval 19">
            <a:extLst>
              <a:ext uri="{FF2B5EF4-FFF2-40B4-BE49-F238E27FC236}">
                <a16:creationId xmlns:a16="http://schemas.microsoft.com/office/drawing/2014/main" xmlns="" id="{037A3CB3-AA60-41C6-B92B-B84EC0A87E61}"/>
              </a:ext>
            </a:extLst>
          </p:cNvPr>
          <p:cNvSpPr/>
          <p:nvPr/>
        </p:nvSpPr>
        <p:spPr>
          <a:xfrm>
            <a:off x="3031080" y="2831555"/>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1" name="Circle: Hollow 20">
            <a:extLst>
              <a:ext uri="{FF2B5EF4-FFF2-40B4-BE49-F238E27FC236}">
                <a16:creationId xmlns:a16="http://schemas.microsoft.com/office/drawing/2014/main" xmlns="" id="{5AB77009-91CD-4089-A339-205E1FD860BA}"/>
              </a:ext>
            </a:extLst>
          </p:cNvPr>
          <p:cNvSpPr/>
          <p:nvPr/>
        </p:nvSpPr>
        <p:spPr>
          <a:xfrm>
            <a:off x="2941781" y="2742259"/>
            <a:ext cx="321470" cy="321470"/>
          </a:xfrm>
          <a:prstGeom prst="donut">
            <a:avLst>
              <a:gd name="adj" fmla="val 52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cxnSp>
        <p:nvCxnSpPr>
          <p:cNvPr id="12" name="Straight Connector 22">
            <a:extLst>
              <a:ext uri="{FF2B5EF4-FFF2-40B4-BE49-F238E27FC236}">
                <a16:creationId xmlns:a16="http://schemas.microsoft.com/office/drawing/2014/main" xmlns="" id="{7982AF7D-7FF0-494C-891D-C601C69FAD64}"/>
              </a:ext>
            </a:extLst>
          </p:cNvPr>
          <p:cNvCxnSpPr>
            <a:cxnSpLocks/>
            <a:stCxn id="11" idx="0"/>
          </p:cNvCxnSpPr>
          <p:nvPr/>
        </p:nvCxnSpPr>
        <p:spPr>
          <a:xfrm flipV="1">
            <a:off x="3102517" y="1867570"/>
            <a:ext cx="1" cy="87469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Oval 23">
            <a:extLst>
              <a:ext uri="{FF2B5EF4-FFF2-40B4-BE49-F238E27FC236}">
                <a16:creationId xmlns:a16="http://schemas.microsoft.com/office/drawing/2014/main" xmlns="" id="{D26033AC-E99E-4309-BD9B-47A98BA0DEA7}"/>
              </a:ext>
            </a:extLst>
          </p:cNvPr>
          <p:cNvSpPr/>
          <p:nvPr/>
        </p:nvSpPr>
        <p:spPr>
          <a:xfrm>
            <a:off x="3055926" y="1832796"/>
            <a:ext cx="93180" cy="931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4" name="TextBox 24">
            <a:extLst>
              <a:ext uri="{FF2B5EF4-FFF2-40B4-BE49-F238E27FC236}">
                <a16:creationId xmlns:a16="http://schemas.microsoft.com/office/drawing/2014/main" xmlns="" id="{D297ECE7-7E0E-48D0-9C27-6FB0E3DB79DD}"/>
              </a:ext>
            </a:extLst>
          </p:cNvPr>
          <p:cNvSpPr txBox="1"/>
          <p:nvPr/>
        </p:nvSpPr>
        <p:spPr>
          <a:xfrm>
            <a:off x="2534246" y="3193461"/>
            <a:ext cx="1136540" cy="438582"/>
          </a:xfrm>
          <a:prstGeom prst="rect">
            <a:avLst/>
          </a:prstGeom>
          <a:noFill/>
        </p:spPr>
        <p:txBody>
          <a:bodyPr wrap="square" lIns="68580" tIns="34290" rIns="68580" bIns="34290" rtlCol="0">
            <a:spAutoFit/>
          </a:bodyPr>
          <a:lstStyle/>
          <a:p>
            <a:pPr algn="ctr"/>
            <a:r>
              <a:rPr lang="en-US" sz="2400" b="1" dirty="0">
                <a:solidFill>
                  <a:schemeClr val="accent2"/>
                </a:solidFill>
              </a:rPr>
              <a:t>2013</a:t>
            </a:r>
          </a:p>
        </p:txBody>
      </p:sp>
      <p:sp>
        <p:nvSpPr>
          <p:cNvPr id="15" name="TextBox 25">
            <a:extLst>
              <a:ext uri="{FF2B5EF4-FFF2-40B4-BE49-F238E27FC236}">
                <a16:creationId xmlns:a16="http://schemas.microsoft.com/office/drawing/2014/main" xmlns="" id="{7DEA27D8-0CF3-496D-AD7D-2076231DE52C}"/>
              </a:ext>
            </a:extLst>
          </p:cNvPr>
          <p:cNvSpPr txBox="1"/>
          <p:nvPr/>
        </p:nvSpPr>
        <p:spPr>
          <a:xfrm>
            <a:off x="2207893" y="1302295"/>
            <a:ext cx="1800404" cy="438582"/>
          </a:xfrm>
          <a:prstGeom prst="rect">
            <a:avLst/>
          </a:prstGeom>
          <a:noFill/>
        </p:spPr>
        <p:txBody>
          <a:bodyPr wrap="square" lIns="68580" tIns="34290" rIns="68580" bIns="34290" rtlCol="0">
            <a:spAutoFit/>
          </a:bodyPr>
          <a:lstStyle/>
          <a:p>
            <a:pPr algn="ctr"/>
            <a:r>
              <a:rPr lang="en-US" sz="800" dirty="0" err="1">
                <a:solidFill>
                  <a:schemeClr val="bg2">
                    <a:lumMod val="50000"/>
                  </a:schemeClr>
                </a:solidFill>
              </a:rPr>
              <a:t>Elegidos</a:t>
            </a:r>
            <a:r>
              <a:rPr lang="en-US" sz="800" dirty="0">
                <a:solidFill>
                  <a:schemeClr val="bg2">
                    <a:lumMod val="50000"/>
                  </a:schemeClr>
                </a:solidFill>
              </a:rPr>
              <a:t> </a:t>
            </a:r>
            <a:r>
              <a:rPr lang="en-US" sz="800" dirty="0" err="1">
                <a:solidFill>
                  <a:schemeClr val="bg2">
                    <a:lumMod val="50000"/>
                  </a:schemeClr>
                </a:solidFill>
              </a:rPr>
              <a:t>por</a:t>
            </a:r>
            <a:r>
              <a:rPr lang="en-US" sz="800" dirty="0">
                <a:solidFill>
                  <a:schemeClr val="bg2">
                    <a:lumMod val="50000"/>
                  </a:schemeClr>
                </a:solidFill>
              </a:rPr>
              <a:t> VEOLIA (Agua y </a:t>
            </a:r>
            <a:r>
              <a:rPr lang="en-US" sz="800" dirty="0" err="1">
                <a:solidFill>
                  <a:schemeClr val="bg2">
                    <a:lumMod val="50000"/>
                  </a:schemeClr>
                </a:solidFill>
              </a:rPr>
              <a:t>Aseo</a:t>
            </a:r>
            <a:r>
              <a:rPr lang="en-US" sz="800" dirty="0">
                <a:solidFill>
                  <a:schemeClr val="bg2">
                    <a:lumMod val="50000"/>
                  </a:schemeClr>
                </a:solidFill>
              </a:rPr>
              <a:t>) y PROMIGAS</a:t>
            </a:r>
          </a:p>
          <a:p>
            <a:pPr algn="ctr"/>
            <a:r>
              <a:rPr lang="en-US" sz="800" dirty="0">
                <a:solidFill>
                  <a:schemeClr val="bg2">
                    <a:lumMod val="50000"/>
                  </a:schemeClr>
                </a:solidFill>
              </a:rPr>
              <a:t> (Gas y </a:t>
            </a:r>
            <a:r>
              <a:rPr lang="en-US" sz="800" dirty="0" err="1">
                <a:solidFill>
                  <a:schemeClr val="bg2">
                    <a:lumMod val="50000"/>
                  </a:schemeClr>
                </a:solidFill>
              </a:rPr>
              <a:t>Energía</a:t>
            </a:r>
            <a:r>
              <a:rPr lang="en-US" sz="800" dirty="0">
                <a:solidFill>
                  <a:schemeClr val="bg2">
                    <a:lumMod val="50000"/>
                  </a:schemeClr>
                </a:solidFill>
              </a:rPr>
              <a:t>)</a:t>
            </a:r>
          </a:p>
        </p:txBody>
      </p:sp>
      <p:sp>
        <p:nvSpPr>
          <p:cNvPr id="16" name="Oval 28">
            <a:extLst>
              <a:ext uri="{FF2B5EF4-FFF2-40B4-BE49-F238E27FC236}">
                <a16:creationId xmlns:a16="http://schemas.microsoft.com/office/drawing/2014/main" xmlns="" id="{CDCB9A2B-6699-4804-99AE-7A924FDA4340}"/>
              </a:ext>
            </a:extLst>
          </p:cNvPr>
          <p:cNvSpPr/>
          <p:nvPr/>
        </p:nvSpPr>
        <p:spPr>
          <a:xfrm>
            <a:off x="4505134" y="2831555"/>
            <a:ext cx="142875" cy="142875"/>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7" name="Circle: Hollow 29">
            <a:extLst>
              <a:ext uri="{FF2B5EF4-FFF2-40B4-BE49-F238E27FC236}">
                <a16:creationId xmlns:a16="http://schemas.microsoft.com/office/drawing/2014/main" xmlns="" id="{3A6CDF07-EF0B-4379-8FBF-3718BD896047}"/>
              </a:ext>
            </a:extLst>
          </p:cNvPr>
          <p:cNvSpPr/>
          <p:nvPr/>
        </p:nvSpPr>
        <p:spPr>
          <a:xfrm>
            <a:off x="4415832" y="2742259"/>
            <a:ext cx="321470" cy="321470"/>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cxnSp>
        <p:nvCxnSpPr>
          <p:cNvPr id="18" name="Straight Connector 31">
            <a:extLst>
              <a:ext uri="{FF2B5EF4-FFF2-40B4-BE49-F238E27FC236}">
                <a16:creationId xmlns:a16="http://schemas.microsoft.com/office/drawing/2014/main" xmlns="" id="{EA49CDC4-E9AD-4789-BEA6-BFF07A73111B}"/>
              </a:ext>
            </a:extLst>
          </p:cNvPr>
          <p:cNvCxnSpPr>
            <a:cxnSpLocks/>
            <a:endCxn id="17" idx="4"/>
          </p:cNvCxnSpPr>
          <p:nvPr/>
        </p:nvCxnSpPr>
        <p:spPr>
          <a:xfrm flipH="1" flipV="1">
            <a:off x="4576571" y="3063728"/>
            <a:ext cx="1" cy="874695"/>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19" name="Oval 32">
            <a:extLst>
              <a:ext uri="{FF2B5EF4-FFF2-40B4-BE49-F238E27FC236}">
                <a16:creationId xmlns:a16="http://schemas.microsoft.com/office/drawing/2014/main" xmlns="" id="{DD4A8794-EADF-4527-95C6-C9D6781E9C8E}"/>
              </a:ext>
            </a:extLst>
          </p:cNvPr>
          <p:cNvSpPr/>
          <p:nvPr/>
        </p:nvSpPr>
        <p:spPr>
          <a:xfrm>
            <a:off x="4529977" y="3919572"/>
            <a:ext cx="93180" cy="9318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0" name="TextBox 33">
            <a:extLst>
              <a:ext uri="{FF2B5EF4-FFF2-40B4-BE49-F238E27FC236}">
                <a16:creationId xmlns:a16="http://schemas.microsoft.com/office/drawing/2014/main" xmlns="" id="{4BE7D141-E60D-4B00-AA4B-1F588212DCAD}"/>
              </a:ext>
            </a:extLst>
          </p:cNvPr>
          <p:cNvSpPr txBox="1"/>
          <p:nvPr/>
        </p:nvSpPr>
        <p:spPr>
          <a:xfrm>
            <a:off x="4008297" y="2127876"/>
            <a:ext cx="1136540" cy="438582"/>
          </a:xfrm>
          <a:prstGeom prst="rect">
            <a:avLst/>
          </a:prstGeom>
          <a:noFill/>
        </p:spPr>
        <p:txBody>
          <a:bodyPr wrap="square" lIns="68580" tIns="34290" rIns="68580" bIns="34290" rtlCol="0">
            <a:spAutoFit/>
          </a:bodyPr>
          <a:lstStyle/>
          <a:p>
            <a:pPr algn="ctr"/>
            <a:r>
              <a:rPr lang="en-US" sz="2400" b="1" dirty="0">
                <a:solidFill>
                  <a:srgbClr val="EF3078"/>
                </a:solidFill>
              </a:rPr>
              <a:t>2016</a:t>
            </a:r>
          </a:p>
        </p:txBody>
      </p:sp>
      <p:sp>
        <p:nvSpPr>
          <p:cNvPr id="21" name="TextBox 34">
            <a:extLst>
              <a:ext uri="{FF2B5EF4-FFF2-40B4-BE49-F238E27FC236}">
                <a16:creationId xmlns:a16="http://schemas.microsoft.com/office/drawing/2014/main" xmlns="" id="{0A5C5A36-EC92-462F-BB70-6A797D63B1DD}"/>
              </a:ext>
            </a:extLst>
          </p:cNvPr>
          <p:cNvSpPr txBox="1"/>
          <p:nvPr/>
        </p:nvSpPr>
        <p:spPr>
          <a:xfrm>
            <a:off x="3376177" y="4041775"/>
            <a:ext cx="2400782" cy="315471"/>
          </a:xfrm>
          <a:prstGeom prst="rect">
            <a:avLst/>
          </a:prstGeom>
          <a:noFill/>
        </p:spPr>
        <p:txBody>
          <a:bodyPr wrap="square" lIns="68580" tIns="34290" rIns="68580" bIns="34290" rtlCol="0" anchor="ctr">
            <a:spAutoFit/>
          </a:bodyPr>
          <a:lstStyle/>
          <a:p>
            <a:pPr algn="ctr"/>
            <a:r>
              <a:rPr lang="es-ES" sz="800" dirty="0">
                <a:solidFill>
                  <a:schemeClr val="bg2">
                    <a:lumMod val="50000"/>
                  </a:schemeClr>
                </a:solidFill>
              </a:rPr>
              <a:t>El Banco Interamericano de Desarrollo nos eligió como solución para República Dominicana. </a:t>
            </a:r>
          </a:p>
        </p:txBody>
      </p:sp>
      <p:sp>
        <p:nvSpPr>
          <p:cNvPr id="22" name="Oval 45">
            <a:extLst>
              <a:ext uri="{FF2B5EF4-FFF2-40B4-BE49-F238E27FC236}">
                <a16:creationId xmlns:a16="http://schemas.microsoft.com/office/drawing/2014/main" xmlns="" id="{86694F26-80D5-467D-94C4-C9C860517F5F}"/>
              </a:ext>
            </a:extLst>
          </p:cNvPr>
          <p:cNvSpPr/>
          <p:nvPr/>
        </p:nvSpPr>
        <p:spPr>
          <a:xfrm>
            <a:off x="6202946" y="2831555"/>
            <a:ext cx="142875" cy="142875"/>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3" name="Circle: Hollow 46">
            <a:extLst>
              <a:ext uri="{FF2B5EF4-FFF2-40B4-BE49-F238E27FC236}">
                <a16:creationId xmlns:a16="http://schemas.microsoft.com/office/drawing/2014/main" xmlns="" id="{B0789B4A-0620-4211-9109-6DBE9A07FE51}"/>
              </a:ext>
            </a:extLst>
          </p:cNvPr>
          <p:cNvSpPr/>
          <p:nvPr/>
        </p:nvSpPr>
        <p:spPr>
          <a:xfrm>
            <a:off x="6113644" y="2742259"/>
            <a:ext cx="321470" cy="321470"/>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cxnSp>
        <p:nvCxnSpPr>
          <p:cNvPr id="24" name="Straight Connector 48">
            <a:extLst>
              <a:ext uri="{FF2B5EF4-FFF2-40B4-BE49-F238E27FC236}">
                <a16:creationId xmlns:a16="http://schemas.microsoft.com/office/drawing/2014/main" xmlns="" id="{15E6C7CE-0DCB-4A82-B08E-519AC3270B85}"/>
              </a:ext>
            </a:extLst>
          </p:cNvPr>
          <p:cNvCxnSpPr>
            <a:cxnSpLocks/>
            <a:stCxn id="23" idx="0"/>
          </p:cNvCxnSpPr>
          <p:nvPr/>
        </p:nvCxnSpPr>
        <p:spPr>
          <a:xfrm flipV="1">
            <a:off x="6274379" y="1867570"/>
            <a:ext cx="0" cy="874693"/>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25" name="Oval 49">
            <a:extLst>
              <a:ext uri="{FF2B5EF4-FFF2-40B4-BE49-F238E27FC236}">
                <a16:creationId xmlns:a16="http://schemas.microsoft.com/office/drawing/2014/main" xmlns="" id="{4CFE38F3-7830-46D8-95EE-69DB62ED465D}"/>
              </a:ext>
            </a:extLst>
          </p:cNvPr>
          <p:cNvSpPr/>
          <p:nvPr/>
        </p:nvSpPr>
        <p:spPr>
          <a:xfrm>
            <a:off x="6227789" y="1832796"/>
            <a:ext cx="93180" cy="9318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6" name="TextBox 50">
            <a:extLst>
              <a:ext uri="{FF2B5EF4-FFF2-40B4-BE49-F238E27FC236}">
                <a16:creationId xmlns:a16="http://schemas.microsoft.com/office/drawing/2014/main" xmlns="" id="{65F62DC2-C651-4B22-B4CB-1846861868F6}"/>
              </a:ext>
            </a:extLst>
          </p:cNvPr>
          <p:cNvSpPr txBox="1"/>
          <p:nvPr/>
        </p:nvSpPr>
        <p:spPr>
          <a:xfrm>
            <a:off x="5706109" y="3193461"/>
            <a:ext cx="1136540" cy="438582"/>
          </a:xfrm>
          <a:prstGeom prst="rect">
            <a:avLst/>
          </a:prstGeom>
          <a:noFill/>
        </p:spPr>
        <p:txBody>
          <a:bodyPr wrap="square" lIns="68580" tIns="34290" rIns="68580" bIns="34290" rtlCol="0">
            <a:spAutoFit/>
          </a:bodyPr>
          <a:lstStyle/>
          <a:p>
            <a:pPr algn="ctr"/>
            <a:r>
              <a:rPr lang="en-US" sz="2400" b="1" dirty="0">
                <a:solidFill>
                  <a:srgbClr val="1C7CBB"/>
                </a:solidFill>
              </a:rPr>
              <a:t>2017</a:t>
            </a:r>
          </a:p>
        </p:txBody>
      </p:sp>
      <p:sp>
        <p:nvSpPr>
          <p:cNvPr id="27" name="TextBox 51">
            <a:extLst>
              <a:ext uri="{FF2B5EF4-FFF2-40B4-BE49-F238E27FC236}">
                <a16:creationId xmlns:a16="http://schemas.microsoft.com/office/drawing/2014/main" xmlns="" id="{44337E62-7F21-4CD3-9B0D-507A64DF7728}"/>
              </a:ext>
            </a:extLst>
          </p:cNvPr>
          <p:cNvSpPr txBox="1"/>
          <p:nvPr/>
        </p:nvSpPr>
        <p:spPr>
          <a:xfrm>
            <a:off x="5076370" y="1302295"/>
            <a:ext cx="2375950" cy="438582"/>
          </a:xfrm>
          <a:prstGeom prst="rect">
            <a:avLst/>
          </a:prstGeom>
          <a:noFill/>
        </p:spPr>
        <p:txBody>
          <a:bodyPr wrap="square" lIns="68580" tIns="34290" rIns="68580" bIns="34290" rtlCol="0">
            <a:spAutoFit/>
          </a:bodyPr>
          <a:lstStyle/>
          <a:p>
            <a:pPr algn="ctr"/>
            <a:r>
              <a:rPr lang="es-ES" sz="800" dirty="0">
                <a:solidFill>
                  <a:schemeClr val="bg2">
                    <a:lumMod val="50000"/>
                  </a:schemeClr>
                </a:solidFill>
              </a:rPr>
              <a:t>Hicimos el lanzamiento de nuestra solución Field </a:t>
            </a:r>
            <a:r>
              <a:rPr lang="es-ES" sz="800" dirty="0" err="1">
                <a:solidFill>
                  <a:schemeClr val="bg2">
                    <a:lumMod val="50000"/>
                  </a:schemeClr>
                </a:solidFill>
              </a:rPr>
              <a:t>Service</a:t>
            </a:r>
            <a:r>
              <a:rPr lang="es-ES" sz="800" dirty="0">
                <a:solidFill>
                  <a:schemeClr val="bg2">
                    <a:lumMod val="50000"/>
                  </a:schemeClr>
                </a:solidFill>
              </a:rPr>
              <a:t>. Llevamos a cabo implementaciones exitosas en AES, SEMPRA y otras empresas</a:t>
            </a:r>
          </a:p>
        </p:txBody>
      </p:sp>
      <p:sp>
        <p:nvSpPr>
          <p:cNvPr id="28" name="Oval 54">
            <a:extLst>
              <a:ext uri="{FF2B5EF4-FFF2-40B4-BE49-F238E27FC236}">
                <a16:creationId xmlns:a16="http://schemas.microsoft.com/office/drawing/2014/main" xmlns="" id="{4A6EEA54-5314-432F-B5DF-B223248AB8AA}"/>
              </a:ext>
            </a:extLst>
          </p:cNvPr>
          <p:cNvSpPr/>
          <p:nvPr/>
        </p:nvSpPr>
        <p:spPr>
          <a:xfrm>
            <a:off x="7881387" y="2831555"/>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accent3"/>
              </a:solidFill>
            </a:endParaRPr>
          </a:p>
        </p:txBody>
      </p:sp>
      <p:sp>
        <p:nvSpPr>
          <p:cNvPr id="29" name="Circle: Hollow 55">
            <a:extLst>
              <a:ext uri="{FF2B5EF4-FFF2-40B4-BE49-F238E27FC236}">
                <a16:creationId xmlns:a16="http://schemas.microsoft.com/office/drawing/2014/main" xmlns="" id="{0C983C23-7914-456E-AA37-90FEEBD851C0}"/>
              </a:ext>
            </a:extLst>
          </p:cNvPr>
          <p:cNvSpPr/>
          <p:nvPr/>
        </p:nvSpPr>
        <p:spPr>
          <a:xfrm>
            <a:off x="7792089" y="2742259"/>
            <a:ext cx="321470" cy="321470"/>
          </a:xfrm>
          <a:prstGeom prst="donut">
            <a:avLst>
              <a:gd name="adj" fmla="val 52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cxnSp>
        <p:nvCxnSpPr>
          <p:cNvPr id="30" name="Straight Connector 57">
            <a:extLst>
              <a:ext uri="{FF2B5EF4-FFF2-40B4-BE49-F238E27FC236}">
                <a16:creationId xmlns:a16="http://schemas.microsoft.com/office/drawing/2014/main" xmlns="" id="{A61A79A1-830D-43A5-991E-41089FE309F5}"/>
              </a:ext>
            </a:extLst>
          </p:cNvPr>
          <p:cNvCxnSpPr>
            <a:cxnSpLocks/>
          </p:cNvCxnSpPr>
          <p:nvPr/>
        </p:nvCxnSpPr>
        <p:spPr>
          <a:xfrm flipH="1" flipV="1">
            <a:off x="7952817" y="3063729"/>
            <a:ext cx="14" cy="87469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Oval 58">
            <a:extLst>
              <a:ext uri="{FF2B5EF4-FFF2-40B4-BE49-F238E27FC236}">
                <a16:creationId xmlns:a16="http://schemas.microsoft.com/office/drawing/2014/main" xmlns="" id="{91D217BA-6735-41FC-ADDE-ADA84BF5E891}"/>
              </a:ext>
            </a:extLst>
          </p:cNvPr>
          <p:cNvSpPr/>
          <p:nvPr/>
        </p:nvSpPr>
        <p:spPr>
          <a:xfrm>
            <a:off x="7906241" y="3919572"/>
            <a:ext cx="93180" cy="931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accent3"/>
              </a:solidFill>
            </a:endParaRPr>
          </a:p>
        </p:txBody>
      </p:sp>
      <p:sp>
        <p:nvSpPr>
          <p:cNvPr id="32" name="TextBox 59">
            <a:extLst>
              <a:ext uri="{FF2B5EF4-FFF2-40B4-BE49-F238E27FC236}">
                <a16:creationId xmlns:a16="http://schemas.microsoft.com/office/drawing/2014/main" xmlns="" id="{493BBA26-6FB6-4EDA-AE7C-332D388F6619}"/>
              </a:ext>
            </a:extLst>
          </p:cNvPr>
          <p:cNvSpPr txBox="1"/>
          <p:nvPr/>
        </p:nvSpPr>
        <p:spPr>
          <a:xfrm>
            <a:off x="7517224" y="2127876"/>
            <a:ext cx="871200" cy="438582"/>
          </a:xfrm>
          <a:prstGeom prst="rect">
            <a:avLst/>
          </a:prstGeom>
          <a:noFill/>
        </p:spPr>
        <p:txBody>
          <a:bodyPr wrap="square" lIns="68580" tIns="34290" rIns="68580" bIns="34290" rtlCol="0">
            <a:spAutoFit/>
          </a:bodyPr>
          <a:lstStyle/>
          <a:p>
            <a:pPr algn="ctr"/>
            <a:r>
              <a:rPr lang="en-US" sz="2400" b="1" dirty="0">
                <a:solidFill>
                  <a:schemeClr val="accent3"/>
                </a:solidFill>
              </a:rPr>
              <a:t>2018</a:t>
            </a:r>
          </a:p>
        </p:txBody>
      </p:sp>
      <p:sp>
        <p:nvSpPr>
          <p:cNvPr id="33" name="TextBox 60">
            <a:extLst>
              <a:ext uri="{FF2B5EF4-FFF2-40B4-BE49-F238E27FC236}">
                <a16:creationId xmlns:a16="http://schemas.microsoft.com/office/drawing/2014/main" xmlns="" id="{8710CEB2-4E11-44C6-A201-5DCB3EA9A265}"/>
              </a:ext>
            </a:extLst>
          </p:cNvPr>
          <p:cNvSpPr txBox="1"/>
          <p:nvPr/>
        </p:nvSpPr>
        <p:spPr>
          <a:xfrm>
            <a:off x="7383801" y="4041775"/>
            <a:ext cx="1231240" cy="438582"/>
          </a:xfrm>
          <a:prstGeom prst="rect">
            <a:avLst/>
          </a:prstGeom>
          <a:noFill/>
        </p:spPr>
        <p:txBody>
          <a:bodyPr wrap="square" lIns="68580" tIns="34290" rIns="68580" bIns="34290" rtlCol="0" anchor="ctr">
            <a:spAutoFit/>
          </a:bodyPr>
          <a:lstStyle/>
          <a:p>
            <a:pPr algn="ctr"/>
            <a:r>
              <a:rPr lang="es-ES" sz="800" dirty="0">
                <a:solidFill>
                  <a:schemeClr val="bg2">
                    <a:lumMod val="50000"/>
                  </a:schemeClr>
                </a:solidFill>
              </a:rPr>
              <a:t>Desplegamos operaciones en Estados Unidos</a:t>
            </a:r>
          </a:p>
        </p:txBody>
      </p:sp>
    </p:spTree>
    <p:extLst>
      <p:ext uri="{BB962C8B-B14F-4D97-AF65-F5344CB8AC3E}">
        <p14:creationId xmlns:p14="http://schemas.microsoft.com/office/powerpoint/2010/main" val="39011951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400" fill="hold"/>
                                        <p:tgtEl>
                                          <p:spTgt spid="4"/>
                                        </p:tgtEl>
                                        <p:attrNameLst>
                                          <p:attrName>ppt_w</p:attrName>
                                        </p:attrNameLst>
                                      </p:cBhvr>
                                      <p:tavLst>
                                        <p:tav tm="0">
                                          <p:val>
                                            <p:fltVal val="0"/>
                                          </p:val>
                                        </p:tav>
                                        <p:tav tm="100000">
                                          <p:val>
                                            <p:strVal val="#ppt_w"/>
                                          </p:val>
                                        </p:tav>
                                      </p:tavLst>
                                    </p:anim>
                                    <p:anim calcmode="lin" valueType="num">
                                      <p:cBhvr>
                                        <p:cTn id="8" dur="400" fill="hold"/>
                                        <p:tgtEl>
                                          <p:spTgt spid="4"/>
                                        </p:tgtEl>
                                        <p:attrNameLst>
                                          <p:attrName>ppt_h</p:attrName>
                                        </p:attrNameLst>
                                      </p:cBhvr>
                                      <p:tavLst>
                                        <p:tav tm="0">
                                          <p:val>
                                            <p:fltVal val="0"/>
                                          </p:val>
                                        </p:tav>
                                        <p:tav tm="100000">
                                          <p:val>
                                            <p:strVal val="#ppt_h"/>
                                          </p:val>
                                        </p:tav>
                                      </p:tavLst>
                                    </p:anim>
                                    <p:animEffect transition="in" filter="fade">
                                      <p:cBhvr>
                                        <p:cTn id="9" dur="400"/>
                                        <p:tgtEl>
                                          <p:spTgt spid="4"/>
                                        </p:tgtEl>
                                      </p:cBhvr>
                                    </p:animEffect>
                                  </p:childTnLst>
                                </p:cTn>
                              </p:par>
                            </p:childTnLst>
                          </p:cTn>
                        </p:par>
                        <p:par>
                          <p:cTn id="10" fill="hold">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ppt_w</p:attrName>
                                        </p:attrNameLst>
                                      </p:cBhvr>
                                      <p:tavLst>
                                        <p:tav tm="0">
                                          <p:val>
                                            <p:fltVal val="0"/>
                                          </p:val>
                                        </p:tav>
                                        <p:tav tm="100000">
                                          <p:val>
                                            <p:strVal val="#ppt_w"/>
                                          </p:val>
                                        </p:tav>
                                      </p:tavLst>
                                    </p:anim>
                                    <p:anim calcmode="lin" valueType="num">
                                      <p:cBhvr>
                                        <p:cTn id="14" dur="400" fill="hold"/>
                                        <p:tgtEl>
                                          <p:spTgt spid="5"/>
                                        </p:tgtEl>
                                        <p:attrNameLst>
                                          <p:attrName>ppt_h</p:attrName>
                                        </p:attrNameLst>
                                      </p:cBhvr>
                                      <p:tavLst>
                                        <p:tav tm="0">
                                          <p:val>
                                            <p:fltVal val="0"/>
                                          </p:val>
                                        </p:tav>
                                        <p:tav tm="100000">
                                          <p:val>
                                            <p:strVal val="#ppt_h"/>
                                          </p:val>
                                        </p:tav>
                                      </p:tavLst>
                                    </p:anim>
                                    <p:animEffect transition="in" filter="fade">
                                      <p:cBhvr>
                                        <p:cTn id="15" dur="400"/>
                                        <p:tgtEl>
                                          <p:spTgt spid="5"/>
                                        </p:tgtEl>
                                      </p:cBhvr>
                                    </p:animEffect>
                                  </p:childTnLst>
                                </p:cTn>
                              </p:par>
                            </p:childTnLst>
                          </p:cTn>
                        </p:par>
                        <p:par>
                          <p:cTn id="16" fill="hold">
                            <p:stCondLst>
                              <p:cond delay="8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400"/>
                                        <p:tgtEl>
                                          <p:spTgt spid="6"/>
                                        </p:tgtEl>
                                      </p:cBhvr>
                                    </p:animEffect>
                                  </p:childTnLst>
                                </p:cTn>
                              </p:par>
                            </p:childTnLst>
                          </p:cTn>
                        </p:par>
                        <p:par>
                          <p:cTn id="20" fill="hold">
                            <p:stCondLst>
                              <p:cond delay="12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400" fill="hold"/>
                                        <p:tgtEl>
                                          <p:spTgt spid="7"/>
                                        </p:tgtEl>
                                        <p:attrNameLst>
                                          <p:attrName>ppt_w</p:attrName>
                                        </p:attrNameLst>
                                      </p:cBhvr>
                                      <p:tavLst>
                                        <p:tav tm="0">
                                          <p:val>
                                            <p:fltVal val="0"/>
                                          </p:val>
                                        </p:tav>
                                        <p:tav tm="100000">
                                          <p:val>
                                            <p:strVal val="#ppt_w"/>
                                          </p:val>
                                        </p:tav>
                                      </p:tavLst>
                                    </p:anim>
                                    <p:anim calcmode="lin" valueType="num">
                                      <p:cBhvr>
                                        <p:cTn id="24" dur="400" fill="hold"/>
                                        <p:tgtEl>
                                          <p:spTgt spid="7"/>
                                        </p:tgtEl>
                                        <p:attrNameLst>
                                          <p:attrName>ppt_h</p:attrName>
                                        </p:attrNameLst>
                                      </p:cBhvr>
                                      <p:tavLst>
                                        <p:tav tm="0">
                                          <p:val>
                                            <p:fltVal val="0"/>
                                          </p:val>
                                        </p:tav>
                                        <p:tav tm="100000">
                                          <p:val>
                                            <p:strVal val="#ppt_h"/>
                                          </p:val>
                                        </p:tav>
                                      </p:tavLst>
                                    </p:anim>
                                    <p:animEffect transition="in" filter="fade">
                                      <p:cBhvr>
                                        <p:cTn id="25" dur="400"/>
                                        <p:tgtEl>
                                          <p:spTgt spid="7"/>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4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400"/>
                                        <p:tgtEl>
                                          <p:spTgt spid="9"/>
                                        </p:tgtEl>
                                      </p:cBhvr>
                                    </p:animEffect>
                                    <p:anim calcmode="lin" valueType="num">
                                      <p:cBhvr>
                                        <p:cTn id="34" dur="400" fill="hold"/>
                                        <p:tgtEl>
                                          <p:spTgt spid="9"/>
                                        </p:tgtEl>
                                        <p:attrNameLst>
                                          <p:attrName>ppt_x</p:attrName>
                                        </p:attrNameLst>
                                      </p:cBhvr>
                                      <p:tavLst>
                                        <p:tav tm="0">
                                          <p:val>
                                            <p:strVal val="#ppt_x"/>
                                          </p:val>
                                        </p:tav>
                                        <p:tav tm="100000">
                                          <p:val>
                                            <p:strVal val="#ppt_x"/>
                                          </p:val>
                                        </p:tav>
                                      </p:tavLst>
                                    </p:anim>
                                    <p:anim calcmode="lin" valueType="num">
                                      <p:cBhvr>
                                        <p:cTn id="35" dur="4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16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400" fill="hold"/>
                                        <p:tgtEl>
                                          <p:spTgt spid="10"/>
                                        </p:tgtEl>
                                        <p:attrNameLst>
                                          <p:attrName>ppt_w</p:attrName>
                                        </p:attrNameLst>
                                      </p:cBhvr>
                                      <p:tavLst>
                                        <p:tav tm="0">
                                          <p:val>
                                            <p:fltVal val="0"/>
                                          </p:val>
                                        </p:tav>
                                        <p:tav tm="100000">
                                          <p:val>
                                            <p:strVal val="#ppt_w"/>
                                          </p:val>
                                        </p:tav>
                                      </p:tavLst>
                                    </p:anim>
                                    <p:anim calcmode="lin" valueType="num">
                                      <p:cBhvr>
                                        <p:cTn id="40" dur="400" fill="hold"/>
                                        <p:tgtEl>
                                          <p:spTgt spid="10"/>
                                        </p:tgtEl>
                                        <p:attrNameLst>
                                          <p:attrName>ppt_h</p:attrName>
                                        </p:attrNameLst>
                                      </p:cBhvr>
                                      <p:tavLst>
                                        <p:tav tm="0">
                                          <p:val>
                                            <p:fltVal val="0"/>
                                          </p:val>
                                        </p:tav>
                                        <p:tav tm="100000">
                                          <p:val>
                                            <p:strVal val="#ppt_h"/>
                                          </p:val>
                                        </p:tav>
                                      </p:tavLst>
                                    </p:anim>
                                    <p:animEffect transition="in" filter="fade">
                                      <p:cBhvr>
                                        <p:cTn id="41" dur="400"/>
                                        <p:tgtEl>
                                          <p:spTgt spid="10"/>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400" fill="hold"/>
                                        <p:tgtEl>
                                          <p:spTgt spid="11"/>
                                        </p:tgtEl>
                                        <p:attrNameLst>
                                          <p:attrName>ppt_w</p:attrName>
                                        </p:attrNameLst>
                                      </p:cBhvr>
                                      <p:tavLst>
                                        <p:tav tm="0">
                                          <p:val>
                                            <p:fltVal val="0"/>
                                          </p:val>
                                        </p:tav>
                                        <p:tav tm="100000">
                                          <p:val>
                                            <p:strVal val="#ppt_w"/>
                                          </p:val>
                                        </p:tav>
                                      </p:tavLst>
                                    </p:anim>
                                    <p:anim calcmode="lin" valueType="num">
                                      <p:cBhvr>
                                        <p:cTn id="46" dur="400" fill="hold"/>
                                        <p:tgtEl>
                                          <p:spTgt spid="11"/>
                                        </p:tgtEl>
                                        <p:attrNameLst>
                                          <p:attrName>ppt_h</p:attrName>
                                        </p:attrNameLst>
                                      </p:cBhvr>
                                      <p:tavLst>
                                        <p:tav tm="0">
                                          <p:val>
                                            <p:fltVal val="0"/>
                                          </p:val>
                                        </p:tav>
                                        <p:tav tm="100000">
                                          <p:val>
                                            <p:strVal val="#ppt_h"/>
                                          </p:val>
                                        </p:tav>
                                      </p:tavLst>
                                    </p:anim>
                                    <p:animEffect transition="in" filter="fade">
                                      <p:cBhvr>
                                        <p:cTn id="47" dur="400"/>
                                        <p:tgtEl>
                                          <p:spTgt spid="11"/>
                                        </p:tgtEl>
                                      </p:cBhvr>
                                    </p:animEffect>
                                  </p:childTnLst>
                                </p:cTn>
                              </p:par>
                            </p:childTnLst>
                          </p:cTn>
                        </p:par>
                        <p:par>
                          <p:cTn id="48" fill="hold">
                            <p:stCondLst>
                              <p:cond delay="2400"/>
                            </p:stCondLst>
                            <p:childTnLst>
                              <p:par>
                                <p:cTn id="49" presetID="22" presetClass="entr" presetSubtype="4"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400"/>
                                        <p:tgtEl>
                                          <p:spTgt spid="12"/>
                                        </p:tgtEl>
                                      </p:cBhvr>
                                    </p:animEffect>
                                  </p:childTnLst>
                                </p:cTn>
                              </p:par>
                            </p:childTnLst>
                          </p:cTn>
                        </p:par>
                        <p:par>
                          <p:cTn id="52" fill="hold">
                            <p:stCondLst>
                              <p:cond delay="2800"/>
                            </p:stCondLst>
                            <p:childTnLst>
                              <p:par>
                                <p:cTn id="53" presetID="53" presetClass="entr" presetSubtype="16"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400" fill="hold"/>
                                        <p:tgtEl>
                                          <p:spTgt spid="13"/>
                                        </p:tgtEl>
                                        <p:attrNameLst>
                                          <p:attrName>ppt_w</p:attrName>
                                        </p:attrNameLst>
                                      </p:cBhvr>
                                      <p:tavLst>
                                        <p:tav tm="0">
                                          <p:val>
                                            <p:fltVal val="0"/>
                                          </p:val>
                                        </p:tav>
                                        <p:tav tm="100000">
                                          <p:val>
                                            <p:strVal val="#ppt_w"/>
                                          </p:val>
                                        </p:tav>
                                      </p:tavLst>
                                    </p:anim>
                                    <p:anim calcmode="lin" valueType="num">
                                      <p:cBhvr>
                                        <p:cTn id="56" dur="400" fill="hold"/>
                                        <p:tgtEl>
                                          <p:spTgt spid="13"/>
                                        </p:tgtEl>
                                        <p:attrNameLst>
                                          <p:attrName>ppt_h</p:attrName>
                                        </p:attrNameLst>
                                      </p:cBhvr>
                                      <p:tavLst>
                                        <p:tav tm="0">
                                          <p:val>
                                            <p:fltVal val="0"/>
                                          </p:val>
                                        </p:tav>
                                        <p:tav tm="100000">
                                          <p:val>
                                            <p:strVal val="#ppt_h"/>
                                          </p:val>
                                        </p:tav>
                                      </p:tavLst>
                                    </p:anim>
                                    <p:animEffect transition="in" filter="fade">
                                      <p:cBhvr>
                                        <p:cTn id="57" dur="400"/>
                                        <p:tgtEl>
                                          <p:spTgt spid="1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400"/>
                                        <p:tgtEl>
                                          <p:spTgt spid="14"/>
                                        </p:tgtEl>
                                      </p:cBhvr>
                                    </p:animEffect>
                                    <p:anim calcmode="lin" valueType="num">
                                      <p:cBhvr>
                                        <p:cTn id="61" dur="400" fill="hold"/>
                                        <p:tgtEl>
                                          <p:spTgt spid="14"/>
                                        </p:tgtEl>
                                        <p:attrNameLst>
                                          <p:attrName>ppt_x</p:attrName>
                                        </p:attrNameLst>
                                      </p:cBhvr>
                                      <p:tavLst>
                                        <p:tav tm="0">
                                          <p:val>
                                            <p:strVal val="#ppt_x"/>
                                          </p:val>
                                        </p:tav>
                                        <p:tav tm="100000">
                                          <p:val>
                                            <p:strVal val="#ppt_x"/>
                                          </p:val>
                                        </p:tav>
                                      </p:tavLst>
                                    </p:anim>
                                    <p:anim calcmode="lin" valueType="num">
                                      <p:cBhvr>
                                        <p:cTn id="62" dur="400" fill="hold"/>
                                        <p:tgtEl>
                                          <p:spTgt spid="14"/>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400"/>
                                        <p:tgtEl>
                                          <p:spTgt spid="15"/>
                                        </p:tgtEl>
                                      </p:cBhvr>
                                    </p:animEffect>
                                    <p:anim calcmode="lin" valueType="num">
                                      <p:cBhvr>
                                        <p:cTn id="66" dur="400" fill="hold"/>
                                        <p:tgtEl>
                                          <p:spTgt spid="15"/>
                                        </p:tgtEl>
                                        <p:attrNameLst>
                                          <p:attrName>ppt_x</p:attrName>
                                        </p:attrNameLst>
                                      </p:cBhvr>
                                      <p:tavLst>
                                        <p:tav tm="0">
                                          <p:val>
                                            <p:strVal val="#ppt_x"/>
                                          </p:val>
                                        </p:tav>
                                        <p:tav tm="100000">
                                          <p:val>
                                            <p:strVal val="#ppt_x"/>
                                          </p:val>
                                        </p:tav>
                                      </p:tavLst>
                                    </p:anim>
                                    <p:anim calcmode="lin" valueType="num">
                                      <p:cBhvr>
                                        <p:cTn id="67" dur="40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3200"/>
                            </p:stCondLst>
                            <p:childTnLst>
                              <p:par>
                                <p:cTn id="69" presetID="53" presetClass="entr" presetSubtype="1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400" fill="hold"/>
                                        <p:tgtEl>
                                          <p:spTgt spid="16"/>
                                        </p:tgtEl>
                                        <p:attrNameLst>
                                          <p:attrName>ppt_w</p:attrName>
                                        </p:attrNameLst>
                                      </p:cBhvr>
                                      <p:tavLst>
                                        <p:tav tm="0">
                                          <p:val>
                                            <p:fltVal val="0"/>
                                          </p:val>
                                        </p:tav>
                                        <p:tav tm="100000">
                                          <p:val>
                                            <p:strVal val="#ppt_w"/>
                                          </p:val>
                                        </p:tav>
                                      </p:tavLst>
                                    </p:anim>
                                    <p:anim calcmode="lin" valueType="num">
                                      <p:cBhvr>
                                        <p:cTn id="72" dur="400" fill="hold"/>
                                        <p:tgtEl>
                                          <p:spTgt spid="16"/>
                                        </p:tgtEl>
                                        <p:attrNameLst>
                                          <p:attrName>ppt_h</p:attrName>
                                        </p:attrNameLst>
                                      </p:cBhvr>
                                      <p:tavLst>
                                        <p:tav tm="0">
                                          <p:val>
                                            <p:fltVal val="0"/>
                                          </p:val>
                                        </p:tav>
                                        <p:tav tm="100000">
                                          <p:val>
                                            <p:strVal val="#ppt_h"/>
                                          </p:val>
                                        </p:tav>
                                      </p:tavLst>
                                    </p:anim>
                                    <p:animEffect transition="in" filter="fade">
                                      <p:cBhvr>
                                        <p:cTn id="73" dur="400"/>
                                        <p:tgtEl>
                                          <p:spTgt spid="16"/>
                                        </p:tgtEl>
                                      </p:cBhvr>
                                    </p:animEffect>
                                  </p:childTnLst>
                                </p:cTn>
                              </p:par>
                            </p:childTnLst>
                          </p:cTn>
                        </p:par>
                        <p:par>
                          <p:cTn id="74" fill="hold">
                            <p:stCondLst>
                              <p:cond delay="3600"/>
                            </p:stCondLst>
                            <p:childTnLst>
                              <p:par>
                                <p:cTn id="75" presetID="53" presetClass="entr" presetSubtype="16"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400" fill="hold"/>
                                        <p:tgtEl>
                                          <p:spTgt spid="17"/>
                                        </p:tgtEl>
                                        <p:attrNameLst>
                                          <p:attrName>ppt_w</p:attrName>
                                        </p:attrNameLst>
                                      </p:cBhvr>
                                      <p:tavLst>
                                        <p:tav tm="0">
                                          <p:val>
                                            <p:fltVal val="0"/>
                                          </p:val>
                                        </p:tav>
                                        <p:tav tm="100000">
                                          <p:val>
                                            <p:strVal val="#ppt_w"/>
                                          </p:val>
                                        </p:tav>
                                      </p:tavLst>
                                    </p:anim>
                                    <p:anim calcmode="lin" valueType="num">
                                      <p:cBhvr>
                                        <p:cTn id="78" dur="400" fill="hold"/>
                                        <p:tgtEl>
                                          <p:spTgt spid="17"/>
                                        </p:tgtEl>
                                        <p:attrNameLst>
                                          <p:attrName>ppt_h</p:attrName>
                                        </p:attrNameLst>
                                      </p:cBhvr>
                                      <p:tavLst>
                                        <p:tav tm="0">
                                          <p:val>
                                            <p:fltVal val="0"/>
                                          </p:val>
                                        </p:tav>
                                        <p:tav tm="100000">
                                          <p:val>
                                            <p:strVal val="#ppt_h"/>
                                          </p:val>
                                        </p:tav>
                                      </p:tavLst>
                                    </p:anim>
                                    <p:animEffect transition="in" filter="fade">
                                      <p:cBhvr>
                                        <p:cTn id="79" dur="400"/>
                                        <p:tgtEl>
                                          <p:spTgt spid="17"/>
                                        </p:tgtEl>
                                      </p:cBhvr>
                                    </p:animEffect>
                                  </p:childTnLst>
                                </p:cTn>
                              </p:par>
                            </p:childTnLst>
                          </p:cTn>
                        </p:par>
                        <p:par>
                          <p:cTn id="80" fill="hold">
                            <p:stCondLst>
                              <p:cond delay="4000"/>
                            </p:stCondLst>
                            <p:childTnLst>
                              <p:par>
                                <p:cTn id="81" presetID="22" presetClass="entr" presetSubtype="1" fill="hold"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up)">
                                      <p:cBhvr>
                                        <p:cTn id="83" dur="400"/>
                                        <p:tgtEl>
                                          <p:spTgt spid="18"/>
                                        </p:tgtEl>
                                      </p:cBhvr>
                                    </p:animEffect>
                                  </p:childTnLst>
                                </p:cTn>
                              </p:par>
                            </p:childTnLst>
                          </p:cTn>
                        </p:par>
                        <p:par>
                          <p:cTn id="84" fill="hold">
                            <p:stCondLst>
                              <p:cond delay="44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400" fill="hold"/>
                                        <p:tgtEl>
                                          <p:spTgt spid="19"/>
                                        </p:tgtEl>
                                        <p:attrNameLst>
                                          <p:attrName>ppt_w</p:attrName>
                                        </p:attrNameLst>
                                      </p:cBhvr>
                                      <p:tavLst>
                                        <p:tav tm="0">
                                          <p:val>
                                            <p:fltVal val="0"/>
                                          </p:val>
                                        </p:tav>
                                        <p:tav tm="100000">
                                          <p:val>
                                            <p:strVal val="#ppt_w"/>
                                          </p:val>
                                        </p:tav>
                                      </p:tavLst>
                                    </p:anim>
                                    <p:anim calcmode="lin" valueType="num">
                                      <p:cBhvr>
                                        <p:cTn id="88" dur="400" fill="hold"/>
                                        <p:tgtEl>
                                          <p:spTgt spid="19"/>
                                        </p:tgtEl>
                                        <p:attrNameLst>
                                          <p:attrName>ppt_h</p:attrName>
                                        </p:attrNameLst>
                                      </p:cBhvr>
                                      <p:tavLst>
                                        <p:tav tm="0">
                                          <p:val>
                                            <p:fltVal val="0"/>
                                          </p:val>
                                        </p:tav>
                                        <p:tav tm="100000">
                                          <p:val>
                                            <p:strVal val="#ppt_h"/>
                                          </p:val>
                                        </p:tav>
                                      </p:tavLst>
                                    </p:anim>
                                    <p:animEffect transition="in" filter="fade">
                                      <p:cBhvr>
                                        <p:cTn id="89" dur="400"/>
                                        <p:tgtEl>
                                          <p:spTgt spid="19"/>
                                        </p:tgtEl>
                                      </p:cBhvr>
                                    </p:animEffect>
                                  </p:childTnLst>
                                </p:cTn>
                              </p:par>
                              <p:par>
                                <p:cTn id="90" presetID="47" presetClass="entr" presetSubtype="0" fill="hold" grpId="0"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400"/>
                                        <p:tgtEl>
                                          <p:spTgt spid="20"/>
                                        </p:tgtEl>
                                      </p:cBhvr>
                                    </p:animEffect>
                                    <p:anim calcmode="lin" valueType="num">
                                      <p:cBhvr>
                                        <p:cTn id="93" dur="400" fill="hold"/>
                                        <p:tgtEl>
                                          <p:spTgt spid="20"/>
                                        </p:tgtEl>
                                        <p:attrNameLst>
                                          <p:attrName>ppt_x</p:attrName>
                                        </p:attrNameLst>
                                      </p:cBhvr>
                                      <p:tavLst>
                                        <p:tav tm="0">
                                          <p:val>
                                            <p:strVal val="#ppt_x"/>
                                          </p:val>
                                        </p:tav>
                                        <p:tav tm="100000">
                                          <p:val>
                                            <p:strVal val="#ppt_x"/>
                                          </p:val>
                                        </p:tav>
                                      </p:tavLst>
                                    </p:anim>
                                    <p:anim calcmode="lin" valueType="num">
                                      <p:cBhvr>
                                        <p:cTn id="94" dur="400" fill="hold"/>
                                        <p:tgtEl>
                                          <p:spTgt spid="2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400"/>
                                        <p:tgtEl>
                                          <p:spTgt spid="21"/>
                                        </p:tgtEl>
                                      </p:cBhvr>
                                    </p:animEffect>
                                    <p:anim calcmode="lin" valueType="num">
                                      <p:cBhvr>
                                        <p:cTn id="98" dur="400" fill="hold"/>
                                        <p:tgtEl>
                                          <p:spTgt spid="21"/>
                                        </p:tgtEl>
                                        <p:attrNameLst>
                                          <p:attrName>ppt_x</p:attrName>
                                        </p:attrNameLst>
                                      </p:cBhvr>
                                      <p:tavLst>
                                        <p:tav tm="0">
                                          <p:val>
                                            <p:strVal val="#ppt_x"/>
                                          </p:val>
                                        </p:tav>
                                        <p:tav tm="100000">
                                          <p:val>
                                            <p:strVal val="#ppt_x"/>
                                          </p:val>
                                        </p:tav>
                                      </p:tavLst>
                                    </p:anim>
                                    <p:anim calcmode="lin" valueType="num">
                                      <p:cBhvr>
                                        <p:cTn id="99" dur="400" fill="hold"/>
                                        <p:tgtEl>
                                          <p:spTgt spid="21"/>
                                        </p:tgtEl>
                                        <p:attrNameLst>
                                          <p:attrName>ppt_y</p:attrName>
                                        </p:attrNameLst>
                                      </p:cBhvr>
                                      <p:tavLst>
                                        <p:tav tm="0">
                                          <p:val>
                                            <p:strVal val="#ppt_y+.1"/>
                                          </p:val>
                                        </p:tav>
                                        <p:tav tm="100000">
                                          <p:val>
                                            <p:strVal val="#ppt_y"/>
                                          </p:val>
                                        </p:tav>
                                      </p:tavLst>
                                    </p:anim>
                                  </p:childTnLst>
                                </p:cTn>
                              </p:par>
                            </p:childTnLst>
                          </p:cTn>
                        </p:par>
                        <p:par>
                          <p:cTn id="100" fill="hold">
                            <p:stCondLst>
                              <p:cond delay="4800"/>
                            </p:stCondLst>
                            <p:childTnLst>
                              <p:par>
                                <p:cTn id="101" presetID="53" presetClass="entr" presetSubtype="16"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400" fill="hold"/>
                                        <p:tgtEl>
                                          <p:spTgt spid="22"/>
                                        </p:tgtEl>
                                        <p:attrNameLst>
                                          <p:attrName>ppt_w</p:attrName>
                                        </p:attrNameLst>
                                      </p:cBhvr>
                                      <p:tavLst>
                                        <p:tav tm="0">
                                          <p:val>
                                            <p:fltVal val="0"/>
                                          </p:val>
                                        </p:tav>
                                        <p:tav tm="100000">
                                          <p:val>
                                            <p:strVal val="#ppt_w"/>
                                          </p:val>
                                        </p:tav>
                                      </p:tavLst>
                                    </p:anim>
                                    <p:anim calcmode="lin" valueType="num">
                                      <p:cBhvr>
                                        <p:cTn id="104" dur="400" fill="hold"/>
                                        <p:tgtEl>
                                          <p:spTgt spid="22"/>
                                        </p:tgtEl>
                                        <p:attrNameLst>
                                          <p:attrName>ppt_h</p:attrName>
                                        </p:attrNameLst>
                                      </p:cBhvr>
                                      <p:tavLst>
                                        <p:tav tm="0">
                                          <p:val>
                                            <p:fltVal val="0"/>
                                          </p:val>
                                        </p:tav>
                                        <p:tav tm="100000">
                                          <p:val>
                                            <p:strVal val="#ppt_h"/>
                                          </p:val>
                                        </p:tav>
                                      </p:tavLst>
                                    </p:anim>
                                    <p:animEffect transition="in" filter="fade">
                                      <p:cBhvr>
                                        <p:cTn id="105" dur="400"/>
                                        <p:tgtEl>
                                          <p:spTgt spid="22"/>
                                        </p:tgtEl>
                                      </p:cBhvr>
                                    </p:animEffect>
                                  </p:childTnLst>
                                </p:cTn>
                              </p:par>
                            </p:childTnLst>
                          </p:cTn>
                        </p:par>
                        <p:par>
                          <p:cTn id="106" fill="hold">
                            <p:stCondLst>
                              <p:cond delay="5200"/>
                            </p:stCondLst>
                            <p:childTnLst>
                              <p:par>
                                <p:cTn id="107" presetID="53" presetClass="entr" presetSubtype="16"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400" fill="hold"/>
                                        <p:tgtEl>
                                          <p:spTgt spid="23"/>
                                        </p:tgtEl>
                                        <p:attrNameLst>
                                          <p:attrName>ppt_w</p:attrName>
                                        </p:attrNameLst>
                                      </p:cBhvr>
                                      <p:tavLst>
                                        <p:tav tm="0">
                                          <p:val>
                                            <p:fltVal val="0"/>
                                          </p:val>
                                        </p:tav>
                                        <p:tav tm="100000">
                                          <p:val>
                                            <p:strVal val="#ppt_w"/>
                                          </p:val>
                                        </p:tav>
                                      </p:tavLst>
                                    </p:anim>
                                    <p:anim calcmode="lin" valueType="num">
                                      <p:cBhvr>
                                        <p:cTn id="110" dur="400" fill="hold"/>
                                        <p:tgtEl>
                                          <p:spTgt spid="23"/>
                                        </p:tgtEl>
                                        <p:attrNameLst>
                                          <p:attrName>ppt_h</p:attrName>
                                        </p:attrNameLst>
                                      </p:cBhvr>
                                      <p:tavLst>
                                        <p:tav tm="0">
                                          <p:val>
                                            <p:fltVal val="0"/>
                                          </p:val>
                                        </p:tav>
                                        <p:tav tm="100000">
                                          <p:val>
                                            <p:strVal val="#ppt_h"/>
                                          </p:val>
                                        </p:tav>
                                      </p:tavLst>
                                    </p:anim>
                                    <p:animEffect transition="in" filter="fade">
                                      <p:cBhvr>
                                        <p:cTn id="111" dur="400"/>
                                        <p:tgtEl>
                                          <p:spTgt spid="23"/>
                                        </p:tgtEl>
                                      </p:cBhvr>
                                    </p:animEffect>
                                  </p:childTnLst>
                                </p:cTn>
                              </p:par>
                            </p:childTnLst>
                          </p:cTn>
                        </p:par>
                        <p:par>
                          <p:cTn id="112" fill="hold">
                            <p:stCondLst>
                              <p:cond delay="5600"/>
                            </p:stCondLst>
                            <p:childTnLst>
                              <p:par>
                                <p:cTn id="113" presetID="22" presetClass="entr" presetSubtype="4" fill="hold"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400"/>
                                        <p:tgtEl>
                                          <p:spTgt spid="24"/>
                                        </p:tgtEl>
                                      </p:cBhvr>
                                    </p:animEffect>
                                  </p:childTnLst>
                                </p:cTn>
                              </p:par>
                            </p:childTnLst>
                          </p:cTn>
                        </p:par>
                        <p:par>
                          <p:cTn id="116" fill="hold">
                            <p:stCondLst>
                              <p:cond delay="6000"/>
                            </p:stCondLst>
                            <p:childTnLst>
                              <p:par>
                                <p:cTn id="117" presetID="53" presetClass="entr" presetSubtype="16"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 calcmode="lin" valueType="num">
                                      <p:cBhvr>
                                        <p:cTn id="119" dur="400" fill="hold"/>
                                        <p:tgtEl>
                                          <p:spTgt spid="25"/>
                                        </p:tgtEl>
                                        <p:attrNameLst>
                                          <p:attrName>ppt_w</p:attrName>
                                        </p:attrNameLst>
                                      </p:cBhvr>
                                      <p:tavLst>
                                        <p:tav tm="0">
                                          <p:val>
                                            <p:fltVal val="0"/>
                                          </p:val>
                                        </p:tav>
                                        <p:tav tm="100000">
                                          <p:val>
                                            <p:strVal val="#ppt_w"/>
                                          </p:val>
                                        </p:tav>
                                      </p:tavLst>
                                    </p:anim>
                                    <p:anim calcmode="lin" valueType="num">
                                      <p:cBhvr>
                                        <p:cTn id="120" dur="400" fill="hold"/>
                                        <p:tgtEl>
                                          <p:spTgt spid="25"/>
                                        </p:tgtEl>
                                        <p:attrNameLst>
                                          <p:attrName>ppt_h</p:attrName>
                                        </p:attrNameLst>
                                      </p:cBhvr>
                                      <p:tavLst>
                                        <p:tav tm="0">
                                          <p:val>
                                            <p:fltVal val="0"/>
                                          </p:val>
                                        </p:tav>
                                        <p:tav tm="100000">
                                          <p:val>
                                            <p:strVal val="#ppt_h"/>
                                          </p:val>
                                        </p:tav>
                                      </p:tavLst>
                                    </p:anim>
                                    <p:animEffect transition="in" filter="fade">
                                      <p:cBhvr>
                                        <p:cTn id="121" dur="400"/>
                                        <p:tgtEl>
                                          <p:spTgt spid="25"/>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fade">
                                      <p:cBhvr>
                                        <p:cTn id="124" dur="400"/>
                                        <p:tgtEl>
                                          <p:spTgt spid="26"/>
                                        </p:tgtEl>
                                      </p:cBhvr>
                                    </p:animEffect>
                                    <p:anim calcmode="lin" valueType="num">
                                      <p:cBhvr>
                                        <p:cTn id="125" dur="400" fill="hold"/>
                                        <p:tgtEl>
                                          <p:spTgt spid="26"/>
                                        </p:tgtEl>
                                        <p:attrNameLst>
                                          <p:attrName>ppt_x</p:attrName>
                                        </p:attrNameLst>
                                      </p:cBhvr>
                                      <p:tavLst>
                                        <p:tav tm="0">
                                          <p:val>
                                            <p:strVal val="#ppt_x"/>
                                          </p:val>
                                        </p:tav>
                                        <p:tav tm="100000">
                                          <p:val>
                                            <p:strVal val="#ppt_x"/>
                                          </p:val>
                                        </p:tav>
                                      </p:tavLst>
                                    </p:anim>
                                    <p:anim calcmode="lin" valueType="num">
                                      <p:cBhvr>
                                        <p:cTn id="126" dur="400" fill="hold"/>
                                        <p:tgtEl>
                                          <p:spTgt spid="26"/>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fade">
                                      <p:cBhvr>
                                        <p:cTn id="129" dur="400"/>
                                        <p:tgtEl>
                                          <p:spTgt spid="27"/>
                                        </p:tgtEl>
                                      </p:cBhvr>
                                    </p:animEffect>
                                    <p:anim calcmode="lin" valueType="num">
                                      <p:cBhvr>
                                        <p:cTn id="130" dur="400" fill="hold"/>
                                        <p:tgtEl>
                                          <p:spTgt spid="27"/>
                                        </p:tgtEl>
                                        <p:attrNameLst>
                                          <p:attrName>ppt_x</p:attrName>
                                        </p:attrNameLst>
                                      </p:cBhvr>
                                      <p:tavLst>
                                        <p:tav tm="0">
                                          <p:val>
                                            <p:strVal val="#ppt_x"/>
                                          </p:val>
                                        </p:tav>
                                        <p:tav tm="100000">
                                          <p:val>
                                            <p:strVal val="#ppt_x"/>
                                          </p:val>
                                        </p:tav>
                                      </p:tavLst>
                                    </p:anim>
                                    <p:anim calcmode="lin" valueType="num">
                                      <p:cBhvr>
                                        <p:cTn id="131" dur="400" fill="hold"/>
                                        <p:tgtEl>
                                          <p:spTgt spid="27"/>
                                        </p:tgtEl>
                                        <p:attrNameLst>
                                          <p:attrName>ppt_y</p:attrName>
                                        </p:attrNameLst>
                                      </p:cBhvr>
                                      <p:tavLst>
                                        <p:tav tm="0">
                                          <p:val>
                                            <p:strVal val="#ppt_y-.1"/>
                                          </p:val>
                                        </p:tav>
                                        <p:tav tm="100000">
                                          <p:val>
                                            <p:strVal val="#ppt_y"/>
                                          </p:val>
                                        </p:tav>
                                      </p:tavLst>
                                    </p:anim>
                                  </p:childTnLst>
                                </p:cTn>
                              </p:par>
                            </p:childTnLst>
                          </p:cTn>
                        </p:par>
                        <p:par>
                          <p:cTn id="132" fill="hold">
                            <p:stCondLst>
                              <p:cond delay="6400"/>
                            </p:stCondLst>
                            <p:childTnLst>
                              <p:par>
                                <p:cTn id="133" presetID="53" presetClass="entr" presetSubtype="16" fill="hold" grpId="0" nodeType="afterEffect">
                                  <p:stCondLst>
                                    <p:cond delay="0"/>
                                  </p:stCondLst>
                                  <p:childTnLst>
                                    <p:set>
                                      <p:cBhvr>
                                        <p:cTn id="134" dur="1" fill="hold">
                                          <p:stCondLst>
                                            <p:cond delay="0"/>
                                          </p:stCondLst>
                                        </p:cTn>
                                        <p:tgtEl>
                                          <p:spTgt spid="28"/>
                                        </p:tgtEl>
                                        <p:attrNameLst>
                                          <p:attrName>style.visibility</p:attrName>
                                        </p:attrNameLst>
                                      </p:cBhvr>
                                      <p:to>
                                        <p:strVal val="visible"/>
                                      </p:to>
                                    </p:set>
                                    <p:anim calcmode="lin" valueType="num">
                                      <p:cBhvr>
                                        <p:cTn id="135" dur="400" fill="hold"/>
                                        <p:tgtEl>
                                          <p:spTgt spid="28"/>
                                        </p:tgtEl>
                                        <p:attrNameLst>
                                          <p:attrName>ppt_w</p:attrName>
                                        </p:attrNameLst>
                                      </p:cBhvr>
                                      <p:tavLst>
                                        <p:tav tm="0">
                                          <p:val>
                                            <p:fltVal val="0"/>
                                          </p:val>
                                        </p:tav>
                                        <p:tav tm="100000">
                                          <p:val>
                                            <p:strVal val="#ppt_w"/>
                                          </p:val>
                                        </p:tav>
                                      </p:tavLst>
                                    </p:anim>
                                    <p:anim calcmode="lin" valueType="num">
                                      <p:cBhvr>
                                        <p:cTn id="136" dur="400" fill="hold"/>
                                        <p:tgtEl>
                                          <p:spTgt spid="28"/>
                                        </p:tgtEl>
                                        <p:attrNameLst>
                                          <p:attrName>ppt_h</p:attrName>
                                        </p:attrNameLst>
                                      </p:cBhvr>
                                      <p:tavLst>
                                        <p:tav tm="0">
                                          <p:val>
                                            <p:fltVal val="0"/>
                                          </p:val>
                                        </p:tav>
                                        <p:tav tm="100000">
                                          <p:val>
                                            <p:strVal val="#ppt_h"/>
                                          </p:val>
                                        </p:tav>
                                      </p:tavLst>
                                    </p:anim>
                                    <p:animEffect transition="in" filter="fade">
                                      <p:cBhvr>
                                        <p:cTn id="137" dur="400"/>
                                        <p:tgtEl>
                                          <p:spTgt spid="28"/>
                                        </p:tgtEl>
                                      </p:cBhvr>
                                    </p:animEffect>
                                  </p:childTnLst>
                                </p:cTn>
                              </p:par>
                            </p:childTnLst>
                          </p:cTn>
                        </p:par>
                        <p:par>
                          <p:cTn id="138" fill="hold">
                            <p:stCondLst>
                              <p:cond delay="6800"/>
                            </p:stCondLst>
                            <p:childTnLst>
                              <p:par>
                                <p:cTn id="139" presetID="53" presetClass="entr" presetSubtype="16"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p:cTn id="141" dur="400" fill="hold"/>
                                        <p:tgtEl>
                                          <p:spTgt spid="29"/>
                                        </p:tgtEl>
                                        <p:attrNameLst>
                                          <p:attrName>ppt_w</p:attrName>
                                        </p:attrNameLst>
                                      </p:cBhvr>
                                      <p:tavLst>
                                        <p:tav tm="0">
                                          <p:val>
                                            <p:fltVal val="0"/>
                                          </p:val>
                                        </p:tav>
                                        <p:tav tm="100000">
                                          <p:val>
                                            <p:strVal val="#ppt_w"/>
                                          </p:val>
                                        </p:tav>
                                      </p:tavLst>
                                    </p:anim>
                                    <p:anim calcmode="lin" valueType="num">
                                      <p:cBhvr>
                                        <p:cTn id="142" dur="400" fill="hold"/>
                                        <p:tgtEl>
                                          <p:spTgt spid="29"/>
                                        </p:tgtEl>
                                        <p:attrNameLst>
                                          <p:attrName>ppt_h</p:attrName>
                                        </p:attrNameLst>
                                      </p:cBhvr>
                                      <p:tavLst>
                                        <p:tav tm="0">
                                          <p:val>
                                            <p:fltVal val="0"/>
                                          </p:val>
                                        </p:tav>
                                        <p:tav tm="100000">
                                          <p:val>
                                            <p:strVal val="#ppt_h"/>
                                          </p:val>
                                        </p:tav>
                                      </p:tavLst>
                                    </p:anim>
                                    <p:animEffect transition="in" filter="fade">
                                      <p:cBhvr>
                                        <p:cTn id="143" dur="400"/>
                                        <p:tgtEl>
                                          <p:spTgt spid="29"/>
                                        </p:tgtEl>
                                      </p:cBhvr>
                                    </p:animEffect>
                                  </p:childTnLst>
                                </p:cTn>
                              </p:par>
                            </p:childTnLst>
                          </p:cTn>
                        </p:par>
                        <p:par>
                          <p:cTn id="144" fill="hold">
                            <p:stCondLst>
                              <p:cond delay="7200"/>
                            </p:stCondLst>
                            <p:childTnLst>
                              <p:par>
                                <p:cTn id="145" presetID="22" presetClass="entr" presetSubtype="1" fill="hold"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up)">
                                      <p:cBhvr>
                                        <p:cTn id="147" dur="400"/>
                                        <p:tgtEl>
                                          <p:spTgt spid="30"/>
                                        </p:tgtEl>
                                      </p:cBhvr>
                                    </p:animEffect>
                                  </p:childTnLst>
                                </p:cTn>
                              </p:par>
                            </p:childTnLst>
                          </p:cTn>
                        </p:par>
                        <p:par>
                          <p:cTn id="148" fill="hold">
                            <p:stCondLst>
                              <p:cond delay="7600"/>
                            </p:stCondLst>
                            <p:childTnLst>
                              <p:par>
                                <p:cTn id="149" presetID="53" presetClass="entr" presetSubtype="16" fill="hold" grpId="0" nodeType="afterEffect">
                                  <p:stCondLst>
                                    <p:cond delay="0"/>
                                  </p:stCondLst>
                                  <p:childTnLst>
                                    <p:set>
                                      <p:cBhvr>
                                        <p:cTn id="150" dur="1" fill="hold">
                                          <p:stCondLst>
                                            <p:cond delay="0"/>
                                          </p:stCondLst>
                                        </p:cTn>
                                        <p:tgtEl>
                                          <p:spTgt spid="31"/>
                                        </p:tgtEl>
                                        <p:attrNameLst>
                                          <p:attrName>style.visibility</p:attrName>
                                        </p:attrNameLst>
                                      </p:cBhvr>
                                      <p:to>
                                        <p:strVal val="visible"/>
                                      </p:to>
                                    </p:set>
                                    <p:anim calcmode="lin" valueType="num">
                                      <p:cBhvr>
                                        <p:cTn id="151" dur="400" fill="hold"/>
                                        <p:tgtEl>
                                          <p:spTgt spid="31"/>
                                        </p:tgtEl>
                                        <p:attrNameLst>
                                          <p:attrName>ppt_w</p:attrName>
                                        </p:attrNameLst>
                                      </p:cBhvr>
                                      <p:tavLst>
                                        <p:tav tm="0">
                                          <p:val>
                                            <p:fltVal val="0"/>
                                          </p:val>
                                        </p:tav>
                                        <p:tav tm="100000">
                                          <p:val>
                                            <p:strVal val="#ppt_w"/>
                                          </p:val>
                                        </p:tav>
                                      </p:tavLst>
                                    </p:anim>
                                    <p:anim calcmode="lin" valueType="num">
                                      <p:cBhvr>
                                        <p:cTn id="152" dur="400" fill="hold"/>
                                        <p:tgtEl>
                                          <p:spTgt spid="31"/>
                                        </p:tgtEl>
                                        <p:attrNameLst>
                                          <p:attrName>ppt_h</p:attrName>
                                        </p:attrNameLst>
                                      </p:cBhvr>
                                      <p:tavLst>
                                        <p:tav tm="0">
                                          <p:val>
                                            <p:fltVal val="0"/>
                                          </p:val>
                                        </p:tav>
                                        <p:tav tm="100000">
                                          <p:val>
                                            <p:strVal val="#ppt_h"/>
                                          </p:val>
                                        </p:tav>
                                      </p:tavLst>
                                    </p:anim>
                                    <p:animEffect transition="in" filter="fade">
                                      <p:cBhvr>
                                        <p:cTn id="153" dur="400"/>
                                        <p:tgtEl>
                                          <p:spTgt spid="31"/>
                                        </p:tgtEl>
                                      </p:cBhvr>
                                    </p:animEffect>
                                  </p:childTnLst>
                                </p:cTn>
                              </p:par>
                              <p:par>
                                <p:cTn id="154" presetID="47" presetClass="entr" presetSubtype="0" fill="hold" grpId="0" nodeType="withEffect">
                                  <p:stCondLst>
                                    <p:cond delay="0"/>
                                  </p:stCondLst>
                                  <p:childTnLst>
                                    <p:set>
                                      <p:cBhvr>
                                        <p:cTn id="155" dur="1" fill="hold">
                                          <p:stCondLst>
                                            <p:cond delay="0"/>
                                          </p:stCondLst>
                                        </p:cTn>
                                        <p:tgtEl>
                                          <p:spTgt spid="32"/>
                                        </p:tgtEl>
                                        <p:attrNameLst>
                                          <p:attrName>style.visibility</p:attrName>
                                        </p:attrNameLst>
                                      </p:cBhvr>
                                      <p:to>
                                        <p:strVal val="visible"/>
                                      </p:to>
                                    </p:set>
                                    <p:animEffect transition="in" filter="fade">
                                      <p:cBhvr>
                                        <p:cTn id="156" dur="400"/>
                                        <p:tgtEl>
                                          <p:spTgt spid="32"/>
                                        </p:tgtEl>
                                      </p:cBhvr>
                                    </p:animEffect>
                                    <p:anim calcmode="lin" valueType="num">
                                      <p:cBhvr>
                                        <p:cTn id="157" dur="400" fill="hold"/>
                                        <p:tgtEl>
                                          <p:spTgt spid="32"/>
                                        </p:tgtEl>
                                        <p:attrNameLst>
                                          <p:attrName>ppt_x</p:attrName>
                                        </p:attrNameLst>
                                      </p:cBhvr>
                                      <p:tavLst>
                                        <p:tav tm="0">
                                          <p:val>
                                            <p:strVal val="#ppt_x"/>
                                          </p:val>
                                        </p:tav>
                                        <p:tav tm="100000">
                                          <p:val>
                                            <p:strVal val="#ppt_x"/>
                                          </p:val>
                                        </p:tav>
                                      </p:tavLst>
                                    </p:anim>
                                    <p:anim calcmode="lin" valueType="num">
                                      <p:cBhvr>
                                        <p:cTn id="158" dur="400" fill="hold"/>
                                        <p:tgtEl>
                                          <p:spTgt spid="32"/>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33"/>
                                        </p:tgtEl>
                                        <p:attrNameLst>
                                          <p:attrName>style.visibility</p:attrName>
                                        </p:attrNameLst>
                                      </p:cBhvr>
                                      <p:to>
                                        <p:strVal val="visible"/>
                                      </p:to>
                                    </p:set>
                                    <p:animEffect transition="in" filter="fade">
                                      <p:cBhvr>
                                        <p:cTn id="161" dur="400"/>
                                        <p:tgtEl>
                                          <p:spTgt spid="33"/>
                                        </p:tgtEl>
                                      </p:cBhvr>
                                    </p:animEffect>
                                    <p:anim calcmode="lin" valueType="num">
                                      <p:cBhvr>
                                        <p:cTn id="162" dur="400" fill="hold"/>
                                        <p:tgtEl>
                                          <p:spTgt spid="33"/>
                                        </p:tgtEl>
                                        <p:attrNameLst>
                                          <p:attrName>ppt_x</p:attrName>
                                        </p:attrNameLst>
                                      </p:cBhvr>
                                      <p:tavLst>
                                        <p:tav tm="0">
                                          <p:val>
                                            <p:strVal val="#ppt_x"/>
                                          </p:val>
                                        </p:tav>
                                        <p:tav tm="100000">
                                          <p:val>
                                            <p:strVal val="#ppt_x"/>
                                          </p:val>
                                        </p:tav>
                                      </p:tavLst>
                                    </p:anim>
                                    <p:anim calcmode="lin" valueType="num">
                                      <p:cBhvr>
                                        <p:cTn id="163" dur="4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p:bldP spid="9" grpId="0"/>
      <p:bldP spid="10" grpId="0" animBg="1"/>
      <p:bldP spid="11" grpId="0" animBg="1"/>
      <p:bldP spid="13" grpId="0" animBg="1"/>
      <p:bldP spid="14" grpId="0"/>
      <p:bldP spid="15" grpId="0"/>
      <p:bldP spid="16" grpId="0" animBg="1"/>
      <p:bldP spid="17" grpId="0" animBg="1"/>
      <p:bldP spid="19" grpId="0" animBg="1"/>
      <p:bldP spid="20" grpId="0"/>
      <p:bldP spid="21" grpId="0"/>
      <p:bldP spid="22" grpId="0" animBg="1"/>
      <p:bldP spid="23" grpId="0" animBg="1"/>
      <p:bldP spid="25" grpId="0" animBg="1"/>
      <p:bldP spid="26" grpId="0"/>
      <p:bldP spid="27" grpId="0"/>
      <p:bldP spid="28" grpId="0" animBg="1"/>
      <p:bldP spid="29" grpId="0" animBg="1"/>
      <p:bldP spid="31" grpId="0" animBg="1"/>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a:ea typeface="Akkurat" charset="0"/>
                <a:cs typeface="Akkurat" charset="0"/>
              </a:rPr>
              <a:t>Implementación</a:t>
            </a:r>
            <a:r>
              <a:rPr lang="en-US" dirty="0">
                <a:ea typeface="Akkurat" charset="0"/>
                <a:cs typeface="Akkurat" charset="0"/>
              </a:rPr>
              <a:t> de </a:t>
            </a:r>
            <a:r>
              <a:rPr lang="en-US" dirty="0" err="1">
                <a:ea typeface="Akkurat" charset="0"/>
                <a:cs typeface="Akkurat" charset="0"/>
              </a:rPr>
              <a:t>proyecto</a:t>
            </a:r>
            <a:endParaRPr lang="es-ES" dirty="0"/>
          </a:p>
        </p:txBody>
      </p:sp>
      <p:sp>
        <p:nvSpPr>
          <p:cNvPr id="3" name="Rounded Rectangle 6"/>
          <p:cNvSpPr/>
          <p:nvPr/>
        </p:nvSpPr>
        <p:spPr>
          <a:xfrm>
            <a:off x="971600" y="2990299"/>
            <a:ext cx="883884" cy="292604"/>
          </a:xfrm>
          <a:prstGeom prst="roundRect">
            <a:avLst/>
          </a:prstGeom>
          <a:solidFill>
            <a:srgbClr val="192D57"/>
          </a:solid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050" b="1" dirty="0">
                <a:ea typeface="Work Sans ExtraLight" charset="0"/>
                <a:cs typeface="Work Sans ExtraLight" charset="0"/>
              </a:rPr>
              <a:t>Lead team sign off</a:t>
            </a:r>
          </a:p>
        </p:txBody>
      </p:sp>
      <p:cxnSp>
        <p:nvCxnSpPr>
          <p:cNvPr id="4" name="Straight Connector 21"/>
          <p:cNvCxnSpPr/>
          <p:nvPr/>
        </p:nvCxnSpPr>
        <p:spPr>
          <a:xfrm>
            <a:off x="1822006" y="3136601"/>
            <a:ext cx="294254" cy="0"/>
          </a:xfrm>
          <a:prstGeom prst="line">
            <a:avLst/>
          </a:prstGeom>
          <a:ln w="3175">
            <a:solidFill>
              <a:srgbClr val="173456"/>
            </a:solidFill>
          </a:ln>
        </p:spPr>
        <p:style>
          <a:lnRef idx="1">
            <a:schemeClr val="accent1"/>
          </a:lnRef>
          <a:fillRef idx="0">
            <a:schemeClr val="accent1"/>
          </a:fillRef>
          <a:effectRef idx="0">
            <a:schemeClr val="accent1"/>
          </a:effectRef>
          <a:fontRef idx="minor">
            <a:schemeClr val="tx1"/>
          </a:fontRef>
        </p:style>
      </p:cxnSp>
      <p:sp>
        <p:nvSpPr>
          <p:cNvPr id="5" name="Rounded Rectangle 34"/>
          <p:cNvSpPr/>
          <p:nvPr/>
        </p:nvSpPr>
        <p:spPr>
          <a:xfrm>
            <a:off x="2116258" y="2722963"/>
            <a:ext cx="1246164" cy="805483"/>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151F46"/>
              </a:solidFill>
              <a:ea typeface="Work Sans ExtraLight" charset="0"/>
              <a:cs typeface="Work Sans ExtraLight" charset="0"/>
            </a:endParaRPr>
          </a:p>
        </p:txBody>
      </p:sp>
      <p:grpSp>
        <p:nvGrpSpPr>
          <p:cNvPr id="6" name="Group 68"/>
          <p:cNvGrpSpPr/>
          <p:nvPr/>
        </p:nvGrpSpPr>
        <p:grpSpPr>
          <a:xfrm>
            <a:off x="2233188" y="2872967"/>
            <a:ext cx="1012305" cy="542013"/>
            <a:chOff x="2372100" y="3213711"/>
            <a:chExt cx="1646593" cy="922957"/>
          </a:xfrm>
        </p:grpSpPr>
        <p:sp>
          <p:nvSpPr>
            <p:cNvPr id="7" name="Rounded Rectangle 4"/>
            <p:cNvSpPr/>
            <p:nvPr/>
          </p:nvSpPr>
          <p:spPr>
            <a:xfrm>
              <a:off x="2372100" y="3213711"/>
              <a:ext cx="1646593" cy="419287"/>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151F46"/>
                  </a:solidFill>
                  <a:ea typeface="Work Sans ExtraLight" charset="0"/>
                  <a:cs typeface="Work Sans ExtraLight" charset="0"/>
                </a:rPr>
                <a:t>COMMERCIAL HANDOFF</a:t>
              </a:r>
            </a:p>
          </p:txBody>
        </p:sp>
        <p:sp>
          <p:nvSpPr>
            <p:cNvPr id="8" name="Rounded Rectangle 35"/>
            <p:cNvSpPr/>
            <p:nvPr/>
          </p:nvSpPr>
          <p:spPr>
            <a:xfrm>
              <a:off x="2372100" y="3717381"/>
              <a:ext cx="1646593" cy="419287"/>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151F46"/>
                  </a:solidFill>
                  <a:ea typeface="Work Sans ExtraLight" charset="0"/>
                  <a:cs typeface="Work Sans ExtraLight" charset="0"/>
                </a:rPr>
                <a:t>PREPARATION ACTIVITIES</a:t>
              </a:r>
            </a:p>
          </p:txBody>
        </p:sp>
      </p:grpSp>
      <p:sp>
        <p:nvSpPr>
          <p:cNvPr id="9" name="TextBox 15"/>
          <p:cNvSpPr txBox="1"/>
          <p:nvPr/>
        </p:nvSpPr>
        <p:spPr>
          <a:xfrm>
            <a:off x="2329599" y="2546630"/>
            <a:ext cx="819482" cy="253916"/>
          </a:xfrm>
          <a:prstGeom prst="rect">
            <a:avLst/>
          </a:prstGeom>
          <a:solidFill>
            <a:schemeClr val="bg1"/>
          </a:solidFill>
          <a:ln w="3175">
            <a:noFill/>
          </a:ln>
        </p:spPr>
        <p:txBody>
          <a:bodyPr wrap="square" rtlCol="0">
            <a:spAutoFit/>
          </a:bodyPr>
          <a:lstStyle/>
          <a:p>
            <a:pPr algn="ctr"/>
            <a:r>
              <a:rPr lang="en-US" sz="1050" b="1" dirty="0">
                <a:solidFill>
                  <a:srgbClr val="192D57"/>
                </a:solidFill>
                <a:ea typeface="Work Sans" charset="0"/>
                <a:cs typeface="Work Sans" charset="0"/>
              </a:rPr>
              <a:t>Start</a:t>
            </a:r>
          </a:p>
        </p:txBody>
      </p:sp>
      <p:sp>
        <p:nvSpPr>
          <p:cNvPr id="10" name="Rounded Rectangle 28"/>
          <p:cNvSpPr/>
          <p:nvPr/>
        </p:nvSpPr>
        <p:spPr>
          <a:xfrm>
            <a:off x="3308240" y="1057392"/>
            <a:ext cx="2372120" cy="514294"/>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ea typeface="Work Sans ExtraLight" charset="0"/>
              <a:cs typeface="Work Sans ExtraLight" charset="0"/>
            </a:endParaRPr>
          </a:p>
        </p:txBody>
      </p:sp>
      <p:sp>
        <p:nvSpPr>
          <p:cNvPr id="11" name="TextBox 30"/>
          <p:cNvSpPr txBox="1"/>
          <p:nvPr/>
        </p:nvSpPr>
        <p:spPr>
          <a:xfrm>
            <a:off x="4074690" y="915566"/>
            <a:ext cx="895340" cy="253916"/>
          </a:xfrm>
          <a:prstGeom prst="rect">
            <a:avLst/>
          </a:prstGeom>
          <a:solidFill>
            <a:schemeClr val="bg1"/>
          </a:solidFill>
          <a:ln w="3175">
            <a:noFill/>
          </a:ln>
        </p:spPr>
        <p:txBody>
          <a:bodyPr wrap="square" rtlCol="0">
            <a:spAutoFit/>
          </a:bodyPr>
          <a:lstStyle/>
          <a:p>
            <a:pPr algn="ctr"/>
            <a:r>
              <a:rPr lang="en-US" sz="1050" b="1" dirty="0">
                <a:solidFill>
                  <a:srgbClr val="192D57"/>
                </a:solidFill>
                <a:ea typeface="Work Sans" charset="0"/>
                <a:cs typeface="Work Sans" charset="0"/>
              </a:rPr>
              <a:t>Planning</a:t>
            </a:r>
          </a:p>
        </p:txBody>
      </p:sp>
      <p:grpSp>
        <p:nvGrpSpPr>
          <p:cNvPr id="12" name="Group 38"/>
          <p:cNvGrpSpPr/>
          <p:nvPr/>
        </p:nvGrpSpPr>
        <p:grpSpPr>
          <a:xfrm>
            <a:off x="3451570" y="1191424"/>
            <a:ext cx="2085459" cy="246229"/>
            <a:chOff x="3639850" y="1566508"/>
            <a:chExt cx="3392160" cy="419287"/>
          </a:xfrm>
        </p:grpSpPr>
        <p:sp>
          <p:nvSpPr>
            <p:cNvPr id="13" name="Rounded Rectangle 36"/>
            <p:cNvSpPr/>
            <p:nvPr/>
          </p:nvSpPr>
          <p:spPr>
            <a:xfrm>
              <a:off x="3639850" y="1566508"/>
              <a:ext cx="1646593" cy="419287"/>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151F46"/>
                  </a:solidFill>
                  <a:ea typeface="Work Sans ExtraLight" charset="0"/>
                  <a:cs typeface="Work Sans ExtraLight" charset="0"/>
                </a:rPr>
                <a:t>PROJECT PLAN PRESSENTATION</a:t>
              </a:r>
            </a:p>
          </p:txBody>
        </p:sp>
        <p:sp>
          <p:nvSpPr>
            <p:cNvPr id="14" name="Rounded Rectangle 37"/>
            <p:cNvSpPr/>
            <p:nvPr/>
          </p:nvSpPr>
          <p:spPr>
            <a:xfrm>
              <a:off x="5385417" y="1566508"/>
              <a:ext cx="1646593" cy="419287"/>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151F46"/>
                  </a:solidFill>
                  <a:ea typeface="Work Sans ExtraLight" charset="0"/>
                  <a:cs typeface="Work Sans ExtraLight" charset="0"/>
                </a:rPr>
                <a:t>PROJECT COMMUNICATION</a:t>
              </a:r>
            </a:p>
          </p:txBody>
        </p:sp>
      </p:grpSp>
      <p:sp>
        <p:nvSpPr>
          <p:cNvPr id="15" name="Rounded Rectangle 39"/>
          <p:cNvSpPr/>
          <p:nvPr/>
        </p:nvSpPr>
        <p:spPr>
          <a:xfrm>
            <a:off x="3988149" y="2303803"/>
            <a:ext cx="1012305" cy="246229"/>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151F46"/>
                </a:solidFill>
                <a:ea typeface="Work Sans ExtraLight" charset="0"/>
                <a:cs typeface="Work Sans ExtraLight" charset="0"/>
              </a:rPr>
              <a:t>PROJECT FOLLOW UP</a:t>
            </a:r>
          </a:p>
        </p:txBody>
      </p:sp>
      <p:sp>
        <p:nvSpPr>
          <p:cNvPr id="16" name="Rounded Rectangle 40"/>
          <p:cNvSpPr/>
          <p:nvPr/>
        </p:nvSpPr>
        <p:spPr>
          <a:xfrm>
            <a:off x="3871219" y="2153798"/>
            <a:ext cx="1246164" cy="2015106"/>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151F46"/>
              </a:solidFill>
              <a:ea typeface="Work Sans ExtraLight" charset="0"/>
              <a:cs typeface="Work Sans ExtraLight" charset="0"/>
            </a:endParaRPr>
          </a:p>
        </p:txBody>
      </p:sp>
      <p:sp>
        <p:nvSpPr>
          <p:cNvPr id="17" name="Rounded Rectangle 41"/>
          <p:cNvSpPr/>
          <p:nvPr/>
        </p:nvSpPr>
        <p:spPr>
          <a:xfrm>
            <a:off x="3988149" y="2599587"/>
            <a:ext cx="1012305" cy="246229"/>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151F46"/>
                </a:solidFill>
                <a:ea typeface="Work Sans ExtraLight" charset="0"/>
                <a:cs typeface="Work Sans ExtraLight" charset="0"/>
              </a:rPr>
              <a:t>PMO FOLLOW UP</a:t>
            </a:r>
          </a:p>
        </p:txBody>
      </p:sp>
      <p:sp>
        <p:nvSpPr>
          <p:cNvPr id="18" name="TextBox 42"/>
          <p:cNvSpPr txBox="1"/>
          <p:nvPr/>
        </p:nvSpPr>
        <p:spPr>
          <a:xfrm>
            <a:off x="4084560" y="1905116"/>
            <a:ext cx="819482" cy="415498"/>
          </a:xfrm>
          <a:prstGeom prst="rect">
            <a:avLst/>
          </a:prstGeom>
          <a:solidFill>
            <a:schemeClr val="bg1"/>
          </a:solidFill>
          <a:ln w="3175">
            <a:noFill/>
          </a:ln>
        </p:spPr>
        <p:txBody>
          <a:bodyPr wrap="square" rtlCol="0">
            <a:spAutoFit/>
          </a:bodyPr>
          <a:lstStyle/>
          <a:p>
            <a:pPr algn="ctr"/>
            <a:r>
              <a:rPr lang="en-US" sz="1050" b="1" dirty="0">
                <a:solidFill>
                  <a:srgbClr val="192D57"/>
                </a:solidFill>
                <a:ea typeface="Work Sans" charset="0"/>
                <a:cs typeface="Work Sans" charset="0"/>
              </a:rPr>
              <a:t>Follow up &amp; Control</a:t>
            </a:r>
          </a:p>
        </p:txBody>
      </p:sp>
      <p:sp>
        <p:nvSpPr>
          <p:cNvPr id="19" name="Rounded Rectangle 43"/>
          <p:cNvSpPr/>
          <p:nvPr/>
        </p:nvSpPr>
        <p:spPr>
          <a:xfrm>
            <a:off x="3988149" y="2899184"/>
            <a:ext cx="1012305" cy="246229"/>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151F46"/>
                </a:solidFill>
                <a:ea typeface="Work Sans ExtraLight" charset="0"/>
                <a:cs typeface="Work Sans ExtraLight" charset="0"/>
              </a:rPr>
              <a:t>INDICATORS MONITORING</a:t>
            </a:r>
          </a:p>
        </p:txBody>
      </p:sp>
      <p:sp>
        <p:nvSpPr>
          <p:cNvPr id="20" name="Rounded Rectangle 44"/>
          <p:cNvSpPr/>
          <p:nvPr/>
        </p:nvSpPr>
        <p:spPr>
          <a:xfrm>
            <a:off x="3988149" y="3194968"/>
            <a:ext cx="1012305" cy="246229"/>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151F46"/>
                </a:solidFill>
                <a:ea typeface="Work Sans ExtraLight" charset="0"/>
                <a:cs typeface="Work Sans ExtraLight" charset="0"/>
              </a:rPr>
              <a:t>ISSUES FOLLOW UP</a:t>
            </a:r>
          </a:p>
        </p:txBody>
      </p:sp>
      <p:sp>
        <p:nvSpPr>
          <p:cNvPr id="21" name="Rounded Rectangle 45"/>
          <p:cNvSpPr/>
          <p:nvPr/>
        </p:nvSpPr>
        <p:spPr>
          <a:xfrm>
            <a:off x="3988149" y="3490752"/>
            <a:ext cx="1012305" cy="246229"/>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151F46"/>
                </a:solidFill>
                <a:ea typeface="Work Sans ExtraLight" charset="0"/>
                <a:cs typeface="Work Sans ExtraLight" charset="0"/>
              </a:rPr>
              <a:t>ISO AUDITS</a:t>
            </a:r>
          </a:p>
        </p:txBody>
      </p:sp>
      <p:sp>
        <p:nvSpPr>
          <p:cNvPr id="22" name="Rounded Rectangle 46"/>
          <p:cNvSpPr/>
          <p:nvPr/>
        </p:nvSpPr>
        <p:spPr>
          <a:xfrm>
            <a:off x="3988149" y="3786536"/>
            <a:ext cx="1012305" cy="246229"/>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151F46"/>
                </a:solidFill>
                <a:ea typeface="Work Sans ExtraLight" charset="0"/>
                <a:cs typeface="Work Sans ExtraLight" charset="0"/>
              </a:rPr>
              <a:t>CUSTOMER SURVEYS</a:t>
            </a:r>
          </a:p>
        </p:txBody>
      </p:sp>
      <p:sp>
        <p:nvSpPr>
          <p:cNvPr id="23" name="Rounded Rectangle 47"/>
          <p:cNvSpPr/>
          <p:nvPr/>
        </p:nvSpPr>
        <p:spPr>
          <a:xfrm>
            <a:off x="6162661" y="2303803"/>
            <a:ext cx="1012305" cy="246229"/>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151F46"/>
                </a:solidFill>
                <a:ea typeface="Work Sans ExtraLight" charset="0"/>
                <a:cs typeface="Work Sans ExtraLight" charset="0"/>
              </a:rPr>
              <a:t>INDUSTRY SOL. PRESENTATION</a:t>
            </a:r>
          </a:p>
        </p:txBody>
      </p:sp>
      <p:sp>
        <p:nvSpPr>
          <p:cNvPr id="24" name="Rounded Rectangle 48"/>
          <p:cNvSpPr/>
          <p:nvPr/>
        </p:nvSpPr>
        <p:spPr>
          <a:xfrm>
            <a:off x="6045731" y="2153798"/>
            <a:ext cx="1246164" cy="2015106"/>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151F46"/>
              </a:solidFill>
              <a:ea typeface="Work Sans ExtraLight" charset="0"/>
              <a:cs typeface="Work Sans ExtraLight" charset="0"/>
            </a:endParaRPr>
          </a:p>
        </p:txBody>
      </p:sp>
      <p:sp>
        <p:nvSpPr>
          <p:cNvPr id="25" name="Rounded Rectangle 49"/>
          <p:cNvSpPr/>
          <p:nvPr/>
        </p:nvSpPr>
        <p:spPr>
          <a:xfrm>
            <a:off x="6162661" y="2599587"/>
            <a:ext cx="1012305" cy="246229"/>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151F46"/>
                </a:solidFill>
                <a:ea typeface="Work Sans ExtraLight" charset="0"/>
                <a:cs typeface="Work Sans ExtraLight" charset="0"/>
              </a:rPr>
              <a:t>CUSTOMER SOL.  PRESENTATION</a:t>
            </a:r>
          </a:p>
        </p:txBody>
      </p:sp>
      <p:sp>
        <p:nvSpPr>
          <p:cNvPr id="26" name="TextBox 50"/>
          <p:cNvSpPr txBox="1"/>
          <p:nvPr/>
        </p:nvSpPr>
        <p:spPr>
          <a:xfrm>
            <a:off x="6210867" y="2053800"/>
            <a:ext cx="915893" cy="253916"/>
          </a:xfrm>
          <a:prstGeom prst="rect">
            <a:avLst/>
          </a:prstGeom>
          <a:solidFill>
            <a:schemeClr val="bg1"/>
          </a:solidFill>
          <a:ln w="3175">
            <a:noFill/>
          </a:ln>
        </p:spPr>
        <p:txBody>
          <a:bodyPr wrap="square" rtlCol="0">
            <a:spAutoFit/>
          </a:bodyPr>
          <a:lstStyle/>
          <a:p>
            <a:pPr algn="ctr"/>
            <a:r>
              <a:rPr lang="en-US" sz="1050" b="1" dirty="0">
                <a:solidFill>
                  <a:srgbClr val="192D57"/>
                </a:solidFill>
                <a:ea typeface="Work Sans" charset="0"/>
                <a:cs typeface="Work Sans" charset="0"/>
              </a:rPr>
              <a:t>Execution</a:t>
            </a:r>
          </a:p>
        </p:txBody>
      </p:sp>
      <p:sp>
        <p:nvSpPr>
          <p:cNvPr id="27" name="Rounded Rectangle 51"/>
          <p:cNvSpPr/>
          <p:nvPr/>
        </p:nvSpPr>
        <p:spPr>
          <a:xfrm>
            <a:off x="6162661" y="2899184"/>
            <a:ext cx="1012305" cy="246229"/>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151F46"/>
                </a:solidFill>
                <a:ea typeface="Work Sans ExtraLight" charset="0"/>
                <a:cs typeface="Work Sans ExtraLight" charset="0"/>
              </a:rPr>
              <a:t>SOLUTION ACCEPTANCE</a:t>
            </a:r>
          </a:p>
        </p:txBody>
      </p:sp>
      <p:sp>
        <p:nvSpPr>
          <p:cNvPr id="28" name="Rounded Rectangle 52"/>
          <p:cNvSpPr/>
          <p:nvPr/>
        </p:nvSpPr>
        <p:spPr>
          <a:xfrm>
            <a:off x="6162661" y="3194968"/>
            <a:ext cx="1012305" cy="246229"/>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151F46"/>
                </a:solidFill>
                <a:ea typeface="Work Sans ExtraLight" charset="0"/>
                <a:cs typeface="Work Sans ExtraLight" charset="0"/>
              </a:rPr>
              <a:t>END USER TRAINNING</a:t>
            </a:r>
          </a:p>
        </p:txBody>
      </p:sp>
      <p:sp>
        <p:nvSpPr>
          <p:cNvPr id="29" name="Rounded Rectangle 53"/>
          <p:cNvSpPr/>
          <p:nvPr/>
        </p:nvSpPr>
        <p:spPr>
          <a:xfrm>
            <a:off x="6162661" y="3490752"/>
            <a:ext cx="1012305" cy="246229"/>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151F46"/>
                </a:solidFill>
                <a:ea typeface="Work Sans ExtraLight" charset="0"/>
                <a:cs typeface="Work Sans ExtraLight" charset="0"/>
              </a:rPr>
              <a:t>ROLL OUT</a:t>
            </a:r>
          </a:p>
        </p:txBody>
      </p:sp>
      <p:sp>
        <p:nvSpPr>
          <p:cNvPr id="30" name="Rounded Rectangle 54"/>
          <p:cNvSpPr/>
          <p:nvPr/>
        </p:nvSpPr>
        <p:spPr>
          <a:xfrm>
            <a:off x="6162661" y="3786536"/>
            <a:ext cx="1012305" cy="246229"/>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151F46"/>
                </a:solidFill>
                <a:ea typeface="Work Sans ExtraLight" charset="0"/>
                <a:cs typeface="Work Sans ExtraLight" charset="0"/>
              </a:rPr>
              <a:t>SOLUTION STABILIZATION</a:t>
            </a:r>
          </a:p>
        </p:txBody>
      </p:sp>
      <p:sp>
        <p:nvSpPr>
          <p:cNvPr id="31" name="Rounded Rectangle 55"/>
          <p:cNvSpPr/>
          <p:nvPr/>
        </p:nvSpPr>
        <p:spPr>
          <a:xfrm>
            <a:off x="2748098" y="4506485"/>
            <a:ext cx="3436653" cy="492128"/>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ea typeface="Work Sans ExtraLight" charset="0"/>
              <a:cs typeface="Work Sans ExtraLight" charset="0"/>
            </a:endParaRPr>
          </a:p>
        </p:txBody>
      </p:sp>
      <p:sp>
        <p:nvSpPr>
          <p:cNvPr id="32" name="TextBox 56"/>
          <p:cNvSpPr txBox="1"/>
          <p:nvPr/>
        </p:nvSpPr>
        <p:spPr>
          <a:xfrm>
            <a:off x="3784020" y="4344228"/>
            <a:ext cx="1481408" cy="253916"/>
          </a:xfrm>
          <a:prstGeom prst="rect">
            <a:avLst/>
          </a:prstGeom>
          <a:solidFill>
            <a:schemeClr val="bg1"/>
          </a:solidFill>
          <a:ln w="3175">
            <a:noFill/>
          </a:ln>
        </p:spPr>
        <p:txBody>
          <a:bodyPr wrap="square" rtlCol="0">
            <a:spAutoFit/>
          </a:bodyPr>
          <a:lstStyle/>
          <a:p>
            <a:pPr algn="ctr"/>
            <a:r>
              <a:rPr lang="en-US" sz="1050" b="1" dirty="0">
                <a:solidFill>
                  <a:srgbClr val="192D57"/>
                </a:solidFill>
                <a:ea typeface="Work Sans" charset="0"/>
                <a:cs typeface="Work Sans" charset="0"/>
              </a:rPr>
              <a:t>Closing and wrap up</a:t>
            </a:r>
          </a:p>
        </p:txBody>
      </p:sp>
      <p:grpSp>
        <p:nvGrpSpPr>
          <p:cNvPr id="33" name="Group 61"/>
          <p:cNvGrpSpPr/>
          <p:nvPr/>
        </p:nvGrpSpPr>
        <p:grpSpPr>
          <a:xfrm>
            <a:off x="2887119" y="4640517"/>
            <a:ext cx="3158612" cy="246230"/>
            <a:chOff x="5465485" y="6138264"/>
            <a:chExt cx="5137727" cy="419288"/>
          </a:xfrm>
        </p:grpSpPr>
        <p:sp>
          <p:nvSpPr>
            <p:cNvPr id="34" name="Rounded Rectangle 58"/>
            <p:cNvSpPr/>
            <p:nvPr/>
          </p:nvSpPr>
          <p:spPr>
            <a:xfrm>
              <a:off x="5465485" y="6138265"/>
              <a:ext cx="1646593" cy="419287"/>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151F46"/>
                  </a:solidFill>
                  <a:ea typeface="Work Sans ExtraLight" charset="0"/>
                  <a:cs typeface="Work Sans ExtraLight" charset="0"/>
                </a:rPr>
                <a:t>ADMIN</a:t>
              </a:r>
            </a:p>
            <a:p>
              <a:pPr algn="ctr"/>
              <a:r>
                <a:rPr lang="en-US" sz="700" dirty="0">
                  <a:solidFill>
                    <a:srgbClr val="151F46"/>
                  </a:solidFill>
                  <a:ea typeface="Work Sans ExtraLight" charset="0"/>
                  <a:cs typeface="Work Sans ExtraLight" charset="0"/>
                </a:rPr>
                <a:t>CLOSING</a:t>
              </a:r>
            </a:p>
          </p:txBody>
        </p:sp>
        <p:sp>
          <p:nvSpPr>
            <p:cNvPr id="35" name="Rounded Rectangle 59"/>
            <p:cNvSpPr/>
            <p:nvPr/>
          </p:nvSpPr>
          <p:spPr>
            <a:xfrm>
              <a:off x="7211052" y="6138265"/>
              <a:ext cx="1646593" cy="419287"/>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151F46"/>
                  </a:solidFill>
                  <a:ea typeface="Work Sans ExtraLight" charset="0"/>
                  <a:cs typeface="Work Sans ExtraLight" charset="0"/>
                </a:rPr>
                <a:t>PROJECT CLOSING</a:t>
              </a:r>
            </a:p>
          </p:txBody>
        </p:sp>
        <p:sp>
          <p:nvSpPr>
            <p:cNvPr id="36" name="Rounded Rectangle 60"/>
            <p:cNvSpPr/>
            <p:nvPr/>
          </p:nvSpPr>
          <p:spPr>
            <a:xfrm>
              <a:off x="8956619" y="6138264"/>
              <a:ext cx="1646593" cy="419287"/>
            </a:xfrm>
            <a:prstGeom prst="roundRect">
              <a:avLst/>
            </a:prstGeom>
            <a:no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151F46"/>
                  </a:solidFill>
                  <a:ea typeface="Work Sans ExtraLight" charset="0"/>
                  <a:cs typeface="Work Sans ExtraLight" charset="0"/>
                </a:rPr>
                <a:t>REQUIREMENTS</a:t>
              </a:r>
            </a:p>
            <a:p>
              <a:pPr algn="ctr"/>
              <a:r>
                <a:rPr lang="en-US" sz="700" dirty="0">
                  <a:solidFill>
                    <a:srgbClr val="151F46"/>
                  </a:solidFill>
                  <a:ea typeface="Work Sans ExtraLight" charset="0"/>
                  <a:cs typeface="Work Sans ExtraLight" charset="0"/>
                </a:rPr>
                <a:t>SIGN OFF</a:t>
              </a:r>
            </a:p>
          </p:txBody>
        </p:sp>
      </p:grpSp>
      <p:cxnSp>
        <p:nvCxnSpPr>
          <p:cNvPr id="37" name="Straight Connector 69"/>
          <p:cNvCxnSpPr/>
          <p:nvPr/>
        </p:nvCxnSpPr>
        <p:spPr>
          <a:xfrm>
            <a:off x="3451909" y="3136601"/>
            <a:ext cx="294254" cy="0"/>
          </a:xfrm>
          <a:prstGeom prst="line">
            <a:avLst/>
          </a:prstGeom>
          <a:ln w="3175">
            <a:solidFill>
              <a:srgbClr val="17345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71"/>
          <p:cNvCxnSpPr/>
          <p:nvPr/>
        </p:nvCxnSpPr>
        <p:spPr>
          <a:xfrm>
            <a:off x="5200384" y="3136601"/>
            <a:ext cx="748618" cy="0"/>
          </a:xfrm>
          <a:prstGeom prst="line">
            <a:avLst/>
          </a:prstGeom>
          <a:ln w="3175">
            <a:solidFill>
              <a:srgbClr val="17345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Rounded Rectangle 72"/>
          <p:cNvSpPr/>
          <p:nvPr/>
        </p:nvSpPr>
        <p:spPr>
          <a:xfrm>
            <a:off x="971600" y="4616436"/>
            <a:ext cx="883884" cy="292604"/>
          </a:xfrm>
          <a:prstGeom prst="roundRect">
            <a:avLst/>
          </a:prstGeom>
          <a:solidFill>
            <a:srgbClr val="192D57"/>
          </a:solidFill>
          <a:ln w="3175">
            <a:solidFill>
              <a:srgbClr val="17345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050" b="1" dirty="0">
                <a:ea typeface="Work Sans ExtraLight" charset="0"/>
                <a:cs typeface="Work Sans ExtraLight" charset="0"/>
              </a:rPr>
              <a:t>Support</a:t>
            </a:r>
          </a:p>
        </p:txBody>
      </p:sp>
      <p:cxnSp>
        <p:nvCxnSpPr>
          <p:cNvPr id="40" name="Straight Connector 73"/>
          <p:cNvCxnSpPr>
            <a:endCxn id="31" idx="1"/>
          </p:cNvCxnSpPr>
          <p:nvPr/>
        </p:nvCxnSpPr>
        <p:spPr>
          <a:xfrm>
            <a:off x="1920156" y="4752547"/>
            <a:ext cx="827942" cy="0"/>
          </a:xfrm>
          <a:prstGeom prst="line">
            <a:avLst/>
          </a:prstGeom>
          <a:ln w="3175">
            <a:solidFill>
              <a:srgbClr val="173456"/>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81"/>
          <p:cNvCxnSpPr/>
          <p:nvPr/>
        </p:nvCxnSpPr>
        <p:spPr>
          <a:xfrm>
            <a:off x="4463875" y="4170316"/>
            <a:ext cx="0" cy="166872"/>
          </a:xfrm>
          <a:prstGeom prst="line">
            <a:avLst/>
          </a:prstGeom>
          <a:ln w="3175">
            <a:solidFill>
              <a:srgbClr val="173456"/>
            </a:solidFill>
            <a:headEnd type="none"/>
            <a:tailEnd type="arrow"/>
          </a:ln>
        </p:spPr>
        <p:style>
          <a:lnRef idx="1">
            <a:schemeClr val="accent1"/>
          </a:lnRef>
          <a:fillRef idx="0">
            <a:schemeClr val="accent1"/>
          </a:fillRef>
          <a:effectRef idx="0">
            <a:schemeClr val="accent1"/>
          </a:effectRef>
          <a:fontRef idx="minor">
            <a:schemeClr val="tx1"/>
          </a:fontRef>
        </p:style>
      </p:cxnSp>
      <p:grpSp>
        <p:nvGrpSpPr>
          <p:cNvPr id="42" name="Group 94"/>
          <p:cNvGrpSpPr/>
          <p:nvPr/>
        </p:nvGrpSpPr>
        <p:grpSpPr>
          <a:xfrm>
            <a:off x="2736063" y="1571412"/>
            <a:ext cx="358376" cy="978620"/>
            <a:chOff x="3190065" y="997382"/>
            <a:chExt cx="582926" cy="1666424"/>
          </a:xfrm>
        </p:grpSpPr>
        <p:cxnSp>
          <p:nvCxnSpPr>
            <p:cNvPr id="43" name="Straight Arrow Connector 88"/>
            <p:cNvCxnSpPr/>
            <p:nvPr/>
          </p:nvCxnSpPr>
          <p:spPr>
            <a:xfrm flipH="1">
              <a:off x="3190065" y="1004944"/>
              <a:ext cx="582926" cy="0"/>
            </a:xfrm>
            <a:prstGeom prst="straightConnector1">
              <a:avLst/>
            </a:prstGeom>
            <a:ln w="3175">
              <a:solidFill>
                <a:srgbClr val="173456"/>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91"/>
            <p:cNvCxnSpPr/>
            <p:nvPr/>
          </p:nvCxnSpPr>
          <p:spPr>
            <a:xfrm flipV="1">
              <a:off x="3195396" y="997382"/>
              <a:ext cx="0" cy="1666424"/>
            </a:xfrm>
            <a:prstGeom prst="line">
              <a:avLst/>
            </a:prstGeom>
            <a:ln w="3175">
              <a:solidFill>
                <a:srgbClr val="173456"/>
              </a:solidFill>
            </a:ln>
          </p:spPr>
          <p:style>
            <a:lnRef idx="1">
              <a:schemeClr val="accent1"/>
            </a:lnRef>
            <a:fillRef idx="0">
              <a:schemeClr val="accent1"/>
            </a:fillRef>
            <a:effectRef idx="0">
              <a:schemeClr val="accent1"/>
            </a:effectRef>
            <a:fontRef idx="minor">
              <a:schemeClr val="tx1"/>
            </a:fontRef>
          </p:style>
        </p:cxnSp>
      </p:grpSp>
      <p:grpSp>
        <p:nvGrpSpPr>
          <p:cNvPr id="45" name="Group 102"/>
          <p:cNvGrpSpPr/>
          <p:nvPr/>
        </p:nvGrpSpPr>
        <p:grpSpPr>
          <a:xfrm>
            <a:off x="5679170" y="1576146"/>
            <a:ext cx="981847" cy="357314"/>
            <a:chOff x="7977256" y="1005444"/>
            <a:chExt cx="883135" cy="608445"/>
          </a:xfrm>
        </p:grpSpPr>
        <p:cxnSp>
          <p:nvCxnSpPr>
            <p:cNvPr id="46" name="Straight Arrow Connector 92"/>
            <p:cNvCxnSpPr/>
            <p:nvPr/>
          </p:nvCxnSpPr>
          <p:spPr>
            <a:xfrm flipH="1" flipV="1">
              <a:off x="8855060" y="1005444"/>
              <a:ext cx="5331" cy="608445"/>
            </a:xfrm>
            <a:prstGeom prst="straightConnector1">
              <a:avLst/>
            </a:prstGeom>
            <a:ln w="3175">
              <a:solidFill>
                <a:srgbClr val="173456"/>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93"/>
            <p:cNvCxnSpPr/>
            <p:nvPr/>
          </p:nvCxnSpPr>
          <p:spPr>
            <a:xfrm>
              <a:off x="7977256" y="1012506"/>
              <a:ext cx="877804" cy="0"/>
            </a:xfrm>
            <a:prstGeom prst="line">
              <a:avLst/>
            </a:prstGeom>
            <a:ln w="3175">
              <a:solidFill>
                <a:srgbClr val="173456"/>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110"/>
          <p:cNvCxnSpPr/>
          <p:nvPr/>
        </p:nvCxnSpPr>
        <p:spPr>
          <a:xfrm>
            <a:off x="6242827" y="4715316"/>
            <a:ext cx="425986" cy="0"/>
          </a:xfrm>
          <a:prstGeom prst="line">
            <a:avLst/>
          </a:prstGeom>
          <a:ln w="3175">
            <a:solidFill>
              <a:srgbClr val="173456"/>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114"/>
          <p:cNvCxnSpPr>
            <a:stCxn id="24" idx="2"/>
          </p:cNvCxnSpPr>
          <p:nvPr/>
        </p:nvCxnSpPr>
        <p:spPr>
          <a:xfrm flipH="1">
            <a:off x="6668812" y="4168904"/>
            <a:ext cx="1" cy="546412"/>
          </a:xfrm>
          <a:prstGeom prst="line">
            <a:avLst/>
          </a:prstGeom>
          <a:ln w="3175">
            <a:solidFill>
              <a:srgbClr val="173456"/>
            </a:solidFill>
          </a:ln>
        </p:spPr>
        <p:style>
          <a:lnRef idx="1">
            <a:schemeClr val="accent1"/>
          </a:lnRef>
          <a:fillRef idx="0">
            <a:schemeClr val="accent1"/>
          </a:fillRef>
          <a:effectRef idx="0">
            <a:schemeClr val="accent1"/>
          </a:effectRef>
          <a:fontRef idx="minor">
            <a:schemeClr val="tx1"/>
          </a:fontRef>
        </p:style>
      </p:cxnSp>
      <p:cxnSp>
        <p:nvCxnSpPr>
          <p:cNvPr id="50" name="Straight Connector 67"/>
          <p:cNvCxnSpPr/>
          <p:nvPr/>
        </p:nvCxnSpPr>
        <p:spPr>
          <a:xfrm>
            <a:off x="4494300" y="1619548"/>
            <a:ext cx="1" cy="265675"/>
          </a:xfrm>
          <a:prstGeom prst="line">
            <a:avLst/>
          </a:prstGeom>
          <a:ln w="3175">
            <a:solidFill>
              <a:srgbClr val="173456"/>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46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ea typeface="Akkurat" charset="0"/>
                <a:cs typeface="Akkurat" charset="0"/>
              </a:rPr>
              <a:t>Services </a:t>
            </a:r>
            <a:r>
              <a:rPr lang="en-US" dirty="0" err="1">
                <a:ea typeface="Akkurat" charset="0"/>
                <a:cs typeface="Akkurat" charset="0"/>
              </a:rPr>
              <a:t>Especializados</a:t>
            </a:r>
            <a:endParaRPr lang="es-E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8936" y="2875945"/>
            <a:ext cx="793750" cy="7937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936" y="1635646"/>
            <a:ext cx="793750" cy="7937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460" y="2875945"/>
            <a:ext cx="793750" cy="7937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286" y="1635646"/>
            <a:ext cx="793750" cy="793750"/>
          </a:xfrm>
          <a:prstGeom prst="rect">
            <a:avLst/>
          </a:prstGeom>
        </p:spPr>
      </p:pic>
      <p:sp>
        <p:nvSpPr>
          <p:cNvPr id="7" name="Title 1"/>
          <p:cNvSpPr txBox="1">
            <a:spLocks/>
          </p:cNvSpPr>
          <p:nvPr/>
        </p:nvSpPr>
        <p:spPr>
          <a:xfrm>
            <a:off x="1417563" y="3030653"/>
            <a:ext cx="3052324" cy="48433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err="1">
                <a:solidFill>
                  <a:srgbClr val="192D57"/>
                </a:solidFill>
                <a:latin typeface="+mn-lt"/>
                <a:ea typeface="Work Sans ExtraLight" charset="0"/>
                <a:cs typeface="Work Sans ExtraLight" charset="0"/>
              </a:rPr>
              <a:t>Entrenamiento</a:t>
            </a:r>
            <a:r>
              <a:rPr lang="en-US" sz="1800" b="1" dirty="0">
                <a:solidFill>
                  <a:srgbClr val="192D57"/>
                </a:solidFill>
                <a:latin typeface="+mn-lt"/>
                <a:ea typeface="Work Sans ExtraLight" charset="0"/>
                <a:cs typeface="Work Sans ExtraLight" charset="0"/>
              </a:rPr>
              <a:t> &amp; </a:t>
            </a:r>
            <a:r>
              <a:rPr lang="en-US" sz="1800" b="1" dirty="0" err="1">
                <a:solidFill>
                  <a:srgbClr val="192D57"/>
                </a:solidFill>
                <a:latin typeface="+mn-lt"/>
                <a:ea typeface="Work Sans ExtraLight" charset="0"/>
                <a:cs typeface="Work Sans ExtraLight" charset="0"/>
              </a:rPr>
              <a:t>Certificación</a:t>
            </a:r>
            <a:endParaRPr lang="en-US" sz="1800" b="1" dirty="0">
              <a:solidFill>
                <a:srgbClr val="192D57"/>
              </a:solidFill>
              <a:latin typeface="+mn-lt"/>
              <a:ea typeface="Work Sans ExtraLight" charset="0"/>
              <a:cs typeface="Work Sans ExtraLight" charset="0"/>
            </a:endParaRPr>
          </a:p>
        </p:txBody>
      </p:sp>
      <p:sp>
        <p:nvSpPr>
          <p:cNvPr id="8" name="Title 1"/>
          <p:cNvSpPr txBox="1">
            <a:spLocks/>
          </p:cNvSpPr>
          <p:nvPr/>
        </p:nvSpPr>
        <p:spPr>
          <a:xfrm>
            <a:off x="1436612" y="1790354"/>
            <a:ext cx="3052324" cy="48433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err="1">
                <a:solidFill>
                  <a:srgbClr val="192D57"/>
                </a:solidFill>
                <a:latin typeface="+mn-lt"/>
                <a:ea typeface="Work Sans ExtraLight" charset="0"/>
                <a:cs typeface="Work Sans ExtraLight" charset="0"/>
              </a:rPr>
              <a:t>Integración</a:t>
            </a:r>
            <a:endParaRPr lang="en-US" sz="1800" b="1" dirty="0">
              <a:solidFill>
                <a:srgbClr val="192D57"/>
              </a:solidFill>
              <a:latin typeface="+mn-lt"/>
              <a:ea typeface="Work Sans ExtraLight" charset="0"/>
              <a:cs typeface="Work Sans ExtraLight" charset="0"/>
            </a:endParaRPr>
          </a:p>
        </p:txBody>
      </p:sp>
      <p:sp>
        <p:nvSpPr>
          <p:cNvPr id="9" name="Title 1"/>
          <p:cNvSpPr txBox="1">
            <a:spLocks/>
          </p:cNvSpPr>
          <p:nvPr/>
        </p:nvSpPr>
        <p:spPr>
          <a:xfrm>
            <a:off x="5364088" y="3030653"/>
            <a:ext cx="3052324" cy="48433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err="1">
                <a:solidFill>
                  <a:srgbClr val="192D57"/>
                </a:solidFill>
                <a:latin typeface="+mn-lt"/>
                <a:ea typeface="Work Sans ExtraLight" charset="0"/>
                <a:cs typeface="Work Sans ExtraLight" charset="0"/>
              </a:rPr>
              <a:t>Herramientas</a:t>
            </a:r>
            <a:endParaRPr lang="en-US" sz="1800" b="1" dirty="0">
              <a:solidFill>
                <a:srgbClr val="192D57"/>
              </a:solidFill>
              <a:latin typeface="+mn-lt"/>
              <a:ea typeface="Work Sans ExtraLight" charset="0"/>
              <a:cs typeface="Work Sans ExtraLight" charset="0"/>
            </a:endParaRPr>
          </a:p>
        </p:txBody>
      </p:sp>
      <p:sp>
        <p:nvSpPr>
          <p:cNvPr id="10" name="Title 1"/>
          <p:cNvSpPr txBox="1">
            <a:spLocks/>
          </p:cNvSpPr>
          <p:nvPr/>
        </p:nvSpPr>
        <p:spPr>
          <a:xfrm>
            <a:off x="5364088" y="1790354"/>
            <a:ext cx="3052324" cy="48433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err="1">
                <a:solidFill>
                  <a:srgbClr val="192D57"/>
                </a:solidFill>
                <a:latin typeface="+mn-lt"/>
                <a:ea typeface="Work Sans ExtraLight" charset="0"/>
                <a:cs typeface="Work Sans ExtraLight" charset="0"/>
              </a:rPr>
              <a:t>Migración</a:t>
            </a:r>
            <a:r>
              <a:rPr lang="en-US" sz="1800" b="1" dirty="0">
                <a:solidFill>
                  <a:srgbClr val="192D57"/>
                </a:solidFill>
                <a:latin typeface="+mn-lt"/>
                <a:ea typeface="Work Sans ExtraLight" charset="0"/>
                <a:cs typeface="Work Sans ExtraLight" charset="0"/>
              </a:rPr>
              <a:t> &amp; </a:t>
            </a:r>
            <a:r>
              <a:rPr lang="en-US" sz="1800" b="1" dirty="0" err="1">
                <a:solidFill>
                  <a:srgbClr val="192D57"/>
                </a:solidFill>
                <a:latin typeface="+mn-lt"/>
                <a:ea typeface="Work Sans ExtraLight" charset="0"/>
                <a:cs typeface="Work Sans ExtraLight" charset="0"/>
              </a:rPr>
              <a:t>Activación</a:t>
            </a:r>
            <a:endParaRPr lang="en-US" sz="1800" b="1" dirty="0">
              <a:solidFill>
                <a:srgbClr val="192D57"/>
              </a:solidFill>
              <a:latin typeface="+mn-lt"/>
              <a:ea typeface="Work Sans ExtraLight" charset="0"/>
              <a:cs typeface="Work Sans ExtraLight" charset="0"/>
            </a:endParaRPr>
          </a:p>
        </p:txBody>
      </p:sp>
      <p:sp>
        <p:nvSpPr>
          <p:cNvPr id="11" name="Title 1"/>
          <p:cNvSpPr txBox="1">
            <a:spLocks/>
          </p:cNvSpPr>
          <p:nvPr/>
        </p:nvSpPr>
        <p:spPr>
          <a:xfrm>
            <a:off x="5364088" y="3436941"/>
            <a:ext cx="3052324" cy="419923"/>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300"/>
              </a:spcAft>
            </a:pPr>
            <a:r>
              <a:rPr lang="en-US" sz="1100" dirty="0">
                <a:solidFill>
                  <a:srgbClr val="192D57"/>
                </a:solidFill>
                <a:latin typeface="+mn-lt"/>
                <a:ea typeface="Work Sans ExtraLight" charset="0"/>
                <a:cs typeface="Work Sans ExtraLight" charset="0"/>
              </a:rPr>
              <a:t>CONTROL DE LA CONFIGURACIÓN, MIGRACIÓN INTEGRACIÓN, NUBE </a:t>
            </a:r>
          </a:p>
        </p:txBody>
      </p:sp>
      <p:sp>
        <p:nvSpPr>
          <p:cNvPr id="13" name="12 CuadroTexto"/>
          <p:cNvSpPr txBox="1"/>
          <p:nvPr/>
        </p:nvSpPr>
        <p:spPr>
          <a:xfrm>
            <a:off x="179514" y="4371950"/>
            <a:ext cx="8784974" cy="646331"/>
          </a:xfrm>
          <a:prstGeom prst="rect">
            <a:avLst/>
          </a:prstGeom>
          <a:noFill/>
        </p:spPr>
        <p:txBody>
          <a:bodyPr wrap="square" rtlCol="0">
            <a:spAutoFit/>
          </a:bodyPr>
          <a:lstStyle/>
          <a:p>
            <a:pPr algn="ctr"/>
            <a:r>
              <a:rPr lang="es-CO" dirty="0">
                <a:solidFill>
                  <a:schemeClr val="bg1"/>
                </a:solidFill>
              </a:rPr>
              <a:t>Contamos con un equipo de expertos dedicado al soporte de un completo portafolio de </a:t>
            </a:r>
            <a:r>
              <a:rPr lang="es-CO" dirty="0" smtClean="0">
                <a:solidFill>
                  <a:schemeClr val="bg1"/>
                </a:solidFill>
              </a:rPr>
              <a:t>servicios</a:t>
            </a:r>
            <a:endParaRPr lang="en-US" dirty="0">
              <a:solidFill>
                <a:schemeClr val="bg1"/>
              </a:solidFill>
            </a:endParaRPr>
          </a:p>
        </p:txBody>
      </p:sp>
    </p:spTree>
    <p:extLst>
      <p:ext uri="{BB962C8B-B14F-4D97-AF65-F5344CB8AC3E}">
        <p14:creationId xmlns:p14="http://schemas.microsoft.com/office/powerpoint/2010/main" val="207546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a:ea typeface="Akkurat" charset="0"/>
                <a:cs typeface="Akkurat" charset="0"/>
              </a:rPr>
              <a:t>Soporte</a:t>
            </a:r>
            <a:endParaRPr lang="es-ES" dirty="0"/>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2305" y="1581228"/>
            <a:ext cx="771191" cy="771191"/>
          </a:xfrm>
          <a:prstGeom prst="rect">
            <a:avLst/>
          </a:prstGeom>
        </p:spPr>
      </p:pic>
      <p:pic>
        <p:nvPicPr>
          <p:cNvPr id="4"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489" y="1591867"/>
            <a:ext cx="749912" cy="749912"/>
          </a:xfrm>
          <a:prstGeom prst="rect">
            <a:avLst/>
          </a:prstGeom>
        </p:spPr>
      </p:pic>
      <p:sp>
        <p:nvSpPr>
          <p:cNvPr id="5" name="Title 1"/>
          <p:cNvSpPr txBox="1">
            <a:spLocks/>
          </p:cNvSpPr>
          <p:nvPr/>
        </p:nvSpPr>
        <p:spPr>
          <a:xfrm>
            <a:off x="1331640" y="1724656"/>
            <a:ext cx="1682635" cy="48433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400" b="1" dirty="0">
                <a:solidFill>
                  <a:srgbClr val="192D57"/>
                </a:solidFill>
                <a:latin typeface="+mn-lt"/>
                <a:ea typeface="Work Sans ExtraLight" charset="0"/>
                <a:cs typeface="Work Sans ExtraLight" charset="0"/>
              </a:rPr>
              <a:t>Soporte a la </a:t>
            </a:r>
            <a:br>
              <a:rPr lang="es-CO" sz="1400" b="1" dirty="0">
                <a:solidFill>
                  <a:srgbClr val="192D57"/>
                </a:solidFill>
                <a:latin typeface="+mn-lt"/>
                <a:ea typeface="Work Sans ExtraLight" charset="0"/>
                <a:cs typeface="Work Sans ExtraLight" charset="0"/>
              </a:rPr>
            </a:br>
            <a:r>
              <a:rPr lang="es-CO" sz="1400" b="1" dirty="0">
                <a:solidFill>
                  <a:srgbClr val="192D57"/>
                </a:solidFill>
                <a:latin typeface="+mn-lt"/>
                <a:ea typeface="Work Sans ExtraLight" charset="0"/>
                <a:cs typeface="Work Sans ExtraLight" charset="0"/>
              </a:rPr>
              <a:t>Solución y</a:t>
            </a:r>
          </a:p>
          <a:p>
            <a:r>
              <a:rPr lang="es-CO" sz="1400" b="1" dirty="0">
                <a:solidFill>
                  <a:srgbClr val="192D57"/>
                </a:solidFill>
                <a:latin typeface="+mn-lt"/>
                <a:ea typeface="Work Sans ExtraLight" charset="0"/>
                <a:cs typeface="Work Sans ExtraLight" charset="0"/>
              </a:rPr>
              <a:t>Mantenimiento</a:t>
            </a:r>
          </a:p>
        </p:txBody>
      </p:sp>
      <p:sp>
        <p:nvSpPr>
          <p:cNvPr id="6" name="Title 1"/>
          <p:cNvSpPr txBox="1">
            <a:spLocks/>
          </p:cNvSpPr>
          <p:nvPr/>
        </p:nvSpPr>
        <p:spPr>
          <a:xfrm>
            <a:off x="4716016" y="1724656"/>
            <a:ext cx="1584176" cy="48433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err="1">
                <a:solidFill>
                  <a:srgbClr val="192D57"/>
                </a:solidFill>
                <a:latin typeface="+mn-lt"/>
                <a:ea typeface="Work Sans ExtraLight" charset="0"/>
                <a:cs typeface="Work Sans ExtraLight" charset="0"/>
              </a:rPr>
              <a:t>Actualizaciones</a:t>
            </a:r>
            <a:r>
              <a:rPr lang="en-US" sz="1400" b="1" dirty="0">
                <a:solidFill>
                  <a:srgbClr val="192D57"/>
                </a:solidFill>
                <a:latin typeface="+mn-lt"/>
                <a:ea typeface="Work Sans ExtraLight" charset="0"/>
                <a:cs typeface="Work Sans ExtraLight" charset="0"/>
              </a:rPr>
              <a:t> </a:t>
            </a:r>
          </a:p>
          <a:p>
            <a:r>
              <a:rPr lang="en-US" sz="1400" b="1" dirty="0">
                <a:solidFill>
                  <a:srgbClr val="192D57"/>
                </a:solidFill>
                <a:latin typeface="+mn-lt"/>
                <a:ea typeface="Work Sans ExtraLight" charset="0"/>
                <a:cs typeface="Work Sans ExtraLight" charset="0"/>
              </a:rPr>
              <a:t>de </a:t>
            </a:r>
            <a:r>
              <a:rPr lang="en-US" sz="1400" b="1" dirty="0" err="1">
                <a:solidFill>
                  <a:srgbClr val="192D57"/>
                </a:solidFill>
                <a:latin typeface="+mn-lt"/>
                <a:ea typeface="Work Sans ExtraLight" charset="0"/>
                <a:cs typeface="Work Sans ExtraLight" charset="0"/>
              </a:rPr>
              <a:t>Producto</a:t>
            </a:r>
            <a:endParaRPr lang="en-US" sz="1400" b="1" dirty="0">
              <a:solidFill>
                <a:srgbClr val="192D57"/>
              </a:solidFill>
              <a:latin typeface="+mn-lt"/>
              <a:ea typeface="Work Sans ExtraLight" charset="0"/>
              <a:cs typeface="Work Sans ExtraLight" charset="0"/>
            </a:endParaRPr>
          </a:p>
        </p:txBody>
      </p:sp>
      <p:sp>
        <p:nvSpPr>
          <p:cNvPr id="7" name="Title 1"/>
          <p:cNvSpPr txBox="1">
            <a:spLocks/>
          </p:cNvSpPr>
          <p:nvPr/>
        </p:nvSpPr>
        <p:spPr>
          <a:xfrm>
            <a:off x="456490" y="2451573"/>
            <a:ext cx="2125738" cy="135922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spcBef>
                <a:spcPts val="0"/>
              </a:spcBef>
              <a:spcAft>
                <a:spcPts val="300"/>
              </a:spcAft>
              <a:buFontTx/>
              <a:buChar char="›"/>
            </a:pPr>
            <a:r>
              <a:rPr lang="es-CO" sz="1000" dirty="0">
                <a:solidFill>
                  <a:srgbClr val="192D57"/>
                </a:solidFill>
                <a:latin typeface="+mn-lt"/>
                <a:ea typeface="Work Sans ExtraLight" charset="0"/>
                <a:cs typeface="Work Sans ExtraLight" charset="0"/>
              </a:rPr>
              <a:t>SOPORTE 7x24 ON-LINE</a:t>
            </a:r>
          </a:p>
          <a:p>
            <a:pPr marL="214313" indent="-214313">
              <a:spcBef>
                <a:spcPts val="0"/>
              </a:spcBef>
              <a:spcAft>
                <a:spcPts val="300"/>
              </a:spcAft>
              <a:buFontTx/>
              <a:buChar char="›"/>
            </a:pPr>
            <a:r>
              <a:rPr lang="es-CO" sz="1000" dirty="0">
                <a:solidFill>
                  <a:srgbClr val="192D57"/>
                </a:solidFill>
                <a:latin typeface="+mn-lt"/>
                <a:ea typeface="Work Sans ExtraLight" charset="0"/>
                <a:cs typeface="Work Sans ExtraLight" charset="0"/>
              </a:rPr>
              <a:t>RECURSOS IDENTIFICADOS</a:t>
            </a:r>
          </a:p>
          <a:p>
            <a:pPr marL="214313" indent="-214313">
              <a:spcBef>
                <a:spcPts val="0"/>
              </a:spcBef>
              <a:spcAft>
                <a:spcPts val="300"/>
              </a:spcAft>
              <a:buFontTx/>
              <a:buChar char="›"/>
            </a:pPr>
            <a:r>
              <a:rPr lang="es-CO" sz="1000" dirty="0">
                <a:solidFill>
                  <a:srgbClr val="192D57"/>
                </a:solidFill>
                <a:latin typeface="+mn-lt"/>
                <a:ea typeface="Work Sans ExtraLight" charset="0"/>
                <a:cs typeface="Work Sans ExtraLight" charset="0"/>
              </a:rPr>
              <a:t>GESTIÓN DE ANS </a:t>
            </a:r>
          </a:p>
          <a:p>
            <a:pPr marL="214313" indent="-214313">
              <a:spcBef>
                <a:spcPts val="0"/>
              </a:spcBef>
              <a:spcAft>
                <a:spcPts val="300"/>
              </a:spcAft>
              <a:buFontTx/>
              <a:buChar char="›"/>
            </a:pPr>
            <a:r>
              <a:rPr lang="es-CO" sz="1000" dirty="0">
                <a:solidFill>
                  <a:srgbClr val="192D57"/>
                </a:solidFill>
                <a:latin typeface="+mn-lt"/>
                <a:ea typeface="Work Sans ExtraLight" charset="0"/>
                <a:cs typeface="Work Sans ExtraLight" charset="0"/>
              </a:rPr>
              <a:t>MONITOREO DE LA APLICACIÓN</a:t>
            </a:r>
          </a:p>
          <a:p>
            <a:pPr marL="214313" indent="-214313">
              <a:spcBef>
                <a:spcPts val="0"/>
              </a:spcBef>
              <a:spcAft>
                <a:spcPts val="300"/>
              </a:spcAft>
              <a:buFontTx/>
              <a:buChar char="›"/>
            </a:pPr>
            <a:r>
              <a:rPr lang="es-CO" sz="1000" dirty="0">
                <a:solidFill>
                  <a:srgbClr val="192D57"/>
                </a:solidFill>
                <a:latin typeface="+mn-lt"/>
                <a:ea typeface="Work Sans ExtraLight" charset="0"/>
                <a:cs typeface="Work Sans ExtraLight" charset="0"/>
              </a:rPr>
              <a:t>SERVICIOS DE CONSULTORÍA</a:t>
            </a:r>
          </a:p>
          <a:p>
            <a:pPr marL="214313" indent="-214313">
              <a:spcBef>
                <a:spcPts val="0"/>
              </a:spcBef>
              <a:spcAft>
                <a:spcPts val="300"/>
              </a:spcAft>
              <a:buFontTx/>
              <a:buChar char="›"/>
            </a:pPr>
            <a:r>
              <a:rPr lang="es-CO" sz="1000" dirty="0">
                <a:solidFill>
                  <a:srgbClr val="192D57"/>
                </a:solidFill>
                <a:latin typeface="+mn-lt"/>
                <a:ea typeface="Work Sans ExtraLight" charset="0"/>
                <a:cs typeface="Work Sans ExtraLight" charset="0"/>
              </a:rPr>
              <a:t>EXTENSIÓN DE LA SOLUCIÓN</a:t>
            </a:r>
          </a:p>
          <a:p>
            <a:pPr marL="214313" indent="-214313">
              <a:spcBef>
                <a:spcPts val="0"/>
              </a:spcBef>
              <a:spcAft>
                <a:spcPts val="300"/>
              </a:spcAft>
              <a:buFontTx/>
              <a:buChar char="›"/>
            </a:pPr>
            <a:r>
              <a:rPr lang="es-CO" sz="1000" dirty="0">
                <a:solidFill>
                  <a:srgbClr val="192D57"/>
                </a:solidFill>
                <a:latin typeface="+mn-lt"/>
                <a:ea typeface="Work Sans ExtraLight" charset="0"/>
                <a:cs typeface="Work Sans ExtraLight" charset="0"/>
              </a:rPr>
              <a:t>SAO</a:t>
            </a:r>
          </a:p>
        </p:txBody>
      </p:sp>
      <p:sp>
        <p:nvSpPr>
          <p:cNvPr id="8" name="Title 1"/>
          <p:cNvSpPr txBox="1">
            <a:spLocks/>
          </p:cNvSpPr>
          <p:nvPr/>
        </p:nvSpPr>
        <p:spPr>
          <a:xfrm>
            <a:off x="3867917" y="2451573"/>
            <a:ext cx="1926758" cy="855172"/>
          </a:xfrm>
          <a:prstGeom prst="rect">
            <a:avLst/>
          </a:prstGeom>
        </p:spPr>
        <p:txBody>
          <a:bodyPr vert="horz" lIns="68580" tIns="34290" rIns="68580" bIns="34290" rtlCol="0" anchor="t">
            <a:noAutofit/>
          </a:bodyPr>
          <a:lstStyle>
            <a:defPPr>
              <a:defRPr lang="en-US"/>
            </a:defPPr>
            <a:lvl1pPr marL="285750" indent="-285750">
              <a:lnSpc>
                <a:spcPct val="90000"/>
              </a:lnSpc>
              <a:spcBef>
                <a:spcPts val="0"/>
              </a:spcBef>
              <a:spcAft>
                <a:spcPts val="400"/>
              </a:spcAft>
              <a:buFontTx/>
              <a:buChar char="›"/>
              <a:defRPr sz="1600">
                <a:solidFill>
                  <a:srgbClr val="192D57"/>
                </a:solidFill>
                <a:latin typeface="Work Sans ExtraLight" charset="0"/>
                <a:ea typeface="Work Sans ExtraLight" charset="0"/>
                <a:cs typeface="Work Sans ExtraLight" charset="0"/>
              </a:defRPr>
            </a:lvl1pPr>
          </a:lstStyle>
          <a:p>
            <a:r>
              <a:rPr lang="en-US" sz="1000" dirty="0">
                <a:latin typeface="+mn-lt"/>
              </a:rPr>
              <a:t>ANÁLISIS DE BRECHA</a:t>
            </a:r>
          </a:p>
          <a:p>
            <a:r>
              <a:rPr lang="en-US" sz="1000" dirty="0">
                <a:latin typeface="+mn-lt"/>
              </a:rPr>
              <a:t>ACTUALIZACIONES CONTINUAS</a:t>
            </a:r>
          </a:p>
          <a:p>
            <a:r>
              <a:rPr lang="en-US" sz="1000" dirty="0">
                <a:latin typeface="+mn-lt"/>
              </a:rPr>
              <a:t>CONSULTORES EXPERTOS</a:t>
            </a:r>
          </a:p>
          <a:p>
            <a:r>
              <a:rPr lang="en-US" sz="1000" dirty="0">
                <a:latin typeface="+mn-lt"/>
              </a:rPr>
              <a:t>EXTENSION DE LA SOLUCIÓN</a:t>
            </a:r>
          </a:p>
          <a:p>
            <a:endParaRPr lang="en-US" sz="1000" dirty="0">
              <a:latin typeface="+mn-lt"/>
            </a:endParaRPr>
          </a:p>
        </p:txBody>
      </p:sp>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6092" y="1588563"/>
            <a:ext cx="756521" cy="756521"/>
          </a:xfrm>
          <a:prstGeom prst="rect">
            <a:avLst/>
          </a:prstGeom>
        </p:spPr>
      </p:pic>
      <p:sp>
        <p:nvSpPr>
          <p:cNvPr id="10" name="Title 1"/>
          <p:cNvSpPr txBox="1">
            <a:spLocks/>
          </p:cNvSpPr>
          <p:nvPr/>
        </p:nvSpPr>
        <p:spPr>
          <a:xfrm>
            <a:off x="7489841" y="1724656"/>
            <a:ext cx="1474647" cy="48433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err="1">
                <a:solidFill>
                  <a:srgbClr val="192D57"/>
                </a:solidFill>
                <a:latin typeface="+mn-lt"/>
                <a:ea typeface="Work Sans ExtraLight" charset="0"/>
                <a:cs typeface="Work Sans ExtraLight" charset="0"/>
              </a:rPr>
              <a:t>Entrenamiento</a:t>
            </a:r>
            <a:r>
              <a:rPr lang="en-US" sz="1400" b="1" dirty="0">
                <a:solidFill>
                  <a:srgbClr val="192D57"/>
                </a:solidFill>
                <a:latin typeface="+mn-lt"/>
                <a:ea typeface="Work Sans ExtraLight" charset="0"/>
                <a:cs typeface="Work Sans ExtraLight" charset="0"/>
              </a:rPr>
              <a:t> y </a:t>
            </a:r>
            <a:r>
              <a:rPr lang="en-US" sz="1400" b="1" dirty="0" err="1">
                <a:solidFill>
                  <a:srgbClr val="192D57"/>
                </a:solidFill>
                <a:latin typeface="+mn-lt"/>
                <a:ea typeface="Work Sans ExtraLight" charset="0"/>
                <a:cs typeface="Work Sans ExtraLight" charset="0"/>
              </a:rPr>
              <a:t>Certificación</a:t>
            </a:r>
            <a:endParaRPr lang="en-US" sz="1400" b="1" dirty="0">
              <a:solidFill>
                <a:srgbClr val="192D57"/>
              </a:solidFill>
              <a:latin typeface="+mn-lt"/>
              <a:ea typeface="Work Sans ExtraLight" charset="0"/>
              <a:cs typeface="Work Sans ExtraLight" charset="0"/>
            </a:endParaRPr>
          </a:p>
        </p:txBody>
      </p:sp>
      <p:sp>
        <p:nvSpPr>
          <p:cNvPr id="11" name="Title 1"/>
          <p:cNvSpPr txBox="1">
            <a:spLocks/>
          </p:cNvSpPr>
          <p:nvPr/>
        </p:nvSpPr>
        <p:spPr>
          <a:xfrm>
            <a:off x="6696092" y="2451573"/>
            <a:ext cx="1957016" cy="783164"/>
          </a:xfrm>
          <a:prstGeom prst="rect">
            <a:avLst/>
          </a:prstGeom>
        </p:spPr>
        <p:txBody>
          <a:bodyPr vert="horz" lIns="68580" tIns="34290" rIns="68580" bIns="34290" rtlCol="0" anchor="t">
            <a:noAutofit/>
          </a:bodyPr>
          <a:lstStyle>
            <a:defPPr>
              <a:defRPr lang="en-US"/>
            </a:defPPr>
            <a:lvl1pPr marL="285750" indent="-285750">
              <a:lnSpc>
                <a:spcPct val="90000"/>
              </a:lnSpc>
              <a:spcBef>
                <a:spcPts val="0"/>
              </a:spcBef>
              <a:spcAft>
                <a:spcPts val="400"/>
              </a:spcAft>
              <a:buFontTx/>
              <a:buChar char="›"/>
              <a:defRPr sz="1600">
                <a:solidFill>
                  <a:srgbClr val="192D57"/>
                </a:solidFill>
                <a:latin typeface="Work Sans ExtraLight" charset="0"/>
                <a:ea typeface="Work Sans ExtraLight" charset="0"/>
                <a:cs typeface="Work Sans ExtraLight" charset="0"/>
              </a:defRPr>
            </a:lvl1pPr>
          </a:lstStyle>
          <a:p>
            <a:r>
              <a:rPr lang="en-US" sz="1000" dirty="0">
                <a:latin typeface="+mn-lt"/>
              </a:rPr>
              <a:t>ON LINE</a:t>
            </a:r>
          </a:p>
          <a:p>
            <a:r>
              <a:rPr lang="en-US" sz="1000" dirty="0">
                <a:latin typeface="+mn-lt"/>
              </a:rPr>
              <a:t>ON PREMISE</a:t>
            </a:r>
          </a:p>
          <a:p>
            <a:r>
              <a:rPr lang="en-US" sz="1000" dirty="0">
                <a:latin typeface="+mn-lt"/>
              </a:rPr>
              <a:t>SOLUTION, OPERACIÓN Y PROCESOS</a:t>
            </a:r>
          </a:p>
        </p:txBody>
      </p:sp>
      <p:sp>
        <p:nvSpPr>
          <p:cNvPr id="13" name="12 CuadroTexto"/>
          <p:cNvSpPr txBox="1"/>
          <p:nvPr/>
        </p:nvSpPr>
        <p:spPr>
          <a:xfrm>
            <a:off x="214879" y="4500850"/>
            <a:ext cx="8714244" cy="369332"/>
          </a:xfrm>
          <a:prstGeom prst="rect">
            <a:avLst/>
          </a:prstGeom>
          <a:noFill/>
        </p:spPr>
        <p:txBody>
          <a:bodyPr wrap="none" rtlCol="0">
            <a:spAutoFit/>
          </a:bodyPr>
          <a:lstStyle/>
          <a:p>
            <a:pPr algn="ctr"/>
            <a:r>
              <a:rPr lang="es-CO" dirty="0">
                <a:solidFill>
                  <a:schemeClr val="bg1"/>
                </a:solidFill>
              </a:rPr>
              <a:t>Mejore en forma continua su solución y obtenga el mayor retorno de su inversión </a:t>
            </a:r>
            <a:r>
              <a:rPr lang="en-US" dirty="0">
                <a:solidFill>
                  <a:schemeClr val="bg1"/>
                </a:solidFill>
              </a:rPr>
              <a:t> </a:t>
            </a:r>
          </a:p>
        </p:txBody>
      </p:sp>
    </p:spTree>
    <p:extLst>
      <p:ext uri="{BB962C8B-B14F-4D97-AF65-F5344CB8AC3E}">
        <p14:creationId xmlns:p14="http://schemas.microsoft.com/office/powerpoint/2010/main" val="207546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a:ea typeface="Akkurat" charset="0"/>
                <a:cs typeface="Akkurat" charset="0"/>
              </a:rPr>
              <a:t>Operación</a:t>
            </a:r>
            <a:endParaRPr lang="es-ES" dirty="0"/>
          </a:p>
        </p:txBody>
      </p:sp>
      <p:pic>
        <p:nvPicPr>
          <p:cNvPr id="3"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46" y="2272750"/>
            <a:ext cx="952858" cy="952856"/>
          </a:xfrm>
          <a:prstGeom prst="rect">
            <a:avLst/>
          </a:prstGeom>
        </p:spPr>
      </p:pic>
      <p:sp>
        <p:nvSpPr>
          <p:cNvPr id="4" name="TextBox 7"/>
          <p:cNvSpPr txBox="1"/>
          <p:nvPr/>
        </p:nvSpPr>
        <p:spPr>
          <a:xfrm>
            <a:off x="218318" y="3203242"/>
            <a:ext cx="1257373" cy="276999"/>
          </a:xfrm>
          <a:prstGeom prst="rect">
            <a:avLst/>
          </a:prstGeom>
          <a:noFill/>
        </p:spPr>
        <p:txBody>
          <a:bodyPr wrap="square" rtlCol="0">
            <a:spAutoFit/>
          </a:bodyPr>
          <a:lstStyle/>
          <a:p>
            <a:pPr algn="ctr"/>
            <a:r>
              <a:rPr lang="en-US" sz="1200" dirty="0">
                <a:ea typeface="Work Sans Thin" charset="0"/>
                <a:cs typeface="Work Sans Thin" charset="0"/>
              </a:rPr>
              <a:t>ON PREMISE</a:t>
            </a:r>
          </a:p>
        </p:txBody>
      </p:sp>
      <p:sp>
        <p:nvSpPr>
          <p:cNvPr id="5" name="TextBox 8"/>
          <p:cNvSpPr txBox="1"/>
          <p:nvPr/>
        </p:nvSpPr>
        <p:spPr>
          <a:xfrm>
            <a:off x="2014028" y="2450695"/>
            <a:ext cx="1264704" cy="276999"/>
          </a:xfrm>
          <a:prstGeom prst="rect">
            <a:avLst/>
          </a:prstGeom>
          <a:noFill/>
        </p:spPr>
        <p:txBody>
          <a:bodyPr wrap="square" rtlCol="0">
            <a:spAutoFit/>
          </a:bodyPr>
          <a:lstStyle/>
          <a:p>
            <a:pPr algn="ctr"/>
            <a:r>
              <a:rPr lang="en-US" sz="1200" dirty="0">
                <a:ea typeface="Work Sans Thin" charset="0"/>
                <a:cs typeface="Work Sans Thin" charset="0"/>
              </a:rPr>
              <a:t>PUBLIC CLOUD</a:t>
            </a:r>
          </a:p>
        </p:txBody>
      </p:sp>
      <p:sp>
        <p:nvSpPr>
          <p:cNvPr id="6" name="TextBox 9"/>
          <p:cNvSpPr txBox="1"/>
          <p:nvPr/>
        </p:nvSpPr>
        <p:spPr>
          <a:xfrm>
            <a:off x="2021359" y="3694940"/>
            <a:ext cx="1257373" cy="276999"/>
          </a:xfrm>
          <a:prstGeom prst="rect">
            <a:avLst/>
          </a:prstGeom>
          <a:noFill/>
        </p:spPr>
        <p:txBody>
          <a:bodyPr wrap="square" rtlCol="0">
            <a:spAutoFit/>
          </a:bodyPr>
          <a:lstStyle/>
          <a:p>
            <a:pPr algn="ctr"/>
            <a:r>
              <a:rPr lang="en-US" sz="1200" dirty="0">
                <a:ea typeface="Work Sans Thin" charset="0"/>
                <a:cs typeface="Work Sans Thin" charset="0"/>
              </a:rPr>
              <a:t>PRIVATE CLOUD</a:t>
            </a:r>
          </a:p>
        </p:txBody>
      </p:sp>
      <p:pic>
        <p:nvPicPr>
          <p:cNvPr id="7"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8655" b="18920"/>
          <a:stretch/>
        </p:blipFill>
        <p:spPr>
          <a:xfrm>
            <a:off x="2215012" y="1807517"/>
            <a:ext cx="862736" cy="624840"/>
          </a:xfrm>
          <a:prstGeom prst="rect">
            <a:avLst/>
          </a:prstGeom>
        </p:spPr>
      </p:pic>
      <p:cxnSp>
        <p:nvCxnSpPr>
          <p:cNvPr id="8" name="Straight Arrow Connector 14"/>
          <p:cNvCxnSpPr>
            <a:stCxn id="12" idx="2"/>
            <a:endCxn id="11" idx="0"/>
          </p:cNvCxnSpPr>
          <p:nvPr/>
        </p:nvCxnSpPr>
        <p:spPr>
          <a:xfrm>
            <a:off x="1750892" y="1720399"/>
            <a:ext cx="0" cy="2475443"/>
          </a:xfrm>
          <a:prstGeom prst="straightConnector1">
            <a:avLst/>
          </a:prstGeom>
          <a:ln w="22225">
            <a:solidFill>
              <a:srgbClr val="151F4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24"/>
          <p:cNvCxnSpPr/>
          <p:nvPr/>
        </p:nvCxnSpPr>
        <p:spPr>
          <a:xfrm>
            <a:off x="1745205" y="2904839"/>
            <a:ext cx="1933873" cy="0"/>
          </a:xfrm>
          <a:prstGeom prst="straightConnector1">
            <a:avLst/>
          </a:prstGeom>
          <a:ln w="22225">
            <a:solidFill>
              <a:srgbClr val="151F46"/>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29"/>
          <p:cNvSpPr/>
          <p:nvPr/>
        </p:nvSpPr>
        <p:spPr>
          <a:xfrm>
            <a:off x="3705738" y="2744777"/>
            <a:ext cx="1117209" cy="320123"/>
          </a:xfrm>
          <a:prstGeom prst="roundRect">
            <a:avLst/>
          </a:prstGeom>
          <a:noFill/>
          <a:ln w="19050">
            <a:solidFill>
              <a:srgbClr val="151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73456"/>
                </a:solidFill>
              </a:rPr>
              <a:t>CLOUD</a:t>
            </a:r>
          </a:p>
        </p:txBody>
      </p:sp>
      <p:sp>
        <p:nvSpPr>
          <p:cNvPr id="11" name="Rounded Rectangle 31"/>
          <p:cNvSpPr/>
          <p:nvPr/>
        </p:nvSpPr>
        <p:spPr>
          <a:xfrm>
            <a:off x="1022552" y="4195842"/>
            <a:ext cx="1456680" cy="248116"/>
          </a:xfrm>
          <a:prstGeom prst="roundRect">
            <a:avLst/>
          </a:prstGeom>
          <a:noFill/>
          <a:ln w="19050">
            <a:solidFill>
              <a:srgbClr val="151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173456"/>
                </a:solidFill>
              </a:rPr>
              <a:t>PARTICULAR</a:t>
            </a:r>
          </a:p>
        </p:txBody>
      </p:sp>
      <p:sp>
        <p:nvSpPr>
          <p:cNvPr id="12" name="Rounded Rectangle 33"/>
          <p:cNvSpPr/>
          <p:nvPr/>
        </p:nvSpPr>
        <p:spPr>
          <a:xfrm>
            <a:off x="1110218" y="1402800"/>
            <a:ext cx="1281348" cy="317599"/>
          </a:xfrm>
          <a:prstGeom prst="roundRect">
            <a:avLst/>
          </a:prstGeom>
          <a:noFill/>
          <a:ln w="19050">
            <a:solidFill>
              <a:srgbClr val="151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173456"/>
                </a:solidFill>
              </a:rPr>
              <a:t>STANDARD</a:t>
            </a:r>
          </a:p>
        </p:txBody>
      </p:sp>
      <p:pic>
        <p:nvPicPr>
          <p:cNvPr id="13"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8655" b="18920"/>
          <a:stretch/>
        </p:blipFill>
        <p:spPr>
          <a:xfrm>
            <a:off x="2215012" y="3045498"/>
            <a:ext cx="862736" cy="624840"/>
          </a:xfrm>
          <a:prstGeom prst="rect">
            <a:avLst/>
          </a:prstGeom>
        </p:spPr>
      </p:pic>
      <p:sp>
        <p:nvSpPr>
          <p:cNvPr id="14" name="Rectangle 7"/>
          <p:cNvSpPr/>
          <p:nvPr/>
        </p:nvSpPr>
        <p:spPr>
          <a:xfrm>
            <a:off x="6012160" y="1968041"/>
            <a:ext cx="3131840" cy="19801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1400" kern="0">
              <a:solidFill>
                <a:sysClr val="windowText" lastClr="000000"/>
              </a:solidFill>
            </a:endParaRPr>
          </a:p>
        </p:txBody>
      </p:sp>
      <p:sp>
        <p:nvSpPr>
          <p:cNvPr id="15" name="Title 1"/>
          <p:cNvSpPr txBox="1">
            <a:spLocks/>
          </p:cNvSpPr>
          <p:nvPr/>
        </p:nvSpPr>
        <p:spPr>
          <a:xfrm>
            <a:off x="6372200" y="2064590"/>
            <a:ext cx="2271131" cy="178705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spcBef>
                <a:spcPts val="0"/>
              </a:spcBef>
              <a:spcAft>
                <a:spcPts val="450"/>
              </a:spcAft>
              <a:buFontTx/>
              <a:buChar char="›"/>
            </a:pPr>
            <a:r>
              <a:rPr lang="es-CO" sz="1200" dirty="0">
                <a:solidFill>
                  <a:srgbClr val="173456"/>
                </a:solidFill>
                <a:latin typeface="+mn-lt"/>
                <a:ea typeface="Work Sans ExtraLight" charset="0"/>
                <a:cs typeface="Work Sans ExtraLight" charset="0"/>
              </a:rPr>
              <a:t>CUMPLIENDO CON LAS PRÁCTICAS, PROCESOS Y PROCEDIMIENTOS ITIL</a:t>
            </a:r>
          </a:p>
          <a:p>
            <a:pPr marL="214313" indent="-214313">
              <a:spcBef>
                <a:spcPts val="0"/>
              </a:spcBef>
              <a:spcAft>
                <a:spcPts val="450"/>
              </a:spcAft>
              <a:buFontTx/>
              <a:buChar char="›"/>
            </a:pPr>
            <a:r>
              <a:rPr lang="es-CO" sz="1200" dirty="0" err="1">
                <a:solidFill>
                  <a:srgbClr val="173456"/>
                </a:solidFill>
                <a:latin typeface="+mn-lt"/>
                <a:ea typeface="Work Sans ExtraLight" charset="0"/>
                <a:cs typeface="Work Sans ExtraLight" charset="0"/>
              </a:rPr>
              <a:t>IaaS</a:t>
            </a:r>
            <a:r>
              <a:rPr lang="es-CO" sz="1200" dirty="0">
                <a:solidFill>
                  <a:srgbClr val="173456"/>
                </a:solidFill>
                <a:latin typeface="+mn-lt"/>
                <a:ea typeface="Work Sans ExtraLight" charset="0"/>
                <a:cs typeface="Work Sans ExtraLight" charset="0"/>
              </a:rPr>
              <a:t>, </a:t>
            </a:r>
            <a:r>
              <a:rPr lang="es-CO" sz="1200" dirty="0" err="1">
                <a:solidFill>
                  <a:srgbClr val="173456"/>
                </a:solidFill>
                <a:latin typeface="+mn-lt"/>
                <a:ea typeface="Work Sans ExtraLight" charset="0"/>
                <a:cs typeface="Work Sans ExtraLight" charset="0"/>
              </a:rPr>
              <a:t>PaaS</a:t>
            </a:r>
            <a:r>
              <a:rPr lang="es-CO" sz="1200" dirty="0">
                <a:solidFill>
                  <a:srgbClr val="173456"/>
                </a:solidFill>
                <a:latin typeface="+mn-lt"/>
                <a:ea typeface="Work Sans ExtraLight" charset="0"/>
                <a:cs typeface="Work Sans ExtraLight" charset="0"/>
              </a:rPr>
              <a:t>, </a:t>
            </a:r>
            <a:r>
              <a:rPr lang="es-CO" sz="1200" dirty="0" err="1">
                <a:solidFill>
                  <a:srgbClr val="173456"/>
                </a:solidFill>
                <a:latin typeface="+mn-lt"/>
                <a:ea typeface="Work Sans ExtraLight" charset="0"/>
                <a:cs typeface="Work Sans ExtraLight" charset="0"/>
              </a:rPr>
              <a:t>SaaS</a:t>
            </a:r>
            <a:endParaRPr lang="es-CO" sz="1200" dirty="0">
              <a:solidFill>
                <a:srgbClr val="173456"/>
              </a:solidFill>
              <a:latin typeface="+mn-lt"/>
              <a:ea typeface="Work Sans ExtraLight" charset="0"/>
              <a:cs typeface="Work Sans ExtraLight" charset="0"/>
            </a:endParaRPr>
          </a:p>
          <a:p>
            <a:pPr marL="214313" indent="-214313">
              <a:spcBef>
                <a:spcPts val="0"/>
              </a:spcBef>
              <a:spcAft>
                <a:spcPts val="450"/>
              </a:spcAft>
              <a:buFontTx/>
              <a:buChar char="›"/>
            </a:pPr>
            <a:r>
              <a:rPr lang="es-CO" sz="1200" dirty="0">
                <a:solidFill>
                  <a:srgbClr val="173456"/>
                </a:solidFill>
                <a:latin typeface="+mn-lt"/>
                <a:ea typeface="Work Sans ExtraLight" charset="0"/>
                <a:cs typeface="Work Sans ExtraLight" charset="0"/>
              </a:rPr>
              <a:t>SEGURIDAD CIBERNÉTICA</a:t>
            </a:r>
          </a:p>
          <a:p>
            <a:pPr marL="214313" indent="-214313">
              <a:spcBef>
                <a:spcPts val="0"/>
              </a:spcBef>
              <a:spcAft>
                <a:spcPts val="450"/>
              </a:spcAft>
              <a:buFontTx/>
              <a:buChar char="›"/>
            </a:pPr>
            <a:r>
              <a:rPr lang="es-CO" sz="1200" dirty="0">
                <a:solidFill>
                  <a:srgbClr val="173456"/>
                </a:solidFill>
                <a:latin typeface="+mn-lt"/>
                <a:ea typeface="Work Sans ExtraLight" charset="0"/>
                <a:cs typeface="Work Sans ExtraLight" charset="0"/>
              </a:rPr>
              <a:t>ALTA DISPONIBILIDAD</a:t>
            </a:r>
          </a:p>
          <a:p>
            <a:pPr marL="214313" indent="-214313">
              <a:spcBef>
                <a:spcPts val="0"/>
              </a:spcBef>
              <a:spcAft>
                <a:spcPts val="450"/>
              </a:spcAft>
              <a:buFontTx/>
              <a:buChar char="›"/>
            </a:pPr>
            <a:r>
              <a:rPr lang="es-CO" sz="1200" dirty="0">
                <a:solidFill>
                  <a:srgbClr val="173456"/>
                </a:solidFill>
                <a:latin typeface="+mn-lt"/>
                <a:ea typeface="Work Sans ExtraLight" charset="0"/>
                <a:cs typeface="Work Sans ExtraLight" charset="0"/>
              </a:rPr>
              <a:t>REDUNDANCIA</a:t>
            </a:r>
          </a:p>
          <a:p>
            <a:pPr marL="214313" indent="-214313">
              <a:spcBef>
                <a:spcPts val="0"/>
              </a:spcBef>
              <a:spcAft>
                <a:spcPts val="450"/>
              </a:spcAft>
              <a:buFontTx/>
              <a:buChar char="›"/>
            </a:pPr>
            <a:r>
              <a:rPr lang="es-CO" sz="1200" dirty="0">
                <a:solidFill>
                  <a:srgbClr val="173456"/>
                </a:solidFill>
                <a:latin typeface="+mn-lt"/>
                <a:ea typeface="Work Sans ExtraLight" charset="0"/>
                <a:cs typeface="Work Sans ExtraLight" charset="0"/>
              </a:rPr>
              <a:t>RECUPERACIÓN ANTE DESASTRES </a:t>
            </a:r>
          </a:p>
          <a:p>
            <a:pPr marL="214313" indent="-214313">
              <a:spcBef>
                <a:spcPts val="0"/>
              </a:spcBef>
              <a:spcAft>
                <a:spcPts val="450"/>
              </a:spcAft>
              <a:buFontTx/>
              <a:buChar char="›"/>
            </a:pPr>
            <a:endParaRPr lang="en-US" sz="1200" dirty="0">
              <a:solidFill>
                <a:srgbClr val="173456"/>
              </a:solidFill>
              <a:latin typeface="+mn-lt"/>
              <a:ea typeface="Work Sans ExtraLight" charset="0"/>
              <a:cs typeface="Work Sans ExtraLight" charset="0"/>
            </a:endParaRPr>
          </a:p>
          <a:p>
            <a:pPr marL="214313" indent="-214313">
              <a:spcBef>
                <a:spcPts val="0"/>
              </a:spcBef>
              <a:spcAft>
                <a:spcPts val="450"/>
              </a:spcAft>
              <a:buFontTx/>
              <a:buChar char="›"/>
            </a:pPr>
            <a:endParaRPr lang="en-US" sz="1200" dirty="0">
              <a:solidFill>
                <a:srgbClr val="173456"/>
              </a:solidFill>
              <a:latin typeface="+mn-lt"/>
              <a:ea typeface="Work Sans ExtraLight" charset="0"/>
              <a:cs typeface="Work Sans ExtraLight" charset="0"/>
            </a:endParaRPr>
          </a:p>
          <a:p>
            <a:pPr marL="214313" indent="-214313">
              <a:spcBef>
                <a:spcPts val="0"/>
              </a:spcBef>
              <a:spcAft>
                <a:spcPts val="450"/>
              </a:spcAft>
              <a:buFontTx/>
              <a:buChar char="›"/>
            </a:pPr>
            <a:endParaRPr lang="en-US" sz="1200" dirty="0">
              <a:solidFill>
                <a:srgbClr val="173456"/>
              </a:solidFill>
              <a:latin typeface="+mn-lt"/>
              <a:ea typeface="Work Sans ExtraLight" charset="0"/>
              <a:cs typeface="Work Sans ExtraLight" charset="0"/>
            </a:endParaRPr>
          </a:p>
          <a:p>
            <a:pPr marL="214313" indent="-214313">
              <a:spcBef>
                <a:spcPts val="0"/>
              </a:spcBef>
              <a:spcAft>
                <a:spcPts val="450"/>
              </a:spcAft>
              <a:buFontTx/>
              <a:buChar char="›"/>
            </a:pPr>
            <a:endParaRPr lang="en-US" sz="1200" dirty="0">
              <a:solidFill>
                <a:srgbClr val="173456"/>
              </a:solidFill>
              <a:latin typeface="+mn-lt"/>
              <a:ea typeface="Work Sans ExtraLight" charset="0"/>
              <a:cs typeface="Work Sans ExtraLight" charset="0"/>
            </a:endParaRPr>
          </a:p>
          <a:p>
            <a:pPr marL="214313" indent="-214313">
              <a:spcBef>
                <a:spcPts val="0"/>
              </a:spcBef>
              <a:spcAft>
                <a:spcPts val="450"/>
              </a:spcAft>
              <a:buFontTx/>
              <a:buChar char="›"/>
            </a:pPr>
            <a:endParaRPr lang="en-US" sz="1200" dirty="0">
              <a:solidFill>
                <a:srgbClr val="173456"/>
              </a:solidFill>
              <a:latin typeface="+mn-lt"/>
              <a:ea typeface="Work Sans ExtraLight" charset="0"/>
              <a:cs typeface="Work Sans ExtraLight" charset="0"/>
            </a:endParaRPr>
          </a:p>
          <a:p>
            <a:pPr marL="214313" indent="-214313">
              <a:spcBef>
                <a:spcPts val="0"/>
              </a:spcBef>
              <a:spcAft>
                <a:spcPts val="450"/>
              </a:spcAft>
              <a:buFontTx/>
              <a:buChar char="›"/>
            </a:pPr>
            <a:endParaRPr lang="en-US" sz="1200" dirty="0">
              <a:solidFill>
                <a:srgbClr val="173456"/>
              </a:solidFill>
              <a:latin typeface="+mn-lt"/>
              <a:ea typeface="Work Sans ExtraLight" charset="0"/>
              <a:cs typeface="Work Sans ExtraLight" charset="0"/>
            </a:endParaRPr>
          </a:p>
        </p:txBody>
      </p:sp>
    </p:spTree>
    <p:extLst>
      <p:ext uri="{BB962C8B-B14F-4D97-AF65-F5344CB8AC3E}">
        <p14:creationId xmlns:p14="http://schemas.microsoft.com/office/powerpoint/2010/main" val="126072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a:ea typeface="Akkurat" charset="0"/>
                <a:cs typeface="Akkurat" charset="0"/>
              </a:rPr>
              <a:t>Equipo</a:t>
            </a:r>
            <a:r>
              <a:rPr lang="en-US" dirty="0">
                <a:ea typeface="Akkurat" charset="0"/>
                <a:cs typeface="Akkurat" charset="0"/>
              </a:rPr>
              <a:t> </a:t>
            </a:r>
            <a:r>
              <a:rPr lang="en-US" dirty="0" err="1">
                <a:ea typeface="Akkurat" charset="0"/>
                <a:cs typeface="Akkurat" charset="0"/>
              </a:rPr>
              <a:t>Experto</a:t>
            </a:r>
            <a:endParaRPr lang="es-ES" dirty="0"/>
          </a:p>
        </p:txBody>
      </p:sp>
      <p:sp>
        <p:nvSpPr>
          <p:cNvPr id="3" name="Title 1"/>
          <p:cNvSpPr txBox="1">
            <a:spLocks/>
          </p:cNvSpPr>
          <p:nvPr/>
        </p:nvSpPr>
        <p:spPr>
          <a:xfrm>
            <a:off x="5006007" y="1491630"/>
            <a:ext cx="2302297" cy="41748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err="1">
                <a:solidFill>
                  <a:srgbClr val="173456"/>
                </a:solidFill>
                <a:latin typeface="+mn-lt"/>
                <a:ea typeface="Work Sans ExtraLight" charset="0"/>
                <a:cs typeface="Work Sans ExtraLight" charset="0"/>
              </a:rPr>
              <a:t>Certificaciones</a:t>
            </a:r>
            <a:endParaRPr lang="en-US" sz="1600" b="1" dirty="0">
              <a:solidFill>
                <a:srgbClr val="173456"/>
              </a:solidFill>
              <a:latin typeface="+mn-lt"/>
              <a:ea typeface="Work Sans ExtraLight" charset="0"/>
              <a:cs typeface="Work Sans ExtraLight" charset="0"/>
            </a:endParaRPr>
          </a:p>
        </p:txBody>
      </p:sp>
      <p:sp>
        <p:nvSpPr>
          <p:cNvPr id="4" name="Title 1"/>
          <p:cNvSpPr txBox="1">
            <a:spLocks/>
          </p:cNvSpPr>
          <p:nvPr/>
        </p:nvSpPr>
        <p:spPr>
          <a:xfrm>
            <a:off x="2304938" y="1491630"/>
            <a:ext cx="1690997" cy="41748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err="1">
                <a:solidFill>
                  <a:srgbClr val="173456"/>
                </a:solidFill>
                <a:latin typeface="+mn-lt"/>
                <a:ea typeface="Work Sans ExtraLight" charset="0"/>
                <a:cs typeface="Work Sans ExtraLight" charset="0"/>
              </a:rPr>
              <a:t>Aprendizaje</a:t>
            </a:r>
            <a:endParaRPr lang="en-US" sz="1600" b="1" dirty="0">
              <a:solidFill>
                <a:srgbClr val="173456"/>
              </a:solidFill>
              <a:latin typeface="+mn-lt"/>
              <a:ea typeface="Work Sans ExtraLight" charset="0"/>
              <a:cs typeface="Work Sans ExtraLight" charset="0"/>
            </a:endParaRPr>
          </a:p>
        </p:txBody>
      </p:sp>
      <p:pic>
        <p:nvPicPr>
          <p:cNvPr id="5" name="6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24667" y="2164884"/>
            <a:ext cx="907449" cy="563951"/>
          </a:xfrm>
          <a:prstGeom prst="rect">
            <a:avLst/>
          </a:prstGeom>
        </p:spPr>
      </p:pic>
      <p:pic>
        <p:nvPicPr>
          <p:cNvPr id="6" name="3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3802" y="3016867"/>
            <a:ext cx="1209179" cy="483672"/>
          </a:xfrm>
          <a:prstGeom prst="rect">
            <a:avLst/>
          </a:prstGeom>
        </p:spPr>
      </p:pic>
      <p:pic>
        <p:nvPicPr>
          <p:cNvPr id="7" name="4 Image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9328" y="3853120"/>
            <a:ext cx="738126" cy="587460"/>
          </a:xfrm>
          <a:prstGeom prst="rect">
            <a:avLst/>
          </a:prstGeom>
        </p:spPr>
      </p:pic>
      <p:cxnSp>
        <p:nvCxnSpPr>
          <p:cNvPr id="8" name="Straight Connector 24"/>
          <p:cNvCxnSpPr/>
          <p:nvPr/>
        </p:nvCxnSpPr>
        <p:spPr>
          <a:xfrm>
            <a:off x="2128475" y="2008755"/>
            <a:ext cx="1699832"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9" name="Straight Connector 25"/>
          <p:cNvCxnSpPr/>
          <p:nvPr/>
        </p:nvCxnSpPr>
        <p:spPr>
          <a:xfrm>
            <a:off x="5187062" y="2008755"/>
            <a:ext cx="1699832"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10" name="Picture 4" descr="C:\Users\Mkt2\Desktop\pmi.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18680" y="3046786"/>
            <a:ext cx="1236597" cy="4238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Mkt2\Desktop\togaf8.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75171" y="3859940"/>
            <a:ext cx="1123615" cy="5738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Mkt2\Desktop\iti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476309" y="2192216"/>
            <a:ext cx="1121338" cy="50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72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15">
            <a:extLst>
              <a:ext uri="{FF2B5EF4-FFF2-40B4-BE49-F238E27FC236}">
                <a16:creationId xmlns:a16="http://schemas.microsoft.com/office/drawing/2014/main" xmlns="" id="{9C57E340-0D1A-4ACC-8D24-D5DA41E368F1}"/>
              </a:ext>
            </a:extLst>
          </p:cNvPr>
          <p:cNvSpPr txBox="1"/>
          <p:nvPr/>
        </p:nvSpPr>
        <p:spPr>
          <a:xfrm>
            <a:off x="1708246" y="2532010"/>
            <a:ext cx="6176122" cy="1107996"/>
          </a:xfrm>
          <a:prstGeom prst="rect">
            <a:avLst/>
          </a:prstGeom>
          <a:noFill/>
        </p:spPr>
        <p:txBody>
          <a:bodyPr wrap="square" rtlCol="0">
            <a:spAutoFit/>
          </a:bodyPr>
          <a:lstStyle/>
          <a:p>
            <a:pPr>
              <a:spcBef>
                <a:spcPts val="450"/>
              </a:spcBef>
              <a:spcAft>
                <a:spcPts val="450"/>
              </a:spcAft>
            </a:pPr>
            <a:r>
              <a:rPr lang="en-US" sz="6600" b="1" dirty="0">
                <a:solidFill>
                  <a:schemeClr val="bg1"/>
                </a:solidFill>
              </a:rPr>
              <a:t>DE MERCADO</a:t>
            </a:r>
          </a:p>
        </p:txBody>
      </p:sp>
      <p:sp>
        <p:nvSpPr>
          <p:cNvPr id="5" name="TextBox 14">
            <a:extLst>
              <a:ext uri="{FF2B5EF4-FFF2-40B4-BE49-F238E27FC236}">
                <a16:creationId xmlns:a16="http://schemas.microsoft.com/office/drawing/2014/main" xmlns="" id="{FA190EE7-CF11-43A9-A5FA-A9EBF0755B25}"/>
              </a:ext>
            </a:extLst>
          </p:cNvPr>
          <p:cNvSpPr txBox="1"/>
          <p:nvPr/>
        </p:nvSpPr>
        <p:spPr>
          <a:xfrm>
            <a:off x="1708247" y="1491630"/>
            <a:ext cx="5023994" cy="1107996"/>
          </a:xfrm>
          <a:prstGeom prst="rect">
            <a:avLst/>
          </a:prstGeom>
          <a:noFill/>
        </p:spPr>
        <p:txBody>
          <a:bodyPr wrap="square" rtlCol="0">
            <a:spAutoFit/>
          </a:bodyPr>
          <a:lstStyle/>
          <a:p>
            <a:r>
              <a:rPr lang="en-US" sz="6600" b="1" dirty="0">
                <a:solidFill>
                  <a:schemeClr val="bg1"/>
                </a:solidFill>
              </a:rPr>
              <a:t>ESTRATEGIA </a:t>
            </a:r>
            <a:endParaRPr lang="en-US" sz="6600" b="1" dirty="0">
              <a:solidFill>
                <a:schemeClr val="bg1"/>
              </a:solidFill>
              <a:latin typeface="+mj-lt"/>
            </a:endParaRPr>
          </a:p>
        </p:txBody>
      </p:sp>
      <p:cxnSp>
        <p:nvCxnSpPr>
          <p:cNvPr id="6" name="Straight Connector 6">
            <a:extLst>
              <a:ext uri="{FF2B5EF4-FFF2-40B4-BE49-F238E27FC236}">
                <a16:creationId xmlns:a16="http://schemas.microsoft.com/office/drawing/2014/main" xmlns="" id="{F4051ABA-04D7-4D17-A46A-7024066DA1AF}"/>
              </a:ext>
            </a:extLst>
          </p:cNvPr>
          <p:cNvCxnSpPr>
            <a:cxnSpLocks/>
          </p:cNvCxnSpPr>
          <p:nvPr/>
        </p:nvCxnSpPr>
        <p:spPr>
          <a:xfrm flipH="1">
            <a:off x="755576" y="732268"/>
            <a:ext cx="388843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8">
            <a:extLst>
              <a:ext uri="{FF2B5EF4-FFF2-40B4-BE49-F238E27FC236}">
                <a16:creationId xmlns:a16="http://schemas.microsoft.com/office/drawing/2014/main" xmlns="" id="{9F188DB2-A583-4125-A1C8-A0E1B9AE2E35}"/>
              </a:ext>
            </a:extLst>
          </p:cNvPr>
          <p:cNvCxnSpPr>
            <a:cxnSpLocks/>
          </p:cNvCxnSpPr>
          <p:nvPr/>
        </p:nvCxnSpPr>
        <p:spPr>
          <a:xfrm rot="16200000" flipH="1">
            <a:off x="-1100070" y="2659922"/>
            <a:ext cx="3855308"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9">
            <a:extLst>
              <a:ext uri="{FF2B5EF4-FFF2-40B4-BE49-F238E27FC236}">
                <a16:creationId xmlns:a16="http://schemas.microsoft.com/office/drawing/2014/main" xmlns="" id="{7848A8EE-6B05-4B73-88E5-ACADE64F49E6}"/>
              </a:ext>
            </a:extLst>
          </p:cNvPr>
          <p:cNvCxnSpPr>
            <a:cxnSpLocks/>
          </p:cNvCxnSpPr>
          <p:nvPr/>
        </p:nvCxnSpPr>
        <p:spPr>
          <a:xfrm flipH="1">
            <a:off x="755576" y="4516868"/>
            <a:ext cx="388843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0">
            <a:extLst>
              <a:ext uri="{FF2B5EF4-FFF2-40B4-BE49-F238E27FC236}">
                <a16:creationId xmlns:a16="http://schemas.microsoft.com/office/drawing/2014/main" xmlns="" id="{2590B1C1-9717-44CD-9713-093B4CA349A1}"/>
              </a:ext>
            </a:extLst>
          </p:cNvPr>
          <p:cNvCxnSpPr>
            <a:cxnSpLocks/>
          </p:cNvCxnSpPr>
          <p:nvPr/>
        </p:nvCxnSpPr>
        <p:spPr>
          <a:xfrm flipH="1">
            <a:off x="4572000" y="3874052"/>
            <a:ext cx="0" cy="641517"/>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12">
            <a:extLst>
              <a:ext uri="{FF2B5EF4-FFF2-40B4-BE49-F238E27FC236}">
                <a16:creationId xmlns:a16="http://schemas.microsoft.com/office/drawing/2014/main" xmlns="" id="{16333020-CB81-452F-9BE2-B43C85797E36}"/>
              </a:ext>
            </a:extLst>
          </p:cNvPr>
          <p:cNvCxnSpPr>
            <a:cxnSpLocks/>
          </p:cNvCxnSpPr>
          <p:nvPr/>
        </p:nvCxnSpPr>
        <p:spPr>
          <a:xfrm flipH="1">
            <a:off x="4572000" y="660260"/>
            <a:ext cx="0" cy="641517"/>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43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50"/>
                                        <p:tgtEl>
                                          <p:spTgt spid="10"/>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50"/>
                                        <p:tgtEl>
                                          <p:spTgt spid="6"/>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50"/>
                                        <p:tgtEl>
                                          <p:spTgt spid="7"/>
                                        </p:tgtEl>
                                      </p:cBhvr>
                                    </p:animEffect>
                                  </p:childTnLst>
                                </p:cTn>
                              </p:par>
                            </p:childTnLst>
                          </p:cTn>
                        </p:par>
                        <p:par>
                          <p:cTn id="16" fill="hold">
                            <p:stCondLst>
                              <p:cond delay="750"/>
                            </p:stCondLst>
                            <p:childTnLst>
                              <p:par>
                                <p:cTn id="17" presetID="2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250"/>
                                        <p:tgtEl>
                                          <p:spTgt spid="8"/>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250"/>
                                        <p:tgtEl>
                                          <p:spTgt spid="9"/>
                                        </p:tgtEl>
                                      </p:cBhvr>
                                    </p:animEffect>
                                  </p:childTnLst>
                                </p:cTn>
                              </p:par>
                            </p:childTnLst>
                          </p:cTn>
                        </p:par>
                        <p:par>
                          <p:cTn id="24" fill="hold">
                            <p:stCondLst>
                              <p:cond delay="1250"/>
                            </p:stCondLst>
                            <p:childTnLst>
                              <p:par>
                                <p:cTn id="25" presetID="2" presetClass="entr" presetSubtype="2"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1750"/>
                            </p:stCondLst>
                            <p:childTnLst>
                              <p:par>
                                <p:cTn id="30" presetID="2" presetClass="entr" presetSubtype="8" decel="10000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371951"/>
            <a:ext cx="8496944" cy="576064"/>
          </a:xfrm>
        </p:spPr>
        <p:txBody>
          <a:bodyPr/>
          <a:lstStyle/>
          <a:p>
            <a:r>
              <a:rPr lang="en-US" dirty="0"/>
              <a:t>Major Corporate Objectives &amp; Key Actions</a:t>
            </a:r>
            <a:endParaRPr lang="es-ES" dirty="0"/>
          </a:p>
        </p:txBody>
      </p:sp>
      <p:sp>
        <p:nvSpPr>
          <p:cNvPr id="3" name="2 Rectángulo"/>
          <p:cNvSpPr/>
          <p:nvPr/>
        </p:nvSpPr>
        <p:spPr>
          <a:xfrm>
            <a:off x="611560" y="1901970"/>
            <a:ext cx="2016224" cy="873046"/>
          </a:xfrm>
          <a:prstGeom prst="rect">
            <a:avLst/>
          </a:prstGeom>
          <a:solidFill>
            <a:srgbClr val="173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Picture 2" descr="D:\PIEZAS GRÁFICAS\PPT JESUS\2\teamwo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8125" y="1162992"/>
            <a:ext cx="623094" cy="62309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11560" y="1959928"/>
            <a:ext cx="2016224" cy="757130"/>
          </a:xfrm>
          <a:prstGeom prst="rect">
            <a:avLst/>
          </a:prstGeom>
        </p:spPr>
        <p:txBody>
          <a:bodyPr wrap="square">
            <a:spAutoFit/>
          </a:bodyPr>
          <a:lstStyle/>
          <a:p>
            <a:pPr algn="ctr" defTabSz="1066800">
              <a:lnSpc>
                <a:spcPct val="90000"/>
              </a:lnSpc>
              <a:spcBef>
                <a:spcPct val="0"/>
              </a:spcBef>
              <a:spcAft>
                <a:spcPct val="35000"/>
              </a:spcAft>
            </a:pPr>
            <a:r>
              <a:rPr lang="en-US" sz="1600" b="1" dirty="0" err="1">
                <a:solidFill>
                  <a:schemeClr val="bg1"/>
                </a:solidFill>
              </a:rPr>
              <a:t>Liderazgo</a:t>
            </a:r>
            <a:r>
              <a:rPr lang="en-US" sz="1600" b="1" dirty="0">
                <a:solidFill>
                  <a:schemeClr val="bg1"/>
                </a:solidFill>
              </a:rPr>
              <a:t> de </a:t>
            </a:r>
            <a:r>
              <a:rPr lang="en-US" sz="1600" b="1" dirty="0" err="1">
                <a:solidFill>
                  <a:schemeClr val="bg1"/>
                </a:solidFill>
              </a:rPr>
              <a:t>mercado</a:t>
            </a:r>
            <a:r>
              <a:rPr lang="en-US" sz="1600" b="1" dirty="0">
                <a:solidFill>
                  <a:schemeClr val="bg1"/>
                </a:solidFill>
              </a:rPr>
              <a:t> </a:t>
            </a:r>
            <a:r>
              <a:rPr lang="en-US" sz="1600" b="1" dirty="0" err="1">
                <a:solidFill>
                  <a:schemeClr val="bg1"/>
                </a:solidFill>
              </a:rPr>
              <a:t>enfocado</a:t>
            </a:r>
            <a:r>
              <a:rPr lang="en-US" sz="1600" b="1" dirty="0">
                <a:solidFill>
                  <a:schemeClr val="bg1"/>
                </a:solidFill>
              </a:rPr>
              <a:t> </a:t>
            </a:r>
            <a:r>
              <a:rPr lang="en-US" sz="1600" b="1" dirty="0" err="1">
                <a:solidFill>
                  <a:schemeClr val="bg1"/>
                </a:solidFill>
              </a:rPr>
              <a:t>en</a:t>
            </a:r>
            <a:r>
              <a:rPr lang="en-US" sz="1600" b="1" dirty="0">
                <a:solidFill>
                  <a:schemeClr val="bg1"/>
                </a:solidFill>
              </a:rPr>
              <a:t> la </a:t>
            </a:r>
            <a:r>
              <a:rPr lang="en-US" sz="1600" b="1" dirty="0" err="1">
                <a:solidFill>
                  <a:schemeClr val="bg1"/>
                </a:solidFill>
              </a:rPr>
              <a:t>innovación</a:t>
            </a:r>
            <a:r>
              <a:rPr lang="en-US" sz="1600" b="1" dirty="0">
                <a:solidFill>
                  <a:schemeClr val="bg1"/>
                </a:solidFill>
              </a:rPr>
              <a:t> </a:t>
            </a:r>
          </a:p>
        </p:txBody>
      </p:sp>
      <p:sp>
        <p:nvSpPr>
          <p:cNvPr id="6" name="5 Rectángulo"/>
          <p:cNvSpPr/>
          <p:nvPr/>
        </p:nvSpPr>
        <p:spPr>
          <a:xfrm>
            <a:off x="153554" y="2871723"/>
            <a:ext cx="2932236" cy="430887"/>
          </a:xfrm>
          <a:prstGeom prst="rect">
            <a:avLst/>
          </a:prstGeom>
        </p:spPr>
        <p:txBody>
          <a:bodyPr wrap="square" anchor="ctr">
            <a:spAutoFit/>
          </a:bodyPr>
          <a:lstStyle/>
          <a:p>
            <a:pPr marL="285750" indent="-285750">
              <a:buFont typeface="Arial" panose="020B0604020202020204" pitchFamily="34" charset="0"/>
              <a:buChar char="•"/>
            </a:pPr>
            <a:r>
              <a:rPr lang="en-US" sz="1100" dirty="0">
                <a:solidFill>
                  <a:schemeClr val="bg1">
                    <a:lumMod val="50000"/>
                  </a:schemeClr>
                </a:solidFill>
              </a:rPr>
              <a:t>R&amp;D organization (Bimodal) </a:t>
            </a:r>
          </a:p>
          <a:p>
            <a:pPr marL="285750" indent="-285750">
              <a:buFont typeface="Arial" panose="020B0604020202020204" pitchFamily="34" charset="0"/>
              <a:buChar char="•"/>
            </a:pPr>
            <a:r>
              <a:rPr lang="en-US" sz="1100" dirty="0">
                <a:solidFill>
                  <a:schemeClr val="bg1">
                    <a:lumMod val="50000"/>
                  </a:schemeClr>
                </a:solidFill>
              </a:rPr>
              <a:t>Deploy Innovation Culture (Da Vinci)  </a:t>
            </a:r>
          </a:p>
        </p:txBody>
      </p:sp>
      <p:sp>
        <p:nvSpPr>
          <p:cNvPr id="7" name="6 Rectángulo"/>
          <p:cNvSpPr/>
          <p:nvPr/>
        </p:nvSpPr>
        <p:spPr>
          <a:xfrm>
            <a:off x="3589846" y="1901970"/>
            <a:ext cx="2016224" cy="873046"/>
          </a:xfrm>
          <a:prstGeom prst="rect">
            <a:avLst/>
          </a:prstGeom>
          <a:solidFill>
            <a:srgbClr val="173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3589846" y="2070727"/>
            <a:ext cx="2016224" cy="535531"/>
          </a:xfrm>
          <a:prstGeom prst="rect">
            <a:avLst/>
          </a:prstGeom>
        </p:spPr>
        <p:txBody>
          <a:bodyPr wrap="square">
            <a:spAutoFit/>
          </a:bodyPr>
          <a:lstStyle/>
          <a:p>
            <a:pPr algn="ctr" defTabSz="1066800">
              <a:lnSpc>
                <a:spcPct val="90000"/>
              </a:lnSpc>
              <a:spcBef>
                <a:spcPct val="0"/>
              </a:spcBef>
              <a:spcAft>
                <a:spcPct val="35000"/>
              </a:spcAft>
            </a:pPr>
            <a:r>
              <a:rPr lang="en-US" sz="1600" b="1" dirty="0" err="1">
                <a:solidFill>
                  <a:schemeClr val="bg1"/>
                </a:solidFill>
              </a:rPr>
              <a:t>Expansión</a:t>
            </a:r>
            <a:r>
              <a:rPr lang="en-US" sz="1600" b="1" dirty="0">
                <a:solidFill>
                  <a:schemeClr val="bg1"/>
                </a:solidFill>
              </a:rPr>
              <a:t> </a:t>
            </a:r>
            <a:r>
              <a:rPr lang="en-US" sz="1600" b="1" dirty="0" err="1">
                <a:solidFill>
                  <a:schemeClr val="bg1"/>
                </a:solidFill>
              </a:rPr>
              <a:t>Comercial</a:t>
            </a:r>
            <a:r>
              <a:rPr lang="en-US" sz="1600" b="1" dirty="0">
                <a:solidFill>
                  <a:schemeClr val="bg1"/>
                </a:solidFill>
              </a:rPr>
              <a:t> </a:t>
            </a:r>
          </a:p>
        </p:txBody>
      </p:sp>
      <p:sp>
        <p:nvSpPr>
          <p:cNvPr id="9" name="8 Rectángulo"/>
          <p:cNvSpPr/>
          <p:nvPr/>
        </p:nvSpPr>
        <p:spPr>
          <a:xfrm>
            <a:off x="3131840" y="2871723"/>
            <a:ext cx="2932236" cy="938719"/>
          </a:xfrm>
          <a:prstGeom prst="rect">
            <a:avLst/>
          </a:prstGeom>
        </p:spPr>
        <p:txBody>
          <a:bodyPr wrap="square" anchor="ctr">
            <a:spAutoFit/>
          </a:bodyPr>
          <a:lstStyle/>
          <a:p>
            <a:pPr marL="285750" indent="-285750">
              <a:buFont typeface="Arial" panose="020B0604020202020204" pitchFamily="34" charset="0"/>
              <a:buChar char="•"/>
            </a:pPr>
            <a:r>
              <a:rPr lang="en-US" sz="1100" dirty="0">
                <a:solidFill>
                  <a:schemeClr val="bg1">
                    <a:lumMod val="50000"/>
                  </a:schemeClr>
                </a:solidFill>
              </a:rPr>
              <a:t>Launching operations in North America in 2018 CSWEEK</a:t>
            </a:r>
          </a:p>
          <a:p>
            <a:pPr marL="285750" indent="-285750">
              <a:buFont typeface="Arial" panose="020B0604020202020204" pitchFamily="34" charset="0"/>
              <a:buChar char="•"/>
            </a:pPr>
            <a:r>
              <a:rPr lang="en-US" sz="1100" dirty="0">
                <a:solidFill>
                  <a:schemeClr val="bg1">
                    <a:lumMod val="50000"/>
                  </a:schemeClr>
                </a:solidFill>
              </a:rPr>
              <a:t>Product portfolio expansion to create more sales opportunities</a:t>
            </a:r>
          </a:p>
          <a:p>
            <a:pPr marL="285750" indent="-285750">
              <a:buFont typeface="Arial" panose="020B0604020202020204" pitchFamily="34" charset="0"/>
              <a:buChar char="•"/>
            </a:pPr>
            <a:r>
              <a:rPr lang="en-US" sz="1100" dirty="0">
                <a:solidFill>
                  <a:schemeClr val="bg1">
                    <a:lumMod val="50000"/>
                  </a:schemeClr>
                </a:solidFill>
              </a:rPr>
              <a:t>Strategic Partnerships</a:t>
            </a:r>
          </a:p>
        </p:txBody>
      </p:sp>
      <p:sp>
        <p:nvSpPr>
          <p:cNvPr id="10" name="9 Rectángulo"/>
          <p:cNvSpPr/>
          <p:nvPr/>
        </p:nvSpPr>
        <p:spPr>
          <a:xfrm>
            <a:off x="6647024" y="1901970"/>
            <a:ext cx="2016224" cy="873046"/>
          </a:xfrm>
          <a:prstGeom prst="rect">
            <a:avLst/>
          </a:prstGeom>
          <a:solidFill>
            <a:srgbClr val="173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6647024" y="2027637"/>
            <a:ext cx="2016224" cy="621709"/>
          </a:xfrm>
          <a:prstGeom prst="rect">
            <a:avLst/>
          </a:prstGeom>
        </p:spPr>
        <p:txBody>
          <a:bodyPr wrap="square">
            <a:spAutoFit/>
          </a:bodyPr>
          <a:lstStyle/>
          <a:p>
            <a:pPr algn="ctr" defTabSz="1066800">
              <a:lnSpc>
                <a:spcPct val="90000"/>
              </a:lnSpc>
              <a:spcBef>
                <a:spcPct val="0"/>
              </a:spcBef>
              <a:spcAft>
                <a:spcPct val="35000"/>
              </a:spcAft>
            </a:pPr>
            <a:r>
              <a:rPr lang="en-US" sz="1600" b="1" dirty="0">
                <a:solidFill>
                  <a:schemeClr val="bg1"/>
                </a:solidFill>
              </a:rPr>
              <a:t>Scale </a:t>
            </a:r>
          </a:p>
          <a:p>
            <a:pPr algn="ctr" defTabSz="1066800">
              <a:lnSpc>
                <a:spcPct val="90000"/>
              </a:lnSpc>
              <a:spcBef>
                <a:spcPct val="0"/>
              </a:spcBef>
              <a:spcAft>
                <a:spcPct val="35000"/>
              </a:spcAft>
            </a:pPr>
            <a:r>
              <a:rPr lang="en-US" sz="1600" b="1" dirty="0">
                <a:solidFill>
                  <a:schemeClr val="bg1"/>
                </a:solidFill>
              </a:rPr>
              <a:t>organization</a:t>
            </a:r>
          </a:p>
        </p:txBody>
      </p:sp>
      <p:sp>
        <p:nvSpPr>
          <p:cNvPr id="12" name="11 Rectángulo"/>
          <p:cNvSpPr/>
          <p:nvPr/>
        </p:nvSpPr>
        <p:spPr>
          <a:xfrm>
            <a:off x="6189018" y="2871723"/>
            <a:ext cx="2932236" cy="600164"/>
          </a:xfrm>
          <a:prstGeom prst="rect">
            <a:avLst/>
          </a:prstGeom>
        </p:spPr>
        <p:txBody>
          <a:bodyPr wrap="square" anchor="ctr">
            <a:spAutoFit/>
          </a:bodyPr>
          <a:lstStyle/>
          <a:p>
            <a:pPr marL="285750" indent="-285750">
              <a:buFont typeface="Arial" panose="020B0604020202020204" pitchFamily="34" charset="0"/>
              <a:buChar char="•"/>
            </a:pPr>
            <a:r>
              <a:rPr lang="en-US" sz="1100" dirty="0">
                <a:solidFill>
                  <a:schemeClr val="bg1">
                    <a:lumMod val="50000"/>
                  </a:schemeClr>
                </a:solidFill>
              </a:rPr>
              <a:t>Organizational expansion plan to support growth</a:t>
            </a:r>
          </a:p>
          <a:p>
            <a:pPr marL="285750" indent="-285750">
              <a:buFont typeface="Arial" panose="020B0604020202020204" pitchFamily="34" charset="0"/>
              <a:buChar char="•"/>
            </a:pPr>
            <a:r>
              <a:rPr lang="en-US" sz="1100" dirty="0">
                <a:solidFill>
                  <a:schemeClr val="bg1">
                    <a:lumMod val="50000"/>
                  </a:schemeClr>
                </a:solidFill>
              </a:rPr>
              <a:t>Enhanced Marketing Support </a:t>
            </a:r>
          </a:p>
        </p:txBody>
      </p:sp>
      <p:pic>
        <p:nvPicPr>
          <p:cNvPr id="13" name="Picture 3" descr="D:\PIEZAS GRÁFICAS\PPT JESUS\2\worldwi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5311" y="1140792"/>
            <a:ext cx="645294" cy="6452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PIEZAS GRÁFICAS\PPT JESUS\2\gro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7888" y="1131590"/>
            <a:ext cx="654496" cy="65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72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Industry and Tech Events</a:t>
            </a:r>
            <a:endParaRPr lang="es-ES" dirty="0"/>
          </a:p>
        </p:txBody>
      </p:sp>
      <p:pic>
        <p:nvPicPr>
          <p:cNvPr id="3"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t="8540" r="6170"/>
          <a:stretch/>
        </p:blipFill>
        <p:spPr bwMode="auto">
          <a:xfrm>
            <a:off x="395536" y="1059583"/>
            <a:ext cx="1914216" cy="125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211" y="1059584"/>
            <a:ext cx="1917373"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7" descr="Imagen que contiene cielo, torre de alta tensión, exterior&#10;&#10;Descripción generada con confianza alta">
            <a:extLst>
              <a:ext uri="{FF2B5EF4-FFF2-40B4-BE49-F238E27FC236}">
                <a16:creationId xmlns:a16="http://schemas.microsoft.com/office/drawing/2014/main" xmlns="" id="{B8FF2FAB-1D2F-4D9B-A5F3-71261ED3485E}"/>
              </a:ext>
            </a:extLst>
          </p:cNvPr>
          <p:cNvPicPr>
            <a:picLocks noChangeAspect="1"/>
          </p:cNvPicPr>
          <p:nvPr/>
        </p:nvPicPr>
        <p:blipFill>
          <a:blip r:embed="rId4"/>
          <a:stretch>
            <a:fillRect/>
          </a:stretch>
        </p:blipFill>
        <p:spPr>
          <a:xfrm>
            <a:off x="4730043" y="1059584"/>
            <a:ext cx="1894754" cy="1296144"/>
          </a:xfrm>
          <a:prstGeom prst="rect">
            <a:avLst/>
          </a:prstGeom>
        </p:spPr>
      </p:pic>
      <p:pic>
        <p:nvPicPr>
          <p:cNvPr id="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1059582"/>
            <a:ext cx="1894753" cy="1296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ángulo 1">
            <a:extLst>
              <a:ext uri="{FF2B5EF4-FFF2-40B4-BE49-F238E27FC236}">
                <a16:creationId xmlns:a16="http://schemas.microsoft.com/office/drawing/2014/main" xmlns="" id="{EF96B0B9-B2F0-48C2-89A9-2BD9D0E07030}"/>
              </a:ext>
            </a:extLst>
          </p:cNvPr>
          <p:cNvSpPr/>
          <p:nvPr/>
        </p:nvSpPr>
        <p:spPr>
          <a:xfrm>
            <a:off x="395536" y="2427734"/>
            <a:ext cx="1914216" cy="2448272"/>
          </a:xfrm>
          <a:prstGeom prst="rect">
            <a:avLst/>
          </a:prstGeom>
          <a:ln w="28575">
            <a:solidFill>
              <a:srgbClr val="00B0F0"/>
            </a:solidFill>
          </a:ln>
        </p:spPr>
        <p:style>
          <a:lnRef idx="2">
            <a:schemeClr val="accent5"/>
          </a:lnRef>
          <a:fillRef idx="1">
            <a:schemeClr val="lt1"/>
          </a:fillRef>
          <a:effectRef idx="0">
            <a:schemeClr val="accent5"/>
          </a:effectRef>
          <a:fontRef idx="minor">
            <a:schemeClr val="dk1"/>
          </a:fontRef>
        </p:style>
        <p:txBody>
          <a:bodyPr rtlCol="0" anchor="t"/>
          <a:lstStyle/>
          <a:p>
            <a:r>
              <a:rPr lang="en-US" sz="1600" b="1" dirty="0">
                <a:solidFill>
                  <a:schemeClr val="bg2">
                    <a:lumMod val="25000"/>
                  </a:schemeClr>
                </a:solidFill>
              </a:rPr>
              <a:t>Smart Water Summit</a:t>
            </a:r>
          </a:p>
          <a:p>
            <a:pPr algn="just"/>
            <a:r>
              <a:rPr lang="en-US" sz="900" dirty="0">
                <a:solidFill>
                  <a:schemeClr val="bg2">
                    <a:lumMod val="25000"/>
                  </a:schemeClr>
                </a:solidFill>
              </a:rPr>
              <a:t>Orlando, USA</a:t>
            </a:r>
          </a:p>
          <a:p>
            <a:pPr algn="just"/>
            <a:r>
              <a:rPr lang="en-US" sz="900" dirty="0">
                <a:solidFill>
                  <a:schemeClr val="bg2">
                    <a:lumMod val="25000"/>
                  </a:schemeClr>
                </a:solidFill>
              </a:rPr>
              <a:t>+100 attendees</a:t>
            </a:r>
          </a:p>
          <a:p>
            <a:pPr algn="just"/>
            <a:endParaRPr lang="en-US" sz="900" dirty="0">
              <a:solidFill>
                <a:schemeClr val="bg2">
                  <a:lumMod val="25000"/>
                </a:schemeClr>
              </a:solidFill>
            </a:endParaRPr>
          </a:p>
          <a:p>
            <a:pPr algn="just"/>
            <a:r>
              <a:rPr lang="en-US" sz="1000" dirty="0">
                <a:solidFill>
                  <a:schemeClr val="bg2">
                    <a:lumMod val="25000"/>
                  </a:schemeClr>
                </a:solidFill>
              </a:rPr>
              <a:t>Open sponsored the event and presented our CIS solution in order to validate product fit on the market. Also, we had feedback directly from water utilities about our CIS functional scope.</a:t>
            </a:r>
          </a:p>
        </p:txBody>
      </p:sp>
      <p:sp>
        <p:nvSpPr>
          <p:cNvPr id="8" name="Rectángulo 1">
            <a:extLst>
              <a:ext uri="{FF2B5EF4-FFF2-40B4-BE49-F238E27FC236}">
                <a16:creationId xmlns:a16="http://schemas.microsoft.com/office/drawing/2014/main" xmlns="" id="{EF96B0B9-B2F0-48C2-89A9-2BD9D0E07030}"/>
              </a:ext>
            </a:extLst>
          </p:cNvPr>
          <p:cNvSpPr/>
          <p:nvPr/>
        </p:nvSpPr>
        <p:spPr>
          <a:xfrm>
            <a:off x="2564368" y="2427734"/>
            <a:ext cx="1914216" cy="2448272"/>
          </a:xfrm>
          <a:prstGeom prst="rect">
            <a:avLst/>
          </a:prstGeom>
          <a:ln w="28575">
            <a:solidFill>
              <a:schemeClr val="accent6"/>
            </a:solidFill>
          </a:ln>
        </p:spPr>
        <p:style>
          <a:lnRef idx="2">
            <a:schemeClr val="accent5"/>
          </a:lnRef>
          <a:fillRef idx="1">
            <a:schemeClr val="lt1"/>
          </a:fillRef>
          <a:effectRef idx="0">
            <a:schemeClr val="accent5"/>
          </a:effectRef>
          <a:fontRef idx="minor">
            <a:schemeClr val="dk1"/>
          </a:fontRef>
        </p:style>
        <p:txBody>
          <a:bodyPr rtlCol="0" anchor="t"/>
          <a:lstStyle/>
          <a:p>
            <a:pPr algn="just"/>
            <a:r>
              <a:rPr lang="en-US" sz="1600" b="1" dirty="0">
                <a:solidFill>
                  <a:schemeClr val="bg2">
                    <a:lumMod val="25000"/>
                  </a:schemeClr>
                </a:solidFill>
              </a:rPr>
              <a:t>ANEAS</a:t>
            </a:r>
          </a:p>
          <a:p>
            <a:pPr algn="just"/>
            <a:r>
              <a:rPr lang="en-US" sz="900" dirty="0">
                <a:solidFill>
                  <a:schemeClr val="bg2">
                    <a:lumMod val="25000"/>
                  </a:schemeClr>
                </a:solidFill>
              </a:rPr>
              <a:t>Puebla, Mexico</a:t>
            </a:r>
          </a:p>
          <a:p>
            <a:pPr algn="just"/>
            <a:r>
              <a:rPr lang="en-US" sz="900" dirty="0">
                <a:solidFill>
                  <a:schemeClr val="bg2">
                    <a:lumMod val="25000"/>
                  </a:schemeClr>
                </a:solidFill>
              </a:rPr>
              <a:t>+10,000 attendees</a:t>
            </a:r>
          </a:p>
          <a:p>
            <a:pPr algn="just"/>
            <a:endParaRPr lang="en-US" sz="900" dirty="0">
              <a:solidFill>
                <a:schemeClr val="bg2">
                  <a:lumMod val="25000"/>
                </a:schemeClr>
              </a:solidFill>
            </a:endParaRPr>
          </a:p>
          <a:p>
            <a:pPr algn="just"/>
            <a:r>
              <a:rPr lang="en-US" sz="1000" dirty="0">
                <a:solidFill>
                  <a:schemeClr val="bg2">
                    <a:lumMod val="25000"/>
                  </a:schemeClr>
                </a:solidFill>
              </a:rPr>
              <a:t>Open headed a panel of interdisciplinary industry experts from 3 countries to analyze different points of view on the reuse of wastewater, not only to sustainably combat water scarcity, but also as a business opportunity for municipal utility companies.</a:t>
            </a:r>
          </a:p>
        </p:txBody>
      </p:sp>
      <p:sp>
        <p:nvSpPr>
          <p:cNvPr id="9" name="Rectángulo 1">
            <a:extLst>
              <a:ext uri="{FF2B5EF4-FFF2-40B4-BE49-F238E27FC236}">
                <a16:creationId xmlns:a16="http://schemas.microsoft.com/office/drawing/2014/main" xmlns="" id="{EF96B0B9-B2F0-48C2-89A9-2BD9D0E07030}"/>
              </a:ext>
            </a:extLst>
          </p:cNvPr>
          <p:cNvSpPr/>
          <p:nvPr/>
        </p:nvSpPr>
        <p:spPr>
          <a:xfrm>
            <a:off x="4710581" y="2427734"/>
            <a:ext cx="1914216" cy="2448272"/>
          </a:xfrm>
          <a:prstGeom prst="rect">
            <a:avLst/>
          </a:prstGeom>
          <a:ln w="28575">
            <a:solidFill>
              <a:schemeClr val="accent2"/>
            </a:solidFill>
          </a:ln>
        </p:spPr>
        <p:style>
          <a:lnRef idx="2">
            <a:schemeClr val="accent5"/>
          </a:lnRef>
          <a:fillRef idx="1">
            <a:schemeClr val="lt1"/>
          </a:fillRef>
          <a:effectRef idx="0">
            <a:schemeClr val="accent5"/>
          </a:effectRef>
          <a:fontRef idx="minor">
            <a:schemeClr val="dk1"/>
          </a:fontRef>
        </p:style>
        <p:txBody>
          <a:bodyPr rtlCol="0" anchor="t"/>
          <a:lstStyle/>
          <a:p>
            <a:pPr algn="just"/>
            <a:r>
              <a:rPr lang="en-US" sz="1600" b="1" dirty="0">
                <a:solidFill>
                  <a:schemeClr val="bg2">
                    <a:lumMod val="25000"/>
                  </a:schemeClr>
                </a:solidFill>
              </a:rPr>
              <a:t>CIER</a:t>
            </a:r>
          </a:p>
          <a:p>
            <a:pPr algn="just"/>
            <a:r>
              <a:rPr lang="en-US" sz="900" dirty="0">
                <a:solidFill>
                  <a:schemeClr val="bg2">
                    <a:lumMod val="25000"/>
                  </a:schemeClr>
                </a:solidFill>
              </a:rPr>
              <a:t>Medellin, Colombia</a:t>
            </a:r>
          </a:p>
          <a:p>
            <a:pPr algn="just"/>
            <a:r>
              <a:rPr lang="en-US" sz="900" dirty="0">
                <a:solidFill>
                  <a:schemeClr val="bg2">
                    <a:lumMod val="25000"/>
                  </a:schemeClr>
                </a:solidFill>
              </a:rPr>
              <a:t>+300 attendees</a:t>
            </a:r>
          </a:p>
          <a:p>
            <a:pPr algn="just"/>
            <a:endParaRPr lang="en-US" sz="900" dirty="0">
              <a:solidFill>
                <a:schemeClr val="bg2">
                  <a:lumMod val="25000"/>
                </a:schemeClr>
              </a:solidFill>
            </a:endParaRPr>
          </a:p>
          <a:p>
            <a:pPr algn="just"/>
            <a:r>
              <a:rPr lang="en-US" sz="1000" dirty="0">
                <a:solidFill>
                  <a:schemeClr val="bg2">
                    <a:lumMod val="25000"/>
                  </a:schemeClr>
                </a:solidFill>
              </a:rPr>
              <a:t>Open was an active sponsor of the congress and share its vision about </a:t>
            </a:r>
            <a:r>
              <a:rPr lang="en-US" sz="1000" dirty="0" err="1">
                <a:solidFill>
                  <a:schemeClr val="bg2">
                    <a:lumMod val="25000"/>
                  </a:schemeClr>
                </a:solidFill>
              </a:rPr>
              <a:t>Smartgrids</a:t>
            </a:r>
            <a:r>
              <a:rPr lang="en-US" sz="1000" dirty="0">
                <a:solidFill>
                  <a:schemeClr val="bg2">
                    <a:lumMod val="25000"/>
                  </a:schemeClr>
                </a:solidFill>
              </a:rPr>
              <a:t> and how prosumers are changing the traditional business processes of Utilities for new innovative business models.</a:t>
            </a:r>
          </a:p>
        </p:txBody>
      </p:sp>
      <p:sp>
        <p:nvSpPr>
          <p:cNvPr id="10" name="Rectángulo 1">
            <a:extLst>
              <a:ext uri="{FF2B5EF4-FFF2-40B4-BE49-F238E27FC236}">
                <a16:creationId xmlns:a16="http://schemas.microsoft.com/office/drawing/2014/main" xmlns="" id="{EF96B0B9-B2F0-48C2-89A9-2BD9D0E07030}"/>
              </a:ext>
            </a:extLst>
          </p:cNvPr>
          <p:cNvSpPr/>
          <p:nvPr/>
        </p:nvSpPr>
        <p:spPr>
          <a:xfrm>
            <a:off x="6866524" y="2427734"/>
            <a:ext cx="1914216" cy="2448272"/>
          </a:xfrm>
          <a:prstGeom prst="rect">
            <a:avLst/>
          </a:prstGeom>
          <a:ln w="28575">
            <a:solidFill>
              <a:srgbClr val="173456"/>
            </a:solidFill>
          </a:ln>
        </p:spPr>
        <p:style>
          <a:lnRef idx="2">
            <a:schemeClr val="accent5"/>
          </a:lnRef>
          <a:fillRef idx="1">
            <a:schemeClr val="lt1"/>
          </a:fillRef>
          <a:effectRef idx="0">
            <a:schemeClr val="accent5"/>
          </a:effectRef>
          <a:fontRef idx="minor">
            <a:schemeClr val="dk1"/>
          </a:fontRef>
        </p:style>
        <p:txBody>
          <a:bodyPr rtlCol="0" anchor="t"/>
          <a:lstStyle/>
          <a:p>
            <a:pPr algn="just"/>
            <a:r>
              <a:rPr lang="en-US" sz="1600" b="1" dirty="0">
                <a:solidFill>
                  <a:schemeClr val="bg2">
                    <a:lumMod val="25000"/>
                  </a:schemeClr>
                </a:solidFill>
              </a:rPr>
              <a:t>America Digital</a:t>
            </a:r>
          </a:p>
          <a:p>
            <a:pPr algn="just"/>
            <a:r>
              <a:rPr lang="en-US" sz="900" dirty="0">
                <a:solidFill>
                  <a:schemeClr val="bg2">
                    <a:lumMod val="25000"/>
                  </a:schemeClr>
                </a:solidFill>
              </a:rPr>
              <a:t>Santiago, Chile</a:t>
            </a:r>
          </a:p>
          <a:p>
            <a:pPr algn="just"/>
            <a:r>
              <a:rPr lang="en-US" sz="900" dirty="0">
                <a:solidFill>
                  <a:schemeClr val="bg2">
                    <a:lumMod val="25000"/>
                  </a:schemeClr>
                </a:solidFill>
              </a:rPr>
              <a:t>+5,000 attendees</a:t>
            </a:r>
          </a:p>
          <a:p>
            <a:pPr algn="just"/>
            <a:endParaRPr lang="en-US" sz="900" dirty="0">
              <a:solidFill>
                <a:schemeClr val="bg2">
                  <a:lumMod val="25000"/>
                </a:schemeClr>
              </a:solidFill>
            </a:endParaRPr>
          </a:p>
          <a:p>
            <a:pPr algn="just"/>
            <a:r>
              <a:rPr lang="en-US" sz="1000" dirty="0">
                <a:solidFill>
                  <a:schemeClr val="bg2">
                    <a:lumMod val="25000"/>
                  </a:schemeClr>
                </a:solidFill>
              </a:rPr>
              <a:t>Open shared its own Digital Transformation model for Utilities, based on an analogy with biological evolution,  that defines a path to adopt the digital technologies (cloud, mobility, etc.) which were the central topic of the congress.</a:t>
            </a:r>
          </a:p>
        </p:txBody>
      </p:sp>
    </p:spTree>
    <p:extLst>
      <p:ext uri="{BB962C8B-B14F-4D97-AF65-F5344CB8AC3E}">
        <p14:creationId xmlns:p14="http://schemas.microsoft.com/office/powerpoint/2010/main" val="126072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339502"/>
            <a:ext cx="6912768" cy="576064"/>
          </a:xfrm>
        </p:spPr>
        <p:txBody>
          <a:bodyPr/>
          <a:lstStyle/>
          <a:p>
            <a:r>
              <a:rPr lang="en-US" dirty="0" err="1"/>
              <a:t>Eventos</a:t>
            </a:r>
            <a:r>
              <a:rPr lang="en-US" dirty="0"/>
              <a:t> </a:t>
            </a:r>
            <a:r>
              <a:rPr lang="en-US" dirty="0" err="1"/>
              <a:t>tecnológicos</a:t>
            </a:r>
            <a:r>
              <a:rPr lang="en-US" dirty="0"/>
              <a:t> y de </a:t>
            </a:r>
            <a:r>
              <a:rPr lang="en-US" dirty="0" err="1"/>
              <a:t>industria</a:t>
            </a:r>
            <a:r>
              <a:rPr lang="en-US" dirty="0"/>
              <a:t>: CS Week</a:t>
            </a:r>
            <a:endParaRPr lang="es-ES" dirty="0"/>
          </a:p>
        </p:txBody>
      </p:sp>
      <p:pic>
        <p:nvPicPr>
          <p:cNvPr id="3" name="Picture 2" descr="D:\PIEZAS GRÁFICAS\PPT JESUS\2\cs-week-2018-opens-booth-768x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35646"/>
            <a:ext cx="1945295" cy="25937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PIEZAS GRÁFICAS\PPT JESUS\2\vr-at-cs-week-768x10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8954" y="1635646"/>
            <a:ext cx="1945295" cy="25937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PIEZAS GRÁFICAS\PPT JESUS\2\CSWEE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6388" y="1635957"/>
            <a:ext cx="4618100" cy="259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46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5" y="339502"/>
            <a:ext cx="6894909" cy="576064"/>
          </a:xfrm>
        </p:spPr>
        <p:txBody>
          <a:bodyPr/>
          <a:lstStyle/>
          <a:p>
            <a:r>
              <a:rPr lang="es-ES" dirty="0"/>
              <a:t>Plan de Expansión Geográfica</a:t>
            </a:r>
          </a:p>
        </p:txBody>
      </p:sp>
      <p:grpSp>
        <p:nvGrpSpPr>
          <p:cNvPr id="3" name="Group 18"/>
          <p:cNvGrpSpPr/>
          <p:nvPr/>
        </p:nvGrpSpPr>
        <p:grpSpPr>
          <a:xfrm>
            <a:off x="364892" y="1752385"/>
            <a:ext cx="3359366" cy="1284352"/>
            <a:chOff x="27709" y="954500"/>
            <a:chExt cx="8316798" cy="3005900"/>
          </a:xfrm>
        </p:grpSpPr>
        <p:pic>
          <p:nvPicPr>
            <p:cNvPr id="4" name="Picture 19"/>
            <p:cNvPicPr>
              <a:picLocks noChangeAspect="1"/>
            </p:cNvPicPr>
            <p:nvPr/>
          </p:nvPicPr>
          <p:blipFill>
            <a:blip r:embed="rId3"/>
            <a:stretch>
              <a:fillRect/>
            </a:stretch>
          </p:blipFill>
          <p:spPr>
            <a:xfrm>
              <a:off x="27709" y="954500"/>
              <a:ext cx="8316798" cy="2988850"/>
            </a:xfrm>
            <a:prstGeom prst="rect">
              <a:avLst/>
            </a:prstGeom>
          </p:spPr>
        </p:pic>
        <p:sp>
          <p:nvSpPr>
            <p:cNvPr id="5" name="Oval 20"/>
            <p:cNvSpPr/>
            <p:nvPr/>
          </p:nvSpPr>
          <p:spPr>
            <a:xfrm>
              <a:off x="5334000" y="1466850"/>
              <a:ext cx="1267061" cy="1257300"/>
            </a:xfrm>
            <a:prstGeom prst="ellipse">
              <a:avLst/>
            </a:prstGeom>
            <a:solidFill>
              <a:schemeClr val="bg1">
                <a:alpha val="16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 name="Oval 21"/>
            <p:cNvSpPr/>
            <p:nvPr/>
          </p:nvSpPr>
          <p:spPr>
            <a:xfrm>
              <a:off x="3962400" y="1352550"/>
              <a:ext cx="1371600" cy="1371600"/>
            </a:xfrm>
            <a:prstGeom prst="ellipse">
              <a:avLst/>
            </a:prstGeom>
            <a:solidFill>
              <a:schemeClr val="bg1">
                <a:alpha val="16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 name="Oval 22"/>
            <p:cNvSpPr/>
            <p:nvPr/>
          </p:nvSpPr>
          <p:spPr>
            <a:xfrm>
              <a:off x="4572000" y="2724150"/>
              <a:ext cx="1205976" cy="1236250"/>
            </a:xfrm>
            <a:prstGeom prst="ellipse">
              <a:avLst/>
            </a:prstGeom>
            <a:solidFill>
              <a:schemeClr val="bg1">
                <a:alpha val="16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 name="Oval 23"/>
            <p:cNvSpPr/>
            <p:nvPr/>
          </p:nvSpPr>
          <p:spPr>
            <a:xfrm>
              <a:off x="609600" y="1962150"/>
              <a:ext cx="1143000" cy="1143000"/>
            </a:xfrm>
            <a:prstGeom prst="ellipse">
              <a:avLst/>
            </a:prstGeom>
            <a:solidFill>
              <a:schemeClr val="bg1">
                <a:alpha val="16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 name="Oval 24"/>
            <p:cNvSpPr/>
            <p:nvPr/>
          </p:nvSpPr>
          <p:spPr>
            <a:xfrm>
              <a:off x="2784449" y="2876550"/>
              <a:ext cx="762000" cy="685800"/>
            </a:xfrm>
            <a:prstGeom prst="ellipse">
              <a:avLst/>
            </a:prstGeom>
            <a:solidFill>
              <a:schemeClr val="bg1">
                <a:alpha val="16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grpSp>
      <p:grpSp>
        <p:nvGrpSpPr>
          <p:cNvPr id="10" name="Group 25"/>
          <p:cNvGrpSpPr/>
          <p:nvPr/>
        </p:nvGrpSpPr>
        <p:grpSpPr>
          <a:xfrm>
            <a:off x="1456654" y="3114783"/>
            <a:ext cx="1287946" cy="1761223"/>
            <a:chOff x="8490857" y="1712606"/>
            <a:chExt cx="3303652" cy="4593725"/>
          </a:xfrm>
        </p:grpSpPr>
        <p:sp>
          <p:nvSpPr>
            <p:cNvPr id="11" name="Freeform 225"/>
            <p:cNvSpPr>
              <a:spLocks/>
            </p:cNvSpPr>
            <p:nvPr/>
          </p:nvSpPr>
          <p:spPr bwMode="auto">
            <a:xfrm>
              <a:off x="10692063" y="2321863"/>
              <a:ext cx="38651" cy="2616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close/>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2" name="Freeform 226"/>
            <p:cNvSpPr>
              <a:spLocks/>
            </p:cNvSpPr>
            <p:nvPr/>
          </p:nvSpPr>
          <p:spPr bwMode="auto">
            <a:xfrm>
              <a:off x="10692063" y="2321863"/>
              <a:ext cx="38651" cy="2616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path>
              </a:pathLst>
            </a:custGeom>
            <a:solidFill>
              <a:schemeClr val="bg1">
                <a:lumMod val="85000"/>
              </a:schemeClr>
            </a:solidFill>
            <a:ln w="3175">
              <a:solidFill>
                <a:schemeClr val="bg1">
                  <a:lumMod val="75000"/>
                </a:schemeClr>
              </a:solidFill>
              <a:round/>
              <a:headEnd/>
              <a:tailEnd/>
            </a:ln>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3" name="Freeform 511"/>
            <p:cNvSpPr>
              <a:spLocks/>
            </p:cNvSpPr>
            <p:nvPr/>
          </p:nvSpPr>
          <p:spPr bwMode="auto">
            <a:xfrm>
              <a:off x="10605562" y="2641443"/>
              <a:ext cx="112268" cy="37377"/>
            </a:xfrm>
            <a:custGeom>
              <a:avLst/>
              <a:gdLst>
                <a:gd name="T0" fmla="*/ 9 w 9"/>
                <a:gd name="T1" fmla="*/ 0 h 3"/>
                <a:gd name="T2" fmla="*/ 9 w 9"/>
                <a:gd name="T3" fmla="*/ 1 h 3"/>
                <a:gd name="T4" fmla="*/ 8 w 9"/>
                <a:gd name="T5" fmla="*/ 2 h 3"/>
                <a:gd name="T6" fmla="*/ 7 w 9"/>
                <a:gd name="T7" fmla="*/ 3 h 3"/>
                <a:gd name="T8" fmla="*/ 6 w 9"/>
                <a:gd name="T9" fmla="*/ 3 h 3"/>
                <a:gd name="T10" fmla="*/ 5 w 9"/>
                <a:gd name="T11" fmla="*/ 3 h 3"/>
                <a:gd name="T12" fmla="*/ 5 w 9"/>
                <a:gd name="T13" fmla="*/ 3 h 3"/>
                <a:gd name="T14" fmla="*/ 3 w 9"/>
                <a:gd name="T15" fmla="*/ 2 h 3"/>
                <a:gd name="T16" fmla="*/ 2 w 9"/>
                <a:gd name="T17" fmla="*/ 3 h 3"/>
                <a:gd name="T18" fmla="*/ 1 w 9"/>
                <a:gd name="T19" fmla="*/ 3 h 3"/>
                <a:gd name="T20" fmla="*/ 0 w 9"/>
                <a:gd name="T21" fmla="*/ 3 h 3"/>
                <a:gd name="T22" fmla="*/ 0 w 9"/>
                <a:gd name="T23" fmla="*/ 3 h 3"/>
                <a:gd name="T24" fmla="*/ 0 w 9"/>
                <a:gd name="T25" fmla="*/ 2 h 3"/>
                <a:gd name="T26" fmla="*/ 1 w 9"/>
                <a:gd name="T27" fmla="*/ 2 h 3"/>
                <a:gd name="T28" fmla="*/ 2 w 9"/>
                <a:gd name="T29" fmla="*/ 2 h 3"/>
                <a:gd name="T30" fmla="*/ 3 w 9"/>
                <a:gd name="T31" fmla="*/ 1 h 3"/>
                <a:gd name="T32" fmla="*/ 5 w 9"/>
                <a:gd name="T33" fmla="*/ 1 h 3"/>
                <a:gd name="T34" fmla="*/ 5 w 9"/>
                <a:gd name="T35" fmla="*/ 1 h 3"/>
                <a:gd name="T36" fmla="*/ 6 w 9"/>
                <a:gd name="T37" fmla="*/ 1 h 3"/>
                <a:gd name="T38" fmla="*/ 7 w 9"/>
                <a:gd name="T39" fmla="*/ 1 h 3"/>
                <a:gd name="T40" fmla="*/ 7 w 9"/>
                <a:gd name="T41" fmla="*/ 1 h 3"/>
                <a:gd name="T42" fmla="*/ 8 w 9"/>
                <a:gd name="T43" fmla="*/ 0 h 3"/>
                <a:gd name="T44" fmla="*/ 9 w 9"/>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3">
                  <a:moveTo>
                    <a:pt x="9" y="0"/>
                  </a:moveTo>
                  <a:cubicBezTo>
                    <a:pt x="9" y="1"/>
                    <a:pt x="9" y="1"/>
                    <a:pt x="9" y="1"/>
                  </a:cubicBezTo>
                  <a:cubicBezTo>
                    <a:pt x="9" y="2"/>
                    <a:pt x="8" y="2"/>
                    <a:pt x="8" y="2"/>
                  </a:cubicBezTo>
                  <a:cubicBezTo>
                    <a:pt x="8" y="2"/>
                    <a:pt x="8" y="2"/>
                    <a:pt x="7" y="3"/>
                  </a:cubicBezTo>
                  <a:cubicBezTo>
                    <a:pt x="7" y="3"/>
                    <a:pt x="6" y="3"/>
                    <a:pt x="6" y="3"/>
                  </a:cubicBezTo>
                  <a:cubicBezTo>
                    <a:pt x="6" y="3"/>
                    <a:pt x="5" y="3"/>
                    <a:pt x="5" y="3"/>
                  </a:cubicBezTo>
                  <a:cubicBezTo>
                    <a:pt x="5" y="3"/>
                    <a:pt x="5" y="3"/>
                    <a:pt x="5" y="3"/>
                  </a:cubicBezTo>
                  <a:cubicBezTo>
                    <a:pt x="4" y="2"/>
                    <a:pt x="4" y="2"/>
                    <a:pt x="3" y="2"/>
                  </a:cubicBezTo>
                  <a:cubicBezTo>
                    <a:pt x="3" y="2"/>
                    <a:pt x="2" y="2"/>
                    <a:pt x="2" y="3"/>
                  </a:cubicBezTo>
                  <a:cubicBezTo>
                    <a:pt x="2" y="3"/>
                    <a:pt x="2" y="3"/>
                    <a:pt x="1" y="3"/>
                  </a:cubicBezTo>
                  <a:cubicBezTo>
                    <a:pt x="1" y="3"/>
                    <a:pt x="1" y="3"/>
                    <a:pt x="0" y="3"/>
                  </a:cubicBezTo>
                  <a:cubicBezTo>
                    <a:pt x="0" y="3"/>
                    <a:pt x="0" y="3"/>
                    <a:pt x="0" y="3"/>
                  </a:cubicBezTo>
                  <a:cubicBezTo>
                    <a:pt x="0" y="3"/>
                    <a:pt x="0" y="3"/>
                    <a:pt x="0" y="2"/>
                  </a:cubicBezTo>
                  <a:cubicBezTo>
                    <a:pt x="0" y="2"/>
                    <a:pt x="1" y="2"/>
                    <a:pt x="1" y="2"/>
                  </a:cubicBezTo>
                  <a:cubicBezTo>
                    <a:pt x="1" y="2"/>
                    <a:pt x="2" y="2"/>
                    <a:pt x="2" y="2"/>
                  </a:cubicBezTo>
                  <a:cubicBezTo>
                    <a:pt x="3" y="2"/>
                    <a:pt x="3" y="1"/>
                    <a:pt x="3" y="1"/>
                  </a:cubicBezTo>
                  <a:cubicBezTo>
                    <a:pt x="4" y="1"/>
                    <a:pt x="4" y="1"/>
                    <a:pt x="5" y="1"/>
                  </a:cubicBezTo>
                  <a:cubicBezTo>
                    <a:pt x="5" y="1"/>
                    <a:pt x="5" y="1"/>
                    <a:pt x="5" y="1"/>
                  </a:cubicBezTo>
                  <a:cubicBezTo>
                    <a:pt x="6" y="1"/>
                    <a:pt x="6" y="1"/>
                    <a:pt x="6" y="1"/>
                  </a:cubicBezTo>
                  <a:cubicBezTo>
                    <a:pt x="6" y="1"/>
                    <a:pt x="6" y="1"/>
                    <a:pt x="7" y="1"/>
                  </a:cubicBezTo>
                  <a:cubicBezTo>
                    <a:pt x="7" y="1"/>
                    <a:pt x="7" y="1"/>
                    <a:pt x="7" y="1"/>
                  </a:cubicBezTo>
                  <a:cubicBezTo>
                    <a:pt x="8" y="1"/>
                    <a:pt x="8" y="1"/>
                    <a:pt x="8" y="0"/>
                  </a:cubicBezTo>
                  <a:cubicBezTo>
                    <a:pt x="8" y="0"/>
                    <a:pt x="9" y="0"/>
                    <a:pt x="9" y="0"/>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4" name="Freeform 512"/>
            <p:cNvSpPr>
              <a:spLocks/>
            </p:cNvSpPr>
            <p:nvPr/>
          </p:nvSpPr>
          <p:spPr bwMode="auto">
            <a:xfrm>
              <a:off x="10480410" y="2691902"/>
              <a:ext cx="138035" cy="50460"/>
            </a:xfrm>
            <a:custGeom>
              <a:avLst/>
              <a:gdLst>
                <a:gd name="T0" fmla="*/ 10 w 11"/>
                <a:gd name="T1" fmla="*/ 0 h 4"/>
                <a:gd name="T2" fmla="*/ 10 w 11"/>
                <a:gd name="T3" fmla="*/ 0 h 4"/>
                <a:gd name="T4" fmla="*/ 9 w 11"/>
                <a:gd name="T5" fmla="*/ 0 h 4"/>
                <a:gd name="T6" fmla="*/ 8 w 11"/>
                <a:gd name="T7" fmla="*/ 1 h 4"/>
                <a:gd name="T8" fmla="*/ 7 w 11"/>
                <a:gd name="T9" fmla="*/ 1 h 4"/>
                <a:gd name="T10" fmla="*/ 6 w 11"/>
                <a:gd name="T11" fmla="*/ 1 h 4"/>
                <a:gd name="T12" fmla="*/ 5 w 11"/>
                <a:gd name="T13" fmla="*/ 1 h 4"/>
                <a:gd name="T14" fmla="*/ 5 w 11"/>
                <a:gd name="T15" fmla="*/ 1 h 4"/>
                <a:gd name="T16" fmla="*/ 4 w 11"/>
                <a:gd name="T17" fmla="*/ 2 h 4"/>
                <a:gd name="T18" fmla="*/ 3 w 11"/>
                <a:gd name="T19" fmla="*/ 2 h 4"/>
                <a:gd name="T20" fmla="*/ 3 w 11"/>
                <a:gd name="T21" fmla="*/ 2 h 4"/>
                <a:gd name="T22" fmla="*/ 2 w 11"/>
                <a:gd name="T23" fmla="*/ 3 h 4"/>
                <a:gd name="T24" fmla="*/ 1 w 11"/>
                <a:gd name="T25" fmla="*/ 3 h 4"/>
                <a:gd name="T26" fmla="*/ 1 w 11"/>
                <a:gd name="T27" fmla="*/ 3 h 4"/>
                <a:gd name="T28" fmla="*/ 0 w 11"/>
                <a:gd name="T29" fmla="*/ 4 h 4"/>
                <a:gd name="T30" fmla="*/ 2 w 11"/>
                <a:gd name="T31" fmla="*/ 4 h 4"/>
                <a:gd name="T32" fmla="*/ 4 w 11"/>
                <a:gd name="T33" fmla="*/ 4 h 4"/>
                <a:gd name="T34" fmla="*/ 4 w 11"/>
                <a:gd name="T35" fmla="*/ 3 h 4"/>
                <a:gd name="T36" fmla="*/ 5 w 11"/>
                <a:gd name="T37" fmla="*/ 3 h 4"/>
                <a:gd name="T38" fmla="*/ 7 w 11"/>
                <a:gd name="T39" fmla="*/ 2 h 4"/>
                <a:gd name="T40" fmla="*/ 8 w 11"/>
                <a:gd name="T41" fmla="*/ 2 h 4"/>
                <a:gd name="T42" fmla="*/ 8 w 11"/>
                <a:gd name="T43" fmla="*/ 2 h 4"/>
                <a:gd name="T44" fmla="*/ 9 w 11"/>
                <a:gd name="T45" fmla="*/ 1 h 4"/>
                <a:gd name="T46" fmla="*/ 10 w 11"/>
                <a:gd name="T47" fmla="*/ 1 h 4"/>
                <a:gd name="T48" fmla="*/ 10 w 11"/>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4">
                  <a:moveTo>
                    <a:pt x="10" y="0"/>
                  </a:moveTo>
                  <a:cubicBezTo>
                    <a:pt x="10" y="0"/>
                    <a:pt x="10" y="0"/>
                    <a:pt x="10" y="0"/>
                  </a:cubicBezTo>
                  <a:cubicBezTo>
                    <a:pt x="9" y="0"/>
                    <a:pt x="9" y="0"/>
                    <a:pt x="9" y="0"/>
                  </a:cubicBezTo>
                  <a:cubicBezTo>
                    <a:pt x="9" y="1"/>
                    <a:pt x="8" y="1"/>
                    <a:pt x="8" y="1"/>
                  </a:cubicBezTo>
                  <a:cubicBezTo>
                    <a:pt x="8" y="1"/>
                    <a:pt x="8" y="1"/>
                    <a:pt x="7" y="1"/>
                  </a:cubicBezTo>
                  <a:cubicBezTo>
                    <a:pt x="7" y="1"/>
                    <a:pt x="7" y="1"/>
                    <a:pt x="6" y="1"/>
                  </a:cubicBezTo>
                  <a:cubicBezTo>
                    <a:pt x="6" y="1"/>
                    <a:pt x="6" y="1"/>
                    <a:pt x="5" y="1"/>
                  </a:cubicBezTo>
                  <a:cubicBezTo>
                    <a:pt x="5" y="1"/>
                    <a:pt x="5" y="1"/>
                    <a:pt x="5" y="1"/>
                  </a:cubicBezTo>
                  <a:cubicBezTo>
                    <a:pt x="4" y="1"/>
                    <a:pt x="4" y="2"/>
                    <a:pt x="4" y="2"/>
                  </a:cubicBezTo>
                  <a:cubicBezTo>
                    <a:pt x="4" y="2"/>
                    <a:pt x="4" y="2"/>
                    <a:pt x="3" y="2"/>
                  </a:cubicBezTo>
                  <a:cubicBezTo>
                    <a:pt x="3" y="2"/>
                    <a:pt x="3" y="2"/>
                    <a:pt x="3" y="2"/>
                  </a:cubicBezTo>
                  <a:cubicBezTo>
                    <a:pt x="2" y="2"/>
                    <a:pt x="2" y="3"/>
                    <a:pt x="2" y="3"/>
                  </a:cubicBezTo>
                  <a:cubicBezTo>
                    <a:pt x="2" y="3"/>
                    <a:pt x="2" y="3"/>
                    <a:pt x="1" y="3"/>
                  </a:cubicBezTo>
                  <a:cubicBezTo>
                    <a:pt x="1" y="3"/>
                    <a:pt x="1" y="3"/>
                    <a:pt x="1" y="3"/>
                  </a:cubicBezTo>
                  <a:cubicBezTo>
                    <a:pt x="0" y="4"/>
                    <a:pt x="0" y="4"/>
                    <a:pt x="0" y="4"/>
                  </a:cubicBezTo>
                  <a:cubicBezTo>
                    <a:pt x="1" y="4"/>
                    <a:pt x="1" y="4"/>
                    <a:pt x="2" y="4"/>
                  </a:cubicBezTo>
                  <a:cubicBezTo>
                    <a:pt x="3" y="4"/>
                    <a:pt x="3" y="4"/>
                    <a:pt x="4" y="4"/>
                  </a:cubicBezTo>
                  <a:cubicBezTo>
                    <a:pt x="4" y="4"/>
                    <a:pt x="4" y="3"/>
                    <a:pt x="4" y="3"/>
                  </a:cubicBezTo>
                  <a:cubicBezTo>
                    <a:pt x="4" y="3"/>
                    <a:pt x="5" y="3"/>
                    <a:pt x="5" y="3"/>
                  </a:cubicBezTo>
                  <a:cubicBezTo>
                    <a:pt x="6" y="3"/>
                    <a:pt x="6" y="3"/>
                    <a:pt x="7" y="2"/>
                  </a:cubicBezTo>
                  <a:cubicBezTo>
                    <a:pt x="7" y="2"/>
                    <a:pt x="7" y="2"/>
                    <a:pt x="8" y="2"/>
                  </a:cubicBezTo>
                  <a:cubicBezTo>
                    <a:pt x="8" y="2"/>
                    <a:pt x="8" y="2"/>
                    <a:pt x="8" y="2"/>
                  </a:cubicBezTo>
                  <a:cubicBezTo>
                    <a:pt x="9" y="2"/>
                    <a:pt x="9" y="2"/>
                    <a:pt x="9" y="1"/>
                  </a:cubicBezTo>
                  <a:cubicBezTo>
                    <a:pt x="10" y="1"/>
                    <a:pt x="10" y="2"/>
                    <a:pt x="10" y="1"/>
                  </a:cubicBezTo>
                  <a:cubicBezTo>
                    <a:pt x="11" y="1"/>
                    <a:pt x="11" y="1"/>
                    <a:pt x="10" y="0"/>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5" name="Freeform 513"/>
            <p:cNvSpPr>
              <a:spLocks/>
            </p:cNvSpPr>
            <p:nvPr/>
          </p:nvSpPr>
          <p:spPr bwMode="auto">
            <a:xfrm>
              <a:off x="10493293" y="2564819"/>
              <a:ext cx="125152" cy="114002"/>
            </a:xfrm>
            <a:custGeom>
              <a:avLst/>
              <a:gdLst>
                <a:gd name="T0" fmla="*/ 4 w 10"/>
                <a:gd name="T1" fmla="*/ 9 h 9"/>
                <a:gd name="T2" fmla="*/ 4 w 10"/>
                <a:gd name="T3" fmla="*/ 8 h 9"/>
                <a:gd name="T4" fmla="*/ 5 w 10"/>
                <a:gd name="T5" fmla="*/ 7 h 9"/>
                <a:gd name="T6" fmla="*/ 5 w 10"/>
                <a:gd name="T7" fmla="*/ 7 h 9"/>
                <a:gd name="T8" fmla="*/ 6 w 10"/>
                <a:gd name="T9" fmla="*/ 6 h 9"/>
                <a:gd name="T10" fmla="*/ 6 w 10"/>
                <a:gd name="T11" fmla="*/ 5 h 9"/>
                <a:gd name="T12" fmla="*/ 6 w 10"/>
                <a:gd name="T13" fmla="*/ 5 h 9"/>
                <a:gd name="T14" fmla="*/ 6 w 10"/>
                <a:gd name="T15" fmla="*/ 4 h 9"/>
                <a:gd name="T16" fmla="*/ 7 w 10"/>
                <a:gd name="T17" fmla="*/ 4 h 9"/>
                <a:gd name="T18" fmla="*/ 8 w 10"/>
                <a:gd name="T19" fmla="*/ 5 h 9"/>
                <a:gd name="T20" fmla="*/ 9 w 10"/>
                <a:gd name="T21" fmla="*/ 5 h 9"/>
                <a:gd name="T22" fmla="*/ 10 w 10"/>
                <a:gd name="T23" fmla="*/ 5 h 9"/>
                <a:gd name="T24" fmla="*/ 10 w 10"/>
                <a:gd name="T25" fmla="*/ 4 h 9"/>
                <a:gd name="T26" fmla="*/ 10 w 10"/>
                <a:gd name="T27" fmla="*/ 3 h 9"/>
                <a:gd name="T28" fmla="*/ 9 w 10"/>
                <a:gd name="T29" fmla="*/ 2 h 9"/>
                <a:gd name="T30" fmla="*/ 8 w 10"/>
                <a:gd name="T31" fmla="*/ 1 h 9"/>
                <a:gd name="T32" fmla="*/ 7 w 10"/>
                <a:gd name="T33" fmla="*/ 1 h 9"/>
                <a:gd name="T34" fmla="*/ 5 w 10"/>
                <a:gd name="T35" fmla="*/ 1 h 9"/>
                <a:gd name="T36" fmla="*/ 4 w 10"/>
                <a:gd name="T37" fmla="*/ 1 h 9"/>
                <a:gd name="T38" fmla="*/ 3 w 10"/>
                <a:gd name="T39" fmla="*/ 0 h 9"/>
                <a:gd name="T40" fmla="*/ 2 w 10"/>
                <a:gd name="T41" fmla="*/ 1 h 9"/>
                <a:gd name="T42" fmla="*/ 2 w 10"/>
                <a:gd name="T43" fmla="*/ 2 h 9"/>
                <a:gd name="T44" fmla="*/ 1 w 10"/>
                <a:gd name="T45" fmla="*/ 1 h 9"/>
                <a:gd name="T46" fmla="*/ 0 w 10"/>
                <a:gd name="T47" fmla="*/ 2 h 9"/>
                <a:gd name="T48" fmla="*/ 1 w 10"/>
                <a:gd name="T49" fmla="*/ 3 h 9"/>
                <a:gd name="T50" fmla="*/ 2 w 10"/>
                <a:gd name="T51" fmla="*/ 4 h 9"/>
                <a:gd name="T52" fmla="*/ 3 w 10"/>
                <a:gd name="T53" fmla="*/ 4 h 9"/>
                <a:gd name="T54" fmla="*/ 2 w 10"/>
                <a:gd name="T55" fmla="*/ 5 h 9"/>
                <a:gd name="T56" fmla="*/ 2 w 10"/>
                <a:gd name="T57" fmla="*/ 6 h 9"/>
                <a:gd name="T58" fmla="*/ 1 w 10"/>
                <a:gd name="T59" fmla="*/ 7 h 9"/>
                <a:gd name="T60" fmla="*/ 0 w 10"/>
                <a:gd name="T61" fmla="*/ 7 h 9"/>
                <a:gd name="T62" fmla="*/ 0 w 10"/>
                <a:gd name="T63" fmla="*/ 8 h 9"/>
                <a:gd name="T64" fmla="*/ 1 w 10"/>
                <a:gd name="T65" fmla="*/ 8 h 9"/>
                <a:gd name="T66" fmla="*/ 2 w 10"/>
                <a:gd name="T67" fmla="*/ 7 h 9"/>
                <a:gd name="T68" fmla="*/ 2 w 10"/>
                <a:gd name="T69" fmla="*/ 7 h 9"/>
                <a:gd name="T70" fmla="*/ 3 w 10"/>
                <a:gd name="T71" fmla="*/ 7 h 9"/>
                <a:gd name="T72" fmla="*/ 2 w 10"/>
                <a:gd name="T73" fmla="*/ 8 h 9"/>
                <a:gd name="T74" fmla="*/ 2 w 10"/>
                <a:gd name="T75" fmla="*/ 9 h 9"/>
                <a:gd name="T76" fmla="*/ 3 w 10"/>
                <a:gd name="T77" fmla="*/ 9 h 9"/>
                <a:gd name="T78" fmla="*/ 4 w 10"/>
                <a:gd name="T7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9">
                  <a:moveTo>
                    <a:pt x="4" y="9"/>
                  </a:moveTo>
                  <a:cubicBezTo>
                    <a:pt x="4" y="9"/>
                    <a:pt x="4" y="8"/>
                    <a:pt x="4" y="8"/>
                  </a:cubicBezTo>
                  <a:cubicBezTo>
                    <a:pt x="5" y="8"/>
                    <a:pt x="5" y="8"/>
                    <a:pt x="5" y="7"/>
                  </a:cubicBezTo>
                  <a:cubicBezTo>
                    <a:pt x="5" y="7"/>
                    <a:pt x="5" y="7"/>
                    <a:pt x="5" y="7"/>
                  </a:cubicBezTo>
                  <a:cubicBezTo>
                    <a:pt x="5" y="6"/>
                    <a:pt x="5" y="6"/>
                    <a:pt x="6" y="6"/>
                  </a:cubicBezTo>
                  <a:cubicBezTo>
                    <a:pt x="6" y="6"/>
                    <a:pt x="6" y="6"/>
                    <a:pt x="6" y="5"/>
                  </a:cubicBezTo>
                  <a:cubicBezTo>
                    <a:pt x="7" y="5"/>
                    <a:pt x="6" y="5"/>
                    <a:pt x="6" y="5"/>
                  </a:cubicBezTo>
                  <a:cubicBezTo>
                    <a:pt x="6" y="4"/>
                    <a:pt x="6" y="4"/>
                    <a:pt x="6" y="4"/>
                  </a:cubicBezTo>
                  <a:cubicBezTo>
                    <a:pt x="7" y="3"/>
                    <a:pt x="7" y="3"/>
                    <a:pt x="7" y="4"/>
                  </a:cubicBezTo>
                  <a:cubicBezTo>
                    <a:pt x="8" y="4"/>
                    <a:pt x="8" y="4"/>
                    <a:pt x="8" y="5"/>
                  </a:cubicBezTo>
                  <a:cubicBezTo>
                    <a:pt x="8" y="5"/>
                    <a:pt x="8" y="5"/>
                    <a:pt x="9" y="5"/>
                  </a:cubicBezTo>
                  <a:cubicBezTo>
                    <a:pt x="9" y="5"/>
                    <a:pt x="9" y="5"/>
                    <a:pt x="10" y="5"/>
                  </a:cubicBezTo>
                  <a:cubicBezTo>
                    <a:pt x="10" y="5"/>
                    <a:pt x="10" y="5"/>
                    <a:pt x="10" y="4"/>
                  </a:cubicBezTo>
                  <a:cubicBezTo>
                    <a:pt x="10" y="4"/>
                    <a:pt x="10" y="3"/>
                    <a:pt x="10" y="3"/>
                  </a:cubicBezTo>
                  <a:cubicBezTo>
                    <a:pt x="10" y="2"/>
                    <a:pt x="9" y="2"/>
                    <a:pt x="9" y="2"/>
                  </a:cubicBezTo>
                  <a:cubicBezTo>
                    <a:pt x="9" y="2"/>
                    <a:pt x="8" y="1"/>
                    <a:pt x="8" y="1"/>
                  </a:cubicBezTo>
                  <a:cubicBezTo>
                    <a:pt x="7" y="1"/>
                    <a:pt x="7" y="1"/>
                    <a:pt x="7" y="1"/>
                  </a:cubicBezTo>
                  <a:cubicBezTo>
                    <a:pt x="6" y="1"/>
                    <a:pt x="6" y="1"/>
                    <a:pt x="5" y="1"/>
                  </a:cubicBezTo>
                  <a:cubicBezTo>
                    <a:pt x="5" y="1"/>
                    <a:pt x="4" y="1"/>
                    <a:pt x="4" y="1"/>
                  </a:cubicBezTo>
                  <a:cubicBezTo>
                    <a:pt x="3" y="1"/>
                    <a:pt x="3" y="0"/>
                    <a:pt x="3" y="0"/>
                  </a:cubicBezTo>
                  <a:cubicBezTo>
                    <a:pt x="2" y="1"/>
                    <a:pt x="3" y="1"/>
                    <a:pt x="2" y="1"/>
                  </a:cubicBezTo>
                  <a:cubicBezTo>
                    <a:pt x="2" y="1"/>
                    <a:pt x="2" y="1"/>
                    <a:pt x="2" y="2"/>
                  </a:cubicBezTo>
                  <a:cubicBezTo>
                    <a:pt x="1" y="2"/>
                    <a:pt x="1" y="1"/>
                    <a:pt x="1" y="1"/>
                  </a:cubicBezTo>
                  <a:cubicBezTo>
                    <a:pt x="0" y="2"/>
                    <a:pt x="0" y="2"/>
                    <a:pt x="0" y="2"/>
                  </a:cubicBezTo>
                  <a:cubicBezTo>
                    <a:pt x="1" y="3"/>
                    <a:pt x="1" y="3"/>
                    <a:pt x="1" y="3"/>
                  </a:cubicBezTo>
                  <a:cubicBezTo>
                    <a:pt x="2" y="3"/>
                    <a:pt x="2" y="3"/>
                    <a:pt x="2" y="4"/>
                  </a:cubicBezTo>
                  <a:cubicBezTo>
                    <a:pt x="2" y="4"/>
                    <a:pt x="2" y="4"/>
                    <a:pt x="3" y="4"/>
                  </a:cubicBezTo>
                  <a:cubicBezTo>
                    <a:pt x="3" y="4"/>
                    <a:pt x="2" y="5"/>
                    <a:pt x="2" y="5"/>
                  </a:cubicBezTo>
                  <a:cubicBezTo>
                    <a:pt x="2" y="5"/>
                    <a:pt x="2" y="6"/>
                    <a:pt x="2" y="6"/>
                  </a:cubicBezTo>
                  <a:cubicBezTo>
                    <a:pt x="1" y="6"/>
                    <a:pt x="1" y="6"/>
                    <a:pt x="1" y="7"/>
                  </a:cubicBezTo>
                  <a:cubicBezTo>
                    <a:pt x="1" y="7"/>
                    <a:pt x="0" y="7"/>
                    <a:pt x="0" y="7"/>
                  </a:cubicBezTo>
                  <a:cubicBezTo>
                    <a:pt x="0" y="8"/>
                    <a:pt x="0" y="8"/>
                    <a:pt x="0" y="8"/>
                  </a:cubicBezTo>
                  <a:cubicBezTo>
                    <a:pt x="0" y="8"/>
                    <a:pt x="1" y="8"/>
                    <a:pt x="1" y="8"/>
                  </a:cubicBezTo>
                  <a:cubicBezTo>
                    <a:pt x="1" y="7"/>
                    <a:pt x="1" y="7"/>
                    <a:pt x="2" y="7"/>
                  </a:cubicBezTo>
                  <a:cubicBezTo>
                    <a:pt x="2" y="7"/>
                    <a:pt x="2" y="7"/>
                    <a:pt x="2" y="7"/>
                  </a:cubicBezTo>
                  <a:cubicBezTo>
                    <a:pt x="3" y="7"/>
                    <a:pt x="3" y="7"/>
                    <a:pt x="3" y="7"/>
                  </a:cubicBezTo>
                  <a:cubicBezTo>
                    <a:pt x="3" y="8"/>
                    <a:pt x="3" y="8"/>
                    <a:pt x="2" y="8"/>
                  </a:cubicBezTo>
                  <a:cubicBezTo>
                    <a:pt x="2" y="9"/>
                    <a:pt x="2" y="9"/>
                    <a:pt x="2" y="9"/>
                  </a:cubicBezTo>
                  <a:cubicBezTo>
                    <a:pt x="3" y="9"/>
                    <a:pt x="3" y="9"/>
                    <a:pt x="3" y="9"/>
                  </a:cubicBezTo>
                  <a:cubicBezTo>
                    <a:pt x="3" y="9"/>
                    <a:pt x="3" y="9"/>
                    <a:pt x="4" y="9"/>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6" name="Freeform 514"/>
            <p:cNvSpPr>
              <a:spLocks/>
            </p:cNvSpPr>
            <p:nvPr/>
          </p:nvSpPr>
          <p:spPr bwMode="auto">
            <a:xfrm>
              <a:off x="10355258" y="2577902"/>
              <a:ext cx="138035" cy="164463"/>
            </a:xfrm>
            <a:custGeom>
              <a:avLst/>
              <a:gdLst>
                <a:gd name="T0" fmla="*/ 10 w 11"/>
                <a:gd name="T1" fmla="*/ 1 h 13"/>
                <a:gd name="T2" fmla="*/ 10 w 11"/>
                <a:gd name="T3" fmla="*/ 2 h 13"/>
                <a:gd name="T4" fmla="*/ 9 w 11"/>
                <a:gd name="T5" fmla="*/ 2 h 13"/>
                <a:gd name="T6" fmla="*/ 9 w 11"/>
                <a:gd name="T7" fmla="*/ 3 h 13"/>
                <a:gd name="T8" fmla="*/ 7 w 11"/>
                <a:gd name="T9" fmla="*/ 3 h 13"/>
                <a:gd name="T10" fmla="*/ 7 w 11"/>
                <a:gd name="T11" fmla="*/ 4 h 13"/>
                <a:gd name="T12" fmla="*/ 6 w 11"/>
                <a:gd name="T13" fmla="*/ 5 h 13"/>
                <a:gd name="T14" fmla="*/ 5 w 11"/>
                <a:gd name="T15" fmla="*/ 6 h 13"/>
                <a:gd name="T16" fmla="*/ 4 w 11"/>
                <a:gd name="T17" fmla="*/ 7 h 13"/>
                <a:gd name="T18" fmla="*/ 4 w 11"/>
                <a:gd name="T19" fmla="*/ 8 h 13"/>
                <a:gd name="T20" fmla="*/ 4 w 11"/>
                <a:gd name="T21" fmla="*/ 10 h 13"/>
                <a:gd name="T22" fmla="*/ 3 w 11"/>
                <a:gd name="T23" fmla="*/ 11 h 13"/>
                <a:gd name="T24" fmla="*/ 2 w 11"/>
                <a:gd name="T25" fmla="*/ 12 h 13"/>
                <a:gd name="T26" fmla="*/ 0 w 11"/>
                <a:gd name="T27" fmla="*/ 12 h 13"/>
                <a:gd name="T28" fmla="*/ 0 w 11"/>
                <a:gd name="T29" fmla="*/ 11 h 13"/>
                <a:gd name="T30" fmla="*/ 1 w 11"/>
                <a:gd name="T31" fmla="*/ 9 h 13"/>
                <a:gd name="T32" fmla="*/ 1 w 11"/>
                <a:gd name="T33" fmla="*/ 8 h 13"/>
                <a:gd name="T34" fmla="*/ 2 w 11"/>
                <a:gd name="T35" fmla="*/ 7 h 13"/>
                <a:gd name="T36" fmla="*/ 3 w 11"/>
                <a:gd name="T37" fmla="*/ 6 h 13"/>
                <a:gd name="T38" fmla="*/ 4 w 11"/>
                <a:gd name="T39" fmla="*/ 5 h 13"/>
                <a:gd name="T40" fmla="*/ 4 w 11"/>
                <a:gd name="T41" fmla="*/ 4 h 13"/>
                <a:gd name="T42" fmla="*/ 3 w 11"/>
                <a:gd name="T43" fmla="*/ 4 h 13"/>
                <a:gd name="T44" fmla="*/ 4 w 11"/>
                <a:gd name="T45" fmla="*/ 3 h 13"/>
                <a:gd name="T46" fmla="*/ 5 w 11"/>
                <a:gd name="T47" fmla="*/ 2 h 13"/>
                <a:gd name="T48" fmla="*/ 6 w 11"/>
                <a:gd name="T49" fmla="*/ 1 h 13"/>
                <a:gd name="T50" fmla="*/ 7 w 11"/>
                <a:gd name="T51" fmla="*/ 1 h 13"/>
                <a:gd name="T52" fmla="*/ 7 w 11"/>
                <a:gd name="T53" fmla="*/ 1 h 13"/>
                <a:gd name="T54" fmla="*/ 9 w 11"/>
                <a:gd name="T55" fmla="*/ 1 h 13"/>
                <a:gd name="T56" fmla="*/ 10 w 11"/>
                <a:gd name="T57" fmla="*/ 0 h 13"/>
                <a:gd name="T58" fmla="*/ 11 w 11"/>
                <a:gd name="T59" fmla="*/ 1 h 13"/>
                <a:gd name="T60" fmla="*/ 10 w 11"/>
                <a:gd name="T6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3">
                  <a:moveTo>
                    <a:pt x="10" y="1"/>
                  </a:moveTo>
                  <a:cubicBezTo>
                    <a:pt x="10" y="1"/>
                    <a:pt x="10" y="1"/>
                    <a:pt x="10" y="2"/>
                  </a:cubicBezTo>
                  <a:cubicBezTo>
                    <a:pt x="9" y="2"/>
                    <a:pt x="9" y="2"/>
                    <a:pt x="9" y="2"/>
                  </a:cubicBezTo>
                  <a:cubicBezTo>
                    <a:pt x="9" y="2"/>
                    <a:pt x="9" y="3"/>
                    <a:pt x="9" y="3"/>
                  </a:cubicBezTo>
                  <a:cubicBezTo>
                    <a:pt x="8" y="3"/>
                    <a:pt x="8" y="3"/>
                    <a:pt x="7" y="3"/>
                  </a:cubicBezTo>
                  <a:cubicBezTo>
                    <a:pt x="7" y="3"/>
                    <a:pt x="7" y="3"/>
                    <a:pt x="7" y="4"/>
                  </a:cubicBezTo>
                  <a:cubicBezTo>
                    <a:pt x="6" y="4"/>
                    <a:pt x="6" y="4"/>
                    <a:pt x="6" y="5"/>
                  </a:cubicBezTo>
                  <a:cubicBezTo>
                    <a:pt x="5" y="5"/>
                    <a:pt x="5" y="5"/>
                    <a:pt x="5" y="6"/>
                  </a:cubicBezTo>
                  <a:cubicBezTo>
                    <a:pt x="5" y="6"/>
                    <a:pt x="4" y="6"/>
                    <a:pt x="4" y="7"/>
                  </a:cubicBezTo>
                  <a:cubicBezTo>
                    <a:pt x="4" y="7"/>
                    <a:pt x="4" y="8"/>
                    <a:pt x="4" y="8"/>
                  </a:cubicBezTo>
                  <a:cubicBezTo>
                    <a:pt x="4" y="9"/>
                    <a:pt x="4" y="9"/>
                    <a:pt x="4" y="10"/>
                  </a:cubicBezTo>
                  <a:cubicBezTo>
                    <a:pt x="4" y="10"/>
                    <a:pt x="3" y="11"/>
                    <a:pt x="3" y="11"/>
                  </a:cubicBezTo>
                  <a:cubicBezTo>
                    <a:pt x="2" y="12"/>
                    <a:pt x="2" y="12"/>
                    <a:pt x="2" y="12"/>
                  </a:cubicBezTo>
                  <a:cubicBezTo>
                    <a:pt x="1" y="12"/>
                    <a:pt x="1" y="13"/>
                    <a:pt x="0" y="12"/>
                  </a:cubicBezTo>
                  <a:cubicBezTo>
                    <a:pt x="0" y="12"/>
                    <a:pt x="0" y="12"/>
                    <a:pt x="0" y="11"/>
                  </a:cubicBezTo>
                  <a:cubicBezTo>
                    <a:pt x="0" y="11"/>
                    <a:pt x="0" y="10"/>
                    <a:pt x="1" y="9"/>
                  </a:cubicBezTo>
                  <a:cubicBezTo>
                    <a:pt x="1" y="9"/>
                    <a:pt x="1" y="9"/>
                    <a:pt x="1" y="8"/>
                  </a:cubicBezTo>
                  <a:cubicBezTo>
                    <a:pt x="2" y="8"/>
                    <a:pt x="2" y="7"/>
                    <a:pt x="2" y="7"/>
                  </a:cubicBezTo>
                  <a:cubicBezTo>
                    <a:pt x="2" y="6"/>
                    <a:pt x="3" y="6"/>
                    <a:pt x="3" y="6"/>
                  </a:cubicBezTo>
                  <a:cubicBezTo>
                    <a:pt x="3" y="5"/>
                    <a:pt x="3" y="5"/>
                    <a:pt x="4" y="5"/>
                  </a:cubicBezTo>
                  <a:cubicBezTo>
                    <a:pt x="4" y="5"/>
                    <a:pt x="4" y="4"/>
                    <a:pt x="4" y="4"/>
                  </a:cubicBezTo>
                  <a:cubicBezTo>
                    <a:pt x="4" y="4"/>
                    <a:pt x="3" y="4"/>
                    <a:pt x="3" y="4"/>
                  </a:cubicBezTo>
                  <a:cubicBezTo>
                    <a:pt x="3" y="4"/>
                    <a:pt x="4" y="4"/>
                    <a:pt x="4" y="3"/>
                  </a:cubicBezTo>
                  <a:cubicBezTo>
                    <a:pt x="4" y="3"/>
                    <a:pt x="5" y="3"/>
                    <a:pt x="5" y="2"/>
                  </a:cubicBezTo>
                  <a:cubicBezTo>
                    <a:pt x="6" y="2"/>
                    <a:pt x="6" y="0"/>
                    <a:pt x="6" y="1"/>
                  </a:cubicBezTo>
                  <a:cubicBezTo>
                    <a:pt x="6" y="1"/>
                    <a:pt x="6" y="1"/>
                    <a:pt x="7" y="1"/>
                  </a:cubicBezTo>
                  <a:cubicBezTo>
                    <a:pt x="7" y="1"/>
                    <a:pt x="7" y="1"/>
                    <a:pt x="7" y="1"/>
                  </a:cubicBezTo>
                  <a:cubicBezTo>
                    <a:pt x="8" y="1"/>
                    <a:pt x="8" y="1"/>
                    <a:pt x="9" y="1"/>
                  </a:cubicBezTo>
                  <a:cubicBezTo>
                    <a:pt x="9" y="0"/>
                    <a:pt x="9" y="0"/>
                    <a:pt x="10" y="0"/>
                  </a:cubicBezTo>
                  <a:cubicBezTo>
                    <a:pt x="10" y="0"/>
                    <a:pt x="11" y="0"/>
                    <a:pt x="11" y="1"/>
                  </a:cubicBezTo>
                  <a:cubicBezTo>
                    <a:pt x="11" y="1"/>
                    <a:pt x="10" y="1"/>
                    <a:pt x="10" y="1"/>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7" name="Freeform 515"/>
            <p:cNvSpPr>
              <a:spLocks/>
            </p:cNvSpPr>
            <p:nvPr/>
          </p:nvSpPr>
          <p:spPr bwMode="auto">
            <a:xfrm>
              <a:off x="10305563" y="2475112"/>
              <a:ext cx="211655" cy="89707"/>
            </a:xfrm>
            <a:custGeom>
              <a:avLst/>
              <a:gdLst>
                <a:gd name="T0" fmla="*/ 17 w 17"/>
                <a:gd name="T1" fmla="*/ 7 h 7"/>
                <a:gd name="T2" fmla="*/ 17 w 17"/>
                <a:gd name="T3" fmla="*/ 6 h 7"/>
                <a:gd name="T4" fmla="*/ 17 w 17"/>
                <a:gd name="T5" fmla="*/ 5 h 7"/>
                <a:gd name="T6" fmla="*/ 17 w 17"/>
                <a:gd name="T7" fmla="*/ 5 h 7"/>
                <a:gd name="T8" fmla="*/ 17 w 17"/>
                <a:gd name="T9" fmla="*/ 4 h 7"/>
                <a:gd name="T10" fmla="*/ 17 w 17"/>
                <a:gd name="T11" fmla="*/ 3 h 7"/>
                <a:gd name="T12" fmla="*/ 16 w 17"/>
                <a:gd name="T13" fmla="*/ 3 h 7"/>
                <a:gd name="T14" fmla="*/ 16 w 17"/>
                <a:gd name="T15" fmla="*/ 3 h 7"/>
                <a:gd name="T16" fmla="*/ 15 w 17"/>
                <a:gd name="T17" fmla="*/ 2 h 7"/>
                <a:gd name="T18" fmla="*/ 15 w 17"/>
                <a:gd name="T19" fmla="*/ 1 h 7"/>
                <a:gd name="T20" fmla="*/ 14 w 17"/>
                <a:gd name="T21" fmla="*/ 1 h 7"/>
                <a:gd name="T22" fmla="*/ 13 w 17"/>
                <a:gd name="T23" fmla="*/ 1 h 7"/>
                <a:gd name="T24" fmla="*/ 13 w 17"/>
                <a:gd name="T25" fmla="*/ 1 h 7"/>
                <a:gd name="T26" fmla="*/ 12 w 17"/>
                <a:gd name="T27" fmla="*/ 0 h 7"/>
                <a:gd name="T28" fmla="*/ 11 w 17"/>
                <a:gd name="T29" fmla="*/ 1 h 7"/>
                <a:gd name="T30" fmla="*/ 11 w 17"/>
                <a:gd name="T31" fmla="*/ 1 h 7"/>
                <a:gd name="T32" fmla="*/ 10 w 17"/>
                <a:gd name="T33" fmla="*/ 1 h 7"/>
                <a:gd name="T34" fmla="*/ 10 w 17"/>
                <a:gd name="T35" fmla="*/ 2 h 7"/>
                <a:gd name="T36" fmla="*/ 9 w 17"/>
                <a:gd name="T37" fmla="*/ 1 h 7"/>
                <a:gd name="T38" fmla="*/ 8 w 17"/>
                <a:gd name="T39" fmla="*/ 2 h 7"/>
                <a:gd name="T40" fmla="*/ 8 w 17"/>
                <a:gd name="T41" fmla="*/ 2 h 7"/>
                <a:gd name="T42" fmla="*/ 7 w 17"/>
                <a:gd name="T43" fmla="*/ 3 h 7"/>
                <a:gd name="T44" fmla="*/ 6 w 17"/>
                <a:gd name="T45" fmla="*/ 3 h 7"/>
                <a:gd name="T46" fmla="*/ 5 w 17"/>
                <a:gd name="T47" fmla="*/ 3 h 7"/>
                <a:gd name="T48" fmla="*/ 4 w 17"/>
                <a:gd name="T49" fmla="*/ 4 h 7"/>
                <a:gd name="T50" fmla="*/ 3 w 17"/>
                <a:gd name="T51" fmla="*/ 4 h 7"/>
                <a:gd name="T52" fmla="*/ 3 w 17"/>
                <a:gd name="T53" fmla="*/ 4 h 7"/>
                <a:gd name="T54" fmla="*/ 2 w 17"/>
                <a:gd name="T55" fmla="*/ 5 h 7"/>
                <a:gd name="T56" fmla="*/ 1 w 17"/>
                <a:gd name="T57" fmla="*/ 6 h 7"/>
                <a:gd name="T58" fmla="*/ 0 w 17"/>
                <a:gd name="T59" fmla="*/ 6 h 7"/>
                <a:gd name="T60" fmla="*/ 1 w 17"/>
                <a:gd name="T61" fmla="*/ 6 h 7"/>
                <a:gd name="T62" fmla="*/ 2 w 17"/>
                <a:gd name="T63" fmla="*/ 6 h 7"/>
                <a:gd name="T64" fmla="*/ 3 w 17"/>
                <a:gd name="T65" fmla="*/ 6 h 7"/>
                <a:gd name="T66" fmla="*/ 3 w 17"/>
                <a:gd name="T67" fmla="*/ 7 h 7"/>
                <a:gd name="T68" fmla="*/ 4 w 17"/>
                <a:gd name="T69" fmla="*/ 6 h 7"/>
                <a:gd name="T70" fmla="*/ 5 w 17"/>
                <a:gd name="T71" fmla="*/ 6 h 7"/>
                <a:gd name="T72" fmla="*/ 5 w 17"/>
                <a:gd name="T73" fmla="*/ 6 h 7"/>
                <a:gd name="T74" fmla="*/ 6 w 17"/>
                <a:gd name="T75" fmla="*/ 6 h 7"/>
                <a:gd name="T76" fmla="*/ 7 w 17"/>
                <a:gd name="T77" fmla="*/ 5 h 7"/>
                <a:gd name="T78" fmla="*/ 8 w 17"/>
                <a:gd name="T79" fmla="*/ 4 h 7"/>
                <a:gd name="T80" fmla="*/ 9 w 17"/>
                <a:gd name="T81" fmla="*/ 4 h 7"/>
                <a:gd name="T82" fmla="*/ 10 w 17"/>
                <a:gd name="T83" fmla="*/ 4 h 7"/>
                <a:gd name="T84" fmla="*/ 10 w 17"/>
                <a:gd name="T85" fmla="*/ 5 h 7"/>
                <a:gd name="T86" fmla="*/ 9 w 17"/>
                <a:gd name="T87" fmla="*/ 5 h 7"/>
                <a:gd name="T88" fmla="*/ 9 w 17"/>
                <a:gd name="T89" fmla="*/ 6 h 7"/>
                <a:gd name="T90" fmla="*/ 10 w 17"/>
                <a:gd name="T91" fmla="*/ 6 h 7"/>
                <a:gd name="T92" fmla="*/ 10 w 17"/>
                <a:gd name="T93" fmla="*/ 7 h 7"/>
                <a:gd name="T94" fmla="*/ 11 w 17"/>
                <a:gd name="T95" fmla="*/ 7 h 7"/>
                <a:gd name="T96" fmla="*/ 12 w 17"/>
                <a:gd name="T97" fmla="*/ 7 h 7"/>
                <a:gd name="T98" fmla="*/ 13 w 17"/>
                <a:gd name="T99" fmla="*/ 6 h 7"/>
                <a:gd name="T100" fmla="*/ 14 w 17"/>
                <a:gd name="T101" fmla="*/ 6 h 7"/>
                <a:gd name="T102" fmla="*/ 15 w 17"/>
                <a:gd name="T103" fmla="*/ 6 h 7"/>
                <a:gd name="T104" fmla="*/ 16 w 17"/>
                <a:gd name="T105" fmla="*/ 7 h 7"/>
                <a:gd name="T106" fmla="*/ 16 w 17"/>
                <a:gd name="T107" fmla="*/ 7 h 7"/>
                <a:gd name="T108" fmla="*/ 17 w 17"/>
                <a:gd name="T10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 h="7">
                  <a:moveTo>
                    <a:pt x="17" y="7"/>
                  </a:moveTo>
                  <a:cubicBezTo>
                    <a:pt x="17" y="6"/>
                    <a:pt x="17" y="6"/>
                    <a:pt x="17" y="6"/>
                  </a:cubicBezTo>
                  <a:cubicBezTo>
                    <a:pt x="17" y="5"/>
                    <a:pt x="16" y="5"/>
                    <a:pt x="17" y="5"/>
                  </a:cubicBezTo>
                  <a:cubicBezTo>
                    <a:pt x="17" y="5"/>
                    <a:pt x="17" y="5"/>
                    <a:pt x="17" y="5"/>
                  </a:cubicBezTo>
                  <a:cubicBezTo>
                    <a:pt x="17" y="4"/>
                    <a:pt x="17" y="4"/>
                    <a:pt x="17" y="4"/>
                  </a:cubicBezTo>
                  <a:cubicBezTo>
                    <a:pt x="17" y="4"/>
                    <a:pt x="17" y="3"/>
                    <a:pt x="17" y="3"/>
                  </a:cubicBezTo>
                  <a:cubicBezTo>
                    <a:pt x="17" y="3"/>
                    <a:pt x="16" y="3"/>
                    <a:pt x="16" y="3"/>
                  </a:cubicBezTo>
                  <a:cubicBezTo>
                    <a:pt x="16" y="3"/>
                    <a:pt x="16" y="3"/>
                    <a:pt x="16" y="3"/>
                  </a:cubicBezTo>
                  <a:cubicBezTo>
                    <a:pt x="15" y="2"/>
                    <a:pt x="15" y="3"/>
                    <a:pt x="15" y="2"/>
                  </a:cubicBezTo>
                  <a:cubicBezTo>
                    <a:pt x="14" y="2"/>
                    <a:pt x="15" y="2"/>
                    <a:pt x="15" y="1"/>
                  </a:cubicBezTo>
                  <a:cubicBezTo>
                    <a:pt x="15" y="1"/>
                    <a:pt x="15" y="1"/>
                    <a:pt x="14" y="1"/>
                  </a:cubicBezTo>
                  <a:cubicBezTo>
                    <a:pt x="14" y="0"/>
                    <a:pt x="14" y="1"/>
                    <a:pt x="13" y="1"/>
                  </a:cubicBezTo>
                  <a:cubicBezTo>
                    <a:pt x="13" y="1"/>
                    <a:pt x="13" y="1"/>
                    <a:pt x="13" y="1"/>
                  </a:cubicBezTo>
                  <a:cubicBezTo>
                    <a:pt x="12" y="0"/>
                    <a:pt x="12" y="0"/>
                    <a:pt x="12" y="0"/>
                  </a:cubicBezTo>
                  <a:cubicBezTo>
                    <a:pt x="12" y="0"/>
                    <a:pt x="11" y="0"/>
                    <a:pt x="11" y="1"/>
                  </a:cubicBezTo>
                  <a:cubicBezTo>
                    <a:pt x="11" y="1"/>
                    <a:pt x="11" y="1"/>
                    <a:pt x="11" y="1"/>
                  </a:cubicBezTo>
                  <a:cubicBezTo>
                    <a:pt x="11" y="1"/>
                    <a:pt x="11" y="1"/>
                    <a:pt x="10" y="1"/>
                  </a:cubicBezTo>
                  <a:cubicBezTo>
                    <a:pt x="10" y="1"/>
                    <a:pt x="10" y="2"/>
                    <a:pt x="10" y="2"/>
                  </a:cubicBezTo>
                  <a:cubicBezTo>
                    <a:pt x="9" y="2"/>
                    <a:pt x="9" y="1"/>
                    <a:pt x="9" y="1"/>
                  </a:cubicBezTo>
                  <a:cubicBezTo>
                    <a:pt x="9" y="2"/>
                    <a:pt x="9" y="2"/>
                    <a:pt x="8" y="2"/>
                  </a:cubicBezTo>
                  <a:cubicBezTo>
                    <a:pt x="8" y="2"/>
                    <a:pt x="8" y="2"/>
                    <a:pt x="8" y="2"/>
                  </a:cubicBezTo>
                  <a:cubicBezTo>
                    <a:pt x="7" y="3"/>
                    <a:pt x="7" y="3"/>
                    <a:pt x="7" y="3"/>
                  </a:cubicBezTo>
                  <a:cubicBezTo>
                    <a:pt x="6" y="3"/>
                    <a:pt x="6" y="3"/>
                    <a:pt x="6" y="3"/>
                  </a:cubicBezTo>
                  <a:cubicBezTo>
                    <a:pt x="6" y="3"/>
                    <a:pt x="6" y="3"/>
                    <a:pt x="5" y="3"/>
                  </a:cubicBezTo>
                  <a:cubicBezTo>
                    <a:pt x="5" y="4"/>
                    <a:pt x="5" y="4"/>
                    <a:pt x="4" y="4"/>
                  </a:cubicBezTo>
                  <a:cubicBezTo>
                    <a:pt x="4" y="4"/>
                    <a:pt x="4" y="4"/>
                    <a:pt x="3" y="4"/>
                  </a:cubicBezTo>
                  <a:cubicBezTo>
                    <a:pt x="3" y="4"/>
                    <a:pt x="3" y="4"/>
                    <a:pt x="3" y="4"/>
                  </a:cubicBezTo>
                  <a:cubicBezTo>
                    <a:pt x="2" y="5"/>
                    <a:pt x="2" y="5"/>
                    <a:pt x="2" y="5"/>
                  </a:cubicBezTo>
                  <a:cubicBezTo>
                    <a:pt x="2" y="5"/>
                    <a:pt x="1" y="5"/>
                    <a:pt x="1" y="6"/>
                  </a:cubicBezTo>
                  <a:cubicBezTo>
                    <a:pt x="1" y="6"/>
                    <a:pt x="0" y="6"/>
                    <a:pt x="0" y="6"/>
                  </a:cubicBezTo>
                  <a:cubicBezTo>
                    <a:pt x="0" y="7"/>
                    <a:pt x="1" y="6"/>
                    <a:pt x="1" y="6"/>
                  </a:cubicBezTo>
                  <a:cubicBezTo>
                    <a:pt x="2" y="6"/>
                    <a:pt x="2" y="6"/>
                    <a:pt x="2" y="6"/>
                  </a:cubicBezTo>
                  <a:cubicBezTo>
                    <a:pt x="2" y="6"/>
                    <a:pt x="2" y="6"/>
                    <a:pt x="3" y="6"/>
                  </a:cubicBezTo>
                  <a:cubicBezTo>
                    <a:pt x="3" y="6"/>
                    <a:pt x="3" y="6"/>
                    <a:pt x="3" y="7"/>
                  </a:cubicBezTo>
                  <a:cubicBezTo>
                    <a:pt x="4" y="7"/>
                    <a:pt x="4" y="7"/>
                    <a:pt x="4" y="6"/>
                  </a:cubicBezTo>
                  <a:cubicBezTo>
                    <a:pt x="5" y="6"/>
                    <a:pt x="4" y="6"/>
                    <a:pt x="5" y="6"/>
                  </a:cubicBezTo>
                  <a:cubicBezTo>
                    <a:pt x="5" y="6"/>
                    <a:pt x="5" y="6"/>
                    <a:pt x="5" y="6"/>
                  </a:cubicBezTo>
                  <a:cubicBezTo>
                    <a:pt x="6" y="6"/>
                    <a:pt x="6" y="6"/>
                    <a:pt x="6" y="6"/>
                  </a:cubicBezTo>
                  <a:cubicBezTo>
                    <a:pt x="7" y="5"/>
                    <a:pt x="7" y="6"/>
                    <a:pt x="7" y="5"/>
                  </a:cubicBezTo>
                  <a:cubicBezTo>
                    <a:pt x="7" y="5"/>
                    <a:pt x="7" y="5"/>
                    <a:pt x="8" y="4"/>
                  </a:cubicBezTo>
                  <a:cubicBezTo>
                    <a:pt x="8" y="4"/>
                    <a:pt x="8" y="4"/>
                    <a:pt x="9" y="4"/>
                  </a:cubicBezTo>
                  <a:cubicBezTo>
                    <a:pt x="9" y="4"/>
                    <a:pt x="10" y="4"/>
                    <a:pt x="10" y="4"/>
                  </a:cubicBezTo>
                  <a:cubicBezTo>
                    <a:pt x="10" y="4"/>
                    <a:pt x="10" y="5"/>
                    <a:pt x="10" y="5"/>
                  </a:cubicBezTo>
                  <a:cubicBezTo>
                    <a:pt x="10" y="5"/>
                    <a:pt x="9" y="5"/>
                    <a:pt x="9" y="5"/>
                  </a:cubicBezTo>
                  <a:cubicBezTo>
                    <a:pt x="9" y="5"/>
                    <a:pt x="9" y="6"/>
                    <a:pt x="9" y="6"/>
                  </a:cubicBezTo>
                  <a:cubicBezTo>
                    <a:pt x="9" y="6"/>
                    <a:pt x="10" y="6"/>
                    <a:pt x="10" y="6"/>
                  </a:cubicBezTo>
                  <a:cubicBezTo>
                    <a:pt x="10" y="6"/>
                    <a:pt x="10" y="7"/>
                    <a:pt x="10" y="7"/>
                  </a:cubicBezTo>
                  <a:cubicBezTo>
                    <a:pt x="11" y="7"/>
                    <a:pt x="11" y="7"/>
                    <a:pt x="11" y="7"/>
                  </a:cubicBezTo>
                  <a:cubicBezTo>
                    <a:pt x="12" y="7"/>
                    <a:pt x="12" y="7"/>
                    <a:pt x="12" y="7"/>
                  </a:cubicBezTo>
                  <a:cubicBezTo>
                    <a:pt x="13" y="6"/>
                    <a:pt x="13" y="6"/>
                    <a:pt x="13" y="6"/>
                  </a:cubicBezTo>
                  <a:cubicBezTo>
                    <a:pt x="14" y="6"/>
                    <a:pt x="14" y="6"/>
                    <a:pt x="14" y="6"/>
                  </a:cubicBezTo>
                  <a:cubicBezTo>
                    <a:pt x="14" y="6"/>
                    <a:pt x="15" y="6"/>
                    <a:pt x="15" y="6"/>
                  </a:cubicBezTo>
                  <a:cubicBezTo>
                    <a:pt x="15" y="6"/>
                    <a:pt x="15" y="7"/>
                    <a:pt x="16" y="7"/>
                  </a:cubicBezTo>
                  <a:cubicBezTo>
                    <a:pt x="16" y="7"/>
                    <a:pt x="16" y="7"/>
                    <a:pt x="16" y="7"/>
                  </a:cubicBezTo>
                  <a:cubicBezTo>
                    <a:pt x="17" y="7"/>
                    <a:pt x="17" y="7"/>
                    <a:pt x="17" y="7"/>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8" name="Freeform 10"/>
            <p:cNvSpPr>
              <a:spLocks/>
            </p:cNvSpPr>
            <p:nvPr/>
          </p:nvSpPr>
          <p:spPr bwMode="auto">
            <a:xfrm>
              <a:off x="9354040" y="2271404"/>
              <a:ext cx="12884"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9" name="Freeform 11"/>
            <p:cNvSpPr>
              <a:spLocks/>
            </p:cNvSpPr>
            <p:nvPr/>
          </p:nvSpPr>
          <p:spPr bwMode="auto">
            <a:xfrm>
              <a:off x="10955251" y="3684283"/>
              <a:ext cx="12884" cy="26165"/>
            </a:xfrm>
            <a:custGeom>
              <a:avLst/>
              <a:gdLst>
                <a:gd name="T0" fmla="*/ 1 w 1"/>
                <a:gd name="T1" fmla="*/ 1 h 2"/>
                <a:gd name="T2" fmla="*/ 1 w 1"/>
                <a:gd name="T3" fmla="*/ 1 h 2"/>
                <a:gd name="T4" fmla="*/ 0 w 1"/>
                <a:gd name="T5" fmla="*/ 1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1" y="0"/>
                    <a:pt x="0" y="1"/>
                  </a:cubicBezTo>
                  <a:cubicBezTo>
                    <a:pt x="0" y="1"/>
                    <a:pt x="0" y="1"/>
                    <a:pt x="0" y="1"/>
                  </a:cubicBezTo>
                  <a:cubicBezTo>
                    <a:pt x="1" y="2"/>
                    <a:pt x="1" y="2"/>
                    <a:pt x="1" y="1"/>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20" name="Freeform 12"/>
            <p:cNvSpPr>
              <a:spLocks/>
            </p:cNvSpPr>
            <p:nvPr/>
          </p:nvSpPr>
          <p:spPr bwMode="auto">
            <a:xfrm>
              <a:off x="9354040" y="307315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21" name="Freeform 13"/>
            <p:cNvSpPr>
              <a:spLocks/>
            </p:cNvSpPr>
            <p:nvPr/>
          </p:nvSpPr>
          <p:spPr bwMode="auto">
            <a:xfrm>
              <a:off x="9354040" y="3073156"/>
              <a:ext cx="837416" cy="661586"/>
            </a:xfrm>
            <a:custGeom>
              <a:avLst/>
              <a:gdLst>
                <a:gd name="T0" fmla="*/ 1 w 67"/>
                <a:gd name="T1" fmla="*/ 8 h 52"/>
                <a:gd name="T2" fmla="*/ 3 w 67"/>
                <a:gd name="T3" fmla="*/ 12 h 52"/>
                <a:gd name="T4" fmla="*/ 2 w 67"/>
                <a:gd name="T5" fmla="*/ 14 h 52"/>
                <a:gd name="T6" fmla="*/ 2 w 67"/>
                <a:gd name="T7" fmla="*/ 16 h 52"/>
                <a:gd name="T8" fmla="*/ 6 w 67"/>
                <a:gd name="T9" fmla="*/ 19 h 52"/>
                <a:gd name="T10" fmla="*/ 7 w 67"/>
                <a:gd name="T11" fmla="*/ 23 h 52"/>
                <a:gd name="T12" fmla="*/ 9 w 67"/>
                <a:gd name="T13" fmla="*/ 26 h 52"/>
                <a:gd name="T14" fmla="*/ 11 w 67"/>
                <a:gd name="T15" fmla="*/ 27 h 52"/>
                <a:gd name="T16" fmla="*/ 10 w 67"/>
                <a:gd name="T17" fmla="*/ 24 h 52"/>
                <a:gd name="T18" fmla="*/ 8 w 67"/>
                <a:gd name="T19" fmla="*/ 20 h 52"/>
                <a:gd name="T20" fmla="*/ 7 w 67"/>
                <a:gd name="T21" fmla="*/ 15 h 52"/>
                <a:gd name="T22" fmla="*/ 6 w 67"/>
                <a:gd name="T23" fmla="*/ 11 h 52"/>
                <a:gd name="T24" fmla="*/ 4 w 67"/>
                <a:gd name="T25" fmla="*/ 8 h 52"/>
                <a:gd name="T26" fmla="*/ 4 w 67"/>
                <a:gd name="T27" fmla="*/ 2 h 52"/>
                <a:gd name="T28" fmla="*/ 8 w 67"/>
                <a:gd name="T29" fmla="*/ 4 h 52"/>
                <a:gd name="T30" fmla="*/ 9 w 67"/>
                <a:gd name="T31" fmla="*/ 11 h 52"/>
                <a:gd name="T32" fmla="*/ 12 w 67"/>
                <a:gd name="T33" fmla="*/ 14 h 52"/>
                <a:gd name="T34" fmla="*/ 13 w 67"/>
                <a:gd name="T35" fmla="*/ 19 h 52"/>
                <a:gd name="T36" fmla="*/ 18 w 67"/>
                <a:gd name="T37" fmla="*/ 25 h 52"/>
                <a:gd name="T38" fmla="*/ 20 w 67"/>
                <a:gd name="T39" fmla="*/ 29 h 52"/>
                <a:gd name="T40" fmla="*/ 21 w 67"/>
                <a:gd name="T41" fmla="*/ 34 h 52"/>
                <a:gd name="T42" fmla="*/ 20 w 67"/>
                <a:gd name="T43" fmla="*/ 38 h 52"/>
                <a:gd name="T44" fmla="*/ 23 w 67"/>
                <a:gd name="T45" fmla="*/ 40 h 52"/>
                <a:gd name="T46" fmla="*/ 26 w 67"/>
                <a:gd name="T47" fmla="*/ 42 h 52"/>
                <a:gd name="T48" fmla="*/ 31 w 67"/>
                <a:gd name="T49" fmla="*/ 45 h 52"/>
                <a:gd name="T50" fmla="*/ 37 w 67"/>
                <a:gd name="T51" fmla="*/ 48 h 52"/>
                <a:gd name="T52" fmla="*/ 42 w 67"/>
                <a:gd name="T53" fmla="*/ 49 h 52"/>
                <a:gd name="T54" fmla="*/ 46 w 67"/>
                <a:gd name="T55" fmla="*/ 47 h 52"/>
                <a:gd name="T56" fmla="*/ 50 w 67"/>
                <a:gd name="T57" fmla="*/ 52 h 52"/>
                <a:gd name="T58" fmla="*/ 51 w 67"/>
                <a:gd name="T59" fmla="*/ 48 h 52"/>
                <a:gd name="T60" fmla="*/ 55 w 67"/>
                <a:gd name="T61" fmla="*/ 46 h 52"/>
                <a:gd name="T62" fmla="*/ 55 w 67"/>
                <a:gd name="T63" fmla="*/ 42 h 52"/>
                <a:gd name="T64" fmla="*/ 60 w 67"/>
                <a:gd name="T65" fmla="*/ 42 h 52"/>
                <a:gd name="T66" fmla="*/ 63 w 67"/>
                <a:gd name="T67" fmla="*/ 40 h 52"/>
                <a:gd name="T68" fmla="*/ 64 w 67"/>
                <a:gd name="T69" fmla="*/ 39 h 52"/>
                <a:gd name="T70" fmla="*/ 66 w 67"/>
                <a:gd name="T71" fmla="*/ 34 h 52"/>
                <a:gd name="T72" fmla="*/ 63 w 67"/>
                <a:gd name="T73" fmla="*/ 32 h 52"/>
                <a:gd name="T74" fmla="*/ 59 w 67"/>
                <a:gd name="T75" fmla="*/ 33 h 52"/>
                <a:gd name="T76" fmla="*/ 57 w 67"/>
                <a:gd name="T77" fmla="*/ 37 h 52"/>
                <a:gd name="T78" fmla="*/ 55 w 67"/>
                <a:gd name="T79" fmla="*/ 39 h 52"/>
                <a:gd name="T80" fmla="*/ 52 w 67"/>
                <a:gd name="T81" fmla="*/ 40 h 52"/>
                <a:gd name="T82" fmla="*/ 46 w 67"/>
                <a:gd name="T83" fmla="*/ 41 h 52"/>
                <a:gd name="T84" fmla="*/ 43 w 67"/>
                <a:gd name="T85" fmla="*/ 39 h 52"/>
                <a:gd name="T86" fmla="*/ 42 w 67"/>
                <a:gd name="T87" fmla="*/ 35 h 52"/>
                <a:gd name="T88" fmla="*/ 40 w 67"/>
                <a:gd name="T89" fmla="*/ 28 h 52"/>
                <a:gd name="T90" fmla="*/ 42 w 67"/>
                <a:gd name="T91" fmla="*/ 23 h 52"/>
                <a:gd name="T92" fmla="*/ 44 w 67"/>
                <a:gd name="T93" fmla="*/ 19 h 52"/>
                <a:gd name="T94" fmla="*/ 38 w 67"/>
                <a:gd name="T95" fmla="*/ 17 h 52"/>
                <a:gd name="T96" fmla="*/ 38 w 67"/>
                <a:gd name="T97" fmla="*/ 13 h 52"/>
                <a:gd name="T98" fmla="*/ 36 w 67"/>
                <a:gd name="T99" fmla="*/ 8 h 52"/>
                <a:gd name="T100" fmla="*/ 31 w 67"/>
                <a:gd name="T101" fmla="*/ 9 h 52"/>
                <a:gd name="T102" fmla="*/ 27 w 67"/>
                <a:gd name="T103" fmla="*/ 7 h 52"/>
                <a:gd name="T104" fmla="*/ 25 w 67"/>
                <a:gd name="T105" fmla="*/ 3 h 52"/>
                <a:gd name="T106" fmla="*/ 12 w 67"/>
                <a:gd name="T107" fmla="*/ 4 h 52"/>
                <a:gd name="T108" fmla="*/ 8 w 67"/>
                <a:gd name="T109" fmla="*/ 2 h 52"/>
                <a:gd name="T110" fmla="*/ 6 w 67"/>
                <a:gd name="T111" fmla="*/ 0 h 52"/>
                <a:gd name="T112" fmla="*/ 0 w 67"/>
                <a:gd name="T11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 h="52">
                  <a:moveTo>
                    <a:pt x="0" y="3"/>
                  </a:moveTo>
                  <a:cubicBezTo>
                    <a:pt x="0" y="3"/>
                    <a:pt x="0" y="4"/>
                    <a:pt x="0" y="4"/>
                  </a:cubicBezTo>
                  <a:cubicBezTo>
                    <a:pt x="1" y="5"/>
                    <a:pt x="1" y="5"/>
                    <a:pt x="1" y="6"/>
                  </a:cubicBezTo>
                  <a:cubicBezTo>
                    <a:pt x="1" y="6"/>
                    <a:pt x="1" y="6"/>
                    <a:pt x="1" y="7"/>
                  </a:cubicBezTo>
                  <a:cubicBezTo>
                    <a:pt x="1" y="7"/>
                    <a:pt x="1" y="8"/>
                    <a:pt x="1" y="8"/>
                  </a:cubicBezTo>
                  <a:cubicBezTo>
                    <a:pt x="1" y="8"/>
                    <a:pt x="1" y="9"/>
                    <a:pt x="1" y="9"/>
                  </a:cubicBezTo>
                  <a:cubicBezTo>
                    <a:pt x="2" y="9"/>
                    <a:pt x="2" y="9"/>
                    <a:pt x="2" y="10"/>
                  </a:cubicBezTo>
                  <a:cubicBezTo>
                    <a:pt x="2" y="10"/>
                    <a:pt x="2" y="10"/>
                    <a:pt x="2" y="10"/>
                  </a:cubicBezTo>
                  <a:cubicBezTo>
                    <a:pt x="3" y="10"/>
                    <a:pt x="2" y="11"/>
                    <a:pt x="3" y="11"/>
                  </a:cubicBezTo>
                  <a:cubicBezTo>
                    <a:pt x="3" y="11"/>
                    <a:pt x="3" y="11"/>
                    <a:pt x="3" y="12"/>
                  </a:cubicBezTo>
                  <a:cubicBezTo>
                    <a:pt x="3" y="12"/>
                    <a:pt x="4" y="12"/>
                    <a:pt x="4" y="12"/>
                  </a:cubicBezTo>
                  <a:cubicBezTo>
                    <a:pt x="3" y="13"/>
                    <a:pt x="3" y="13"/>
                    <a:pt x="3" y="13"/>
                  </a:cubicBezTo>
                  <a:cubicBezTo>
                    <a:pt x="3" y="13"/>
                    <a:pt x="3" y="13"/>
                    <a:pt x="3" y="13"/>
                  </a:cubicBezTo>
                  <a:cubicBezTo>
                    <a:pt x="3" y="13"/>
                    <a:pt x="3" y="13"/>
                    <a:pt x="3" y="14"/>
                  </a:cubicBezTo>
                  <a:cubicBezTo>
                    <a:pt x="2" y="14"/>
                    <a:pt x="2" y="14"/>
                    <a:pt x="2" y="14"/>
                  </a:cubicBezTo>
                  <a:cubicBezTo>
                    <a:pt x="1" y="14"/>
                    <a:pt x="1" y="14"/>
                    <a:pt x="1" y="14"/>
                  </a:cubicBezTo>
                  <a:cubicBezTo>
                    <a:pt x="0" y="14"/>
                    <a:pt x="0" y="14"/>
                    <a:pt x="0" y="14"/>
                  </a:cubicBezTo>
                  <a:cubicBezTo>
                    <a:pt x="0" y="14"/>
                    <a:pt x="0" y="15"/>
                    <a:pt x="0" y="15"/>
                  </a:cubicBezTo>
                  <a:cubicBezTo>
                    <a:pt x="1" y="15"/>
                    <a:pt x="1" y="15"/>
                    <a:pt x="1" y="15"/>
                  </a:cubicBezTo>
                  <a:cubicBezTo>
                    <a:pt x="2" y="16"/>
                    <a:pt x="1" y="16"/>
                    <a:pt x="2" y="16"/>
                  </a:cubicBezTo>
                  <a:cubicBezTo>
                    <a:pt x="2" y="17"/>
                    <a:pt x="2" y="16"/>
                    <a:pt x="3" y="17"/>
                  </a:cubicBezTo>
                  <a:cubicBezTo>
                    <a:pt x="3" y="17"/>
                    <a:pt x="3" y="17"/>
                    <a:pt x="3" y="17"/>
                  </a:cubicBezTo>
                  <a:cubicBezTo>
                    <a:pt x="4" y="17"/>
                    <a:pt x="4" y="17"/>
                    <a:pt x="4" y="17"/>
                  </a:cubicBezTo>
                  <a:cubicBezTo>
                    <a:pt x="6" y="18"/>
                    <a:pt x="6" y="18"/>
                    <a:pt x="6" y="18"/>
                  </a:cubicBezTo>
                  <a:cubicBezTo>
                    <a:pt x="6" y="18"/>
                    <a:pt x="6" y="18"/>
                    <a:pt x="6" y="19"/>
                  </a:cubicBezTo>
                  <a:cubicBezTo>
                    <a:pt x="6" y="19"/>
                    <a:pt x="6" y="19"/>
                    <a:pt x="6" y="20"/>
                  </a:cubicBezTo>
                  <a:cubicBezTo>
                    <a:pt x="6" y="20"/>
                    <a:pt x="6" y="20"/>
                    <a:pt x="6" y="21"/>
                  </a:cubicBezTo>
                  <a:cubicBezTo>
                    <a:pt x="6" y="21"/>
                    <a:pt x="6" y="21"/>
                    <a:pt x="6" y="21"/>
                  </a:cubicBezTo>
                  <a:cubicBezTo>
                    <a:pt x="6" y="22"/>
                    <a:pt x="6" y="22"/>
                    <a:pt x="6" y="22"/>
                  </a:cubicBezTo>
                  <a:cubicBezTo>
                    <a:pt x="7" y="23"/>
                    <a:pt x="7" y="23"/>
                    <a:pt x="7" y="23"/>
                  </a:cubicBezTo>
                  <a:cubicBezTo>
                    <a:pt x="7" y="23"/>
                    <a:pt x="7" y="24"/>
                    <a:pt x="7" y="24"/>
                  </a:cubicBezTo>
                  <a:cubicBezTo>
                    <a:pt x="7" y="24"/>
                    <a:pt x="7" y="24"/>
                    <a:pt x="8" y="24"/>
                  </a:cubicBezTo>
                  <a:cubicBezTo>
                    <a:pt x="8" y="25"/>
                    <a:pt x="8" y="25"/>
                    <a:pt x="8" y="25"/>
                  </a:cubicBezTo>
                  <a:cubicBezTo>
                    <a:pt x="9" y="26"/>
                    <a:pt x="9" y="25"/>
                    <a:pt x="9" y="26"/>
                  </a:cubicBezTo>
                  <a:cubicBezTo>
                    <a:pt x="9" y="26"/>
                    <a:pt x="9" y="26"/>
                    <a:pt x="9" y="26"/>
                  </a:cubicBezTo>
                  <a:cubicBezTo>
                    <a:pt x="9" y="26"/>
                    <a:pt x="9" y="26"/>
                    <a:pt x="9" y="27"/>
                  </a:cubicBezTo>
                  <a:cubicBezTo>
                    <a:pt x="9" y="27"/>
                    <a:pt x="9" y="27"/>
                    <a:pt x="9" y="28"/>
                  </a:cubicBezTo>
                  <a:cubicBezTo>
                    <a:pt x="9" y="28"/>
                    <a:pt x="9" y="28"/>
                    <a:pt x="10" y="28"/>
                  </a:cubicBezTo>
                  <a:cubicBezTo>
                    <a:pt x="10" y="28"/>
                    <a:pt x="10" y="28"/>
                    <a:pt x="11" y="28"/>
                  </a:cubicBezTo>
                  <a:cubicBezTo>
                    <a:pt x="11" y="28"/>
                    <a:pt x="11" y="28"/>
                    <a:pt x="11" y="27"/>
                  </a:cubicBezTo>
                  <a:cubicBezTo>
                    <a:pt x="12" y="27"/>
                    <a:pt x="12" y="27"/>
                    <a:pt x="12" y="27"/>
                  </a:cubicBezTo>
                  <a:cubicBezTo>
                    <a:pt x="12" y="26"/>
                    <a:pt x="11" y="26"/>
                    <a:pt x="11" y="26"/>
                  </a:cubicBezTo>
                  <a:cubicBezTo>
                    <a:pt x="11" y="26"/>
                    <a:pt x="11" y="26"/>
                    <a:pt x="11" y="26"/>
                  </a:cubicBezTo>
                  <a:cubicBezTo>
                    <a:pt x="11" y="25"/>
                    <a:pt x="11" y="25"/>
                    <a:pt x="11" y="24"/>
                  </a:cubicBezTo>
                  <a:cubicBezTo>
                    <a:pt x="10" y="24"/>
                    <a:pt x="10" y="24"/>
                    <a:pt x="10" y="24"/>
                  </a:cubicBezTo>
                  <a:cubicBezTo>
                    <a:pt x="10" y="24"/>
                    <a:pt x="9" y="24"/>
                    <a:pt x="9" y="24"/>
                  </a:cubicBezTo>
                  <a:cubicBezTo>
                    <a:pt x="9" y="23"/>
                    <a:pt x="9" y="23"/>
                    <a:pt x="9" y="23"/>
                  </a:cubicBezTo>
                  <a:cubicBezTo>
                    <a:pt x="9" y="22"/>
                    <a:pt x="9" y="22"/>
                    <a:pt x="9" y="22"/>
                  </a:cubicBezTo>
                  <a:cubicBezTo>
                    <a:pt x="9" y="22"/>
                    <a:pt x="9" y="21"/>
                    <a:pt x="9" y="21"/>
                  </a:cubicBezTo>
                  <a:cubicBezTo>
                    <a:pt x="9" y="21"/>
                    <a:pt x="8" y="20"/>
                    <a:pt x="8" y="20"/>
                  </a:cubicBezTo>
                  <a:cubicBezTo>
                    <a:pt x="8" y="19"/>
                    <a:pt x="8" y="19"/>
                    <a:pt x="8" y="19"/>
                  </a:cubicBezTo>
                  <a:cubicBezTo>
                    <a:pt x="8" y="18"/>
                    <a:pt x="8" y="18"/>
                    <a:pt x="8" y="18"/>
                  </a:cubicBezTo>
                  <a:cubicBezTo>
                    <a:pt x="8" y="17"/>
                    <a:pt x="8" y="17"/>
                    <a:pt x="8" y="17"/>
                  </a:cubicBezTo>
                  <a:cubicBezTo>
                    <a:pt x="8" y="17"/>
                    <a:pt x="8" y="17"/>
                    <a:pt x="8" y="16"/>
                  </a:cubicBezTo>
                  <a:cubicBezTo>
                    <a:pt x="7" y="16"/>
                    <a:pt x="8" y="16"/>
                    <a:pt x="7" y="15"/>
                  </a:cubicBezTo>
                  <a:cubicBezTo>
                    <a:pt x="7" y="15"/>
                    <a:pt x="7" y="15"/>
                    <a:pt x="7" y="14"/>
                  </a:cubicBezTo>
                  <a:cubicBezTo>
                    <a:pt x="6" y="14"/>
                    <a:pt x="6" y="13"/>
                    <a:pt x="6" y="13"/>
                  </a:cubicBezTo>
                  <a:cubicBezTo>
                    <a:pt x="6" y="13"/>
                    <a:pt x="6" y="13"/>
                    <a:pt x="6" y="13"/>
                  </a:cubicBezTo>
                  <a:cubicBezTo>
                    <a:pt x="6" y="12"/>
                    <a:pt x="6" y="12"/>
                    <a:pt x="6" y="12"/>
                  </a:cubicBezTo>
                  <a:cubicBezTo>
                    <a:pt x="6" y="11"/>
                    <a:pt x="6" y="11"/>
                    <a:pt x="6" y="11"/>
                  </a:cubicBezTo>
                  <a:cubicBezTo>
                    <a:pt x="6" y="10"/>
                    <a:pt x="5" y="10"/>
                    <a:pt x="5" y="10"/>
                  </a:cubicBezTo>
                  <a:cubicBezTo>
                    <a:pt x="6" y="10"/>
                    <a:pt x="6" y="10"/>
                    <a:pt x="6" y="10"/>
                  </a:cubicBezTo>
                  <a:cubicBezTo>
                    <a:pt x="6" y="10"/>
                    <a:pt x="6" y="9"/>
                    <a:pt x="6" y="9"/>
                  </a:cubicBezTo>
                  <a:cubicBezTo>
                    <a:pt x="5" y="9"/>
                    <a:pt x="5" y="9"/>
                    <a:pt x="5" y="9"/>
                  </a:cubicBezTo>
                  <a:cubicBezTo>
                    <a:pt x="5" y="9"/>
                    <a:pt x="4" y="8"/>
                    <a:pt x="4" y="8"/>
                  </a:cubicBezTo>
                  <a:cubicBezTo>
                    <a:pt x="4" y="8"/>
                    <a:pt x="4" y="8"/>
                    <a:pt x="4" y="7"/>
                  </a:cubicBezTo>
                  <a:cubicBezTo>
                    <a:pt x="4" y="6"/>
                    <a:pt x="4" y="6"/>
                    <a:pt x="4" y="5"/>
                  </a:cubicBezTo>
                  <a:cubicBezTo>
                    <a:pt x="4" y="5"/>
                    <a:pt x="4" y="5"/>
                    <a:pt x="4" y="4"/>
                  </a:cubicBezTo>
                  <a:cubicBezTo>
                    <a:pt x="4" y="4"/>
                    <a:pt x="4" y="4"/>
                    <a:pt x="4" y="4"/>
                  </a:cubicBezTo>
                  <a:cubicBezTo>
                    <a:pt x="5" y="3"/>
                    <a:pt x="4" y="2"/>
                    <a:pt x="4" y="2"/>
                  </a:cubicBezTo>
                  <a:cubicBezTo>
                    <a:pt x="5" y="2"/>
                    <a:pt x="5" y="3"/>
                    <a:pt x="5" y="3"/>
                  </a:cubicBezTo>
                  <a:cubicBezTo>
                    <a:pt x="5" y="3"/>
                    <a:pt x="5" y="3"/>
                    <a:pt x="6" y="3"/>
                  </a:cubicBezTo>
                  <a:cubicBezTo>
                    <a:pt x="6" y="4"/>
                    <a:pt x="7" y="3"/>
                    <a:pt x="7" y="3"/>
                  </a:cubicBezTo>
                  <a:cubicBezTo>
                    <a:pt x="7" y="3"/>
                    <a:pt x="7" y="4"/>
                    <a:pt x="7" y="4"/>
                  </a:cubicBezTo>
                  <a:cubicBezTo>
                    <a:pt x="7" y="4"/>
                    <a:pt x="8" y="4"/>
                    <a:pt x="8" y="4"/>
                  </a:cubicBezTo>
                  <a:cubicBezTo>
                    <a:pt x="8" y="4"/>
                    <a:pt x="8" y="5"/>
                    <a:pt x="8" y="5"/>
                  </a:cubicBezTo>
                  <a:cubicBezTo>
                    <a:pt x="8" y="5"/>
                    <a:pt x="8" y="6"/>
                    <a:pt x="8" y="6"/>
                  </a:cubicBezTo>
                  <a:cubicBezTo>
                    <a:pt x="8" y="7"/>
                    <a:pt x="8" y="7"/>
                    <a:pt x="8" y="8"/>
                  </a:cubicBezTo>
                  <a:cubicBezTo>
                    <a:pt x="8" y="8"/>
                    <a:pt x="8" y="9"/>
                    <a:pt x="9" y="9"/>
                  </a:cubicBezTo>
                  <a:cubicBezTo>
                    <a:pt x="9" y="10"/>
                    <a:pt x="9" y="10"/>
                    <a:pt x="9" y="11"/>
                  </a:cubicBezTo>
                  <a:cubicBezTo>
                    <a:pt x="9" y="12"/>
                    <a:pt x="10" y="12"/>
                    <a:pt x="10" y="12"/>
                  </a:cubicBezTo>
                  <a:cubicBezTo>
                    <a:pt x="10" y="13"/>
                    <a:pt x="10" y="13"/>
                    <a:pt x="10" y="13"/>
                  </a:cubicBezTo>
                  <a:cubicBezTo>
                    <a:pt x="10" y="13"/>
                    <a:pt x="10" y="13"/>
                    <a:pt x="10" y="13"/>
                  </a:cubicBezTo>
                  <a:cubicBezTo>
                    <a:pt x="10" y="14"/>
                    <a:pt x="10" y="14"/>
                    <a:pt x="11" y="14"/>
                  </a:cubicBezTo>
                  <a:cubicBezTo>
                    <a:pt x="11" y="14"/>
                    <a:pt x="12" y="14"/>
                    <a:pt x="12" y="14"/>
                  </a:cubicBezTo>
                  <a:cubicBezTo>
                    <a:pt x="12" y="14"/>
                    <a:pt x="12" y="15"/>
                    <a:pt x="12" y="15"/>
                  </a:cubicBezTo>
                  <a:cubicBezTo>
                    <a:pt x="12" y="16"/>
                    <a:pt x="12" y="16"/>
                    <a:pt x="13" y="17"/>
                  </a:cubicBezTo>
                  <a:cubicBezTo>
                    <a:pt x="13" y="17"/>
                    <a:pt x="13" y="17"/>
                    <a:pt x="13" y="17"/>
                  </a:cubicBezTo>
                  <a:cubicBezTo>
                    <a:pt x="13" y="17"/>
                    <a:pt x="14" y="17"/>
                    <a:pt x="14" y="18"/>
                  </a:cubicBezTo>
                  <a:cubicBezTo>
                    <a:pt x="14" y="18"/>
                    <a:pt x="13" y="18"/>
                    <a:pt x="13" y="19"/>
                  </a:cubicBezTo>
                  <a:cubicBezTo>
                    <a:pt x="13" y="19"/>
                    <a:pt x="13" y="19"/>
                    <a:pt x="13" y="20"/>
                  </a:cubicBezTo>
                  <a:cubicBezTo>
                    <a:pt x="13" y="20"/>
                    <a:pt x="13" y="21"/>
                    <a:pt x="14" y="21"/>
                  </a:cubicBezTo>
                  <a:cubicBezTo>
                    <a:pt x="14" y="22"/>
                    <a:pt x="15" y="22"/>
                    <a:pt x="15" y="23"/>
                  </a:cubicBezTo>
                  <a:cubicBezTo>
                    <a:pt x="16" y="23"/>
                    <a:pt x="16" y="23"/>
                    <a:pt x="17" y="24"/>
                  </a:cubicBezTo>
                  <a:cubicBezTo>
                    <a:pt x="17" y="24"/>
                    <a:pt x="17" y="25"/>
                    <a:pt x="18" y="25"/>
                  </a:cubicBezTo>
                  <a:cubicBezTo>
                    <a:pt x="18" y="25"/>
                    <a:pt x="18" y="25"/>
                    <a:pt x="19" y="26"/>
                  </a:cubicBezTo>
                  <a:cubicBezTo>
                    <a:pt x="19" y="26"/>
                    <a:pt x="19" y="26"/>
                    <a:pt x="19" y="26"/>
                  </a:cubicBezTo>
                  <a:cubicBezTo>
                    <a:pt x="19" y="26"/>
                    <a:pt x="19" y="27"/>
                    <a:pt x="19" y="27"/>
                  </a:cubicBezTo>
                  <a:cubicBezTo>
                    <a:pt x="19" y="27"/>
                    <a:pt x="19" y="28"/>
                    <a:pt x="19" y="28"/>
                  </a:cubicBezTo>
                  <a:cubicBezTo>
                    <a:pt x="20" y="28"/>
                    <a:pt x="20" y="28"/>
                    <a:pt x="20" y="29"/>
                  </a:cubicBezTo>
                  <a:cubicBezTo>
                    <a:pt x="20" y="29"/>
                    <a:pt x="21" y="29"/>
                    <a:pt x="21" y="30"/>
                  </a:cubicBezTo>
                  <a:cubicBezTo>
                    <a:pt x="21" y="30"/>
                    <a:pt x="20" y="30"/>
                    <a:pt x="20" y="31"/>
                  </a:cubicBezTo>
                  <a:cubicBezTo>
                    <a:pt x="20" y="32"/>
                    <a:pt x="21" y="32"/>
                    <a:pt x="21" y="32"/>
                  </a:cubicBezTo>
                  <a:cubicBezTo>
                    <a:pt x="21" y="33"/>
                    <a:pt x="21" y="33"/>
                    <a:pt x="21" y="33"/>
                  </a:cubicBezTo>
                  <a:cubicBezTo>
                    <a:pt x="21" y="33"/>
                    <a:pt x="21" y="33"/>
                    <a:pt x="21" y="34"/>
                  </a:cubicBezTo>
                  <a:cubicBezTo>
                    <a:pt x="20" y="34"/>
                    <a:pt x="20" y="34"/>
                    <a:pt x="20" y="34"/>
                  </a:cubicBezTo>
                  <a:cubicBezTo>
                    <a:pt x="20" y="34"/>
                    <a:pt x="21" y="34"/>
                    <a:pt x="21" y="35"/>
                  </a:cubicBezTo>
                  <a:cubicBezTo>
                    <a:pt x="21" y="35"/>
                    <a:pt x="21" y="35"/>
                    <a:pt x="20" y="36"/>
                  </a:cubicBezTo>
                  <a:cubicBezTo>
                    <a:pt x="20" y="36"/>
                    <a:pt x="20" y="36"/>
                    <a:pt x="20" y="36"/>
                  </a:cubicBezTo>
                  <a:cubicBezTo>
                    <a:pt x="20" y="37"/>
                    <a:pt x="20" y="37"/>
                    <a:pt x="20" y="38"/>
                  </a:cubicBezTo>
                  <a:cubicBezTo>
                    <a:pt x="20" y="38"/>
                    <a:pt x="20" y="38"/>
                    <a:pt x="21" y="39"/>
                  </a:cubicBezTo>
                  <a:cubicBezTo>
                    <a:pt x="21" y="39"/>
                    <a:pt x="21" y="39"/>
                    <a:pt x="21" y="39"/>
                  </a:cubicBezTo>
                  <a:cubicBezTo>
                    <a:pt x="21" y="39"/>
                    <a:pt x="21" y="39"/>
                    <a:pt x="21" y="39"/>
                  </a:cubicBezTo>
                  <a:cubicBezTo>
                    <a:pt x="21" y="39"/>
                    <a:pt x="21" y="40"/>
                    <a:pt x="22" y="40"/>
                  </a:cubicBezTo>
                  <a:cubicBezTo>
                    <a:pt x="22" y="40"/>
                    <a:pt x="23" y="40"/>
                    <a:pt x="23" y="40"/>
                  </a:cubicBezTo>
                  <a:cubicBezTo>
                    <a:pt x="23" y="40"/>
                    <a:pt x="23" y="41"/>
                    <a:pt x="23" y="41"/>
                  </a:cubicBezTo>
                  <a:cubicBezTo>
                    <a:pt x="23" y="41"/>
                    <a:pt x="23" y="41"/>
                    <a:pt x="23" y="42"/>
                  </a:cubicBezTo>
                  <a:cubicBezTo>
                    <a:pt x="24" y="42"/>
                    <a:pt x="24" y="41"/>
                    <a:pt x="25" y="42"/>
                  </a:cubicBezTo>
                  <a:cubicBezTo>
                    <a:pt x="25" y="42"/>
                    <a:pt x="25" y="42"/>
                    <a:pt x="25" y="42"/>
                  </a:cubicBezTo>
                  <a:cubicBezTo>
                    <a:pt x="26" y="42"/>
                    <a:pt x="26" y="42"/>
                    <a:pt x="26" y="42"/>
                  </a:cubicBezTo>
                  <a:cubicBezTo>
                    <a:pt x="27" y="43"/>
                    <a:pt x="27" y="43"/>
                    <a:pt x="28" y="43"/>
                  </a:cubicBezTo>
                  <a:cubicBezTo>
                    <a:pt x="28" y="43"/>
                    <a:pt x="28" y="43"/>
                    <a:pt x="29" y="43"/>
                  </a:cubicBezTo>
                  <a:cubicBezTo>
                    <a:pt x="29" y="43"/>
                    <a:pt x="29" y="44"/>
                    <a:pt x="29" y="44"/>
                  </a:cubicBezTo>
                  <a:cubicBezTo>
                    <a:pt x="30" y="44"/>
                    <a:pt x="30" y="44"/>
                    <a:pt x="30" y="45"/>
                  </a:cubicBezTo>
                  <a:cubicBezTo>
                    <a:pt x="30" y="45"/>
                    <a:pt x="31" y="45"/>
                    <a:pt x="31" y="45"/>
                  </a:cubicBezTo>
                  <a:cubicBezTo>
                    <a:pt x="31" y="45"/>
                    <a:pt x="32" y="46"/>
                    <a:pt x="32" y="46"/>
                  </a:cubicBezTo>
                  <a:cubicBezTo>
                    <a:pt x="32" y="46"/>
                    <a:pt x="33" y="46"/>
                    <a:pt x="33" y="46"/>
                  </a:cubicBezTo>
                  <a:cubicBezTo>
                    <a:pt x="34" y="46"/>
                    <a:pt x="34" y="46"/>
                    <a:pt x="35" y="47"/>
                  </a:cubicBezTo>
                  <a:cubicBezTo>
                    <a:pt x="35" y="47"/>
                    <a:pt x="35" y="47"/>
                    <a:pt x="36" y="48"/>
                  </a:cubicBezTo>
                  <a:cubicBezTo>
                    <a:pt x="36" y="48"/>
                    <a:pt x="36" y="48"/>
                    <a:pt x="37" y="48"/>
                  </a:cubicBezTo>
                  <a:cubicBezTo>
                    <a:pt x="37" y="48"/>
                    <a:pt x="37" y="48"/>
                    <a:pt x="38" y="49"/>
                  </a:cubicBezTo>
                  <a:cubicBezTo>
                    <a:pt x="38" y="49"/>
                    <a:pt x="39" y="49"/>
                    <a:pt x="39" y="49"/>
                  </a:cubicBezTo>
                  <a:cubicBezTo>
                    <a:pt x="40" y="49"/>
                    <a:pt x="40" y="49"/>
                    <a:pt x="41" y="49"/>
                  </a:cubicBezTo>
                  <a:cubicBezTo>
                    <a:pt x="41" y="49"/>
                    <a:pt x="41" y="49"/>
                    <a:pt x="41" y="49"/>
                  </a:cubicBezTo>
                  <a:cubicBezTo>
                    <a:pt x="42" y="49"/>
                    <a:pt x="42" y="49"/>
                    <a:pt x="42" y="49"/>
                  </a:cubicBezTo>
                  <a:cubicBezTo>
                    <a:pt x="42" y="49"/>
                    <a:pt x="42" y="49"/>
                    <a:pt x="43" y="49"/>
                  </a:cubicBezTo>
                  <a:cubicBezTo>
                    <a:pt x="43" y="49"/>
                    <a:pt x="43" y="49"/>
                    <a:pt x="43" y="49"/>
                  </a:cubicBezTo>
                  <a:cubicBezTo>
                    <a:pt x="43" y="48"/>
                    <a:pt x="43" y="48"/>
                    <a:pt x="44" y="48"/>
                  </a:cubicBezTo>
                  <a:cubicBezTo>
                    <a:pt x="44" y="48"/>
                    <a:pt x="44" y="47"/>
                    <a:pt x="45" y="47"/>
                  </a:cubicBezTo>
                  <a:cubicBezTo>
                    <a:pt x="45" y="47"/>
                    <a:pt x="45" y="47"/>
                    <a:pt x="46" y="47"/>
                  </a:cubicBezTo>
                  <a:cubicBezTo>
                    <a:pt x="46" y="47"/>
                    <a:pt x="47" y="47"/>
                    <a:pt x="47" y="48"/>
                  </a:cubicBezTo>
                  <a:cubicBezTo>
                    <a:pt x="47" y="48"/>
                    <a:pt x="47" y="48"/>
                    <a:pt x="48" y="49"/>
                  </a:cubicBezTo>
                  <a:cubicBezTo>
                    <a:pt x="48" y="49"/>
                    <a:pt x="48" y="50"/>
                    <a:pt x="49" y="50"/>
                  </a:cubicBezTo>
                  <a:cubicBezTo>
                    <a:pt x="49" y="51"/>
                    <a:pt x="49" y="51"/>
                    <a:pt x="50" y="52"/>
                  </a:cubicBezTo>
                  <a:cubicBezTo>
                    <a:pt x="50" y="52"/>
                    <a:pt x="50" y="52"/>
                    <a:pt x="50" y="52"/>
                  </a:cubicBezTo>
                  <a:cubicBezTo>
                    <a:pt x="50" y="52"/>
                    <a:pt x="50" y="52"/>
                    <a:pt x="50" y="52"/>
                  </a:cubicBezTo>
                  <a:cubicBezTo>
                    <a:pt x="50" y="51"/>
                    <a:pt x="50" y="51"/>
                    <a:pt x="50" y="51"/>
                  </a:cubicBezTo>
                  <a:cubicBezTo>
                    <a:pt x="50" y="50"/>
                    <a:pt x="51" y="50"/>
                    <a:pt x="51" y="50"/>
                  </a:cubicBezTo>
                  <a:cubicBezTo>
                    <a:pt x="51" y="50"/>
                    <a:pt x="51" y="49"/>
                    <a:pt x="51" y="49"/>
                  </a:cubicBezTo>
                  <a:cubicBezTo>
                    <a:pt x="51" y="49"/>
                    <a:pt x="51" y="48"/>
                    <a:pt x="51" y="48"/>
                  </a:cubicBezTo>
                  <a:cubicBezTo>
                    <a:pt x="52" y="48"/>
                    <a:pt x="52" y="47"/>
                    <a:pt x="52" y="47"/>
                  </a:cubicBezTo>
                  <a:cubicBezTo>
                    <a:pt x="53" y="47"/>
                    <a:pt x="53" y="47"/>
                    <a:pt x="53" y="47"/>
                  </a:cubicBezTo>
                  <a:cubicBezTo>
                    <a:pt x="54" y="47"/>
                    <a:pt x="55" y="48"/>
                    <a:pt x="55" y="47"/>
                  </a:cubicBezTo>
                  <a:cubicBezTo>
                    <a:pt x="55" y="47"/>
                    <a:pt x="55" y="47"/>
                    <a:pt x="55" y="46"/>
                  </a:cubicBezTo>
                  <a:cubicBezTo>
                    <a:pt x="55" y="46"/>
                    <a:pt x="55" y="46"/>
                    <a:pt x="55" y="46"/>
                  </a:cubicBezTo>
                  <a:cubicBezTo>
                    <a:pt x="54" y="46"/>
                    <a:pt x="54" y="46"/>
                    <a:pt x="54" y="45"/>
                  </a:cubicBezTo>
                  <a:cubicBezTo>
                    <a:pt x="53" y="45"/>
                    <a:pt x="53" y="44"/>
                    <a:pt x="53" y="44"/>
                  </a:cubicBezTo>
                  <a:cubicBezTo>
                    <a:pt x="54" y="44"/>
                    <a:pt x="54" y="44"/>
                    <a:pt x="55" y="44"/>
                  </a:cubicBezTo>
                  <a:cubicBezTo>
                    <a:pt x="55" y="44"/>
                    <a:pt x="55" y="43"/>
                    <a:pt x="55" y="43"/>
                  </a:cubicBezTo>
                  <a:cubicBezTo>
                    <a:pt x="55" y="43"/>
                    <a:pt x="55" y="42"/>
                    <a:pt x="55" y="42"/>
                  </a:cubicBezTo>
                  <a:cubicBezTo>
                    <a:pt x="56" y="42"/>
                    <a:pt x="56" y="42"/>
                    <a:pt x="57" y="42"/>
                  </a:cubicBezTo>
                  <a:cubicBezTo>
                    <a:pt x="57" y="42"/>
                    <a:pt x="57" y="42"/>
                    <a:pt x="58" y="42"/>
                  </a:cubicBezTo>
                  <a:cubicBezTo>
                    <a:pt x="58" y="42"/>
                    <a:pt x="58" y="42"/>
                    <a:pt x="59" y="42"/>
                  </a:cubicBezTo>
                  <a:cubicBezTo>
                    <a:pt x="59" y="42"/>
                    <a:pt x="59" y="42"/>
                    <a:pt x="59" y="42"/>
                  </a:cubicBezTo>
                  <a:cubicBezTo>
                    <a:pt x="59" y="42"/>
                    <a:pt x="60" y="42"/>
                    <a:pt x="60" y="42"/>
                  </a:cubicBezTo>
                  <a:cubicBezTo>
                    <a:pt x="60" y="42"/>
                    <a:pt x="60" y="42"/>
                    <a:pt x="61" y="41"/>
                  </a:cubicBezTo>
                  <a:cubicBezTo>
                    <a:pt x="61" y="41"/>
                    <a:pt x="61" y="41"/>
                    <a:pt x="61" y="41"/>
                  </a:cubicBezTo>
                  <a:cubicBezTo>
                    <a:pt x="62" y="41"/>
                    <a:pt x="62" y="41"/>
                    <a:pt x="62" y="41"/>
                  </a:cubicBezTo>
                  <a:cubicBezTo>
                    <a:pt x="62" y="41"/>
                    <a:pt x="62" y="41"/>
                    <a:pt x="62" y="41"/>
                  </a:cubicBezTo>
                  <a:cubicBezTo>
                    <a:pt x="62" y="41"/>
                    <a:pt x="62" y="41"/>
                    <a:pt x="63" y="40"/>
                  </a:cubicBezTo>
                  <a:cubicBezTo>
                    <a:pt x="63" y="40"/>
                    <a:pt x="63" y="40"/>
                    <a:pt x="63" y="40"/>
                  </a:cubicBezTo>
                  <a:cubicBezTo>
                    <a:pt x="63" y="40"/>
                    <a:pt x="63" y="41"/>
                    <a:pt x="63" y="41"/>
                  </a:cubicBezTo>
                  <a:cubicBezTo>
                    <a:pt x="64" y="41"/>
                    <a:pt x="64" y="40"/>
                    <a:pt x="64" y="40"/>
                  </a:cubicBezTo>
                  <a:cubicBezTo>
                    <a:pt x="64" y="39"/>
                    <a:pt x="64" y="39"/>
                    <a:pt x="64" y="39"/>
                  </a:cubicBezTo>
                  <a:cubicBezTo>
                    <a:pt x="64" y="39"/>
                    <a:pt x="64" y="39"/>
                    <a:pt x="64" y="39"/>
                  </a:cubicBezTo>
                  <a:cubicBezTo>
                    <a:pt x="64" y="38"/>
                    <a:pt x="64" y="38"/>
                    <a:pt x="64" y="38"/>
                  </a:cubicBezTo>
                  <a:cubicBezTo>
                    <a:pt x="64" y="37"/>
                    <a:pt x="64" y="37"/>
                    <a:pt x="64" y="36"/>
                  </a:cubicBezTo>
                  <a:cubicBezTo>
                    <a:pt x="65" y="36"/>
                    <a:pt x="65" y="36"/>
                    <a:pt x="65" y="36"/>
                  </a:cubicBezTo>
                  <a:cubicBezTo>
                    <a:pt x="65" y="36"/>
                    <a:pt x="65" y="36"/>
                    <a:pt x="66" y="35"/>
                  </a:cubicBezTo>
                  <a:cubicBezTo>
                    <a:pt x="66" y="35"/>
                    <a:pt x="66" y="34"/>
                    <a:pt x="66" y="34"/>
                  </a:cubicBezTo>
                  <a:cubicBezTo>
                    <a:pt x="66" y="34"/>
                    <a:pt x="67" y="34"/>
                    <a:pt x="67" y="34"/>
                  </a:cubicBezTo>
                  <a:cubicBezTo>
                    <a:pt x="67" y="33"/>
                    <a:pt x="67" y="33"/>
                    <a:pt x="67" y="32"/>
                  </a:cubicBezTo>
                  <a:cubicBezTo>
                    <a:pt x="67" y="32"/>
                    <a:pt x="67" y="32"/>
                    <a:pt x="66" y="31"/>
                  </a:cubicBezTo>
                  <a:cubicBezTo>
                    <a:pt x="66" y="31"/>
                    <a:pt x="65" y="32"/>
                    <a:pt x="65" y="32"/>
                  </a:cubicBezTo>
                  <a:cubicBezTo>
                    <a:pt x="64" y="32"/>
                    <a:pt x="64" y="31"/>
                    <a:pt x="63" y="32"/>
                  </a:cubicBezTo>
                  <a:cubicBezTo>
                    <a:pt x="63" y="32"/>
                    <a:pt x="63" y="32"/>
                    <a:pt x="63" y="32"/>
                  </a:cubicBezTo>
                  <a:cubicBezTo>
                    <a:pt x="63" y="32"/>
                    <a:pt x="62" y="32"/>
                    <a:pt x="62" y="32"/>
                  </a:cubicBezTo>
                  <a:cubicBezTo>
                    <a:pt x="62" y="32"/>
                    <a:pt x="61" y="33"/>
                    <a:pt x="61" y="33"/>
                  </a:cubicBezTo>
                  <a:cubicBezTo>
                    <a:pt x="61" y="33"/>
                    <a:pt x="60" y="33"/>
                    <a:pt x="60" y="33"/>
                  </a:cubicBezTo>
                  <a:cubicBezTo>
                    <a:pt x="60" y="33"/>
                    <a:pt x="59" y="33"/>
                    <a:pt x="59" y="33"/>
                  </a:cubicBezTo>
                  <a:cubicBezTo>
                    <a:pt x="58" y="33"/>
                    <a:pt x="58" y="33"/>
                    <a:pt x="58" y="34"/>
                  </a:cubicBezTo>
                  <a:cubicBezTo>
                    <a:pt x="58" y="34"/>
                    <a:pt x="58" y="34"/>
                    <a:pt x="58" y="35"/>
                  </a:cubicBezTo>
                  <a:cubicBezTo>
                    <a:pt x="57" y="35"/>
                    <a:pt x="58" y="36"/>
                    <a:pt x="57" y="36"/>
                  </a:cubicBezTo>
                  <a:cubicBezTo>
                    <a:pt x="57" y="37"/>
                    <a:pt x="57" y="37"/>
                    <a:pt x="57" y="37"/>
                  </a:cubicBezTo>
                  <a:cubicBezTo>
                    <a:pt x="57" y="37"/>
                    <a:pt x="57" y="37"/>
                    <a:pt x="57" y="37"/>
                  </a:cubicBezTo>
                  <a:cubicBezTo>
                    <a:pt x="56" y="37"/>
                    <a:pt x="56" y="38"/>
                    <a:pt x="56" y="38"/>
                  </a:cubicBezTo>
                  <a:cubicBezTo>
                    <a:pt x="56" y="38"/>
                    <a:pt x="56" y="39"/>
                    <a:pt x="56" y="39"/>
                  </a:cubicBezTo>
                  <a:cubicBezTo>
                    <a:pt x="56" y="39"/>
                    <a:pt x="56" y="39"/>
                    <a:pt x="56" y="39"/>
                  </a:cubicBezTo>
                  <a:cubicBezTo>
                    <a:pt x="56" y="39"/>
                    <a:pt x="56" y="39"/>
                    <a:pt x="56" y="39"/>
                  </a:cubicBezTo>
                  <a:cubicBezTo>
                    <a:pt x="55" y="39"/>
                    <a:pt x="55" y="39"/>
                    <a:pt x="55" y="39"/>
                  </a:cubicBezTo>
                  <a:cubicBezTo>
                    <a:pt x="54" y="39"/>
                    <a:pt x="54" y="39"/>
                    <a:pt x="54" y="39"/>
                  </a:cubicBezTo>
                  <a:cubicBezTo>
                    <a:pt x="54" y="40"/>
                    <a:pt x="55" y="40"/>
                    <a:pt x="54" y="41"/>
                  </a:cubicBezTo>
                  <a:cubicBezTo>
                    <a:pt x="54" y="41"/>
                    <a:pt x="54" y="41"/>
                    <a:pt x="53" y="41"/>
                  </a:cubicBezTo>
                  <a:cubicBezTo>
                    <a:pt x="53" y="40"/>
                    <a:pt x="53" y="40"/>
                    <a:pt x="53" y="40"/>
                  </a:cubicBezTo>
                  <a:cubicBezTo>
                    <a:pt x="52" y="40"/>
                    <a:pt x="52" y="40"/>
                    <a:pt x="52" y="40"/>
                  </a:cubicBezTo>
                  <a:cubicBezTo>
                    <a:pt x="52" y="40"/>
                    <a:pt x="51" y="40"/>
                    <a:pt x="51" y="40"/>
                  </a:cubicBezTo>
                  <a:cubicBezTo>
                    <a:pt x="51" y="40"/>
                    <a:pt x="50" y="40"/>
                    <a:pt x="50" y="41"/>
                  </a:cubicBezTo>
                  <a:cubicBezTo>
                    <a:pt x="50" y="41"/>
                    <a:pt x="49" y="41"/>
                    <a:pt x="49" y="41"/>
                  </a:cubicBezTo>
                  <a:cubicBezTo>
                    <a:pt x="48" y="41"/>
                    <a:pt x="48" y="41"/>
                    <a:pt x="48" y="41"/>
                  </a:cubicBezTo>
                  <a:cubicBezTo>
                    <a:pt x="47" y="41"/>
                    <a:pt x="47" y="41"/>
                    <a:pt x="46" y="41"/>
                  </a:cubicBezTo>
                  <a:cubicBezTo>
                    <a:pt x="46" y="41"/>
                    <a:pt x="46" y="41"/>
                    <a:pt x="46" y="41"/>
                  </a:cubicBezTo>
                  <a:cubicBezTo>
                    <a:pt x="46" y="40"/>
                    <a:pt x="45" y="40"/>
                    <a:pt x="45" y="40"/>
                  </a:cubicBezTo>
                  <a:cubicBezTo>
                    <a:pt x="44" y="40"/>
                    <a:pt x="44" y="40"/>
                    <a:pt x="44" y="40"/>
                  </a:cubicBezTo>
                  <a:cubicBezTo>
                    <a:pt x="43" y="40"/>
                    <a:pt x="43" y="40"/>
                    <a:pt x="43" y="39"/>
                  </a:cubicBezTo>
                  <a:cubicBezTo>
                    <a:pt x="43" y="39"/>
                    <a:pt x="43" y="39"/>
                    <a:pt x="43" y="39"/>
                  </a:cubicBezTo>
                  <a:cubicBezTo>
                    <a:pt x="43" y="39"/>
                    <a:pt x="43" y="39"/>
                    <a:pt x="43" y="38"/>
                  </a:cubicBezTo>
                  <a:cubicBezTo>
                    <a:pt x="43" y="38"/>
                    <a:pt x="43" y="38"/>
                    <a:pt x="43" y="38"/>
                  </a:cubicBezTo>
                  <a:cubicBezTo>
                    <a:pt x="43" y="37"/>
                    <a:pt x="43" y="37"/>
                    <a:pt x="43" y="37"/>
                  </a:cubicBezTo>
                  <a:cubicBezTo>
                    <a:pt x="43" y="37"/>
                    <a:pt x="43" y="36"/>
                    <a:pt x="43" y="36"/>
                  </a:cubicBezTo>
                  <a:cubicBezTo>
                    <a:pt x="42" y="36"/>
                    <a:pt x="42" y="35"/>
                    <a:pt x="42" y="35"/>
                  </a:cubicBezTo>
                  <a:cubicBezTo>
                    <a:pt x="42" y="35"/>
                    <a:pt x="42" y="35"/>
                    <a:pt x="41" y="35"/>
                  </a:cubicBezTo>
                  <a:cubicBezTo>
                    <a:pt x="41" y="34"/>
                    <a:pt x="41" y="34"/>
                    <a:pt x="41" y="33"/>
                  </a:cubicBezTo>
                  <a:cubicBezTo>
                    <a:pt x="41" y="33"/>
                    <a:pt x="41" y="32"/>
                    <a:pt x="41" y="32"/>
                  </a:cubicBezTo>
                  <a:cubicBezTo>
                    <a:pt x="40" y="31"/>
                    <a:pt x="40" y="31"/>
                    <a:pt x="40" y="30"/>
                  </a:cubicBezTo>
                  <a:cubicBezTo>
                    <a:pt x="40" y="30"/>
                    <a:pt x="40" y="29"/>
                    <a:pt x="40" y="28"/>
                  </a:cubicBezTo>
                  <a:cubicBezTo>
                    <a:pt x="40" y="28"/>
                    <a:pt x="41" y="28"/>
                    <a:pt x="41" y="28"/>
                  </a:cubicBezTo>
                  <a:cubicBezTo>
                    <a:pt x="41" y="26"/>
                    <a:pt x="41" y="26"/>
                    <a:pt x="41" y="26"/>
                  </a:cubicBezTo>
                  <a:cubicBezTo>
                    <a:pt x="41" y="26"/>
                    <a:pt x="41" y="26"/>
                    <a:pt x="41" y="26"/>
                  </a:cubicBezTo>
                  <a:cubicBezTo>
                    <a:pt x="41" y="25"/>
                    <a:pt x="41" y="25"/>
                    <a:pt x="41" y="24"/>
                  </a:cubicBezTo>
                  <a:cubicBezTo>
                    <a:pt x="42" y="23"/>
                    <a:pt x="42" y="23"/>
                    <a:pt x="42" y="23"/>
                  </a:cubicBezTo>
                  <a:cubicBezTo>
                    <a:pt x="42" y="22"/>
                    <a:pt x="42" y="22"/>
                    <a:pt x="42" y="22"/>
                  </a:cubicBezTo>
                  <a:cubicBezTo>
                    <a:pt x="43" y="21"/>
                    <a:pt x="43" y="21"/>
                    <a:pt x="43" y="21"/>
                  </a:cubicBezTo>
                  <a:cubicBezTo>
                    <a:pt x="44" y="20"/>
                    <a:pt x="44" y="20"/>
                    <a:pt x="44" y="20"/>
                  </a:cubicBezTo>
                  <a:cubicBezTo>
                    <a:pt x="44" y="19"/>
                    <a:pt x="44" y="19"/>
                    <a:pt x="44" y="19"/>
                  </a:cubicBezTo>
                  <a:cubicBezTo>
                    <a:pt x="44" y="19"/>
                    <a:pt x="44" y="19"/>
                    <a:pt x="44" y="19"/>
                  </a:cubicBezTo>
                  <a:cubicBezTo>
                    <a:pt x="43" y="19"/>
                    <a:pt x="43" y="19"/>
                    <a:pt x="43" y="19"/>
                  </a:cubicBezTo>
                  <a:cubicBezTo>
                    <a:pt x="43" y="19"/>
                    <a:pt x="43" y="19"/>
                    <a:pt x="42" y="19"/>
                  </a:cubicBezTo>
                  <a:cubicBezTo>
                    <a:pt x="42" y="19"/>
                    <a:pt x="42" y="19"/>
                    <a:pt x="41" y="19"/>
                  </a:cubicBezTo>
                  <a:cubicBezTo>
                    <a:pt x="40" y="18"/>
                    <a:pt x="40" y="18"/>
                    <a:pt x="39" y="18"/>
                  </a:cubicBezTo>
                  <a:cubicBezTo>
                    <a:pt x="39" y="18"/>
                    <a:pt x="38" y="17"/>
                    <a:pt x="38" y="17"/>
                  </a:cubicBezTo>
                  <a:cubicBezTo>
                    <a:pt x="38" y="17"/>
                    <a:pt x="39" y="17"/>
                    <a:pt x="39" y="16"/>
                  </a:cubicBezTo>
                  <a:cubicBezTo>
                    <a:pt x="39" y="16"/>
                    <a:pt x="38" y="16"/>
                    <a:pt x="38" y="15"/>
                  </a:cubicBezTo>
                  <a:cubicBezTo>
                    <a:pt x="38" y="15"/>
                    <a:pt x="38" y="15"/>
                    <a:pt x="38" y="14"/>
                  </a:cubicBezTo>
                  <a:cubicBezTo>
                    <a:pt x="38" y="14"/>
                    <a:pt x="38" y="14"/>
                    <a:pt x="38" y="13"/>
                  </a:cubicBezTo>
                  <a:cubicBezTo>
                    <a:pt x="38" y="13"/>
                    <a:pt x="38" y="13"/>
                    <a:pt x="38" y="13"/>
                  </a:cubicBezTo>
                  <a:cubicBezTo>
                    <a:pt x="38" y="13"/>
                    <a:pt x="37" y="13"/>
                    <a:pt x="37" y="13"/>
                  </a:cubicBezTo>
                  <a:cubicBezTo>
                    <a:pt x="37" y="12"/>
                    <a:pt x="37" y="12"/>
                    <a:pt x="37" y="11"/>
                  </a:cubicBezTo>
                  <a:cubicBezTo>
                    <a:pt x="37" y="11"/>
                    <a:pt x="37" y="11"/>
                    <a:pt x="37" y="10"/>
                  </a:cubicBezTo>
                  <a:cubicBezTo>
                    <a:pt x="36" y="10"/>
                    <a:pt x="37" y="10"/>
                    <a:pt x="36" y="9"/>
                  </a:cubicBezTo>
                  <a:cubicBezTo>
                    <a:pt x="36" y="9"/>
                    <a:pt x="36" y="9"/>
                    <a:pt x="36" y="8"/>
                  </a:cubicBezTo>
                  <a:cubicBezTo>
                    <a:pt x="36" y="8"/>
                    <a:pt x="35" y="8"/>
                    <a:pt x="35" y="8"/>
                  </a:cubicBezTo>
                  <a:cubicBezTo>
                    <a:pt x="34" y="8"/>
                    <a:pt x="34" y="8"/>
                    <a:pt x="33" y="8"/>
                  </a:cubicBezTo>
                  <a:cubicBezTo>
                    <a:pt x="33" y="8"/>
                    <a:pt x="33" y="8"/>
                    <a:pt x="32" y="8"/>
                  </a:cubicBezTo>
                  <a:cubicBezTo>
                    <a:pt x="32" y="8"/>
                    <a:pt x="32" y="8"/>
                    <a:pt x="32" y="8"/>
                  </a:cubicBezTo>
                  <a:cubicBezTo>
                    <a:pt x="31" y="9"/>
                    <a:pt x="32" y="9"/>
                    <a:pt x="31" y="9"/>
                  </a:cubicBezTo>
                  <a:cubicBezTo>
                    <a:pt x="31" y="10"/>
                    <a:pt x="31" y="10"/>
                    <a:pt x="31" y="10"/>
                  </a:cubicBezTo>
                  <a:cubicBezTo>
                    <a:pt x="30" y="10"/>
                    <a:pt x="30" y="10"/>
                    <a:pt x="29" y="10"/>
                  </a:cubicBezTo>
                  <a:cubicBezTo>
                    <a:pt x="29" y="10"/>
                    <a:pt x="29" y="9"/>
                    <a:pt x="28" y="9"/>
                  </a:cubicBezTo>
                  <a:cubicBezTo>
                    <a:pt x="27" y="8"/>
                    <a:pt x="27" y="8"/>
                    <a:pt x="27" y="8"/>
                  </a:cubicBezTo>
                  <a:cubicBezTo>
                    <a:pt x="27" y="8"/>
                    <a:pt x="27" y="8"/>
                    <a:pt x="27" y="7"/>
                  </a:cubicBezTo>
                  <a:cubicBezTo>
                    <a:pt x="27" y="7"/>
                    <a:pt x="28" y="7"/>
                    <a:pt x="27" y="6"/>
                  </a:cubicBezTo>
                  <a:cubicBezTo>
                    <a:pt x="27" y="6"/>
                    <a:pt x="27" y="6"/>
                    <a:pt x="27" y="5"/>
                  </a:cubicBezTo>
                  <a:cubicBezTo>
                    <a:pt x="27" y="5"/>
                    <a:pt x="27" y="5"/>
                    <a:pt x="26" y="4"/>
                  </a:cubicBezTo>
                  <a:cubicBezTo>
                    <a:pt x="26" y="4"/>
                    <a:pt x="26" y="4"/>
                    <a:pt x="26" y="4"/>
                  </a:cubicBezTo>
                  <a:cubicBezTo>
                    <a:pt x="25" y="3"/>
                    <a:pt x="25" y="3"/>
                    <a:pt x="25" y="3"/>
                  </a:cubicBezTo>
                  <a:cubicBezTo>
                    <a:pt x="25" y="3"/>
                    <a:pt x="25" y="3"/>
                    <a:pt x="25" y="2"/>
                  </a:cubicBezTo>
                  <a:cubicBezTo>
                    <a:pt x="20" y="3"/>
                    <a:pt x="20" y="3"/>
                    <a:pt x="20" y="3"/>
                  </a:cubicBezTo>
                  <a:cubicBezTo>
                    <a:pt x="20" y="4"/>
                    <a:pt x="20" y="4"/>
                    <a:pt x="20" y="4"/>
                  </a:cubicBezTo>
                  <a:cubicBezTo>
                    <a:pt x="13" y="4"/>
                    <a:pt x="13" y="4"/>
                    <a:pt x="13" y="4"/>
                  </a:cubicBezTo>
                  <a:cubicBezTo>
                    <a:pt x="13" y="4"/>
                    <a:pt x="13" y="4"/>
                    <a:pt x="12" y="4"/>
                  </a:cubicBezTo>
                  <a:cubicBezTo>
                    <a:pt x="12" y="4"/>
                    <a:pt x="12" y="3"/>
                    <a:pt x="11" y="3"/>
                  </a:cubicBezTo>
                  <a:cubicBezTo>
                    <a:pt x="11" y="3"/>
                    <a:pt x="10" y="3"/>
                    <a:pt x="10" y="3"/>
                  </a:cubicBezTo>
                  <a:cubicBezTo>
                    <a:pt x="10" y="3"/>
                    <a:pt x="10" y="2"/>
                    <a:pt x="9" y="2"/>
                  </a:cubicBezTo>
                  <a:cubicBezTo>
                    <a:pt x="9" y="2"/>
                    <a:pt x="9" y="2"/>
                    <a:pt x="8" y="2"/>
                  </a:cubicBezTo>
                  <a:cubicBezTo>
                    <a:pt x="8" y="2"/>
                    <a:pt x="8" y="2"/>
                    <a:pt x="8" y="2"/>
                  </a:cubicBezTo>
                  <a:cubicBezTo>
                    <a:pt x="8" y="1"/>
                    <a:pt x="7" y="2"/>
                    <a:pt x="7" y="1"/>
                  </a:cubicBezTo>
                  <a:cubicBezTo>
                    <a:pt x="7" y="1"/>
                    <a:pt x="7" y="1"/>
                    <a:pt x="7" y="1"/>
                  </a:cubicBezTo>
                  <a:cubicBezTo>
                    <a:pt x="6" y="1"/>
                    <a:pt x="6" y="1"/>
                    <a:pt x="6" y="1"/>
                  </a:cubicBezTo>
                  <a:cubicBezTo>
                    <a:pt x="5" y="1"/>
                    <a:pt x="5" y="1"/>
                    <a:pt x="5" y="1"/>
                  </a:cubicBezTo>
                  <a:cubicBezTo>
                    <a:pt x="6" y="0"/>
                    <a:pt x="6" y="0"/>
                    <a:pt x="6" y="0"/>
                  </a:cubicBezTo>
                  <a:cubicBezTo>
                    <a:pt x="5" y="0"/>
                    <a:pt x="5" y="0"/>
                    <a:pt x="5" y="0"/>
                  </a:cubicBezTo>
                  <a:cubicBezTo>
                    <a:pt x="5" y="0"/>
                    <a:pt x="4" y="0"/>
                    <a:pt x="4" y="0"/>
                  </a:cubicBezTo>
                  <a:cubicBezTo>
                    <a:pt x="3" y="0"/>
                    <a:pt x="2" y="0"/>
                    <a:pt x="2" y="0"/>
                  </a:cubicBezTo>
                  <a:cubicBezTo>
                    <a:pt x="0" y="0"/>
                    <a:pt x="0" y="0"/>
                    <a:pt x="0" y="0"/>
                  </a:cubicBezTo>
                  <a:cubicBezTo>
                    <a:pt x="0" y="0"/>
                    <a:pt x="0" y="1"/>
                    <a:pt x="0" y="1"/>
                  </a:cubicBezTo>
                  <a:cubicBezTo>
                    <a:pt x="0" y="2"/>
                    <a:pt x="0" y="2"/>
                    <a:pt x="0" y="3"/>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22" name="Freeform 14"/>
            <p:cNvSpPr>
              <a:spLocks/>
            </p:cNvSpPr>
            <p:nvPr/>
          </p:nvSpPr>
          <p:spPr bwMode="auto">
            <a:xfrm>
              <a:off x="11155863" y="4054323"/>
              <a:ext cx="101227" cy="140167"/>
            </a:xfrm>
            <a:custGeom>
              <a:avLst/>
              <a:gdLst>
                <a:gd name="T0" fmla="*/ 2 w 8"/>
                <a:gd name="T1" fmla="*/ 11 h 11"/>
                <a:gd name="T2" fmla="*/ 3 w 8"/>
                <a:gd name="T3" fmla="*/ 10 h 11"/>
                <a:gd name="T4" fmla="*/ 4 w 8"/>
                <a:gd name="T5" fmla="*/ 10 h 11"/>
                <a:gd name="T6" fmla="*/ 6 w 8"/>
                <a:gd name="T7" fmla="*/ 10 h 11"/>
                <a:gd name="T8" fmla="*/ 6 w 8"/>
                <a:gd name="T9" fmla="*/ 9 h 11"/>
                <a:gd name="T10" fmla="*/ 7 w 8"/>
                <a:gd name="T11" fmla="*/ 7 h 11"/>
                <a:gd name="T12" fmla="*/ 7 w 8"/>
                <a:gd name="T13" fmla="*/ 6 h 11"/>
                <a:gd name="T14" fmla="*/ 8 w 8"/>
                <a:gd name="T15" fmla="*/ 5 h 11"/>
                <a:gd name="T16" fmla="*/ 8 w 8"/>
                <a:gd name="T17" fmla="*/ 5 h 11"/>
                <a:gd name="T18" fmla="*/ 7 w 8"/>
                <a:gd name="T19" fmla="*/ 3 h 11"/>
                <a:gd name="T20" fmla="*/ 7 w 8"/>
                <a:gd name="T21" fmla="*/ 2 h 11"/>
                <a:gd name="T22" fmla="*/ 6 w 8"/>
                <a:gd name="T23" fmla="*/ 2 h 11"/>
                <a:gd name="T24" fmla="*/ 5 w 8"/>
                <a:gd name="T25" fmla="*/ 2 h 11"/>
                <a:gd name="T26" fmla="*/ 4 w 8"/>
                <a:gd name="T27" fmla="*/ 1 h 11"/>
                <a:gd name="T28" fmla="*/ 3 w 8"/>
                <a:gd name="T29" fmla="*/ 1 h 11"/>
                <a:gd name="T30" fmla="*/ 2 w 8"/>
                <a:gd name="T31" fmla="*/ 0 h 11"/>
                <a:gd name="T32" fmla="*/ 2 w 8"/>
                <a:gd name="T33" fmla="*/ 0 h 11"/>
                <a:gd name="T34" fmla="*/ 2 w 8"/>
                <a:gd name="T35" fmla="*/ 1 h 11"/>
                <a:gd name="T36" fmla="*/ 1 w 8"/>
                <a:gd name="T37" fmla="*/ 2 h 11"/>
                <a:gd name="T38" fmla="*/ 1 w 8"/>
                <a:gd name="T39" fmla="*/ 5 h 11"/>
                <a:gd name="T40" fmla="*/ 2 w 8"/>
                <a:gd name="T41" fmla="*/ 7 h 11"/>
                <a:gd name="T42" fmla="*/ 2 w 8"/>
                <a:gd name="T43" fmla="*/ 8 h 11"/>
                <a:gd name="T44" fmla="*/ 1 w 8"/>
                <a:gd name="T45" fmla="*/ 9 h 11"/>
                <a:gd name="T46" fmla="*/ 0 w 8"/>
                <a:gd name="T47" fmla="*/ 10 h 11"/>
                <a:gd name="T48" fmla="*/ 0 w 8"/>
                <a:gd name="T49" fmla="*/ 10 h 11"/>
                <a:gd name="T50" fmla="*/ 1 w 8"/>
                <a:gd name="T51" fmla="*/ 11 h 11"/>
                <a:gd name="T52" fmla="*/ 2 w 8"/>
                <a:gd name="T5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2" y="11"/>
                  </a:moveTo>
                  <a:cubicBezTo>
                    <a:pt x="2" y="11"/>
                    <a:pt x="3" y="10"/>
                    <a:pt x="3" y="10"/>
                  </a:cubicBezTo>
                  <a:cubicBezTo>
                    <a:pt x="4" y="10"/>
                    <a:pt x="4" y="11"/>
                    <a:pt x="4" y="10"/>
                  </a:cubicBezTo>
                  <a:cubicBezTo>
                    <a:pt x="5" y="10"/>
                    <a:pt x="5" y="10"/>
                    <a:pt x="6" y="10"/>
                  </a:cubicBezTo>
                  <a:cubicBezTo>
                    <a:pt x="6" y="9"/>
                    <a:pt x="6" y="9"/>
                    <a:pt x="6" y="9"/>
                  </a:cubicBezTo>
                  <a:cubicBezTo>
                    <a:pt x="6" y="8"/>
                    <a:pt x="6" y="8"/>
                    <a:pt x="7" y="7"/>
                  </a:cubicBezTo>
                  <a:cubicBezTo>
                    <a:pt x="7" y="7"/>
                    <a:pt x="7" y="6"/>
                    <a:pt x="7" y="6"/>
                  </a:cubicBezTo>
                  <a:cubicBezTo>
                    <a:pt x="8" y="5"/>
                    <a:pt x="8" y="5"/>
                    <a:pt x="8" y="5"/>
                  </a:cubicBezTo>
                  <a:cubicBezTo>
                    <a:pt x="8" y="5"/>
                    <a:pt x="8" y="5"/>
                    <a:pt x="8" y="5"/>
                  </a:cubicBezTo>
                  <a:cubicBezTo>
                    <a:pt x="8" y="4"/>
                    <a:pt x="8" y="4"/>
                    <a:pt x="7" y="3"/>
                  </a:cubicBezTo>
                  <a:cubicBezTo>
                    <a:pt x="7" y="3"/>
                    <a:pt x="7" y="2"/>
                    <a:pt x="7" y="2"/>
                  </a:cubicBezTo>
                  <a:cubicBezTo>
                    <a:pt x="6" y="2"/>
                    <a:pt x="6" y="2"/>
                    <a:pt x="6" y="2"/>
                  </a:cubicBezTo>
                  <a:cubicBezTo>
                    <a:pt x="5" y="2"/>
                    <a:pt x="5" y="2"/>
                    <a:pt x="5" y="2"/>
                  </a:cubicBezTo>
                  <a:cubicBezTo>
                    <a:pt x="5" y="1"/>
                    <a:pt x="4" y="2"/>
                    <a:pt x="4" y="1"/>
                  </a:cubicBezTo>
                  <a:cubicBezTo>
                    <a:pt x="3" y="1"/>
                    <a:pt x="3" y="1"/>
                    <a:pt x="3" y="1"/>
                  </a:cubicBezTo>
                  <a:cubicBezTo>
                    <a:pt x="3" y="0"/>
                    <a:pt x="3" y="0"/>
                    <a:pt x="2" y="0"/>
                  </a:cubicBezTo>
                  <a:cubicBezTo>
                    <a:pt x="2" y="0"/>
                    <a:pt x="2" y="0"/>
                    <a:pt x="2" y="0"/>
                  </a:cubicBezTo>
                  <a:cubicBezTo>
                    <a:pt x="2" y="1"/>
                    <a:pt x="2" y="1"/>
                    <a:pt x="2" y="1"/>
                  </a:cubicBezTo>
                  <a:cubicBezTo>
                    <a:pt x="2" y="2"/>
                    <a:pt x="1" y="2"/>
                    <a:pt x="1" y="2"/>
                  </a:cubicBezTo>
                  <a:cubicBezTo>
                    <a:pt x="1" y="3"/>
                    <a:pt x="1" y="4"/>
                    <a:pt x="1" y="5"/>
                  </a:cubicBezTo>
                  <a:cubicBezTo>
                    <a:pt x="1" y="6"/>
                    <a:pt x="2" y="6"/>
                    <a:pt x="2" y="7"/>
                  </a:cubicBezTo>
                  <a:cubicBezTo>
                    <a:pt x="2" y="7"/>
                    <a:pt x="2" y="7"/>
                    <a:pt x="2" y="8"/>
                  </a:cubicBezTo>
                  <a:cubicBezTo>
                    <a:pt x="2" y="8"/>
                    <a:pt x="1" y="9"/>
                    <a:pt x="1" y="9"/>
                  </a:cubicBezTo>
                  <a:cubicBezTo>
                    <a:pt x="1" y="9"/>
                    <a:pt x="1" y="10"/>
                    <a:pt x="0" y="10"/>
                  </a:cubicBezTo>
                  <a:cubicBezTo>
                    <a:pt x="0" y="10"/>
                    <a:pt x="0" y="10"/>
                    <a:pt x="0" y="10"/>
                  </a:cubicBezTo>
                  <a:cubicBezTo>
                    <a:pt x="1" y="10"/>
                    <a:pt x="1" y="11"/>
                    <a:pt x="1" y="11"/>
                  </a:cubicBezTo>
                  <a:cubicBezTo>
                    <a:pt x="2" y="11"/>
                    <a:pt x="2" y="11"/>
                    <a:pt x="2" y="11"/>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23" name="Freeform 15"/>
            <p:cNvSpPr>
              <a:spLocks/>
            </p:cNvSpPr>
            <p:nvPr/>
          </p:nvSpPr>
          <p:spPr bwMode="auto">
            <a:xfrm>
              <a:off x="10579795" y="3824448"/>
              <a:ext cx="425149" cy="420501"/>
            </a:xfrm>
            <a:custGeom>
              <a:avLst/>
              <a:gdLst>
                <a:gd name="T0" fmla="*/ 33 w 34"/>
                <a:gd name="T1" fmla="*/ 10 h 33"/>
                <a:gd name="T2" fmla="*/ 31 w 34"/>
                <a:gd name="T3" fmla="*/ 9 h 33"/>
                <a:gd name="T4" fmla="*/ 31 w 34"/>
                <a:gd name="T5" fmla="*/ 7 h 33"/>
                <a:gd name="T6" fmla="*/ 29 w 34"/>
                <a:gd name="T7" fmla="*/ 6 h 33"/>
                <a:gd name="T8" fmla="*/ 28 w 34"/>
                <a:gd name="T9" fmla="*/ 6 h 33"/>
                <a:gd name="T10" fmla="*/ 27 w 34"/>
                <a:gd name="T11" fmla="*/ 5 h 33"/>
                <a:gd name="T12" fmla="*/ 29 w 34"/>
                <a:gd name="T13" fmla="*/ 4 h 33"/>
                <a:gd name="T14" fmla="*/ 27 w 34"/>
                <a:gd name="T15" fmla="*/ 3 h 33"/>
                <a:gd name="T16" fmla="*/ 25 w 34"/>
                <a:gd name="T17" fmla="*/ 4 h 33"/>
                <a:gd name="T18" fmla="*/ 23 w 34"/>
                <a:gd name="T19" fmla="*/ 4 h 33"/>
                <a:gd name="T20" fmla="*/ 22 w 34"/>
                <a:gd name="T21" fmla="*/ 6 h 33"/>
                <a:gd name="T22" fmla="*/ 19 w 34"/>
                <a:gd name="T23" fmla="*/ 4 h 33"/>
                <a:gd name="T24" fmla="*/ 17 w 34"/>
                <a:gd name="T25" fmla="*/ 4 h 33"/>
                <a:gd name="T26" fmla="*/ 13 w 34"/>
                <a:gd name="T27" fmla="*/ 4 h 33"/>
                <a:gd name="T28" fmla="*/ 12 w 34"/>
                <a:gd name="T29" fmla="*/ 2 h 33"/>
                <a:gd name="T30" fmla="*/ 9 w 34"/>
                <a:gd name="T31" fmla="*/ 2 h 33"/>
                <a:gd name="T32" fmla="*/ 9 w 34"/>
                <a:gd name="T33" fmla="*/ 0 h 33"/>
                <a:gd name="T34" fmla="*/ 8 w 34"/>
                <a:gd name="T35" fmla="*/ 1 h 33"/>
                <a:gd name="T36" fmla="*/ 8 w 34"/>
                <a:gd name="T37" fmla="*/ 2 h 33"/>
                <a:gd name="T38" fmla="*/ 5 w 34"/>
                <a:gd name="T39" fmla="*/ 3 h 33"/>
                <a:gd name="T40" fmla="*/ 4 w 34"/>
                <a:gd name="T41" fmla="*/ 3 h 33"/>
                <a:gd name="T42" fmla="*/ 3 w 34"/>
                <a:gd name="T43" fmla="*/ 2 h 33"/>
                <a:gd name="T44" fmla="*/ 1 w 34"/>
                <a:gd name="T45" fmla="*/ 4 h 33"/>
                <a:gd name="T46" fmla="*/ 1 w 34"/>
                <a:gd name="T47" fmla="*/ 7 h 33"/>
                <a:gd name="T48" fmla="*/ 1 w 34"/>
                <a:gd name="T49" fmla="*/ 9 h 33"/>
                <a:gd name="T50" fmla="*/ 2 w 34"/>
                <a:gd name="T51" fmla="*/ 11 h 33"/>
                <a:gd name="T52" fmla="*/ 2 w 34"/>
                <a:gd name="T53" fmla="*/ 14 h 33"/>
                <a:gd name="T54" fmla="*/ 6 w 34"/>
                <a:gd name="T55" fmla="*/ 15 h 33"/>
                <a:gd name="T56" fmla="*/ 8 w 34"/>
                <a:gd name="T57" fmla="*/ 16 h 33"/>
                <a:gd name="T58" fmla="*/ 9 w 34"/>
                <a:gd name="T59" fmla="*/ 17 h 33"/>
                <a:gd name="T60" fmla="*/ 12 w 34"/>
                <a:gd name="T61" fmla="*/ 17 h 33"/>
                <a:gd name="T62" fmla="*/ 14 w 34"/>
                <a:gd name="T63" fmla="*/ 17 h 33"/>
                <a:gd name="T64" fmla="*/ 13 w 34"/>
                <a:gd name="T65" fmla="*/ 20 h 33"/>
                <a:gd name="T66" fmla="*/ 13 w 34"/>
                <a:gd name="T67" fmla="*/ 24 h 33"/>
                <a:gd name="T68" fmla="*/ 13 w 34"/>
                <a:gd name="T69" fmla="*/ 26 h 33"/>
                <a:gd name="T70" fmla="*/ 15 w 34"/>
                <a:gd name="T71" fmla="*/ 28 h 33"/>
                <a:gd name="T72" fmla="*/ 15 w 34"/>
                <a:gd name="T73" fmla="*/ 31 h 33"/>
                <a:gd name="T74" fmla="*/ 16 w 34"/>
                <a:gd name="T75" fmla="*/ 32 h 33"/>
                <a:gd name="T76" fmla="*/ 19 w 34"/>
                <a:gd name="T77" fmla="*/ 33 h 33"/>
                <a:gd name="T78" fmla="*/ 22 w 34"/>
                <a:gd name="T79" fmla="*/ 30 h 33"/>
                <a:gd name="T80" fmla="*/ 24 w 34"/>
                <a:gd name="T81" fmla="*/ 28 h 33"/>
                <a:gd name="T82" fmla="*/ 22 w 34"/>
                <a:gd name="T83" fmla="*/ 26 h 33"/>
                <a:gd name="T84" fmla="*/ 21 w 34"/>
                <a:gd name="T85" fmla="*/ 23 h 33"/>
                <a:gd name="T86" fmla="*/ 23 w 34"/>
                <a:gd name="T87" fmla="*/ 23 h 33"/>
                <a:gd name="T88" fmla="*/ 24 w 34"/>
                <a:gd name="T89" fmla="*/ 24 h 33"/>
                <a:gd name="T90" fmla="*/ 27 w 34"/>
                <a:gd name="T91" fmla="*/ 23 h 33"/>
                <a:gd name="T92" fmla="*/ 29 w 34"/>
                <a:gd name="T93" fmla="*/ 22 h 33"/>
                <a:gd name="T94" fmla="*/ 30 w 34"/>
                <a:gd name="T95" fmla="*/ 21 h 33"/>
                <a:gd name="T96" fmla="*/ 31 w 34"/>
                <a:gd name="T97" fmla="*/ 20 h 33"/>
                <a:gd name="T98" fmla="*/ 30 w 34"/>
                <a:gd name="T99" fmla="*/ 17 h 33"/>
                <a:gd name="T100" fmla="*/ 30 w 34"/>
                <a:gd name="T101" fmla="*/ 15 h 33"/>
                <a:gd name="T102" fmla="*/ 32 w 34"/>
                <a:gd name="T103" fmla="*/ 14 h 33"/>
                <a:gd name="T104" fmla="*/ 32 w 34"/>
                <a:gd name="T105" fmla="*/ 13 h 33"/>
                <a:gd name="T106" fmla="*/ 34 w 34"/>
                <a:gd name="T107" fmla="*/ 11 h 33"/>
                <a:gd name="T108" fmla="*/ 34 w 34"/>
                <a:gd name="T10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3">
                  <a:moveTo>
                    <a:pt x="34" y="10"/>
                  </a:moveTo>
                  <a:cubicBezTo>
                    <a:pt x="33" y="10"/>
                    <a:pt x="33" y="10"/>
                    <a:pt x="33" y="10"/>
                  </a:cubicBezTo>
                  <a:cubicBezTo>
                    <a:pt x="32" y="10"/>
                    <a:pt x="32" y="10"/>
                    <a:pt x="31" y="10"/>
                  </a:cubicBezTo>
                  <a:cubicBezTo>
                    <a:pt x="31" y="10"/>
                    <a:pt x="31" y="10"/>
                    <a:pt x="31" y="9"/>
                  </a:cubicBezTo>
                  <a:cubicBezTo>
                    <a:pt x="30" y="9"/>
                    <a:pt x="31" y="9"/>
                    <a:pt x="31" y="8"/>
                  </a:cubicBezTo>
                  <a:cubicBezTo>
                    <a:pt x="31" y="8"/>
                    <a:pt x="31" y="7"/>
                    <a:pt x="31" y="7"/>
                  </a:cubicBezTo>
                  <a:cubicBezTo>
                    <a:pt x="31" y="6"/>
                    <a:pt x="31" y="6"/>
                    <a:pt x="30" y="6"/>
                  </a:cubicBezTo>
                  <a:cubicBezTo>
                    <a:pt x="30" y="6"/>
                    <a:pt x="30" y="6"/>
                    <a:pt x="29" y="6"/>
                  </a:cubicBezTo>
                  <a:cubicBezTo>
                    <a:pt x="29" y="6"/>
                    <a:pt x="28" y="6"/>
                    <a:pt x="28" y="6"/>
                  </a:cubicBezTo>
                  <a:cubicBezTo>
                    <a:pt x="28" y="6"/>
                    <a:pt x="28" y="6"/>
                    <a:pt x="28" y="6"/>
                  </a:cubicBezTo>
                  <a:cubicBezTo>
                    <a:pt x="28" y="6"/>
                    <a:pt x="28" y="6"/>
                    <a:pt x="28" y="6"/>
                  </a:cubicBezTo>
                  <a:cubicBezTo>
                    <a:pt x="27" y="6"/>
                    <a:pt x="27" y="6"/>
                    <a:pt x="27" y="5"/>
                  </a:cubicBezTo>
                  <a:cubicBezTo>
                    <a:pt x="27" y="5"/>
                    <a:pt x="27" y="5"/>
                    <a:pt x="27" y="4"/>
                  </a:cubicBezTo>
                  <a:cubicBezTo>
                    <a:pt x="28" y="4"/>
                    <a:pt x="29" y="4"/>
                    <a:pt x="29" y="4"/>
                  </a:cubicBezTo>
                  <a:cubicBezTo>
                    <a:pt x="29" y="3"/>
                    <a:pt x="28" y="3"/>
                    <a:pt x="28" y="3"/>
                  </a:cubicBezTo>
                  <a:cubicBezTo>
                    <a:pt x="28" y="3"/>
                    <a:pt x="28" y="3"/>
                    <a:pt x="27" y="3"/>
                  </a:cubicBezTo>
                  <a:cubicBezTo>
                    <a:pt x="27" y="3"/>
                    <a:pt x="26" y="3"/>
                    <a:pt x="26" y="3"/>
                  </a:cubicBezTo>
                  <a:cubicBezTo>
                    <a:pt x="26" y="4"/>
                    <a:pt x="26" y="4"/>
                    <a:pt x="25" y="4"/>
                  </a:cubicBezTo>
                  <a:cubicBezTo>
                    <a:pt x="25" y="4"/>
                    <a:pt x="24" y="4"/>
                    <a:pt x="24" y="4"/>
                  </a:cubicBezTo>
                  <a:cubicBezTo>
                    <a:pt x="24" y="4"/>
                    <a:pt x="23" y="4"/>
                    <a:pt x="23" y="4"/>
                  </a:cubicBezTo>
                  <a:cubicBezTo>
                    <a:pt x="23" y="4"/>
                    <a:pt x="22" y="4"/>
                    <a:pt x="22" y="5"/>
                  </a:cubicBezTo>
                  <a:cubicBezTo>
                    <a:pt x="22" y="5"/>
                    <a:pt x="22" y="5"/>
                    <a:pt x="22" y="6"/>
                  </a:cubicBezTo>
                  <a:cubicBezTo>
                    <a:pt x="21" y="6"/>
                    <a:pt x="21" y="5"/>
                    <a:pt x="20" y="5"/>
                  </a:cubicBezTo>
                  <a:cubicBezTo>
                    <a:pt x="19" y="5"/>
                    <a:pt x="19" y="5"/>
                    <a:pt x="19" y="4"/>
                  </a:cubicBezTo>
                  <a:cubicBezTo>
                    <a:pt x="18" y="4"/>
                    <a:pt x="18" y="4"/>
                    <a:pt x="18" y="4"/>
                  </a:cubicBezTo>
                  <a:cubicBezTo>
                    <a:pt x="18" y="4"/>
                    <a:pt x="17" y="4"/>
                    <a:pt x="17" y="4"/>
                  </a:cubicBezTo>
                  <a:cubicBezTo>
                    <a:pt x="16" y="4"/>
                    <a:pt x="16" y="4"/>
                    <a:pt x="15" y="4"/>
                  </a:cubicBezTo>
                  <a:cubicBezTo>
                    <a:pt x="14" y="4"/>
                    <a:pt x="13" y="5"/>
                    <a:pt x="13" y="4"/>
                  </a:cubicBezTo>
                  <a:cubicBezTo>
                    <a:pt x="12" y="4"/>
                    <a:pt x="13" y="3"/>
                    <a:pt x="12" y="3"/>
                  </a:cubicBezTo>
                  <a:cubicBezTo>
                    <a:pt x="12" y="2"/>
                    <a:pt x="12" y="2"/>
                    <a:pt x="12" y="2"/>
                  </a:cubicBezTo>
                  <a:cubicBezTo>
                    <a:pt x="12" y="2"/>
                    <a:pt x="11" y="2"/>
                    <a:pt x="11" y="2"/>
                  </a:cubicBezTo>
                  <a:cubicBezTo>
                    <a:pt x="10" y="2"/>
                    <a:pt x="10" y="2"/>
                    <a:pt x="9" y="2"/>
                  </a:cubicBezTo>
                  <a:cubicBezTo>
                    <a:pt x="9" y="1"/>
                    <a:pt x="10" y="1"/>
                    <a:pt x="9" y="0"/>
                  </a:cubicBezTo>
                  <a:cubicBezTo>
                    <a:pt x="9" y="0"/>
                    <a:pt x="9" y="0"/>
                    <a:pt x="9" y="0"/>
                  </a:cubicBezTo>
                  <a:cubicBezTo>
                    <a:pt x="8" y="0"/>
                    <a:pt x="8" y="0"/>
                    <a:pt x="7" y="0"/>
                  </a:cubicBezTo>
                  <a:cubicBezTo>
                    <a:pt x="7" y="0"/>
                    <a:pt x="8" y="0"/>
                    <a:pt x="8" y="1"/>
                  </a:cubicBezTo>
                  <a:cubicBezTo>
                    <a:pt x="8" y="1"/>
                    <a:pt x="9" y="1"/>
                    <a:pt x="8" y="1"/>
                  </a:cubicBezTo>
                  <a:cubicBezTo>
                    <a:pt x="8" y="2"/>
                    <a:pt x="8" y="2"/>
                    <a:pt x="8" y="2"/>
                  </a:cubicBezTo>
                  <a:cubicBezTo>
                    <a:pt x="7" y="2"/>
                    <a:pt x="7" y="2"/>
                    <a:pt x="6" y="2"/>
                  </a:cubicBezTo>
                  <a:cubicBezTo>
                    <a:pt x="6" y="2"/>
                    <a:pt x="6" y="3"/>
                    <a:pt x="5" y="3"/>
                  </a:cubicBezTo>
                  <a:cubicBezTo>
                    <a:pt x="5" y="3"/>
                    <a:pt x="5" y="4"/>
                    <a:pt x="4" y="4"/>
                  </a:cubicBezTo>
                  <a:cubicBezTo>
                    <a:pt x="4" y="4"/>
                    <a:pt x="4" y="3"/>
                    <a:pt x="4" y="3"/>
                  </a:cubicBezTo>
                  <a:cubicBezTo>
                    <a:pt x="4" y="3"/>
                    <a:pt x="4" y="2"/>
                    <a:pt x="4" y="2"/>
                  </a:cubicBezTo>
                  <a:cubicBezTo>
                    <a:pt x="3" y="2"/>
                    <a:pt x="3" y="2"/>
                    <a:pt x="3" y="2"/>
                  </a:cubicBezTo>
                  <a:cubicBezTo>
                    <a:pt x="3" y="3"/>
                    <a:pt x="2" y="2"/>
                    <a:pt x="2" y="3"/>
                  </a:cubicBezTo>
                  <a:cubicBezTo>
                    <a:pt x="1" y="3"/>
                    <a:pt x="1" y="4"/>
                    <a:pt x="1" y="4"/>
                  </a:cubicBezTo>
                  <a:cubicBezTo>
                    <a:pt x="1" y="5"/>
                    <a:pt x="1" y="5"/>
                    <a:pt x="1" y="5"/>
                  </a:cubicBezTo>
                  <a:cubicBezTo>
                    <a:pt x="1" y="6"/>
                    <a:pt x="1" y="6"/>
                    <a:pt x="1" y="7"/>
                  </a:cubicBezTo>
                  <a:cubicBezTo>
                    <a:pt x="0" y="7"/>
                    <a:pt x="0" y="7"/>
                    <a:pt x="0" y="8"/>
                  </a:cubicBezTo>
                  <a:cubicBezTo>
                    <a:pt x="0" y="8"/>
                    <a:pt x="1" y="8"/>
                    <a:pt x="1" y="9"/>
                  </a:cubicBezTo>
                  <a:cubicBezTo>
                    <a:pt x="1" y="9"/>
                    <a:pt x="1" y="9"/>
                    <a:pt x="1" y="10"/>
                  </a:cubicBezTo>
                  <a:cubicBezTo>
                    <a:pt x="1" y="10"/>
                    <a:pt x="2" y="10"/>
                    <a:pt x="2" y="11"/>
                  </a:cubicBezTo>
                  <a:cubicBezTo>
                    <a:pt x="2" y="12"/>
                    <a:pt x="2" y="12"/>
                    <a:pt x="2" y="12"/>
                  </a:cubicBezTo>
                  <a:cubicBezTo>
                    <a:pt x="2" y="13"/>
                    <a:pt x="2" y="14"/>
                    <a:pt x="2" y="14"/>
                  </a:cubicBezTo>
                  <a:cubicBezTo>
                    <a:pt x="3" y="15"/>
                    <a:pt x="3" y="15"/>
                    <a:pt x="4" y="15"/>
                  </a:cubicBezTo>
                  <a:cubicBezTo>
                    <a:pt x="5" y="15"/>
                    <a:pt x="5" y="15"/>
                    <a:pt x="6" y="15"/>
                  </a:cubicBezTo>
                  <a:cubicBezTo>
                    <a:pt x="7" y="15"/>
                    <a:pt x="7" y="15"/>
                    <a:pt x="8" y="15"/>
                  </a:cubicBezTo>
                  <a:cubicBezTo>
                    <a:pt x="8" y="15"/>
                    <a:pt x="8" y="16"/>
                    <a:pt x="8" y="16"/>
                  </a:cubicBezTo>
                  <a:cubicBezTo>
                    <a:pt x="8" y="16"/>
                    <a:pt x="8" y="16"/>
                    <a:pt x="8" y="16"/>
                  </a:cubicBezTo>
                  <a:cubicBezTo>
                    <a:pt x="8" y="17"/>
                    <a:pt x="9" y="17"/>
                    <a:pt x="9" y="17"/>
                  </a:cubicBezTo>
                  <a:cubicBezTo>
                    <a:pt x="9" y="17"/>
                    <a:pt x="10" y="17"/>
                    <a:pt x="10" y="17"/>
                  </a:cubicBezTo>
                  <a:cubicBezTo>
                    <a:pt x="11" y="17"/>
                    <a:pt x="12" y="17"/>
                    <a:pt x="12" y="17"/>
                  </a:cubicBezTo>
                  <a:cubicBezTo>
                    <a:pt x="13" y="17"/>
                    <a:pt x="13" y="17"/>
                    <a:pt x="13" y="17"/>
                  </a:cubicBezTo>
                  <a:cubicBezTo>
                    <a:pt x="14" y="17"/>
                    <a:pt x="14" y="17"/>
                    <a:pt x="14" y="17"/>
                  </a:cubicBezTo>
                  <a:cubicBezTo>
                    <a:pt x="14" y="18"/>
                    <a:pt x="14" y="18"/>
                    <a:pt x="13" y="19"/>
                  </a:cubicBezTo>
                  <a:cubicBezTo>
                    <a:pt x="13" y="20"/>
                    <a:pt x="13" y="20"/>
                    <a:pt x="13" y="20"/>
                  </a:cubicBezTo>
                  <a:cubicBezTo>
                    <a:pt x="13" y="21"/>
                    <a:pt x="13" y="22"/>
                    <a:pt x="13" y="22"/>
                  </a:cubicBezTo>
                  <a:cubicBezTo>
                    <a:pt x="13" y="23"/>
                    <a:pt x="13" y="23"/>
                    <a:pt x="13" y="24"/>
                  </a:cubicBezTo>
                  <a:cubicBezTo>
                    <a:pt x="13" y="24"/>
                    <a:pt x="14" y="24"/>
                    <a:pt x="14" y="25"/>
                  </a:cubicBezTo>
                  <a:cubicBezTo>
                    <a:pt x="14" y="25"/>
                    <a:pt x="13" y="25"/>
                    <a:pt x="13" y="26"/>
                  </a:cubicBezTo>
                  <a:cubicBezTo>
                    <a:pt x="13" y="26"/>
                    <a:pt x="13" y="27"/>
                    <a:pt x="13" y="27"/>
                  </a:cubicBezTo>
                  <a:cubicBezTo>
                    <a:pt x="14" y="28"/>
                    <a:pt x="14" y="27"/>
                    <a:pt x="15" y="28"/>
                  </a:cubicBezTo>
                  <a:cubicBezTo>
                    <a:pt x="15" y="28"/>
                    <a:pt x="15" y="29"/>
                    <a:pt x="15" y="29"/>
                  </a:cubicBezTo>
                  <a:cubicBezTo>
                    <a:pt x="15" y="30"/>
                    <a:pt x="15" y="30"/>
                    <a:pt x="15" y="31"/>
                  </a:cubicBezTo>
                  <a:cubicBezTo>
                    <a:pt x="16" y="31"/>
                    <a:pt x="16" y="32"/>
                    <a:pt x="16" y="32"/>
                  </a:cubicBezTo>
                  <a:cubicBezTo>
                    <a:pt x="16" y="32"/>
                    <a:pt x="16" y="32"/>
                    <a:pt x="16" y="32"/>
                  </a:cubicBezTo>
                  <a:cubicBezTo>
                    <a:pt x="16" y="32"/>
                    <a:pt x="17" y="33"/>
                    <a:pt x="17" y="33"/>
                  </a:cubicBezTo>
                  <a:cubicBezTo>
                    <a:pt x="18" y="33"/>
                    <a:pt x="18" y="33"/>
                    <a:pt x="19" y="33"/>
                  </a:cubicBezTo>
                  <a:cubicBezTo>
                    <a:pt x="20" y="32"/>
                    <a:pt x="20" y="32"/>
                    <a:pt x="20" y="32"/>
                  </a:cubicBezTo>
                  <a:cubicBezTo>
                    <a:pt x="21" y="31"/>
                    <a:pt x="21" y="31"/>
                    <a:pt x="22" y="30"/>
                  </a:cubicBezTo>
                  <a:cubicBezTo>
                    <a:pt x="22" y="30"/>
                    <a:pt x="23" y="30"/>
                    <a:pt x="23" y="29"/>
                  </a:cubicBezTo>
                  <a:cubicBezTo>
                    <a:pt x="24" y="29"/>
                    <a:pt x="24" y="28"/>
                    <a:pt x="24" y="28"/>
                  </a:cubicBezTo>
                  <a:cubicBezTo>
                    <a:pt x="24" y="27"/>
                    <a:pt x="23" y="28"/>
                    <a:pt x="22" y="28"/>
                  </a:cubicBezTo>
                  <a:cubicBezTo>
                    <a:pt x="22" y="27"/>
                    <a:pt x="22" y="26"/>
                    <a:pt x="22" y="26"/>
                  </a:cubicBezTo>
                  <a:cubicBezTo>
                    <a:pt x="22" y="25"/>
                    <a:pt x="22" y="25"/>
                    <a:pt x="22" y="25"/>
                  </a:cubicBezTo>
                  <a:cubicBezTo>
                    <a:pt x="22" y="24"/>
                    <a:pt x="20" y="23"/>
                    <a:pt x="21" y="23"/>
                  </a:cubicBezTo>
                  <a:cubicBezTo>
                    <a:pt x="21" y="23"/>
                    <a:pt x="21" y="23"/>
                    <a:pt x="22" y="23"/>
                  </a:cubicBezTo>
                  <a:cubicBezTo>
                    <a:pt x="22" y="23"/>
                    <a:pt x="22" y="23"/>
                    <a:pt x="23" y="23"/>
                  </a:cubicBezTo>
                  <a:cubicBezTo>
                    <a:pt x="23" y="23"/>
                    <a:pt x="23" y="23"/>
                    <a:pt x="24" y="23"/>
                  </a:cubicBezTo>
                  <a:cubicBezTo>
                    <a:pt x="24" y="23"/>
                    <a:pt x="24" y="23"/>
                    <a:pt x="24" y="24"/>
                  </a:cubicBezTo>
                  <a:cubicBezTo>
                    <a:pt x="25" y="24"/>
                    <a:pt x="25" y="24"/>
                    <a:pt x="25" y="24"/>
                  </a:cubicBezTo>
                  <a:cubicBezTo>
                    <a:pt x="26" y="24"/>
                    <a:pt x="26" y="23"/>
                    <a:pt x="27" y="23"/>
                  </a:cubicBezTo>
                  <a:cubicBezTo>
                    <a:pt x="27" y="23"/>
                    <a:pt x="27" y="23"/>
                    <a:pt x="27" y="23"/>
                  </a:cubicBezTo>
                  <a:cubicBezTo>
                    <a:pt x="28" y="23"/>
                    <a:pt x="28" y="23"/>
                    <a:pt x="29" y="22"/>
                  </a:cubicBezTo>
                  <a:cubicBezTo>
                    <a:pt x="29" y="22"/>
                    <a:pt x="29" y="22"/>
                    <a:pt x="30" y="22"/>
                  </a:cubicBezTo>
                  <a:cubicBezTo>
                    <a:pt x="30" y="22"/>
                    <a:pt x="30" y="22"/>
                    <a:pt x="30" y="21"/>
                  </a:cubicBezTo>
                  <a:cubicBezTo>
                    <a:pt x="31" y="21"/>
                    <a:pt x="31" y="21"/>
                    <a:pt x="31" y="20"/>
                  </a:cubicBezTo>
                  <a:cubicBezTo>
                    <a:pt x="31" y="20"/>
                    <a:pt x="31" y="20"/>
                    <a:pt x="31" y="20"/>
                  </a:cubicBezTo>
                  <a:cubicBezTo>
                    <a:pt x="31" y="20"/>
                    <a:pt x="31" y="19"/>
                    <a:pt x="31" y="19"/>
                  </a:cubicBezTo>
                  <a:cubicBezTo>
                    <a:pt x="30" y="18"/>
                    <a:pt x="30" y="18"/>
                    <a:pt x="30" y="17"/>
                  </a:cubicBezTo>
                  <a:cubicBezTo>
                    <a:pt x="30" y="17"/>
                    <a:pt x="30" y="16"/>
                    <a:pt x="30" y="16"/>
                  </a:cubicBezTo>
                  <a:cubicBezTo>
                    <a:pt x="30" y="16"/>
                    <a:pt x="30" y="16"/>
                    <a:pt x="30" y="15"/>
                  </a:cubicBezTo>
                  <a:cubicBezTo>
                    <a:pt x="30" y="15"/>
                    <a:pt x="31" y="15"/>
                    <a:pt x="31" y="15"/>
                  </a:cubicBezTo>
                  <a:cubicBezTo>
                    <a:pt x="32" y="15"/>
                    <a:pt x="32" y="15"/>
                    <a:pt x="32" y="14"/>
                  </a:cubicBezTo>
                  <a:cubicBezTo>
                    <a:pt x="32" y="14"/>
                    <a:pt x="32" y="14"/>
                    <a:pt x="32" y="14"/>
                  </a:cubicBezTo>
                  <a:cubicBezTo>
                    <a:pt x="31" y="13"/>
                    <a:pt x="32" y="13"/>
                    <a:pt x="32" y="13"/>
                  </a:cubicBezTo>
                  <a:cubicBezTo>
                    <a:pt x="32" y="12"/>
                    <a:pt x="32" y="12"/>
                    <a:pt x="33" y="12"/>
                  </a:cubicBezTo>
                  <a:cubicBezTo>
                    <a:pt x="33" y="11"/>
                    <a:pt x="33" y="11"/>
                    <a:pt x="34" y="11"/>
                  </a:cubicBezTo>
                  <a:cubicBezTo>
                    <a:pt x="34" y="11"/>
                    <a:pt x="34" y="11"/>
                    <a:pt x="34" y="10"/>
                  </a:cubicBezTo>
                  <a:cubicBezTo>
                    <a:pt x="34" y="10"/>
                    <a:pt x="34" y="10"/>
                    <a:pt x="34" y="10"/>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24" name="Freeform 16"/>
            <p:cNvSpPr>
              <a:spLocks/>
            </p:cNvSpPr>
            <p:nvPr/>
          </p:nvSpPr>
          <p:spPr bwMode="auto">
            <a:xfrm>
              <a:off x="11131937" y="5377495"/>
              <a:ext cx="174846" cy="177545"/>
            </a:xfrm>
            <a:custGeom>
              <a:avLst/>
              <a:gdLst>
                <a:gd name="T0" fmla="*/ 12 w 14"/>
                <a:gd name="T1" fmla="*/ 7 h 14"/>
                <a:gd name="T2" fmla="*/ 11 w 14"/>
                <a:gd name="T3" fmla="*/ 6 h 14"/>
                <a:gd name="T4" fmla="*/ 10 w 14"/>
                <a:gd name="T5" fmla="*/ 4 h 14"/>
                <a:gd name="T6" fmla="*/ 9 w 14"/>
                <a:gd name="T7" fmla="*/ 4 h 14"/>
                <a:gd name="T8" fmla="*/ 8 w 14"/>
                <a:gd name="T9" fmla="*/ 4 h 14"/>
                <a:gd name="T10" fmla="*/ 8 w 14"/>
                <a:gd name="T11" fmla="*/ 3 h 14"/>
                <a:gd name="T12" fmla="*/ 7 w 14"/>
                <a:gd name="T13" fmla="*/ 3 h 14"/>
                <a:gd name="T14" fmla="*/ 6 w 14"/>
                <a:gd name="T15" fmla="*/ 1 h 14"/>
                <a:gd name="T16" fmla="*/ 5 w 14"/>
                <a:gd name="T17" fmla="*/ 2 h 14"/>
                <a:gd name="T18" fmla="*/ 5 w 14"/>
                <a:gd name="T19" fmla="*/ 2 h 14"/>
                <a:gd name="T20" fmla="*/ 4 w 14"/>
                <a:gd name="T21" fmla="*/ 1 h 14"/>
                <a:gd name="T22" fmla="*/ 4 w 14"/>
                <a:gd name="T23" fmla="*/ 0 h 14"/>
                <a:gd name="T24" fmla="*/ 3 w 14"/>
                <a:gd name="T25" fmla="*/ 0 h 14"/>
                <a:gd name="T26" fmla="*/ 2 w 14"/>
                <a:gd name="T27" fmla="*/ 0 h 14"/>
                <a:gd name="T28" fmla="*/ 1 w 14"/>
                <a:gd name="T29" fmla="*/ 0 h 14"/>
                <a:gd name="T30" fmla="*/ 0 w 14"/>
                <a:gd name="T31" fmla="*/ 0 h 14"/>
                <a:gd name="T32" fmla="*/ 0 w 14"/>
                <a:gd name="T33" fmla="*/ 0 h 14"/>
                <a:gd name="T34" fmla="*/ 0 w 14"/>
                <a:gd name="T35" fmla="*/ 0 h 14"/>
                <a:gd name="T36" fmla="*/ 0 w 14"/>
                <a:gd name="T37" fmla="*/ 1 h 14"/>
                <a:gd name="T38" fmla="*/ 0 w 14"/>
                <a:gd name="T39" fmla="*/ 3 h 14"/>
                <a:gd name="T40" fmla="*/ 0 w 14"/>
                <a:gd name="T41" fmla="*/ 4 h 14"/>
                <a:gd name="T42" fmla="*/ 0 w 14"/>
                <a:gd name="T43" fmla="*/ 6 h 14"/>
                <a:gd name="T44" fmla="*/ 0 w 14"/>
                <a:gd name="T45" fmla="*/ 7 h 14"/>
                <a:gd name="T46" fmla="*/ 0 w 14"/>
                <a:gd name="T47" fmla="*/ 8 h 14"/>
                <a:gd name="T48" fmla="*/ 0 w 14"/>
                <a:gd name="T49" fmla="*/ 9 h 14"/>
                <a:gd name="T50" fmla="*/ 0 w 14"/>
                <a:gd name="T51" fmla="*/ 10 h 14"/>
                <a:gd name="T52" fmla="*/ 0 w 14"/>
                <a:gd name="T53" fmla="*/ 11 h 14"/>
                <a:gd name="T54" fmla="*/ 1 w 14"/>
                <a:gd name="T55" fmla="*/ 11 h 14"/>
                <a:gd name="T56" fmla="*/ 2 w 14"/>
                <a:gd name="T57" fmla="*/ 12 h 14"/>
                <a:gd name="T58" fmla="*/ 2 w 14"/>
                <a:gd name="T59" fmla="*/ 12 h 14"/>
                <a:gd name="T60" fmla="*/ 3 w 14"/>
                <a:gd name="T61" fmla="*/ 12 h 14"/>
                <a:gd name="T62" fmla="*/ 4 w 14"/>
                <a:gd name="T63" fmla="*/ 12 h 14"/>
                <a:gd name="T64" fmla="*/ 5 w 14"/>
                <a:gd name="T65" fmla="*/ 13 h 14"/>
                <a:gd name="T66" fmla="*/ 6 w 14"/>
                <a:gd name="T67" fmla="*/ 14 h 14"/>
                <a:gd name="T68" fmla="*/ 7 w 14"/>
                <a:gd name="T69" fmla="*/ 13 h 14"/>
                <a:gd name="T70" fmla="*/ 8 w 14"/>
                <a:gd name="T71" fmla="*/ 13 h 14"/>
                <a:gd name="T72" fmla="*/ 9 w 14"/>
                <a:gd name="T73" fmla="*/ 13 h 14"/>
                <a:gd name="T74" fmla="*/ 9 w 14"/>
                <a:gd name="T75" fmla="*/ 14 h 14"/>
                <a:gd name="T76" fmla="*/ 11 w 14"/>
                <a:gd name="T77" fmla="*/ 13 h 14"/>
                <a:gd name="T78" fmla="*/ 11 w 14"/>
                <a:gd name="T79" fmla="*/ 12 h 14"/>
                <a:gd name="T80" fmla="*/ 12 w 14"/>
                <a:gd name="T81" fmla="*/ 11 h 14"/>
                <a:gd name="T82" fmla="*/ 12 w 14"/>
                <a:gd name="T83" fmla="*/ 10 h 14"/>
                <a:gd name="T84" fmla="*/ 13 w 14"/>
                <a:gd name="T85" fmla="*/ 9 h 14"/>
                <a:gd name="T86" fmla="*/ 14 w 14"/>
                <a:gd name="T87" fmla="*/ 8 h 14"/>
                <a:gd name="T88" fmla="*/ 14 w 14"/>
                <a:gd name="T89" fmla="*/ 8 h 14"/>
                <a:gd name="T90" fmla="*/ 12 w 14"/>
                <a:gd name="T9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14">
                  <a:moveTo>
                    <a:pt x="12" y="7"/>
                  </a:moveTo>
                  <a:cubicBezTo>
                    <a:pt x="11" y="7"/>
                    <a:pt x="11" y="6"/>
                    <a:pt x="11" y="6"/>
                  </a:cubicBezTo>
                  <a:cubicBezTo>
                    <a:pt x="11" y="5"/>
                    <a:pt x="11" y="5"/>
                    <a:pt x="10" y="4"/>
                  </a:cubicBezTo>
                  <a:cubicBezTo>
                    <a:pt x="10" y="4"/>
                    <a:pt x="10" y="5"/>
                    <a:pt x="9" y="4"/>
                  </a:cubicBezTo>
                  <a:cubicBezTo>
                    <a:pt x="9" y="4"/>
                    <a:pt x="9" y="4"/>
                    <a:pt x="8" y="4"/>
                  </a:cubicBezTo>
                  <a:cubicBezTo>
                    <a:pt x="8" y="3"/>
                    <a:pt x="8" y="3"/>
                    <a:pt x="8" y="3"/>
                  </a:cubicBezTo>
                  <a:cubicBezTo>
                    <a:pt x="7" y="3"/>
                    <a:pt x="7" y="3"/>
                    <a:pt x="7" y="3"/>
                  </a:cubicBezTo>
                  <a:cubicBezTo>
                    <a:pt x="6" y="2"/>
                    <a:pt x="6" y="2"/>
                    <a:pt x="6" y="1"/>
                  </a:cubicBezTo>
                  <a:cubicBezTo>
                    <a:pt x="6" y="1"/>
                    <a:pt x="5" y="1"/>
                    <a:pt x="5" y="2"/>
                  </a:cubicBezTo>
                  <a:cubicBezTo>
                    <a:pt x="5" y="2"/>
                    <a:pt x="5" y="2"/>
                    <a:pt x="5" y="2"/>
                  </a:cubicBezTo>
                  <a:cubicBezTo>
                    <a:pt x="4" y="2"/>
                    <a:pt x="4" y="2"/>
                    <a:pt x="4" y="1"/>
                  </a:cubicBezTo>
                  <a:cubicBezTo>
                    <a:pt x="4" y="1"/>
                    <a:pt x="4" y="0"/>
                    <a:pt x="4" y="0"/>
                  </a:cubicBezTo>
                  <a:cubicBezTo>
                    <a:pt x="4" y="0"/>
                    <a:pt x="3" y="0"/>
                    <a:pt x="3" y="0"/>
                  </a:cubicBezTo>
                  <a:cubicBezTo>
                    <a:pt x="3" y="0"/>
                    <a:pt x="2" y="0"/>
                    <a:pt x="2" y="0"/>
                  </a:cubicBezTo>
                  <a:cubicBezTo>
                    <a:pt x="2" y="0"/>
                    <a:pt x="2" y="0"/>
                    <a:pt x="1" y="0"/>
                  </a:cubicBezTo>
                  <a:cubicBezTo>
                    <a:pt x="0" y="0"/>
                    <a:pt x="0" y="0"/>
                    <a:pt x="0" y="0"/>
                  </a:cubicBezTo>
                  <a:cubicBezTo>
                    <a:pt x="0" y="0"/>
                    <a:pt x="0" y="0"/>
                    <a:pt x="0" y="0"/>
                  </a:cubicBezTo>
                  <a:cubicBezTo>
                    <a:pt x="0" y="0"/>
                    <a:pt x="0" y="0"/>
                    <a:pt x="0" y="0"/>
                  </a:cubicBezTo>
                  <a:cubicBezTo>
                    <a:pt x="0" y="1"/>
                    <a:pt x="0" y="1"/>
                    <a:pt x="0" y="1"/>
                  </a:cubicBezTo>
                  <a:cubicBezTo>
                    <a:pt x="0" y="2"/>
                    <a:pt x="0" y="2"/>
                    <a:pt x="0" y="3"/>
                  </a:cubicBezTo>
                  <a:cubicBezTo>
                    <a:pt x="0" y="3"/>
                    <a:pt x="0" y="4"/>
                    <a:pt x="0" y="4"/>
                  </a:cubicBezTo>
                  <a:cubicBezTo>
                    <a:pt x="0" y="5"/>
                    <a:pt x="0" y="5"/>
                    <a:pt x="0" y="6"/>
                  </a:cubicBezTo>
                  <a:cubicBezTo>
                    <a:pt x="0" y="6"/>
                    <a:pt x="0" y="6"/>
                    <a:pt x="0" y="7"/>
                  </a:cubicBezTo>
                  <a:cubicBezTo>
                    <a:pt x="0" y="7"/>
                    <a:pt x="0" y="8"/>
                    <a:pt x="0" y="8"/>
                  </a:cubicBezTo>
                  <a:cubicBezTo>
                    <a:pt x="0" y="8"/>
                    <a:pt x="0" y="9"/>
                    <a:pt x="0" y="9"/>
                  </a:cubicBezTo>
                  <a:cubicBezTo>
                    <a:pt x="0" y="9"/>
                    <a:pt x="0" y="10"/>
                    <a:pt x="0" y="10"/>
                  </a:cubicBezTo>
                  <a:cubicBezTo>
                    <a:pt x="0" y="10"/>
                    <a:pt x="0" y="11"/>
                    <a:pt x="0" y="11"/>
                  </a:cubicBezTo>
                  <a:cubicBezTo>
                    <a:pt x="1" y="11"/>
                    <a:pt x="1" y="11"/>
                    <a:pt x="1" y="11"/>
                  </a:cubicBezTo>
                  <a:cubicBezTo>
                    <a:pt x="1" y="11"/>
                    <a:pt x="1" y="11"/>
                    <a:pt x="2" y="12"/>
                  </a:cubicBezTo>
                  <a:cubicBezTo>
                    <a:pt x="2" y="12"/>
                    <a:pt x="2" y="12"/>
                    <a:pt x="2" y="12"/>
                  </a:cubicBezTo>
                  <a:cubicBezTo>
                    <a:pt x="2" y="12"/>
                    <a:pt x="3" y="12"/>
                    <a:pt x="3" y="12"/>
                  </a:cubicBezTo>
                  <a:cubicBezTo>
                    <a:pt x="3" y="12"/>
                    <a:pt x="4" y="12"/>
                    <a:pt x="4" y="12"/>
                  </a:cubicBezTo>
                  <a:cubicBezTo>
                    <a:pt x="5" y="13"/>
                    <a:pt x="5" y="13"/>
                    <a:pt x="5" y="13"/>
                  </a:cubicBezTo>
                  <a:cubicBezTo>
                    <a:pt x="5" y="13"/>
                    <a:pt x="6" y="13"/>
                    <a:pt x="6" y="14"/>
                  </a:cubicBezTo>
                  <a:cubicBezTo>
                    <a:pt x="6" y="14"/>
                    <a:pt x="7" y="13"/>
                    <a:pt x="7" y="13"/>
                  </a:cubicBezTo>
                  <a:cubicBezTo>
                    <a:pt x="7" y="13"/>
                    <a:pt x="8" y="13"/>
                    <a:pt x="8" y="13"/>
                  </a:cubicBezTo>
                  <a:cubicBezTo>
                    <a:pt x="8" y="13"/>
                    <a:pt x="8" y="13"/>
                    <a:pt x="9" y="13"/>
                  </a:cubicBezTo>
                  <a:cubicBezTo>
                    <a:pt x="9" y="13"/>
                    <a:pt x="9" y="14"/>
                    <a:pt x="9" y="14"/>
                  </a:cubicBezTo>
                  <a:cubicBezTo>
                    <a:pt x="10" y="14"/>
                    <a:pt x="10" y="13"/>
                    <a:pt x="11" y="13"/>
                  </a:cubicBezTo>
                  <a:cubicBezTo>
                    <a:pt x="11" y="12"/>
                    <a:pt x="11" y="12"/>
                    <a:pt x="11" y="12"/>
                  </a:cubicBezTo>
                  <a:cubicBezTo>
                    <a:pt x="12" y="12"/>
                    <a:pt x="12" y="12"/>
                    <a:pt x="12" y="11"/>
                  </a:cubicBezTo>
                  <a:cubicBezTo>
                    <a:pt x="12" y="11"/>
                    <a:pt x="12" y="11"/>
                    <a:pt x="12" y="10"/>
                  </a:cubicBezTo>
                  <a:cubicBezTo>
                    <a:pt x="13" y="10"/>
                    <a:pt x="13" y="9"/>
                    <a:pt x="13" y="9"/>
                  </a:cubicBezTo>
                  <a:cubicBezTo>
                    <a:pt x="14" y="9"/>
                    <a:pt x="14" y="8"/>
                    <a:pt x="14" y="8"/>
                  </a:cubicBezTo>
                  <a:cubicBezTo>
                    <a:pt x="14" y="8"/>
                    <a:pt x="14" y="8"/>
                    <a:pt x="14" y="8"/>
                  </a:cubicBezTo>
                  <a:cubicBezTo>
                    <a:pt x="13" y="8"/>
                    <a:pt x="12" y="8"/>
                    <a:pt x="12" y="7"/>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25" name="Freeform 44"/>
            <p:cNvSpPr>
              <a:spLocks/>
            </p:cNvSpPr>
            <p:nvPr/>
          </p:nvSpPr>
          <p:spPr bwMode="auto">
            <a:xfrm>
              <a:off x="10254032" y="3417032"/>
              <a:ext cx="312880" cy="127084"/>
            </a:xfrm>
            <a:custGeom>
              <a:avLst/>
              <a:gdLst>
                <a:gd name="T0" fmla="*/ 25 w 25"/>
                <a:gd name="T1" fmla="*/ 7 h 10"/>
                <a:gd name="T2" fmla="*/ 23 w 25"/>
                <a:gd name="T3" fmla="*/ 7 h 10"/>
                <a:gd name="T4" fmla="*/ 22 w 25"/>
                <a:gd name="T5" fmla="*/ 7 h 10"/>
                <a:gd name="T6" fmla="*/ 22 w 25"/>
                <a:gd name="T7" fmla="*/ 6 h 10"/>
                <a:gd name="T8" fmla="*/ 22 w 25"/>
                <a:gd name="T9" fmla="*/ 6 h 10"/>
                <a:gd name="T10" fmla="*/ 21 w 25"/>
                <a:gd name="T11" fmla="*/ 5 h 10"/>
                <a:gd name="T12" fmla="*/ 20 w 25"/>
                <a:gd name="T13" fmla="*/ 6 h 10"/>
                <a:gd name="T14" fmla="*/ 19 w 25"/>
                <a:gd name="T15" fmla="*/ 5 h 10"/>
                <a:gd name="T16" fmla="*/ 18 w 25"/>
                <a:gd name="T17" fmla="*/ 5 h 10"/>
                <a:gd name="T18" fmla="*/ 17 w 25"/>
                <a:gd name="T19" fmla="*/ 4 h 10"/>
                <a:gd name="T20" fmla="*/ 16 w 25"/>
                <a:gd name="T21" fmla="*/ 3 h 10"/>
                <a:gd name="T22" fmla="*/ 15 w 25"/>
                <a:gd name="T23" fmla="*/ 2 h 10"/>
                <a:gd name="T24" fmla="*/ 14 w 25"/>
                <a:gd name="T25" fmla="*/ 2 h 10"/>
                <a:gd name="T26" fmla="*/ 13 w 25"/>
                <a:gd name="T27" fmla="*/ 2 h 10"/>
                <a:gd name="T28" fmla="*/ 13 w 25"/>
                <a:gd name="T29" fmla="*/ 1 h 10"/>
                <a:gd name="T30" fmla="*/ 12 w 25"/>
                <a:gd name="T31" fmla="*/ 0 h 10"/>
                <a:gd name="T32" fmla="*/ 10 w 25"/>
                <a:gd name="T33" fmla="*/ 0 h 10"/>
                <a:gd name="T34" fmla="*/ 8 w 25"/>
                <a:gd name="T35" fmla="*/ 0 h 10"/>
                <a:gd name="T36" fmla="*/ 7 w 25"/>
                <a:gd name="T37" fmla="*/ 0 h 10"/>
                <a:gd name="T38" fmla="*/ 6 w 25"/>
                <a:gd name="T39" fmla="*/ 0 h 10"/>
                <a:gd name="T40" fmla="*/ 4 w 25"/>
                <a:gd name="T41" fmla="*/ 0 h 10"/>
                <a:gd name="T42" fmla="*/ 2 w 25"/>
                <a:gd name="T43" fmla="*/ 1 h 10"/>
                <a:gd name="T44" fmla="*/ 1 w 25"/>
                <a:gd name="T45" fmla="*/ 2 h 10"/>
                <a:gd name="T46" fmla="*/ 1 w 25"/>
                <a:gd name="T47" fmla="*/ 3 h 10"/>
                <a:gd name="T48" fmla="*/ 0 w 25"/>
                <a:gd name="T49" fmla="*/ 4 h 10"/>
                <a:gd name="T50" fmla="*/ 1 w 25"/>
                <a:gd name="T51" fmla="*/ 4 h 10"/>
                <a:gd name="T52" fmla="*/ 2 w 25"/>
                <a:gd name="T53" fmla="*/ 4 h 10"/>
                <a:gd name="T54" fmla="*/ 2 w 25"/>
                <a:gd name="T55" fmla="*/ 3 h 10"/>
                <a:gd name="T56" fmla="*/ 3 w 25"/>
                <a:gd name="T57" fmla="*/ 3 h 10"/>
                <a:gd name="T58" fmla="*/ 4 w 25"/>
                <a:gd name="T59" fmla="*/ 3 h 10"/>
                <a:gd name="T60" fmla="*/ 5 w 25"/>
                <a:gd name="T61" fmla="*/ 2 h 10"/>
                <a:gd name="T62" fmla="*/ 6 w 25"/>
                <a:gd name="T63" fmla="*/ 2 h 10"/>
                <a:gd name="T64" fmla="*/ 7 w 25"/>
                <a:gd name="T65" fmla="*/ 1 h 10"/>
                <a:gd name="T66" fmla="*/ 8 w 25"/>
                <a:gd name="T67" fmla="*/ 2 h 10"/>
                <a:gd name="T68" fmla="*/ 7 w 25"/>
                <a:gd name="T69" fmla="*/ 2 h 10"/>
                <a:gd name="T70" fmla="*/ 8 w 25"/>
                <a:gd name="T71" fmla="*/ 3 h 10"/>
                <a:gd name="T72" fmla="*/ 9 w 25"/>
                <a:gd name="T73" fmla="*/ 3 h 10"/>
                <a:gd name="T74" fmla="*/ 9 w 25"/>
                <a:gd name="T75" fmla="*/ 3 h 10"/>
                <a:gd name="T76" fmla="*/ 11 w 25"/>
                <a:gd name="T77" fmla="*/ 3 h 10"/>
                <a:gd name="T78" fmla="*/ 12 w 25"/>
                <a:gd name="T79" fmla="*/ 3 h 10"/>
                <a:gd name="T80" fmla="*/ 11 w 25"/>
                <a:gd name="T81" fmla="*/ 4 h 10"/>
                <a:gd name="T82" fmla="*/ 12 w 25"/>
                <a:gd name="T83" fmla="*/ 5 h 10"/>
                <a:gd name="T84" fmla="*/ 14 w 25"/>
                <a:gd name="T85" fmla="*/ 5 h 10"/>
                <a:gd name="T86" fmla="*/ 15 w 25"/>
                <a:gd name="T87" fmla="*/ 5 h 10"/>
                <a:gd name="T88" fmla="*/ 15 w 25"/>
                <a:gd name="T89" fmla="*/ 6 h 10"/>
                <a:gd name="T90" fmla="*/ 16 w 25"/>
                <a:gd name="T91" fmla="*/ 7 h 10"/>
                <a:gd name="T92" fmla="*/ 17 w 25"/>
                <a:gd name="T93" fmla="*/ 8 h 10"/>
                <a:gd name="T94" fmla="*/ 17 w 25"/>
                <a:gd name="T95" fmla="*/ 9 h 10"/>
                <a:gd name="T96" fmla="*/ 18 w 25"/>
                <a:gd name="T97" fmla="*/ 9 h 10"/>
                <a:gd name="T98" fmla="*/ 19 w 25"/>
                <a:gd name="T99" fmla="*/ 9 h 10"/>
                <a:gd name="T100" fmla="*/ 21 w 25"/>
                <a:gd name="T101" fmla="*/ 9 h 10"/>
                <a:gd name="T102" fmla="*/ 22 w 25"/>
                <a:gd name="T103" fmla="*/ 9 h 10"/>
                <a:gd name="T104" fmla="*/ 24 w 25"/>
                <a:gd name="T105" fmla="*/ 9 h 10"/>
                <a:gd name="T106" fmla="*/ 25 w 25"/>
                <a:gd name="T107" fmla="*/ 9 h 10"/>
                <a:gd name="T108" fmla="*/ 25 w 25"/>
                <a:gd name="T109" fmla="*/ 8 h 10"/>
                <a:gd name="T110" fmla="*/ 25 w 25"/>
                <a:gd name="T11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10">
                  <a:moveTo>
                    <a:pt x="25" y="7"/>
                  </a:moveTo>
                  <a:cubicBezTo>
                    <a:pt x="24" y="7"/>
                    <a:pt x="24" y="7"/>
                    <a:pt x="23" y="7"/>
                  </a:cubicBezTo>
                  <a:cubicBezTo>
                    <a:pt x="23" y="7"/>
                    <a:pt x="23" y="7"/>
                    <a:pt x="22" y="7"/>
                  </a:cubicBezTo>
                  <a:cubicBezTo>
                    <a:pt x="22" y="7"/>
                    <a:pt x="22" y="6"/>
                    <a:pt x="22" y="6"/>
                  </a:cubicBezTo>
                  <a:cubicBezTo>
                    <a:pt x="22" y="6"/>
                    <a:pt x="22" y="6"/>
                    <a:pt x="22" y="6"/>
                  </a:cubicBezTo>
                  <a:cubicBezTo>
                    <a:pt x="21" y="6"/>
                    <a:pt x="21" y="5"/>
                    <a:pt x="21" y="5"/>
                  </a:cubicBezTo>
                  <a:cubicBezTo>
                    <a:pt x="21" y="5"/>
                    <a:pt x="20" y="6"/>
                    <a:pt x="20" y="6"/>
                  </a:cubicBezTo>
                  <a:cubicBezTo>
                    <a:pt x="20" y="6"/>
                    <a:pt x="20" y="5"/>
                    <a:pt x="19" y="5"/>
                  </a:cubicBezTo>
                  <a:cubicBezTo>
                    <a:pt x="19" y="5"/>
                    <a:pt x="19" y="5"/>
                    <a:pt x="18" y="5"/>
                  </a:cubicBezTo>
                  <a:cubicBezTo>
                    <a:pt x="18" y="4"/>
                    <a:pt x="18" y="4"/>
                    <a:pt x="17" y="4"/>
                  </a:cubicBezTo>
                  <a:cubicBezTo>
                    <a:pt x="17" y="3"/>
                    <a:pt x="17" y="3"/>
                    <a:pt x="16" y="3"/>
                  </a:cubicBezTo>
                  <a:cubicBezTo>
                    <a:pt x="16" y="3"/>
                    <a:pt x="16" y="2"/>
                    <a:pt x="15" y="2"/>
                  </a:cubicBezTo>
                  <a:cubicBezTo>
                    <a:pt x="15" y="2"/>
                    <a:pt x="14" y="2"/>
                    <a:pt x="14" y="2"/>
                  </a:cubicBezTo>
                  <a:cubicBezTo>
                    <a:pt x="14" y="2"/>
                    <a:pt x="13" y="2"/>
                    <a:pt x="13" y="2"/>
                  </a:cubicBezTo>
                  <a:cubicBezTo>
                    <a:pt x="13" y="2"/>
                    <a:pt x="13" y="1"/>
                    <a:pt x="13" y="1"/>
                  </a:cubicBezTo>
                  <a:cubicBezTo>
                    <a:pt x="13" y="0"/>
                    <a:pt x="12" y="0"/>
                    <a:pt x="12" y="0"/>
                  </a:cubicBezTo>
                  <a:cubicBezTo>
                    <a:pt x="11" y="0"/>
                    <a:pt x="11" y="0"/>
                    <a:pt x="10" y="0"/>
                  </a:cubicBezTo>
                  <a:cubicBezTo>
                    <a:pt x="9" y="0"/>
                    <a:pt x="9" y="0"/>
                    <a:pt x="8" y="0"/>
                  </a:cubicBezTo>
                  <a:cubicBezTo>
                    <a:pt x="8" y="0"/>
                    <a:pt x="7" y="0"/>
                    <a:pt x="7" y="0"/>
                  </a:cubicBezTo>
                  <a:cubicBezTo>
                    <a:pt x="6" y="0"/>
                    <a:pt x="6" y="0"/>
                    <a:pt x="6" y="0"/>
                  </a:cubicBezTo>
                  <a:cubicBezTo>
                    <a:pt x="5" y="0"/>
                    <a:pt x="5" y="0"/>
                    <a:pt x="4" y="0"/>
                  </a:cubicBezTo>
                  <a:cubicBezTo>
                    <a:pt x="3" y="0"/>
                    <a:pt x="3" y="1"/>
                    <a:pt x="2" y="1"/>
                  </a:cubicBezTo>
                  <a:cubicBezTo>
                    <a:pt x="2" y="2"/>
                    <a:pt x="1" y="2"/>
                    <a:pt x="1" y="2"/>
                  </a:cubicBezTo>
                  <a:cubicBezTo>
                    <a:pt x="1" y="2"/>
                    <a:pt x="1" y="3"/>
                    <a:pt x="1" y="3"/>
                  </a:cubicBezTo>
                  <a:cubicBezTo>
                    <a:pt x="1" y="3"/>
                    <a:pt x="0" y="4"/>
                    <a:pt x="0" y="4"/>
                  </a:cubicBezTo>
                  <a:cubicBezTo>
                    <a:pt x="1" y="4"/>
                    <a:pt x="1" y="4"/>
                    <a:pt x="1" y="4"/>
                  </a:cubicBezTo>
                  <a:cubicBezTo>
                    <a:pt x="2" y="4"/>
                    <a:pt x="2" y="4"/>
                    <a:pt x="2" y="4"/>
                  </a:cubicBezTo>
                  <a:cubicBezTo>
                    <a:pt x="2" y="4"/>
                    <a:pt x="2" y="3"/>
                    <a:pt x="2" y="3"/>
                  </a:cubicBezTo>
                  <a:cubicBezTo>
                    <a:pt x="2" y="3"/>
                    <a:pt x="3" y="3"/>
                    <a:pt x="3" y="3"/>
                  </a:cubicBezTo>
                  <a:cubicBezTo>
                    <a:pt x="4" y="3"/>
                    <a:pt x="4" y="3"/>
                    <a:pt x="4" y="3"/>
                  </a:cubicBezTo>
                  <a:cubicBezTo>
                    <a:pt x="5" y="2"/>
                    <a:pt x="5" y="2"/>
                    <a:pt x="5" y="2"/>
                  </a:cubicBezTo>
                  <a:cubicBezTo>
                    <a:pt x="5" y="2"/>
                    <a:pt x="5" y="2"/>
                    <a:pt x="6" y="2"/>
                  </a:cubicBezTo>
                  <a:cubicBezTo>
                    <a:pt x="6" y="1"/>
                    <a:pt x="6" y="1"/>
                    <a:pt x="7" y="1"/>
                  </a:cubicBezTo>
                  <a:cubicBezTo>
                    <a:pt x="7" y="1"/>
                    <a:pt x="8" y="1"/>
                    <a:pt x="8" y="2"/>
                  </a:cubicBezTo>
                  <a:cubicBezTo>
                    <a:pt x="8" y="2"/>
                    <a:pt x="7" y="2"/>
                    <a:pt x="7" y="2"/>
                  </a:cubicBezTo>
                  <a:cubicBezTo>
                    <a:pt x="7" y="2"/>
                    <a:pt x="7" y="3"/>
                    <a:pt x="8" y="3"/>
                  </a:cubicBezTo>
                  <a:cubicBezTo>
                    <a:pt x="8" y="3"/>
                    <a:pt x="8" y="3"/>
                    <a:pt x="9" y="3"/>
                  </a:cubicBezTo>
                  <a:cubicBezTo>
                    <a:pt x="9" y="3"/>
                    <a:pt x="9" y="3"/>
                    <a:pt x="9" y="3"/>
                  </a:cubicBezTo>
                  <a:cubicBezTo>
                    <a:pt x="10" y="3"/>
                    <a:pt x="10" y="3"/>
                    <a:pt x="11" y="3"/>
                  </a:cubicBezTo>
                  <a:cubicBezTo>
                    <a:pt x="11" y="3"/>
                    <a:pt x="12" y="3"/>
                    <a:pt x="12" y="3"/>
                  </a:cubicBezTo>
                  <a:cubicBezTo>
                    <a:pt x="12" y="4"/>
                    <a:pt x="11" y="4"/>
                    <a:pt x="11" y="4"/>
                  </a:cubicBezTo>
                  <a:cubicBezTo>
                    <a:pt x="11" y="5"/>
                    <a:pt x="12" y="4"/>
                    <a:pt x="12" y="5"/>
                  </a:cubicBezTo>
                  <a:cubicBezTo>
                    <a:pt x="13" y="5"/>
                    <a:pt x="13" y="5"/>
                    <a:pt x="14" y="5"/>
                  </a:cubicBezTo>
                  <a:cubicBezTo>
                    <a:pt x="14" y="5"/>
                    <a:pt x="15" y="5"/>
                    <a:pt x="15" y="5"/>
                  </a:cubicBezTo>
                  <a:cubicBezTo>
                    <a:pt x="15" y="6"/>
                    <a:pt x="15" y="6"/>
                    <a:pt x="15" y="6"/>
                  </a:cubicBezTo>
                  <a:cubicBezTo>
                    <a:pt x="15" y="7"/>
                    <a:pt x="15" y="7"/>
                    <a:pt x="16" y="7"/>
                  </a:cubicBezTo>
                  <a:cubicBezTo>
                    <a:pt x="16" y="7"/>
                    <a:pt x="16" y="7"/>
                    <a:pt x="17" y="8"/>
                  </a:cubicBezTo>
                  <a:cubicBezTo>
                    <a:pt x="17" y="8"/>
                    <a:pt x="17" y="8"/>
                    <a:pt x="17" y="9"/>
                  </a:cubicBezTo>
                  <a:cubicBezTo>
                    <a:pt x="17" y="9"/>
                    <a:pt x="17" y="9"/>
                    <a:pt x="18" y="9"/>
                  </a:cubicBezTo>
                  <a:cubicBezTo>
                    <a:pt x="18" y="9"/>
                    <a:pt x="18" y="9"/>
                    <a:pt x="19" y="9"/>
                  </a:cubicBezTo>
                  <a:cubicBezTo>
                    <a:pt x="20" y="9"/>
                    <a:pt x="20" y="9"/>
                    <a:pt x="21" y="9"/>
                  </a:cubicBezTo>
                  <a:cubicBezTo>
                    <a:pt x="21" y="9"/>
                    <a:pt x="22" y="9"/>
                    <a:pt x="22" y="9"/>
                  </a:cubicBezTo>
                  <a:cubicBezTo>
                    <a:pt x="23" y="9"/>
                    <a:pt x="23" y="9"/>
                    <a:pt x="24" y="9"/>
                  </a:cubicBezTo>
                  <a:cubicBezTo>
                    <a:pt x="24" y="9"/>
                    <a:pt x="25" y="10"/>
                    <a:pt x="25" y="9"/>
                  </a:cubicBezTo>
                  <a:cubicBezTo>
                    <a:pt x="25" y="9"/>
                    <a:pt x="25" y="8"/>
                    <a:pt x="25" y="8"/>
                  </a:cubicBezTo>
                  <a:cubicBezTo>
                    <a:pt x="25" y="8"/>
                    <a:pt x="25" y="8"/>
                    <a:pt x="25" y="7"/>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26" name="Freeform 45"/>
            <p:cNvSpPr>
              <a:spLocks/>
            </p:cNvSpPr>
            <p:nvPr/>
          </p:nvSpPr>
          <p:spPr bwMode="auto">
            <a:xfrm>
              <a:off x="10292681" y="3456278"/>
              <a:ext cx="36809" cy="24295"/>
            </a:xfrm>
            <a:custGeom>
              <a:avLst/>
              <a:gdLst>
                <a:gd name="T0" fmla="*/ 2 w 3"/>
                <a:gd name="T1" fmla="*/ 0 h 2"/>
                <a:gd name="T2" fmla="*/ 1 w 3"/>
                <a:gd name="T3" fmla="*/ 1 h 2"/>
                <a:gd name="T4" fmla="*/ 1 w 3"/>
                <a:gd name="T5" fmla="*/ 1 h 2"/>
                <a:gd name="T6" fmla="*/ 0 w 3"/>
                <a:gd name="T7" fmla="*/ 2 h 2"/>
                <a:gd name="T8" fmla="*/ 1 w 3"/>
                <a:gd name="T9" fmla="*/ 2 h 2"/>
                <a:gd name="T10" fmla="*/ 2 w 3"/>
                <a:gd name="T11" fmla="*/ 2 h 2"/>
                <a:gd name="T12" fmla="*/ 3 w 3"/>
                <a:gd name="T13" fmla="*/ 2 h 2"/>
                <a:gd name="T14" fmla="*/ 3 w 3"/>
                <a:gd name="T15" fmla="*/ 1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2" y="0"/>
                    <a:pt x="2" y="0"/>
                    <a:pt x="1" y="1"/>
                  </a:cubicBezTo>
                  <a:cubicBezTo>
                    <a:pt x="1" y="1"/>
                    <a:pt x="1" y="1"/>
                    <a:pt x="1" y="1"/>
                  </a:cubicBezTo>
                  <a:cubicBezTo>
                    <a:pt x="0" y="1"/>
                    <a:pt x="0" y="1"/>
                    <a:pt x="0" y="2"/>
                  </a:cubicBezTo>
                  <a:cubicBezTo>
                    <a:pt x="0" y="2"/>
                    <a:pt x="1" y="2"/>
                    <a:pt x="1" y="2"/>
                  </a:cubicBezTo>
                  <a:cubicBezTo>
                    <a:pt x="1" y="2"/>
                    <a:pt x="2" y="2"/>
                    <a:pt x="2" y="2"/>
                  </a:cubicBezTo>
                  <a:cubicBezTo>
                    <a:pt x="2" y="2"/>
                    <a:pt x="3" y="2"/>
                    <a:pt x="3" y="2"/>
                  </a:cubicBezTo>
                  <a:cubicBezTo>
                    <a:pt x="3" y="2"/>
                    <a:pt x="3" y="1"/>
                    <a:pt x="3" y="1"/>
                  </a:cubicBezTo>
                  <a:cubicBezTo>
                    <a:pt x="3" y="1"/>
                    <a:pt x="3" y="1"/>
                    <a:pt x="2"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27" name="Freeform 46"/>
            <p:cNvSpPr>
              <a:spLocks/>
            </p:cNvSpPr>
            <p:nvPr/>
          </p:nvSpPr>
          <p:spPr bwMode="auto">
            <a:xfrm>
              <a:off x="10042377" y="3734742"/>
              <a:ext cx="86502" cy="63542"/>
            </a:xfrm>
            <a:custGeom>
              <a:avLst/>
              <a:gdLst>
                <a:gd name="T0" fmla="*/ 6 w 7"/>
                <a:gd name="T1" fmla="*/ 3 h 5"/>
                <a:gd name="T2" fmla="*/ 6 w 7"/>
                <a:gd name="T3" fmla="*/ 2 h 5"/>
                <a:gd name="T4" fmla="*/ 6 w 7"/>
                <a:gd name="T5" fmla="*/ 2 h 5"/>
                <a:gd name="T6" fmla="*/ 5 w 7"/>
                <a:gd name="T7" fmla="*/ 2 h 5"/>
                <a:gd name="T8" fmla="*/ 5 w 7"/>
                <a:gd name="T9" fmla="*/ 2 h 5"/>
                <a:gd name="T10" fmla="*/ 4 w 7"/>
                <a:gd name="T11" fmla="*/ 1 h 5"/>
                <a:gd name="T12" fmla="*/ 3 w 7"/>
                <a:gd name="T13" fmla="*/ 0 h 5"/>
                <a:gd name="T14" fmla="*/ 3 w 7"/>
                <a:gd name="T15" fmla="*/ 0 h 5"/>
                <a:gd name="T16" fmla="*/ 2 w 7"/>
                <a:gd name="T17" fmla="*/ 0 h 5"/>
                <a:gd name="T18" fmla="*/ 1 w 7"/>
                <a:gd name="T19" fmla="*/ 1 h 5"/>
                <a:gd name="T20" fmla="*/ 0 w 7"/>
                <a:gd name="T21" fmla="*/ 2 h 5"/>
                <a:gd name="T22" fmla="*/ 0 w 7"/>
                <a:gd name="T23" fmla="*/ 3 h 5"/>
                <a:gd name="T24" fmla="*/ 1 w 7"/>
                <a:gd name="T25" fmla="*/ 3 h 5"/>
                <a:gd name="T26" fmla="*/ 2 w 7"/>
                <a:gd name="T27" fmla="*/ 4 h 5"/>
                <a:gd name="T28" fmla="*/ 3 w 7"/>
                <a:gd name="T29" fmla="*/ 4 h 5"/>
                <a:gd name="T30" fmla="*/ 4 w 7"/>
                <a:gd name="T31" fmla="*/ 4 h 5"/>
                <a:gd name="T32" fmla="*/ 5 w 7"/>
                <a:gd name="T33" fmla="*/ 5 h 5"/>
                <a:gd name="T34" fmla="*/ 6 w 7"/>
                <a:gd name="T35" fmla="*/ 4 h 5"/>
                <a:gd name="T36" fmla="*/ 6 w 7"/>
                <a:gd name="T37" fmla="*/ 4 h 5"/>
                <a:gd name="T38" fmla="*/ 6 w 7"/>
                <a:gd name="T39" fmla="*/ 4 h 5"/>
                <a:gd name="T40" fmla="*/ 6 w 7"/>
                <a:gd name="T4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6" y="3"/>
                  </a:moveTo>
                  <a:cubicBezTo>
                    <a:pt x="6" y="3"/>
                    <a:pt x="7" y="2"/>
                    <a:pt x="6" y="2"/>
                  </a:cubicBezTo>
                  <a:cubicBezTo>
                    <a:pt x="6" y="2"/>
                    <a:pt x="6" y="2"/>
                    <a:pt x="6" y="2"/>
                  </a:cubicBezTo>
                  <a:cubicBezTo>
                    <a:pt x="5" y="2"/>
                    <a:pt x="5" y="2"/>
                    <a:pt x="5" y="2"/>
                  </a:cubicBezTo>
                  <a:cubicBezTo>
                    <a:pt x="5" y="2"/>
                    <a:pt x="5" y="2"/>
                    <a:pt x="5" y="2"/>
                  </a:cubicBezTo>
                  <a:cubicBezTo>
                    <a:pt x="4" y="1"/>
                    <a:pt x="4" y="1"/>
                    <a:pt x="4" y="1"/>
                  </a:cubicBezTo>
                  <a:cubicBezTo>
                    <a:pt x="3" y="1"/>
                    <a:pt x="3" y="1"/>
                    <a:pt x="3" y="0"/>
                  </a:cubicBezTo>
                  <a:cubicBezTo>
                    <a:pt x="3" y="0"/>
                    <a:pt x="3" y="0"/>
                    <a:pt x="3" y="0"/>
                  </a:cubicBezTo>
                  <a:cubicBezTo>
                    <a:pt x="3" y="0"/>
                    <a:pt x="3" y="0"/>
                    <a:pt x="2" y="0"/>
                  </a:cubicBezTo>
                  <a:cubicBezTo>
                    <a:pt x="2" y="1"/>
                    <a:pt x="2" y="1"/>
                    <a:pt x="1" y="1"/>
                  </a:cubicBezTo>
                  <a:cubicBezTo>
                    <a:pt x="1" y="1"/>
                    <a:pt x="1" y="2"/>
                    <a:pt x="0" y="2"/>
                  </a:cubicBezTo>
                  <a:cubicBezTo>
                    <a:pt x="0" y="3"/>
                    <a:pt x="0" y="3"/>
                    <a:pt x="0" y="3"/>
                  </a:cubicBezTo>
                  <a:cubicBezTo>
                    <a:pt x="0" y="3"/>
                    <a:pt x="1" y="3"/>
                    <a:pt x="1" y="3"/>
                  </a:cubicBezTo>
                  <a:cubicBezTo>
                    <a:pt x="1" y="3"/>
                    <a:pt x="1" y="3"/>
                    <a:pt x="2" y="4"/>
                  </a:cubicBezTo>
                  <a:cubicBezTo>
                    <a:pt x="2" y="4"/>
                    <a:pt x="3" y="4"/>
                    <a:pt x="3" y="4"/>
                  </a:cubicBezTo>
                  <a:cubicBezTo>
                    <a:pt x="4" y="4"/>
                    <a:pt x="4" y="4"/>
                    <a:pt x="4" y="4"/>
                  </a:cubicBezTo>
                  <a:cubicBezTo>
                    <a:pt x="5" y="4"/>
                    <a:pt x="5" y="5"/>
                    <a:pt x="5" y="5"/>
                  </a:cubicBezTo>
                  <a:cubicBezTo>
                    <a:pt x="6" y="4"/>
                    <a:pt x="6" y="4"/>
                    <a:pt x="6" y="4"/>
                  </a:cubicBezTo>
                  <a:cubicBezTo>
                    <a:pt x="6" y="4"/>
                    <a:pt x="6" y="4"/>
                    <a:pt x="6" y="4"/>
                  </a:cubicBezTo>
                  <a:cubicBezTo>
                    <a:pt x="6" y="4"/>
                    <a:pt x="6" y="4"/>
                    <a:pt x="6" y="4"/>
                  </a:cubicBezTo>
                  <a:cubicBezTo>
                    <a:pt x="6" y="4"/>
                    <a:pt x="6" y="3"/>
                    <a:pt x="6" y="3"/>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28" name="Freeform 47"/>
            <p:cNvSpPr>
              <a:spLocks/>
            </p:cNvSpPr>
            <p:nvPr/>
          </p:nvSpPr>
          <p:spPr bwMode="auto">
            <a:xfrm>
              <a:off x="10180414" y="3850613"/>
              <a:ext cx="99385" cy="114002"/>
            </a:xfrm>
            <a:custGeom>
              <a:avLst/>
              <a:gdLst>
                <a:gd name="T0" fmla="*/ 7 w 8"/>
                <a:gd name="T1" fmla="*/ 3 h 9"/>
                <a:gd name="T2" fmla="*/ 7 w 8"/>
                <a:gd name="T3" fmla="*/ 3 h 9"/>
                <a:gd name="T4" fmla="*/ 6 w 8"/>
                <a:gd name="T5" fmla="*/ 2 h 9"/>
                <a:gd name="T6" fmla="*/ 6 w 8"/>
                <a:gd name="T7" fmla="*/ 1 h 9"/>
                <a:gd name="T8" fmla="*/ 5 w 8"/>
                <a:gd name="T9" fmla="*/ 1 h 9"/>
                <a:gd name="T10" fmla="*/ 5 w 8"/>
                <a:gd name="T11" fmla="*/ 1 h 9"/>
                <a:gd name="T12" fmla="*/ 4 w 8"/>
                <a:gd name="T13" fmla="*/ 1 h 9"/>
                <a:gd name="T14" fmla="*/ 3 w 8"/>
                <a:gd name="T15" fmla="*/ 1 h 9"/>
                <a:gd name="T16" fmla="*/ 2 w 8"/>
                <a:gd name="T17" fmla="*/ 1 h 9"/>
                <a:gd name="T18" fmla="*/ 2 w 8"/>
                <a:gd name="T19" fmla="*/ 1 h 9"/>
                <a:gd name="T20" fmla="*/ 1 w 8"/>
                <a:gd name="T21" fmla="*/ 0 h 9"/>
                <a:gd name="T22" fmla="*/ 0 w 8"/>
                <a:gd name="T23" fmla="*/ 0 h 9"/>
                <a:gd name="T24" fmla="*/ 0 w 8"/>
                <a:gd name="T25" fmla="*/ 0 h 9"/>
                <a:gd name="T26" fmla="*/ 0 w 8"/>
                <a:gd name="T27" fmla="*/ 1 h 9"/>
                <a:gd name="T28" fmla="*/ 0 w 8"/>
                <a:gd name="T29" fmla="*/ 2 h 9"/>
                <a:gd name="T30" fmla="*/ 0 w 8"/>
                <a:gd name="T31" fmla="*/ 2 h 9"/>
                <a:gd name="T32" fmla="*/ 0 w 8"/>
                <a:gd name="T33" fmla="*/ 4 h 9"/>
                <a:gd name="T34" fmla="*/ 1 w 8"/>
                <a:gd name="T35" fmla="*/ 4 h 9"/>
                <a:gd name="T36" fmla="*/ 2 w 8"/>
                <a:gd name="T37" fmla="*/ 5 h 9"/>
                <a:gd name="T38" fmla="*/ 2 w 8"/>
                <a:gd name="T39" fmla="*/ 5 h 9"/>
                <a:gd name="T40" fmla="*/ 2 w 8"/>
                <a:gd name="T41" fmla="*/ 4 h 9"/>
                <a:gd name="T42" fmla="*/ 3 w 8"/>
                <a:gd name="T43" fmla="*/ 5 h 9"/>
                <a:gd name="T44" fmla="*/ 4 w 8"/>
                <a:gd name="T45" fmla="*/ 6 h 9"/>
                <a:gd name="T46" fmla="*/ 5 w 8"/>
                <a:gd name="T47" fmla="*/ 6 h 9"/>
                <a:gd name="T48" fmla="*/ 5 w 8"/>
                <a:gd name="T49" fmla="*/ 7 h 9"/>
                <a:gd name="T50" fmla="*/ 5 w 8"/>
                <a:gd name="T51" fmla="*/ 9 h 9"/>
                <a:gd name="T52" fmla="*/ 6 w 8"/>
                <a:gd name="T53" fmla="*/ 9 h 9"/>
                <a:gd name="T54" fmla="*/ 6 w 8"/>
                <a:gd name="T55" fmla="*/ 8 h 9"/>
                <a:gd name="T56" fmla="*/ 7 w 8"/>
                <a:gd name="T57" fmla="*/ 7 h 9"/>
                <a:gd name="T58" fmla="*/ 7 w 8"/>
                <a:gd name="T59" fmla="*/ 6 h 9"/>
                <a:gd name="T60" fmla="*/ 6 w 8"/>
                <a:gd name="T61" fmla="*/ 6 h 9"/>
                <a:gd name="T62" fmla="*/ 7 w 8"/>
                <a:gd name="T63" fmla="*/ 5 h 9"/>
                <a:gd name="T64" fmla="*/ 8 w 8"/>
                <a:gd name="T65" fmla="*/ 5 h 9"/>
                <a:gd name="T66" fmla="*/ 8 w 8"/>
                <a:gd name="T67" fmla="*/ 5 h 9"/>
                <a:gd name="T68" fmla="*/ 8 w 8"/>
                <a:gd name="T69" fmla="*/ 4 h 9"/>
                <a:gd name="T70" fmla="*/ 7 w 8"/>
                <a:gd name="T7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9">
                  <a:moveTo>
                    <a:pt x="7" y="3"/>
                  </a:moveTo>
                  <a:cubicBezTo>
                    <a:pt x="7" y="3"/>
                    <a:pt x="7" y="4"/>
                    <a:pt x="7" y="3"/>
                  </a:cubicBezTo>
                  <a:cubicBezTo>
                    <a:pt x="6" y="3"/>
                    <a:pt x="6" y="3"/>
                    <a:pt x="6" y="2"/>
                  </a:cubicBezTo>
                  <a:cubicBezTo>
                    <a:pt x="6" y="2"/>
                    <a:pt x="6" y="1"/>
                    <a:pt x="6" y="1"/>
                  </a:cubicBezTo>
                  <a:cubicBezTo>
                    <a:pt x="5" y="1"/>
                    <a:pt x="5" y="1"/>
                    <a:pt x="5" y="1"/>
                  </a:cubicBezTo>
                  <a:cubicBezTo>
                    <a:pt x="5" y="1"/>
                    <a:pt x="5" y="1"/>
                    <a:pt x="5" y="1"/>
                  </a:cubicBezTo>
                  <a:cubicBezTo>
                    <a:pt x="4" y="1"/>
                    <a:pt x="4" y="1"/>
                    <a:pt x="4" y="1"/>
                  </a:cubicBezTo>
                  <a:cubicBezTo>
                    <a:pt x="4" y="1"/>
                    <a:pt x="4" y="1"/>
                    <a:pt x="3" y="1"/>
                  </a:cubicBezTo>
                  <a:cubicBezTo>
                    <a:pt x="3" y="0"/>
                    <a:pt x="3" y="1"/>
                    <a:pt x="2" y="1"/>
                  </a:cubicBezTo>
                  <a:cubicBezTo>
                    <a:pt x="2" y="1"/>
                    <a:pt x="2" y="1"/>
                    <a:pt x="2" y="1"/>
                  </a:cubicBezTo>
                  <a:cubicBezTo>
                    <a:pt x="1" y="0"/>
                    <a:pt x="1" y="0"/>
                    <a:pt x="1" y="0"/>
                  </a:cubicBezTo>
                  <a:cubicBezTo>
                    <a:pt x="0" y="0"/>
                    <a:pt x="0" y="0"/>
                    <a:pt x="0" y="0"/>
                  </a:cubicBezTo>
                  <a:cubicBezTo>
                    <a:pt x="0" y="0"/>
                    <a:pt x="0" y="0"/>
                    <a:pt x="0" y="0"/>
                  </a:cubicBezTo>
                  <a:cubicBezTo>
                    <a:pt x="0" y="1"/>
                    <a:pt x="0" y="1"/>
                    <a:pt x="0" y="1"/>
                  </a:cubicBezTo>
                  <a:cubicBezTo>
                    <a:pt x="0" y="1"/>
                    <a:pt x="0" y="1"/>
                    <a:pt x="0" y="2"/>
                  </a:cubicBezTo>
                  <a:cubicBezTo>
                    <a:pt x="0" y="2"/>
                    <a:pt x="0" y="2"/>
                    <a:pt x="0" y="2"/>
                  </a:cubicBezTo>
                  <a:cubicBezTo>
                    <a:pt x="0" y="3"/>
                    <a:pt x="0" y="3"/>
                    <a:pt x="0" y="4"/>
                  </a:cubicBezTo>
                  <a:cubicBezTo>
                    <a:pt x="0" y="4"/>
                    <a:pt x="1" y="4"/>
                    <a:pt x="1" y="4"/>
                  </a:cubicBezTo>
                  <a:cubicBezTo>
                    <a:pt x="1" y="4"/>
                    <a:pt x="1" y="5"/>
                    <a:pt x="2" y="5"/>
                  </a:cubicBezTo>
                  <a:cubicBezTo>
                    <a:pt x="2" y="5"/>
                    <a:pt x="2" y="5"/>
                    <a:pt x="2" y="5"/>
                  </a:cubicBezTo>
                  <a:cubicBezTo>
                    <a:pt x="3" y="4"/>
                    <a:pt x="2" y="4"/>
                    <a:pt x="2" y="4"/>
                  </a:cubicBezTo>
                  <a:cubicBezTo>
                    <a:pt x="3" y="3"/>
                    <a:pt x="3" y="4"/>
                    <a:pt x="3" y="5"/>
                  </a:cubicBezTo>
                  <a:cubicBezTo>
                    <a:pt x="3" y="5"/>
                    <a:pt x="3" y="6"/>
                    <a:pt x="4" y="6"/>
                  </a:cubicBezTo>
                  <a:cubicBezTo>
                    <a:pt x="4" y="6"/>
                    <a:pt x="4" y="6"/>
                    <a:pt x="5" y="6"/>
                  </a:cubicBezTo>
                  <a:cubicBezTo>
                    <a:pt x="5" y="6"/>
                    <a:pt x="5" y="7"/>
                    <a:pt x="5" y="7"/>
                  </a:cubicBezTo>
                  <a:cubicBezTo>
                    <a:pt x="5" y="8"/>
                    <a:pt x="5" y="8"/>
                    <a:pt x="5" y="9"/>
                  </a:cubicBezTo>
                  <a:cubicBezTo>
                    <a:pt x="5" y="9"/>
                    <a:pt x="6" y="9"/>
                    <a:pt x="6" y="9"/>
                  </a:cubicBezTo>
                  <a:cubicBezTo>
                    <a:pt x="6" y="9"/>
                    <a:pt x="6" y="9"/>
                    <a:pt x="6" y="8"/>
                  </a:cubicBezTo>
                  <a:cubicBezTo>
                    <a:pt x="6" y="8"/>
                    <a:pt x="7" y="8"/>
                    <a:pt x="7" y="7"/>
                  </a:cubicBezTo>
                  <a:cubicBezTo>
                    <a:pt x="7" y="7"/>
                    <a:pt x="7" y="7"/>
                    <a:pt x="7" y="6"/>
                  </a:cubicBezTo>
                  <a:cubicBezTo>
                    <a:pt x="7" y="6"/>
                    <a:pt x="6" y="6"/>
                    <a:pt x="6" y="6"/>
                  </a:cubicBezTo>
                  <a:cubicBezTo>
                    <a:pt x="6" y="5"/>
                    <a:pt x="6" y="5"/>
                    <a:pt x="7" y="5"/>
                  </a:cubicBezTo>
                  <a:cubicBezTo>
                    <a:pt x="7" y="5"/>
                    <a:pt x="7" y="5"/>
                    <a:pt x="8" y="5"/>
                  </a:cubicBezTo>
                  <a:cubicBezTo>
                    <a:pt x="8" y="5"/>
                    <a:pt x="8" y="5"/>
                    <a:pt x="8" y="5"/>
                  </a:cubicBezTo>
                  <a:cubicBezTo>
                    <a:pt x="8" y="5"/>
                    <a:pt x="8" y="5"/>
                    <a:pt x="8" y="4"/>
                  </a:cubicBezTo>
                  <a:cubicBezTo>
                    <a:pt x="7" y="4"/>
                    <a:pt x="8" y="4"/>
                    <a:pt x="7" y="3"/>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29" name="Freeform 48"/>
            <p:cNvSpPr>
              <a:spLocks/>
            </p:cNvSpPr>
            <p:nvPr/>
          </p:nvSpPr>
          <p:spPr bwMode="auto">
            <a:xfrm>
              <a:off x="10254032" y="3964616"/>
              <a:ext cx="12884"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30" name="Freeform 49"/>
            <p:cNvSpPr>
              <a:spLocks/>
            </p:cNvSpPr>
            <p:nvPr/>
          </p:nvSpPr>
          <p:spPr bwMode="auto">
            <a:xfrm>
              <a:off x="10692064" y="46635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31" name="Freeform 50"/>
            <p:cNvSpPr>
              <a:spLocks/>
            </p:cNvSpPr>
            <p:nvPr/>
          </p:nvSpPr>
          <p:spPr bwMode="auto">
            <a:xfrm>
              <a:off x="10692064" y="4626202"/>
              <a:ext cx="401224" cy="470960"/>
            </a:xfrm>
            <a:custGeom>
              <a:avLst/>
              <a:gdLst>
                <a:gd name="T0" fmla="*/ 31 w 32"/>
                <a:gd name="T1" fmla="*/ 22 h 37"/>
                <a:gd name="T2" fmla="*/ 29 w 32"/>
                <a:gd name="T3" fmla="*/ 20 h 37"/>
                <a:gd name="T4" fmla="*/ 29 w 32"/>
                <a:gd name="T5" fmla="*/ 19 h 37"/>
                <a:gd name="T6" fmla="*/ 25 w 32"/>
                <a:gd name="T7" fmla="*/ 18 h 37"/>
                <a:gd name="T8" fmla="*/ 25 w 32"/>
                <a:gd name="T9" fmla="*/ 18 h 37"/>
                <a:gd name="T10" fmla="*/ 24 w 32"/>
                <a:gd name="T11" fmla="*/ 16 h 37"/>
                <a:gd name="T12" fmla="*/ 24 w 32"/>
                <a:gd name="T13" fmla="*/ 13 h 37"/>
                <a:gd name="T14" fmla="*/ 23 w 32"/>
                <a:gd name="T15" fmla="*/ 11 h 37"/>
                <a:gd name="T16" fmla="*/ 20 w 32"/>
                <a:gd name="T17" fmla="*/ 11 h 37"/>
                <a:gd name="T18" fmla="*/ 19 w 32"/>
                <a:gd name="T19" fmla="*/ 9 h 37"/>
                <a:gd name="T20" fmla="*/ 16 w 32"/>
                <a:gd name="T21" fmla="*/ 8 h 37"/>
                <a:gd name="T22" fmla="*/ 14 w 32"/>
                <a:gd name="T23" fmla="*/ 8 h 37"/>
                <a:gd name="T24" fmla="*/ 13 w 32"/>
                <a:gd name="T25" fmla="*/ 7 h 37"/>
                <a:gd name="T26" fmla="*/ 11 w 32"/>
                <a:gd name="T27" fmla="*/ 5 h 37"/>
                <a:gd name="T28" fmla="*/ 11 w 32"/>
                <a:gd name="T29" fmla="*/ 2 h 37"/>
                <a:gd name="T30" fmla="*/ 11 w 32"/>
                <a:gd name="T31" fmla="*/ 0 h 37"/>
                <a:gd name="T32" fmla="*/ 9 w 32"/>
                <a:gd name="T33" fmla="*/ 0 h 37"/>
                <a:gd name="T34" fmla="*/ 7 w 32"/>
                <a:gd name="T35" fmla="*/ 1 h 37"/>
                <a:gd name="T36" fmla="*/ 6 w 32"/>
                <a:gd name="T37" fmla="*/ 2 h 37"/>
                <a:gd name="T38" fmla="*/ 4 w 32"/>
                <a:gd name="T39" fmla="*/ 3 h 37"/>
                <a:gd name="T40" fmla="*/ 2 w 32"/>
                <a:gd name="T41" fmla="*/ 4 h 37"/>
                <a:gd name="T42" fmla="*/ 1 w 32"/>
                <a:gd name="T43" fmla="*/ 5 h 37"/>
                <a:gd name="T44" fmla="*/ 2 w 32"/>
                <a:gd name="T45" fmla="*/ 7 h 37"/>
                <a:gd name="T46" fmla="*/ 3 w 32"/>
                <a:gd name="T47" fmla="*/ 10 h 37"/>
                <a:gd name="T48" fmla="*/ 3 w 32"/>
                <a:gd name="T49" fmla="*/ 13 h 37"/>
                <a:gd name="T50" fmla="*/ 2 w 32"/>
                <a:gd name="T51" fmla="*/ 14 h 37"/>
                <a:gd name="T52" fmla="*/ 2 w 32"/>
                <a:gd name="T53" fmla="*/ 17 h 37"/>
                <a:gd name="T54" fmla="*/ 3 w 32"/>
                <a:gd name="T55" fmla="*/ 18 h 37"/>
                <a:gd name="T56" fmla="*/ 3 w 32"/>
                <a:gd name="T57" fmla="*/ 19 h 37"/>
                <a:gd name="T58" fmla="*/ 3 w 32"/>
                <a:gd name="T59" fmla="*/ 19 h 37"/>
                <a:gd name="T60" fmla="*/ 3 w 32"/>
                <a:gd name="T61" fmla="*/ 19 h 37"/>
                <a:gd name="T62" fmla="*/ 2 w 32"/>
                <a:gd name="T63" fmla="*/ 21 h 37"/>
                <a:gd name="T64" fmla="*/ 3 w 32"/>
                <a:gd name="T65" fmla="*/ 21 h 37"/>
                <a:gd name="T66" fmla="*/ 5 w 32"/>
                <a:gd name="T67" fmla="*/ 24 h 37"/>
                <a:gd name="T68" fmla="*/ 8 w 32"/>
                <a:gd name="T69" fmla="*/ 26 h 37"/>
                <a:gd name="T70" fmla="*/ 8 w 32"/>
                <a:gd name="T71" fmla="*/ 29 h 37"/>
                <a:gd name="T72" fmla="*/ 10 w 32"/>
                <a:gd name="T73" fmla="*/ 30 h 37"/>
                <a:gd name="T74" fmla="*/ 10 w 32"/>
                <a:gd name="T75" fmla="*/ 33 h 37"/>
                <a:gd name="T76" fmla="*/ 9 w 32"/>
                <a:gd name="T77" fmla="*/ 36 h 37"/>
                <a:gd name="T78" fmla="*/ 10 w 32"/>
                <a:gd name="T79" fmla="*/ 37 h 37"/>
                <a:gd name="T80" fmla="*/ 11 w 32"/>
                <a:gd name="T81" fmla="*/ 36 h 37"/>
                <a:gd name="T82" fmla="*/ 14 w 32"/>
                <a:gd name="T83" fmla="*/ 36 h 37"/>
                <a:gd name="T84" fmla="*/ 16 w 32"/>
                <a:gd name="T85" fmla="*/ 37 h 37"/>
                <a:gd name="T86" fmla="*/ 17 w 32"/>
                <a:gd name="T87" fmla="*/ 35 h 37"/>
                <a:gd name="T88" fmla="*/ 19 w 32"/>
                <a:gd name="T89" fmla="*/ 35 h 37"/>
                <a:gd name="T90" fmla="*/ 20 w 32"/>
                <a:gd name="T91" fmla="*/ 36 h 37"/>
                <a:gd name="T92" fmla="*/ 20 w 32"/>
                <a:gd name="T93" fmla="*/ 34 h 37"/>
                <a:gd name="T94" fmla="*/ 21 w 32"/>
                <a:gd name="T95" fmla="*/ 30 h 37"/>
                <a:gd name="T96" fmla="*/ 23 w 32"/>
                <a:gd name="T97" fmla="*/ 28 h 37"/>
                <a:gd name="T98" fmla="*/ 26 w 32"/>
                <a:gd name="T99" fmla="*/ 27 h 37"/>
                <a:gd name="T100" fmla="*/ 30 w 32"/>
                <a:gd name="T101" fmla="*/ 28 h 37"/>
                <a:gd name="T102" fmla="*/ 31 w 32"/>
                <a:gd name="T103" fmla="*/ 29 h 37"/>
                <a:gd name="T104" fmla="*/ 31 w 32"/>
                <a:gd name="T105" fmla="*/ 29 h 37"/>
                <a:gd name="T106" fmla="*/ 32 w 32"/>
                <a:gd name="T107" fmla="*/ 25 h 37"/>
                <a:gd name="T108" fmla="*/ 31 w 32"/>
                <a:gd name="T10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37">
                  <a:moveTo>
                    <a:pt x="31" y="23"/>
                  </a:moveTo>
                  <a:cubicBezTo>
                    <a:pt x="31" y="23"/>
                    <a:pt x="31" y="22"/>
                    <a:pt x="31" y="22"/>
                  </a:cubicBezTo>
                  <a:cubicBezTo>
                    <a:pt x="31" y="22"/>
                    <a:pt x="30" y="22"/>
                    <a:pt x="29" y="22"/>
                  </a:cubicBezTo>
                  <a:cubicBezTo>
                    <a:pt x="29" y="21"/>
                    <a:pt x="29" y="21"/>
                    <a:pt x="29" y="20"/>
                  </a:cubicBezTo>
                  <a:cubicBezTo>
                    <a:pt x="29" y="20"/>
                    <a:pt x="30" y="20"/>
                    <a:pt x="29" y="19"/>
                  </a:cubicBezTo>
                  <a:cubicBezTo>
                    <a:pt x="29" y="19"/>
                    <a:pt x="29" y="19"/>
                    <a:pt x="29" y="19"/>
                  </a:cubicBezTo>
                  <a:cubicBezTo>
                    <a:pt x="28" y="19"/>
                    <a:pt x="27" y="19"/>
                    <a:pt x="26" y="19"/>
                  </a:cubicBezTo>
                  <a:cubicBezTo>
                    <a:pt x="25" y="18"/>
                    <a:pt x="25" y="18"/>
                    <a:pt x="25" y="18"/>
                  </a:cubicBezTo>
                  <a:cubicBezTo>
                    <a:pt x="25" y="18"/>
                    <a:pt x="25" y="18"/>
                    <a:pt x="25" y="18"/>
                  </a:cubicBezTo>
                  <a:cubicBezTo>
                    <a:pt x="25" y="18"/>
                    <a:pt x="25" y="18"/>
                    <a:pt x="25" y="18"/>
                  </a:cubicBezTo>
                  <a:cubicBezTo>
                    <a:pt x="25" y="17"/>
                    <a:pt x="25" y="17"/>
                    <a:pt x="25" y="16"/>
                  </a:cubicBezTo>
                  <a:cubicBezTo>
                    <a:pt x="24" y="16"/>
                    <a:pt x="24" y="16"/>
                    <a:pt x="24" y="16"/>
                  </a:cubicBezTo>
                  <a:cubicBezTo>
                    <a:pt x="23" y="15"/>
                    <a:pt x="24" y="14"/>
                    <a:pt x="24" y="14"/>
                  </a:cubicBezTo>
                  <a:cubicBezTo>
                    <a:pt x="24" y="13"/>
                    <a:pt x="24" y="13"/>
                    <a:pt x="24" y="13"/>
                  </a:cubicBezTo>
                  <a:cubicBezTo>
                    <a:pt x="24" y="13"/>
                    <a:pt x="24" y="12"/>
                    <a:pt x="23" y="12"/>
                  </a:cubicBezTo>
                  <a:cubicBezTo>
                    <a:pt x="23" y="11"/>
                    <a:pt x="23" y="11"/>
                    <a:pt x="23" y="11"/>
                  </a:cubicBezTo>
                  <a:cubicBezTo>
                    <a:pt x="22" y="11"/>
                    <a:pt x="22" y="11"/>
                    <a:pt x="22" y="11"/>
                  </a:cubicBezTo>
                  <a:cubicBezTo>
                    <a:pt x="21" y="11"/>
                    <a:pt x="21" y="11"/>
                    <a:pt x="20" y="11"/>
                  </a:cubicBezTo>
                  <a:cubicBezTo>
                    <a:pt x="20" y="11"/>
                    <a:pt x="20" y="10"/>
                    <a:pt x="20" y="10"/>
                  </a:cubicBezTo>
                  <a:cubicBezTo>
                    <a:pt x="19" y="10"/>
                    <a:pt x="19" y="10"/>
                    <a:pt x="19" y="9"/>
                  </a:cubicBezTo>
                  <a:cubicBezTo>
                    <a:pt x="18" y="9"/>
                    <a:pt x="18" y="9"/>
                    <a:pt x="17" y="9"/>
                  </a:cubicBezTo>
                  <a:cubicBezTo>
                    <a:pt x="17" y="8"/>
                    <a:pt x="17" y="8"/>
                    <a:pt x="16" y="8"/>
                  </a:cubicBezTo>
                  <a:cubicBezTo>
                    <a:pt x="16" y="8"/>
                    <a:pt x="15" y="8"/>
                    <a:pt x="15" y="8"/>
                  </a:cubicBezTo>
                  <a:cubicBezTo>
                    <a:pt x="15" y="8"/>
                    <a:pt x="15" y="8"/>
                    <a:pt x="14" y="8"/>
                  </a:cubicBezTo>
                  <a:cubicBezTo>
                    <a:pt x="14" y="8"/>
                    <a:pt x="14" y="8"/>
                    <a:pt x="13" y="8"/>
                  </a:cubicBezTo>
                  <a:cubicBezTo>
                    <a:pt x="13" y="7"/>
                    <a:pt x="13" y="7"/>
                    <a:pt x="13" y="7"/>
                  </a:cubicBezTo>
                  <a:cubicBezTo>
                    <a:pt x="12" y="6"/>
                    <a:pt x="12" y="7"/>
                    <a:pt x="11" y="6"/>
                  </a:cubicBezTo>
                  <a:cubicBezTo>
                    <a:pt x="11" y="6"/>
                    <a:pt x="11" y="5"/>
                    <a:pt x="11" y="5"/>
                  </a:cubicBezTo>
                  <a:cubicBezTo>
                    <a:pt x="11" y="4"/>
                    <a:pt x="11" y="4"/>
                    <a:pt x="11" y="3"/>
                  </a:cubicBezTo>
                  <a:cubicBezTo>
                    <a:pt x="11" y="3"/>
                    <a:pt x="11" y="2"/>
                    <a:pt x="11" y="2"/>
                  </a:cubicBezTo>
                  <a:cubicBezTo>
                    <a:pt x="11" y="1"/>
                    <a:pt x="11" y="1"/>
                    <a:pt x="11" y="0"/>
                  </a:cubicBezTo>
                  <a:cubicBezTo>
                    <a:pt x="11" y="0"/>
                    <a:pt x="11" y="0"/>
                    <a:pt x="11" y="0"/>
                  </a:cubicBezTo>
                  <a:cubicBezTo>
                    <a:pt x="11" y="0"/>
                    <a:pt x="10" y="0"/>
                    <a:pt x="10" y="0"/>
                  </a:cubicBezTo>
                  <a:cubicBezTo>
                    <a:pt x="10" y="0"/>
                    <a:pt x="10" y="0"/>
                    <a:pt x="9" y="0"/>
                  </a:cubicBezTo>
                  <a:cubicBezTo>
                    <a:pt x="9" y="0"/>
                    <a:pt x="9" y="0"/>
                    <a:pt x="8" y="0"/>
                  </a:cubicBezTo>
                  <a:cubicBezTo>
                    <a:pt x="8" y="0"/>
                    <a:pt x="8" y="0"/>
                    <a:pt x="7" y="1"/>
                  </a:cubicBezTo>
                  <a:cubicBezTo>
                    <a:pt x="7" y="1"/>
                    <a:pt x="7" y="2"/>
                    <a:pt x="6" y="2"/>
                  </a:cubicBezTo>
                  <a:cubicBezTo>
                    <a:pt x="6" y="2"/>
                    <a:pt x="6" y="2"/>
                    <a:pt x="6" y="2"/>
                  </a:cubicBezTo>
                  <a:cubicBezTo>
                    <a:pt x="5" y="2"/>
                    <a:pt x="5" y="2"/>
                    <a:pt x="4" y="2"/>
                  </a:cubicBezTo>
                  <a:cubicBezTo>
                    <a:pt x="4" y="3"/>
                    <a:pt x="4" y="3"/>
                    <a:pt x="4" y="3"/>
                  </a:cubicBezTo>
                  <a:cubicBezTo>
                    <a:pt x="4" y="3"/>
                    <a:pt x="4" y="3"/>
                    <a:pt x="3" y="4"/>
                  </a:cubicBezTo>
                  <a:cubicBezTo>
                    <a:pt x="3" y="4"/>
                    <a:pt x="2" y="4"/>
                    <a:pt x="2" y="4"/>
                  </a:cubicBezTo>
                  <a:cubicBezTo>
                    <a:pt x="1" y="4"/>
                    <a:pt x="1" y="4"/>
                    <a:pt x="0" y="3"/>
                  </a:cubicBezTo>
                  <a:cubicBezTo>
                    <a:pt x="1" y="4"/>
                    <a:pt x="1" y="4"/>
                    <a:pt x="1" y="5"/>
                  </a:cubicBezTo>
                  <a:cubicBezTo>
                    <a:pt x="1" y="5"/>
                    <a:pt x="1" y="5"/>
                    <a:pt x="1" y="6"/>
                  </a:cubicBezTo>
                  <a:cubicBezTo>
                    <a:pt x="2" y="6"/>
                    <a:pt x="2" y="6"/>
                    <a:pt x="2" y="7"/>
                  </a:cubicBezTo>
                  <a:cubicBezTo>
                    <a:pt x="2" y="8"/>
                    <a:pt x="2" y="8"/>
                    <a:pt x="2" y="8"/>
                  </a:cubicBezTo>
                  <a:cubicBezTo>
                    <a:pt x="2" y="9"/>
                    <a:pt x="3" y="9"/>
                    <a:pt x="3" y="10"/>
                  </a:cubicBezTo>
                  <a:cubicBezTo>
                    <a:pt x="2" y="11"/>
                    <a:pt x="2" y="11"/>
                    <a:pt x="2" y="11"/>
                  </a:cubicBezTo>
                  <a:cubicBezTo>
                    <a:pt x="2" y="12"/>
                    <a:pt x="2" y="12"/>
                    <a:pt x="3" y="13"/>
                  </a:cubicBezTo>
                  <a:cubicBezTo>
                    <a:pt x="3" y="13"/>
                    <a:pt x="3" y="13"/>
                    <a:pt x="3" y="14"/>
                  </a:cubicBezTo>
                  <a:cubicBezTo>
                    <a:pt x="3" y="14"/>
                    <a:pt x="3" y="14"/>
                    <a:pt x="2" y="14"/>
                  </a:cubicBezTo>
                  <a:cubicBezTo>
                    <a:pt x="2" y="15"/>
                    <a:pt x="2" y="15"/>
                    <a:pt x="2" y="16"/>
                  </a:cubicBezTo>
                  <a:cubicBezTo>
                    <a:pt x="2" y="16"/>
                    <a:pt x="2" y="16"/>
                    <a:pt x="2" y="17"/>
                  </a:cubicBezTo>
                  <a:cubicBezTo>
                    <a:pt x="3" y="17"/>
                    <a:pt x="3" y="17"/>
                    <a:pt x="3" y="18"/>
                  </a:cubicBezTo>
                  <a:cubicBezTo>
                    <a:pt x="3" y="18"/>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20"/>
                  </a:cubicBezTo>
                  <a:cubicBezTo>
                    <a:pt x="3" y="20"/>
                    <a:pt x="2" y="20"/>
                    <a:pt x="2" y="21"/>
                  </a:cubicBezTo>
                  <a:cubicBezTo>
                    <a:pt x="2" y="21"/>
                    <a:pt x="2" y="21"/>
                    <a:pt x="2" y="21"/>
                  </a:cubicBezTo>
                  <a:cubicBezTo>
                    <a:pt x="3" y="21"/>
                    <a:pt x="3" y="21"/>
                    <a:pt x="3" y="21"/>
                  </a:cubicBezTo>
                  <a:cubicBezTo>
                    <a:pt x="4" y="22"/>
                    <a:pt x="4" y="22"/>
                    <a:pt x="4" y="22"/>
                  </a:cubicBezTo>
                  <a:cubicBezTo>
                    <a:pt x="4" y="23"/>
                    <a:pt x="5" y="23"/>
                    <a:pt x="5" y="24"/>
                  </a:cubicBezTo>
                  <a:cubicBezTo>
                    <a:pt x="6" y="24"/>
                    <a:pt x="6" y="25"/>
                    <a:pt x="7" y="25"/>
                  </a:cubicBezTo>
                  <a:cubicBezTo>
                    <a:pt x="8" y="25"/>
                    <a:pt x="7" y="25"/>
                    <a:pt x="8" y="26"/>
                  </a:cubicBezTo>
                  <a:cubicBezTo>
                    <a:pt x="8" y="27"/>
                    <a:pt x="8" y="26"/>
                    <a:pt x="8" y="27"/>
                  </a:cubicBezTo>
                  <a:cubicBezTo>
                    <a:pt x="8" y="28"/>
                    <a:pt x="8" y="28"/>
                    <a:pt x="8" y="29"/>
                  </a:cubicBezTo>
                  <a:cubicBezTo>
                    <a:pt x="9" y="29"/>
                    <a:pt x="9" y="29"/>
                    <a:pt x="9" y="29"/>
                  </a:cubicBezTo>
                  <a:cubicBezTo>
                    <a:pt x="10" y="30"/>
                    <a:pt x="10" y="30"/>
                    <a:pt x="10" y="30"/>
                  </a:cubicBezTo>
                  <a:cubicBezTo>
                    <a:pt x="10" y="31"/>
                    <a:pt x="10" y="31"/>
                    <a:pt x="10" y="32"/>
                  </a:cubicBezTo>
                  <a:cubicBezTo>
                    <a:pt x="10" y="32"/>
                    <a:pt x="10" y="32"/>
                    <a:pt x="10" y="33"/>
                  </a:cubicBezTo>
                  <a:cubicBezTo>
                    <a:pt x="9" y="33"/>
                    <a:pt x="9" y="34"/>
                    <a:pt x="9" y="34"/>
                  </a:cubicBezTo>
                  <a:cubicBezTo>
                    <a:pt x="9" y="35"/>
                    <a:pt x="9" y="35"/>
                    <a:pt x="9" y="36"/>
                  </a:cubicBezTo>
                  <a:cubicBezTo>
                    <a:pt x="10" y="36"/>
                    <a:pt x="10" y="36"/>
                    <a:pt x="10" y="37"/>
                  </a:cubicBezTo>
                  <a:cubicBezTo>
                    <a:pt x="10" y="37"/>
                    <a:pt x="10" y="37"/>
                    <a:pt x="10" y="37"/>
                  </a:cubicBezTo>
                  <a:cubicBezTo>
                    <a:pt x="10" y="36"/>
                    <a:pt x="10" y="36"/>
                    <a:pt x="11" y="36"/>
                  </a:cubicBezTo>
                  <a:cubicBezTo>
                    <a:pt x="11" y="36"/>
                    <a:pt x="11" y="36"/>
                    <a:pt x="11" y="36"/>
                  </a:cubicBezTo>
                  <a:cubicBezTo>
                    <a:pt x="11" y="35"/>
                    <a:pt x="12" y="35"/>
                    <a:pt x="12" y="35"/>
                  </a:cubicBezTo>
                  <a:cubicBezTo>
                    <a:pt x="13" y="35"/>
                    <a:pt x="13" y="36"/>
                    <a:pt x="14" y="36"/>
                  </a:cubicBezTo>
                  <a:cubicBezTo>
                    <a:pt x="14" y="36"/>
                    <a:pt x="14" y="36"/>
                    <a:pt x="15" y="36"/>
                  </a:cubicBezTo>
                  <a:cubicBezTo>
                    <a:pt x="15" y="36"/>
                    <a:pt x="15" y="37"/>
                    <a:pt x="16" y="37"/>
                  </a:cubicBezTo>
                  <a:cubicBezTo>
                    <a:pt x="16" y="37"/>
                    <a:pt x="16" y="36"/>
                    <a:pt x="16" y="36"/>
                  </a:cubicBezTo>
                  <a:cubicBezTo>
                    <a:pt x="16" y="36"/>
                    <a:pt x="17" y="36"/>
                    <a:pt x="17" y="35"/>
                  </a:cubicBezTo>
                  <a:cubicBezTo>
                    <a:pt x="18" y="35"/>
                    <a:pt x="18" y="35"/>
                    <a:pt x="18" y="35"/>
                  </a:cubicBezTo>
                  <a:cubicBezTo>
                    <a:pt x="19" y="35"/>
                    <a:pt x="19" y="35"/>
                    <a:pt x="19" y="35"/>
                  </a:cubicBezTo>
                  <a:cubicBezTo>
                    <a:pt x="20" y="36"/>
                    <a:pt x="20" y="36"/>
                    <a:pt x="20" y="36"/>
                  </a:cubicBezTo>
                  <a:cubicBezTo>
                    <a:pt x="20" y="36"/>
                    <a:pt x="20" y="36"/>
                    <a:pt x="20" y="36"/>
                  </a:cubicBezTo>
                  <a:cubicBezTo>
                    <a:pt x="20" y="35"/>
                    <a:pt x="20" y="35"/>
                    <a:pt x="20" y="35"/>
                  </a:cubicBezTo>
                  <a:cubicBezTo>
                    <a:pt x="20" y="35"/>
                    <a:pt x="20" y="34"/>
                    <a:pt x="20" y="34"/>
                  </a:cubicBezTo>
                  <a:cubicBezTo>
                    <a:pt x="20" y="33"/>
                    <a:pt x="20" y="33"/>
                    <a:pt x="20" y="32"/>
                  </a:cubicBezTo>
                  <a:cubicBezTo>
                    <a:pt x="20" y="31"/>
                    <a:pt x="20" y="31"/>
                    <a:pt x="21" y="30"/>
                  </a:cubicBezTo>
                  <a:cubicBezTo>
                    <a:pt x="21" y="29"/>
                    <a:pt x="21" y="29"/>
                    <a:pt x="22" y="29"/>
                  </a:cubicBezTo>
                  <a:cubicBezTo>
                    <a:pt x="22" y="28"/>
                    <a:pt x="23" y="28"/>
                    <a:pt x="23" y="28"/>
                  </a:cubicBezTo>
                  <a:cubicBezTo>
                    <a:pt x="24" y="28"/>
                    <a:pt x="24" y="28"/>
                    <a:pt x="25" y="28"/>
                  </a:cubicBezTo>
                  <a:cubicBezTo>
                    <a:pt x="25" y="28"/>
                    <a:pt x="26" y="27"/>
                    <a:pt x="26" y="27"/>
                  </a:cubicBezTo>
                  <a:cubicBezTo>
                    <a:pt x="27" y="27"/>
                    <a:pt x="28" y="27"/>
                    <a:pt x="28" y="28"/>
                  </a:cubicBezTo>
                  <a:cubicBezTo>
                    <a:pt x="29" y="28"/>
                    <a:pt x="29" y="28"/>
                    <a:pt x="30" y="28"/>
                  </a:cubicBezTo>
                  <a:cubicBezTo>
                    <a:pt x="30" y="29"/>
                    <a:pt x="30" y="29"/>
                    <a:pt x="31" y="29"/>
                  </a:cubicBezTo>
                  <a:cubicBezTo>
                    <a:pt x="31" y="29"/>
                    <a:pt x="31" y="29"/>
                    <a:pt x="31" y="29"/>
                  </a:cubicBezTo>
                  <a:cubicBezTo>
                    <a:pt x="31" y="29"/>
                    <a:pt x="31" y="30"/>
                    <a:pt x="32" y="29"/>
                  </a:cubicBezTo>
                  <a:cubicBezTo>
                    <a:pt x="32" y="29"/>
                    <a:pt x="31" y="29"/>
                    <a:pt x="31" y="29"/>
                  </a:cubicBezTo>
                  <a:cubicBezTo>
                    <a:pt x="31" y="28"/>
                    <a:pt x="31" y="28"/>
                    <a:pt x="32" y="27"/>
                  </a:cubicBezTo>
                  <a:cubicBezTo>
                    <a:pt x="32" y="26"/>
                    <a:pt x="32" y="26"/>
                    <a:pt x="32" y="25"/>
                  </a:cubicBezTo>
                  <a:cubicBezTo>
                    <a:pt x="32" y="24"/>
                    <a:pt x="32" y="24"/>
                    <a:pt x="32" y="24"/>
                  </a:cubicBezTo>
                  <a:cubicBezTo>
                    <a:pt x="32" y="23"/>
                    <a:pt x="32" y="23"/>
                    <a:pt x="31" y="23"/>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32" name="Freeform 96"/>
            <p:cNvSpPr>
              <a:spLocks/>
            </p:cNvSpPr>
            <p:nvPr/>
          </p:nvSpPr>
          <p:spPr bwMode="auto">
            <a:xfrm>
              <a:off x="10942369" y="3861827"/>
              <a:ext cx="25767" cy="39248"/>
            </a:xfrm>
            <a:custGeom>
              <a:avLst/>
              <a:gdLst>
                <a:gd name="T0" fmla="*/ 1 w 2"/>
                <a:gd name="T1" fmla="*/ 3 h 3"/>
                <a:gd name="T2" fmla="*/ 2 w 2"/>
                <a:gd name="T3" fmla="*/ 3 h 3"/>
                <a:gd name="T4" fmla="*/ 2 w 2"/>
                <a:gd name="T5" fmla="*/ 2 h 3"/>
                <a:gd name="T6" fmla="*/ 2 w 2"/>
                <a:gd name="T7" fmla="*/ 1 h 3"/>
                <a:gd name="T8" fmla="*/ 2 w 2"/>
                <a:gd name="T9" fmla="*/ 0 h 3"/>
                <a:gd name="T10" fmla="*/ 1 w 2"/>
                <a:gd name="T11" fmla="*/ 0 h 3"/>
                <a:gd name="T12" fmla="*/ 1 w 2"/>
                <a:gd name="T13" fmla="*/ 1 h 3"/>
                <a:gd name="T14" fmla="*/ 1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3"/>
                  </a:cubicBezTo>
                  <a:cubicBezTo>
                    <a:pt x="2" y="2"/>
                    <a:pt x="2" y="2"/>
                    <a:pt x="2" y="2"/>
                  </a:cubicBezTo>
                  <a:cubicBezTo>
                    <a:pt x="2" y="2"/>
                    <a:pt x="2" y="2"/>
                    <a:pt x="2" y="1"/>
                  </a:cubicBezTo>
                  <a:cubicBezTo>
                    <a:pt x="2" y="1"/>
                    <a:pt x="2" y="1"/>
                    <a:pt x="2" y="0"/>
                  </a:cubicBezTo>
                  <a:cubicBezTo>
                    <a:pt x="2" y="0"/>
                    <a:pt x="2" y="0"/>
                    <a:pt x="1" y="0"/>
                  </a:cubicBezTo>
                  <a:cubicBezTo>
                    <a:pt x="1" y="1"/>
                    <a:pt x="1" y="1"/>
                    <a:pt x="1" y="1"/>
                  </a:cubicBezTo>
                  <a:cubicBezTo>
                    <a:pt x="1" y="1"/>
                    <a:pt x="1" y="1"/>
                    <a:pt x="1" y="2"/>
                  </a:cubicBezTo>
                  <a:cubicBezTo>
                    <a:pt x="1" y="2"/>
                    <a:pt x="0" y="2"/>
                    <a:pt x="0" y="2"/>
                  </a:cubicBezTo>
                  <a:cubicBezTo>
                    <a:pt x="0" y="3"/>
                    <a:pt x="1" y="3"/>
                    <a:pt x="1" y="3"/>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33" name="Freeform 97"/>
            <p:cNvSpPr>
              <a:spLocks/>
            </p:cNvSpPr>
            <p:nvPr/>
          </p:nvSpPr>
          <p:spPr bwMode="auto">
            <a:xfrm>
              <a:off x="10441760" y="3583364"/>
              <a:ext cx="62575" cy="37377"/>
            </a:xfrm>
            <a:custGeom>
              <a:avLst/>
              <a:gdLst>
                <a:gd name="T0" fmla="*/ 5 w 5"/>
                <a:gd name="T1" fmla="*/ 1 h 3"/>
                <a:gd name="T2" fmla="*/ 4 w 5"/>
                <a:gd name="T3" fmla="*/ 1 h 3"/>
                <a:gd name="T4" fmla="*/ 2 w 5"/>
                <a:gd name="T5" fmla="*/ 1 h 3"/>
                <a:gd name="T6" fmla="*/ 1 w 5"/>
                <a:gd name="T7" fmla="*/ 1 h 3"/>
                <a:gd name="T8" fmla="*/ 0 w 5"/>
                <a:gd name="T9" fmla="*/ 1 h 3"/>
                <a:gd name="T10" fmla="*/ 0 w 5"/>
                <a:gd name="T11" fmla="*/ 1 h 3"/>
                <a:gd name="T12" fmla="*/ 1 w 5"/>
                <a:gd name="T13" fmla="*/ 2 h 3"/>
                <a:gd name="T14" fmla="*/ 1 w 5"/>
                <a:gd name="T15" fmla="*/ 3 h 3"/>
                <a:gd name="T16" fmla="*/ 2 w 5"/>
                <a:gd name="T17" fmla="*/ 3 h 3"/>
                <a:gd name="T18" fmla="*/ 3 w 5"/>
                <a:gd name="T19" fmla="*/ 2 h 3"/>
                <a:gd name="T20" fmla="*/ 4 w 5"/>
                <a:gd name="T21" fmla="*/ 2 h 3"/>
                <a:gd name="T22" fmla="*/ 5 w 5"/>
                <a:gd name="T23" fmla="*/ 2 h 3"/>
                <a:gd name="T24" fmla="*/ 5 w 5"/>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1"/>
                  </a:moveTo>
                  <a:cubicBezTo>
                    <a:pt x="4" y="1"/>
                    <a:pt x="4" y="1"/>
                    <a:pt x="4" y="1"/>
                  </a:cubicBezTo>
                  <a:cubicBezTo>
                    <a:pt x="3" y="1"/>
                    <a:pt x="3" y="1"/>
                    <a:pt x="2" y="1"/>
                  </a:cubicBezTo>
                  <a:cubicBezTo>
                    <a:pt x="2" y="1"/>
                    <a:pt x="2" y="1"/>
                    <a:pt x="1" y="1"/>
                  </a:cubicBezTo>
                  <a:cubicBezTo>
                    <a:pt x="1" y="1"/>
                    <a:pt x="0" y="0"/>
                    <a:pt x="0" y="1"/>
                  </a:cubicBezTo>
                  <a:cubicBezTo>
                    <a:pt x="0" y="1"/>
                    <a:pt x="0" y="1"/>
                    <a:pt x="0" y="1"/>
                  </a:cubicBezTo>
                  <a:cubicBezTo>
                    <a:pt x="0" y="2"/>
                    <a:pt x="1" y="2"/>
                    <a:pt x="1" y="2"/>
                  </a:cubicBezTo>
                  <a:cubicBezTo>
                    <a:pt x="1" y="2"/>
                    <a:pt x="1" y="3"/>
                    <a:pt x="1" y="3"/>
                  </a:cubicBezTo>
                  <a:cubicBezTo>
                    <a:pt x="1" y="3"/>
                    <a:pt x="2" y="3"/>
                    <a:pt x="2" y="3"/>
                  </a:cubicBezTo>
                  <a:cubicBezTo>
                    <a:pt x="2" y="2"/>
                    <a:pt x="3" y="2"/>
                    <a:pt x="3" y="2"/>
                  </a:cubicBezTo>
                  <a:cubicBezTo>
                    <a:pt x="4" y="2"/>
                    <a:pt x="4" y="2"/>
                    <a:pt x="4" y="2"/>
                  </a:cubicBezTo>
                  <a:cubicBezTo>
                    <a:pt x="5" y="2"/>
                    <a:pt x="5" y="2"/>
                    <a:pt x="5" y="2"/>
                  </a:cubicBezTo>
                  <a:cubicBezTo>
                    <a:pt x="5" y="2"/>
                    <a:pt x="5" y="1"/>
                    <a:pt x="5" y="1"/>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34" name="Freeform 98"/>
            <p:cNvSpPr>
              <a:spLocks/>
            </p:cNvSpPr>
            <p:nvPr/>
          </p:nvSpPr>
          <p:spPr bwMode="auto">
            <a:xfrm>
              <a:off x="9979800" y="3607658"/>
              <a:ext cx="138035" cy="166331"/>
            </a:xfrm>
            <a:custGeom>
              <a:avLst/>
              <a:gdLst>
                <a:gd name="T0" fmla="*/ 10 w 11"/>
                <a:gd name="T1" fmla="*/ 6 h 13"/>
                <a:gd name="T2" fmla="*/ 10 w 11"/>
                <a:gd name="T3" fmla="*/ 6 h 13"/>
                <a:gd name="T4" fmla="*/ 9 w 11"/>
                <a:gd name="T5" fmla="*/ 6 h 13"/>
                <a:gd name="T6" fmla="*/ 8 w 11"/>
                <a:gd name="T7" fmla="*/ 4 h 13"/>
                <a:gd name="T8" fmla="*/ 9 w 11"/>
                <a:gd name="T9" fmla="*/ 3 h 13"/>
                <a:gd name="T10" fmla="*/ 9 w 11"/>
                <a:gd name="T11" fmla="*/ 2 h 13"/>
                <a:gd name="T12" fmla="*/ 9 w 11"/>
                <a:gd name="T13" fmla="*/ 0 h 13"/>
                <a:gd name="T14" fmla="*/ 9 w 11"/>
                <a:gd name="T15" fmla="*/ 0 h 13"/>
                <a:gd name="T16" fmla="*/ 8 w 11"/>
                <a:gd name="T17" fmla="*/ 0 h 13"/>
                <a:gd name="T18" fmla="*/ 7 w 11"/>
                <a:gd name="T19" fmla="*/ 0 h 13"/>
                <a:gd name="T20" fmla="*/ 5 w 11"/>
                <a:gd name="T21" fmla="*/ 0 h 13"/>
                <a:gd name="T22" fmla="*/ 5 w 11"/>
                <a:gd name="T23" fmla="*/ 1 h 13"/>
                <a:gd name="T24" fmla="*/ 5 w 11"/>
                <a:gd name="T25" fmla="*/ 2 h 13"/>
                <a:gd name="T26" fmla="*/ 3 w 11"/>
                <a:gd name="T27" fmla="*/ 2 h 13"/>
                <a:gd name="T28" fmla="*/ 4 w 11"/>
                <a:gd name="T29" fmla="*/ 3 h 13"/>
                <a:gd name="T30" fmla="*/ 5 w 11"/>
                <a:gd name="T31" fmla="*/ 4 h 13"/>
                <a:gd name="T32" fmla="*/ 5 w 11"/>
                <a:gd name="T33" fmla="*/ 4 h 13"/>
                <a:gd name="T34" fmla="*/ 5 w 11"/>
                <a:gd name="T35" fmla="*/ 5 h 13"/>
                <a:gd name="T36" fmla="*/ 3 w 11"/>
                <a:gd name="T37" fmla="*/ 5 h 13"/>
                <a:gd name="T38" fmla="*/ 2 w 11"/>
                <a:gd name="T39" fmla="*/ 5 h 13"/>
                <a:gd name="T40" fmla="*/ 1 w 11"/>
                <a:gd name="T41" fmla="*/ 6 h 13"/>
                <a:gd name="T42" fmla="*/ 1 w 11"/>
                <a:gd name="T43" fmla="*/ 7 h 13"/>
                <a:gd name="T44" fmla="*/ 1 w 11"/>
                <a:gd name="T45" fmla="*/ 8 h 13"/>
                <a:gd name="T46" fmla="*/ 0 w 11"/>
                <a:gd name="T47" fmla="*/ 9 h 13"/>
                <a:gd name="T48" fmla="*/ 0 w 11"/>
                <a:gd name="T49" fmla="*/ 10 h 13"/>
                <a:gd name="T50" fmla="*/ 0 w 11"/>
                <a:gd name="T51" fmla="*/ 10 h 13"/>
                <a:gd name="T52" fmla="*/ 1 w 11"/>
                <a:gd name="T53" fmla="*/ 11 h 13"/>
                <a:gd name="T54" fmla="*/ 2 w 11"/>
                <a:gd name="T55" fmla="*/ 12 h 13"/>
                <a:gd name="T56" fmla="*/ 3 w 11"/>
                <a:gd name="T57" fmla="*/ 12 h 13"/>
                <a:gd name="T58" fmla="*/ 5 w 11"/>
                <a:gd name="T59" fmla="*/ 12 h 13"/>
                <a:gd name="T60" fmla="*/ 5 w 11"/>
                <a:gd name="T61" fmla="*/ 13 h 13"/>
                <a:gd name="T62" fmla="*/ 5 w 11"/>
                <a:gd name="T63" fmla="*/ 12 h 13"/>
                <a:gd name="T64" fmla="*/ 6 w 11"/>
                <a:gd name="T65" fmla="*/ 11 h 13"/>
                <a:gd name="T66" fmla="*/ 7 w 11"/>
                <a:gd name="T67" fmla="*/ 10 h 13"/>
                <a:gd name="T68" fmla="*/ 8 w 11"/>
                <a:gd name="T69" fmla="*/ 10 h 13"/>
                <a:gd name="T70" fmla="*/ 8 w 11"/>
                <a:gd name="T71" fmla="*/ 9 h 13"/>
                <a:gd name="T72" fmla="*/ 8 w 11"/>
                <a:gd name="T73" fmla="*/ 8 h 13"/>
                <a:gd name="T74" fmla="*/ 9 w 11"/>
                <a:gd name="T75" fmla="*/ 7 h 13"/>
                <a:gd name="T76" fmla="*/ 11 w 11"/>
                <a:gd name="T77" fmla="*/ 6 h 13"/>
                <a:gd name="T78" fmla="*/ 11 w 11"/>
                <a:gd name="T79" fmla="*/ 6 h 13"/>
                <a:gd name="T80" fmla="*/ 11 w 11"/>
                <a:gd name="T81" fmla="*/ 6 h 13"/>
                <a:gd name="T82" fmla="*/ 10 w 11"/>
                <a:gd name="T8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3">
                  <a:moveTo>
                    <a:pt x="10" y="6"/>
                  </a:moveTo>
                  <a:cubicBezTo>
                    <a:pt x="10" y="6"/>
                    <a:pt x="10" y="6"/>
                    <a:pt x="10" y="6"/>
                  </a:cubicBezTo>
                  <a:cubicBezTo>
                    <a:pt x="9" y="6"/>
                    <a:pt x="9" y="6"/>
                    <a:pt x="9" y="6"/>
                  </a:cubicBezTo>
                  <a:cubicBezTo>
                    <a:pt x="8" y="6"/>
                    <a:pt x="8" y="5"/>
                    <a:pt x="8" y="4"/>
                  </a:cubicBezTo>
                  <a:cubicBezTo>
                    <a:pt x="8" y="4"/>
                    <a:pt x="9" y="4"/>
                    <a:pt x="9" y="3"/>
                  </a:cubicBezTo>
                  <a:cubicBezTo>
                    <a:pt x="9" y="3"/>
                    <a:pt x="9" y="2"/>
                    <a:pt x="9" y="2"/>
                  </a:cubicBezTo>
                  <a:cubicBezTo>
                    <a:pt x="9" y="1"/>
                    <a:pt x="9" y="1"/>
                    <a:pt x="9" y="0"/>
                  </a:cubicBezTo>
                  <a:cubicBezTo>
                    <a:pt x="9" y="0"/>
                    <a:pt x="9" y="0"/>
                    <a:pt x="9" y="0"/>
                  </a:cubicBezTo>
                  <a:cubicBezTo>
                    <a:pt x="8" y="0"/>
                    <a:pt x="8" y="0"/>
                    <a:pt x="8" y="0"/>
                  </a:cubicBezTo>
                  <a:cubicBezTo>
                    <a:pt x="7" y="0"/>
                    <a:pt x="7" y="0"/>
                    <a:pt x="7" y="0"/>
                  </a:cubicBezTo>
                  <a:cubicBezTo>
                    <a:pt x="6" y="0"/>
                    <a:pt x="6" y="0"/>
                    <a:pt x="5" y="0"/>
                  </a:cubicBezTo>
                  <a:cubicBezTo>
                    <a:pt x="5" y="0"/>
                    <a:pt x="5" y="1"/>
                    <a:pt x="5" y="1"/>
                  </a:cubicBezTo>
                  <a:cubicBezTo>
                    <a:pt x="5" y="1"/>
                    <a:pt x="5" y="2"/>
                    <a:pt x="5" y="2"/>
                  </a:cubicBezTo>
                  <a:cubicBezTo>
                    <a:pt x="4" y="2"/>
                    <a:pt x="4" y="2"/>
                    <a:pt x="3" y="2"/>
                  </a:cubicBezTo>
                  <a:cubicBezTo>
                    <a:pt x="3" y="2"/>
                    <a:pt x="3" y="3"/>
                    <a:pt x="4" y="3"/>
                  </a:cubicBezTo>
                  <a:cubicBezTo>
                    <a:pt x="4" y="4"/>
                    <a:pt x="4" y="4"/>
                    <a:pt x="5" y="4"/>
                  </a:cubicBezTo>
                  <a:cubicBezTo>
                    <a:pt x="5" y="4"/>
                    <a:pt x="5" y="4"/>
                    <a:pt x="5" y="4"/>
                  </a:cubicBezTo>
                  <a:cubicBezTo>
                    <a:pt x="5" y="5"/>
                    <a:pt x="5" y="5"/>
                    <a:pt x="5" y="5"/>
                  </a:cubicBezTo>
                  <a:cubicBezTo>
                    <a:pt x="5" y="6"/>
                    <a:pt x="4" y="5"/>
                    <a:pt x="3" y="5"/>
                  </a:cubicBezTo>
                  <a:cubicBezTo>
                    <a:pt x="3" y="5"/>
                    <a:pt x="3" y="5"/>
                    <a:pt x="2" y="5"/>
                  </a:cubicBezTo>
                  <a:cubicBezTo>
                    <a:pt x="2" y="5"/>
                    <a:pt x="2" y="6"/>
                    <a:pt x="1" y="6"/>
                  </a:cubicBezTo>
                  <a:cubicBezTo>
                    <a:pt x="1" y="6"/>
                    <a:pt x="1" y="7"/>
                    <a:pt x="1" y="7"/>
                  </a:cubicBezTo>
                  <a:cubicBezTo>
                    <a:pt x="1" y="7"/>
                    <a:pt x="1" y="8"/>
                    <a:pt x="1" y="8"/>
                  </a:cubicBezTo>
                  <a:cubicBezTo>
                    <a:pt x="1" y="8"/>
                    <a:pt x="0" y="8"/>
                    <a:pt x="0" y="9"/>
                  </a:cubicBezTo>
                  <a:cubicBezTo>
                    <a:pt x="0" y="9"/>
                    <a:pt x="0" y="9"/>
                    <a:pt x="0" y="10"/>
                  </a:cubicBezTo>
                  <a:cubicBezTo>
                    <a:pt x="0" y="10"/>
                    <a:pt x="0" y="10"/>
                    <a:pt x="0" y="10"/>
                  </a:cubicBezTo>
                  <a:cubicBezTo>
                    <a:pt x="0" y="10"/>
                    <a:pt x="1" y="10"/>
                    <a:pt x="1" y="11"/>
                  </a:cubicBezTo>
                  <a:cubicBezTo>
                    <a:pt x="1" y="11"/>
                    <a:pt x="1" y="12"/>
                    <a:pt x="2" y="12"/>
                  </a:cubicBezTo>
                  <a:cubicBezTo>
                    <a:pt x="2" y="12"/>
                    <a:pt x="3" y="12"/>
                    <a:pt x="3" y="12"/>
                  </a:cubicBezTo>
                  <a:cubicBezTo>
                    <a:pt x="4" y="13"/>
                    <a:pt x="4" y="12"/>
                    <a:pt x="5" y="12"/>
                  </a:cubicBezTo>
                  <a:cubicBezTo>
                    <a:pt x="5" y="12"/>
                    <a:pt x="5" y="12"/>
                    <a:pt x="5" y="13"/>
                  </a:cubicBezTo>
                  <a:cubicBezTo>
                    <a:pt x="5" y="12"/>
                    <a:pt x="5" y="12"/>
                    <a:pt x="5" y="12"/>
                  </a:cubicBezTo>
                  <a:cubicBezTo>
                    <a:pt x="6" y="12"/>
                    <a:pt x="6" y="11"/>
                    <a:pt x="6" y="11"/>
                  </a:cubicBezTo>
                  <a:cubicBezTo>
                    <a:pt x="7" y="11"/>
                    <a:pt x="7" y="11"/>
                    <a:pt x="7" y="10"/>
                  </a:cubicBezTo>
                  <a:cubicBezTo>
                    <a:pt x="8" y="10"/>
                    <a:pt x="8" y="10"/>
                    <a:pt x="8" y="10"/>
                  </a:cubicBezTo>
                  <a:cubicBezTo>
                    <a:pt x="8" y="10"/>
                    <a:pt x="8" y="10"/>
                    <a:pt x="8" y="9"/>
                  </a:cubicBezTo>
                  <a:cubicBezTo>
                    <a:pt x="8" y="9"/>
                    <a:pt x="8" y="8"/>
                    <a:pt x="8" y="8"/>
                  </a:cubicBezTo>
                  <a:cubicBezTo>
                    <a:pt x="8" y="8"/>
                    <a:pt x="9" y="8"/>
                    <a:pt x="9" y="7"/>
                  </a:cubicBezTo>
                  <a:cubicBezTo>
                    <a:pt x="10" y="7"/>
                    <a:pt x="10" y="7"/>
                    <a:pt x="11" y="6"/>
                  </a:cubicBezTo>
                  <a:cubicBezTo>
                    <a:pt x="11" y="6"/>
                    <a:pt x="11" y="6"/>
                    <a:pt x="11" y="6"/>
                  </a:cubicBezTo>
                  <a:cubicBezTo>
                    <a:pt x="11" y="6"/>
                    <a:pt x="11" y="6"/>
                    <a:pt x="11" y="6"/>
                  </a:cubicBezTo>
                  <a:cubicBezTo>
                    <a:pt x="10" y="6"/>
                    <a:pt x="10" y="6"/>
                    <a:pt x="10" y="6"/>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35" name="Freeform 99"/>
            <p:cNvSpPr>
              <a:spLocks/>
            </p:cNvSpPr>
            <p:nvPr/>
          </p:nvSpPr>
          <p:spPr bwMode="auto">
            <a:xfrm>
              <a:off x="10254032" y="3914155"/>
              <a:ext cx="187727" cy="87838"/>
            </a:xfrm>
            <a:custGeom>
              <a:avLst/>
              <a:gdLst>
                <a:gd name="T0" fmla="*/ 14 w 15"/>
                <a:gd name="T1" fmla="*/ 6 h 7"/>
                <a:gd name="T2" fmla="*/ 14 w 15"/>
                <a:gd name="T3" fmla="*/ 6 h 7"/>
                <a:gd name="T4" fmla="*/ 15 w 15"/>
                <a:gd name="T5" fmla="*/ 6 h 7"/>
                <a:gd name="T6" fmla="*/ 15 w 15"/>
                <a:gd name="T7" fmla="*/ 5 h 7"/>
                <a:gd name="T8" fmla="*/ 15 w 15"/>
                <a:gd name="T9" fmla="*/ 4 h 7"/>
                <a:gd name="T10" fmla="*/ 15 w 15"/>
                <a:gd name="T11" fmla="*/ 4 h 7"/>
                <a:gd name="T12" fmla="*/ 15 w 15"/>
                <a:gd name="T13" fmla="*/ 3 h 7"/>
                <a:gd name="T14" fmla="*/ 14 w 15"/>
                <a:gd name="T15" fmla="*/ 2 h 7"/>
                <a:gd name="T16" fmla="*/ 13 w 15"/>
                <a:gd name="T17" fmla="*/ 1 h 7"/>
                <a:gd name="T18" fmla="*/ 12 w 15"/>
                <a:gd name="T19" fmla="*/ 0 h 7"/>
                <a:gd name="T20" fmla="*/ 11 w 15"/>
                <a:gd name="T21" fmla="*/ 0 h 7"/>
                <a:gd name="T22" fmla="*/ 9 w 15"/>
                <a:gd name="T23" fmla="*/ 0 h 7"/>
                <a:gd name="T24" fmla="*/ 8 w 15"/>
                <a:gd name="T25" fmla="*/ 0 h 7"/>
                <a:gd name="T26" fmla="*/ 8 w 15"/>
                <a:gd name="T27" fmla="*/ 1 h 7"/>
                <a:gd name="T28" fmla="*/ 7 w 15"/>
                <a:gd name="T29" fmla="*/ 1 h 7"/>
                <a:gd name="T30" fmla="*/ 6 w 15"/>
                <a:gd name="T31" fmla="*/ 2 h 7"/>
                <a:gd name="T32" fmla="*/ 4 w 15"/>
                <a:gd name="T33" fmla="*/ 2 h 7"/>
                <a:gd name="T34" fmla="*/ 3 w 15"/>
                <a:gd name="T35" fmla="*/ 2 h 7"/>
                <a:gd name="T36" fmla="*/ 3 w 15"/>
                <a:gd name="T37" fmla="*/ 0 h 7"/>
                <a:gd name="T38" fmla="*/ 2 w 15"/>
                <a:gd name="T39" fmla="*/ 0 h 7"/>
                <a:gd name="T40" fmla="*/ 2 w 15"/>
                <a:gd name="T41" fmla="*/ 0 h 7"/>
                <a:gd name="T42" fmla="*/ 1 w 15"/>
                <a:gd name="T43" fmla="*/ 0 h 7"/>
                <a:gd name="T44" fmla="*/ 0 w 15"/>
                <a:gd name="T45" fmla="*/ 1 h 7"/>
                <a:gd name="T46" fmla="*/ 1 w 15"/>
                <a:gd name="T47" fmla="*/ 1 h 7"/>
                <a:gd name="T48" fmla="*/ 1 w 15"/>
                <a:gd name="T49" fmla="*/ 2 h 7"/>
                <a:gd name="T50" fmla="*/ 0 w 15"/>
                <a:gd name="T51" fmla="*/ 3 h 7"/>
                <a:gd name="T52" fmla="*/ 0 w 15"/>
                <a:gd name="T53" fmla="*/ 4 h 7"/>
                <a:gd name="T54" fmla="*/ 1 w 15"/>
                <a:gd name="T55" fmla="*/ 4 h 7"/>
                <a:gd name="T56" fmla="*/ 1 w 15"/>
                <a:gd name="T57" fmla="*/ 4 h 7"/>
                <a:gd name="T58" fmla="*/ 3 w 15"/>
                <a:gd name="T59" fmla="*/ 4 h 7"/>
                <a:gd name="T60" fmla="*/ 4 w 15"/>
                <a:gd name="T61" fmla="*/ 4 h 7"/>
                <a:gd name="T62" fmla="*/ 4 w 15"/>
                <a:gd name="T63" fmla="*/ 6 h 7"/>
                <a:gd name="T64" fmla="*/ 6 w 15"/>
                <a:gd name="T65" fmla="*/ 6 h 7"/>
                <a:gd name="T66" fmla="*/ 6 w 15"/>
                <a:gd name="T67" fmla="*/ 7 h 7"/>
                <a:gd name="T68" fmla="*/ 8 w 15"/>
                <a:gd name="T69" fmla="*/ 7 h 7"/>
                <a:gd name="T70" fmla="*/ 8 w 15"/>
                <a:gd name="T71" fmla="*/ 6 h 7"/>
                <a:gd name="T72" fmla="*/ 8 w 15"/>
                <a:gd name="T73" fmla="*/ 5 h 7"/>
                <a:gd name="T74" fmla="*/ 7 w 15"/>
                <a:gd name="T75" fmla="*/ 5 h 7"/>
                <a:gd name="T76" fmla="*/ 8 w 15"/>
                <a:gd name="T77" fmla="*/ 4 h 7"/>
                <a:gd name="T78" fmla="*/ 9 w 15"/>
                <a:gd name="T79" fmla="*/ 3 h 7"/>
                <a:gd name="T80" fmla="*/ 9 w 15"/>
                <a:gd name="T81" fmla="*/ 3 h 7"/>
                <a:gd name="T82" fmla="*/ 10 w 15"/>
                <a:gd name="T83" fmla="*/ 2 h 7"/>
                <a:gd name="T84" fmla="*/ 11 w 15"/>
                <a:gd name="T85" fmla="*/ 2 h 7"/>
                <a:gd name="T86" fmla="*/ 11 w 15"/>
                <a:gd name="T87" fmla="*/ 2 h 7"/>
                <a:gd name="T88" fmla="*/ 13 w 15"/>
                <a:gd name="T89" fmla="*/ 3 h 7"/>
                <a:gd name="T90" fmla="*/ 13 w 15"/>
                <a:gd name="T91" fmla="*/ 4 h 7"/>
                <a:gd name="T92" fmla="*/ 13 w 15"/>
                <a:gd name="T93" fmla="*/ 5 h 7"/>
                <a:gd name="T94" fmla="*/ 13 w 15"/>
                <a:gd name="T95" fmla="*/ 6 h 7"/>
                <a:gd name="T96" fmla="*/ 14 w 15"/>
                <a:gd name="T9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 h="7">
                  <a:moveTo>
                    <a:pt x="14" y="6"/>
                  </a:moveTo>
                  <a:cubicBezTo>
                    <a:pt x="14" y="6"/>
                    <a:pt x="14" y="6"/>
                    <a:pt x="14" y="6"/>
                  </a:cubicBezTo>
                  <a:cubicBezTo>
                    <a:pt x="14" y="6"/>
                    <a:pt x="14" y="6"/>
                    <a:pt x="15" y="6"/>
                  </a:cubicBezTo>
                  <a:cubicBezTo>
                    <a:pt x="15" y="6"/>
                    <a:pt x="15" y="5"/>
                    <a:pt x="15" y="5"/>
                  </a:cubicBezTo>
                  <a:cubicBezTo>
                    <a:pt x="15" y="5"/>
                    <a:pt x="15" y="4"/>
                    <a:pt x="15" y="4"/>
                  </a:cubicBezTo>
                  <a:cubicBezTo>
                    <a:pt x="15" y="4"/>
                    <a:pt x="15" y="4"/>
                    <a:pt x="15" y="4"/>
                  </a:cubicBezTo>
                  <a:cubicBezTo>
                    <a:pt x="15" y="3"/>
                    <a:pt x="15" y="3"/>
                    <a:pt x="15" y="3"/>
                  </a:cubicBezTo>
                  <a:cubicBezTo>
                    <a:pt x="14" y="2"/>
                    <a:pt x="14" y="2"/>
                    <a:pt x="14" y="2"/>
                  </a:cubicBezTo>
                  <a:cubicBezTo>
                    <a:pt x="14" y="1"/>
                    <a:pt x="13" y="1"/>
                    <a:pt x="13" y="1"/>
                  </a:cubicBezTo>
                  <a:cubicBezTo>
                    <a:pt x="12" y="0"/>
                    <a:pt x="12" y="0"/>
                    <a:pt x="12" y="0"/>
                  </a:cubicBezTo>
                  <a:cubicBezTo>
                    <a:pt x="11" y="0"/>
                    <a:pt x="11" y="0"/>
                    <a:pt x="11" y="0"/>
                  </a:cubicBezTo>
                  <a:cubicBezTo>
                    <a:pt x="10" y="0"/>
                    <a:pt x="10" y="0"/>
                    <a:pt x="9" y="0"/>
                  </a:cubicBezTo>
                  <a:cubicBezTo>
                    <a:pt x="9" y="0"/>
                    <a:pt x="9" y="0"/>
                    <a:pt x="8" y="0"/>
                  </a:cubicBezTo>
                  <a:cubicBezTo>
                    <a:pt x="8" y="0"/>
                    <a:pt x="8" y="1"/>
                    <a:pt x="8" y="1"/>
                  </a:cubicBezTo>
                  <a:cubicBezTo>
                    <a:pt x="7" y="1"/>
                    <a:pt x="7" y="1"/>
                    <a:pt x="7" y="1"/>
                  </a:cubicBezTo>
                  <a:cubicBezTo>
                    <a:pt x="6" y="1"/>
                    <a:pt x="6" y="1"/>
                    <a:pt x="6" y="2"/>
                  </a:cubicBezTo>
                  <a:cubicBezTo>
                    <a:pt x="5" y="2"/>
                    <a:pt x="5" y="2"/>
                    <a:pt x="4" y="2"/>
                  </a:cubicBezTo>
                  <a:cubicBezTo>
                    <a:pt x="4" y="2"/>
                    <a:pt x="4" y="2"/>
                    <a:pt x="3" y="2"/>
                  </a:cubicBezTo>
                  <a:cubicBezTo>
                    <a:pt x="3" y="1"/>
                    <a:pt x="3" y="0"/>
                    <a:pt x="3" y="0"/>
                  </a:cubicBezTo>
                  <a:cubicBezTo>
                    <a:pt x="2" y="0"/>
                    <a:pt x="2" y="0"/>
                    <a:pt x="2" y="0"/>
                  </a:cubicBezTo>
                  <a:cubicBezTo>
                    <a:pt x="2" y="0"/>
                    <a:pt x="2" y="0"/>
                    <a:pt x="2" y="0"/>
                  </a:cubicBezTo>
                  <a:cubicBezTo>
                    <a:pt x="1" y="0"/>
                    <a:pt x="1" y="0"/>
                    <a:pt x="1" y="0"/>
                  </a:cubicBezTo>
                  <a:cubicBezTo>
                    <a:pt x="0" y="0"/>
                    <a:pt x="0" y="0"/>
                    <a:pt x="0" y="1"/>
                  </a:cubicBezTo>
                  <a:cubicBezTo>
                    <a:pt x="0" y="1"/>
                    <a:pt x="1" y="1"/>
                    <a:pt x="1" y="1"/>
                  </a:cubicBezTo>
                  <a:cubicBezTo>
                    <a:pt x="1" y="2"/>
                    <a:pt x="1" y="2"/>
                    <a:pt x="1" y="2"/>
                  </a:cubicBezTo>
                  <a:cubicBezTo>
                    <a:pt x="1" y="3"/>
                    <a:pt x="0" y="3"/>
                    <a:pt x="0" y="3"/>
                  </a:cubicBezTo>
                  <a:cubicBezTo>
                    <a:pt x="0" y="4"/>
                    <a:pt x="0" y="4"/>
                    <a:pt x="0" y="4"/>
                  </a:cubicBezTo>
                  <a:cubicBezTo>
                    <a:pt x="1" y="4"/>
                    <a:pt x="1" y="4"/>
                    <a:pt x="1" y="4"/>
                  </a:cubicBezTo>
                  <a:cubicBezTo>
                    <a:pt x="1" y="4"/>
                    <a:pt x="1" y="4"/>
                    <a:pt x="1" y="4"/>
                  </a:cubicBezTo>
                  <a:cubicBezTo>
                    <a:pt x="2" y="4"/>
                    <a:pt x="2" y="4"/>
                    <a:pt x="3" y="4"/>
                  </a:cubicBezTo>
                  <a:cubicBezTo>
                    <a:pt x="4" y="4"/>
                    <a:pt x="4" y="4"/>
                    <a:pt x="4" y="4"/>
                  </a:cubicBezTo>
                  <a:cubicBezTo>
                    <a:pt x="4" y="5"/>
                    <a:pt x="4" y="5"/>
                    <a:pt x="4" y="6"/>
                  </a:cubicBezTo>
                  <a:cubicBezTo>
                    <a:pt x="5" y="6"/>
                    <a:pt x="5" y="5"/>
                    <a:pt x="6" y="6"/>
                  </a:cubicBezTo>
                  <a:cubicBezTo>
                    <a:pt x="6" y="6"/>
                    <a:pt x="6" y="6"/>
                    <a:pt x="6" y="7"/>
                  </a:cubicBezTo>
                  <a:cubicBezTo>
                    <a:pt x="7" y="7"/>
                    <a:pt x="7" y="7"/>
                    <a:pt x="8" y="7"/>
                  </a:cubicBezTo>
                  <a:cubicBezTo>
                    <a:pt x="8" y="6"/>
                    <a:pt x="8" y="6"/>
                    <a:pt x="8" y="6"/>
                  </a:cubicBezTo>
                  <a:cubicBezTo>
                    <a:pt x="8" y="6"/>
                    <a:pt x="8" y="5"/>
                    <a:pt x="8" y="5"/>
                  </a:cubicBezTo>
                  <a:cubicBezTo>
                    <a:pt x="7" y="5"/>
                    <a:pt x="7" y="5"/>
                    <a:pt x="7" y="5"/>
                  </a:cubicBezTo>
                  <a:cubicBezTo>
                    <a:pt x="7" y="4"/>
                    <a:pt x="8" y="5"/>
                    <a:pt x="8" y="4"/>
                  </a:cubicBezTo>
                  <a:cubicBezTo>
                    <a:pt x="8" y="4"/>
                    <a:pt x="8" y="4"/>
                    <a:pt x="9" y="3"/>
                  </a:cubicBezTo>
                  <a:cubicBezTo>
                    <a:pt x="9" y="3"/>
                    <a:pt x="9" y="3"/>
                    <a:pt x="9" y="3"/>
                  </a:cubicBezTo>
                  <a:cubicBezTo>
                    <a:pt x="9" y="2"/>
                    <a:pt x="9" y="2"/>
                    <a:pt x="10" y="2"/>
                  </a:cubicBezTo>
                  <a:cubicBezTo>
                    <a:pt x="10" y="2"/>
                    <a:pt x="10" y="2"/>
                    <a:pt x="11" y="2"/>
                  </a:cubicBezTo>
                  <a:cubicBezTo>
                    <a:pt x="11" y="2"/>
                    <a:pt x="11" y="2"/>
                    <a:pt x="11" y="2"/>
                  </a:cubicBezTo>
                  <a:cubicBezTo>
                    <a:pt x="12" y="3"/>
                    <a:pt x="12" y="3"/>
                    <a:pt x="13" y="3"/>
                  </a:cubicBezTo>
                  <a:cubicBezTo>
                    <a:pt x="13" y="4"/>
                    <a:pt x="13" y="4"/>
                    <a:pt x="13" y="4"/>
                  </a:cubicBezTo>
                  <a:cubicBezTo>
                    <a:pt x="13" y="4"/>
                    <a:pt x="13" y="5"/>
                    <a:pt x="13" y="5"/>
                  </a:cubicBezTo>
                  <a:cubicBezTo>
                    <a:pt x="13" y="6"/>
                    <a:pt x="13" y="6"/>
                    <a:pt x="13" y="6"/>
                  </a:cubicBezTo>
                  <a:cubicBezTo>
                    <a:pt x="13" y="6"/>
                    <a:pt x="13" y="6"/>
                    <a:pt x="14" y="6"/>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36" name="Freeform 100"/>
            <p:cNvSpPr>
              <a:spLocks/>
            </p:cNvSpPr>
            <p:nvPr/>
          </p:nvSpPr>
          <p:spPr bwMode="auto">
            <a:xfrm>
              <a:off x="10292681" y="3990780"/>
              <a:ext cx="12884" cy="11213"/>
            </a:xfrm>
            <a:custGeom>
              <a:avLst/>
              <a:gdLst>
                <a:gd name="T0" fmla="*/ 1 w 1"/>
                <a:gd name="T1" fmla="*/ 0 h 1"/>
                <a:gd name="T2" fmla="*/ 1 w 1"/>
                <a:gd name="T3" fmla="*/ 0 h 1"/>
                <a:gd name="T4" fmla="*/ 1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0"/>
                    <a:pt x="1" y="0"/>
                  </a:cubicBezTo>
                  <a:cubicBezTo>
                    <a:pt x="0" y="0"/>
                    <a:pt x="0" y="0"/>
                    <a:pt x="0" y="0"/>
                  </a:cubicBezTo>
                  <a:cubicBezTo>
                    <a:pt x="1" y="1"/>
                    <a:pt x="1" y="1"/>
                    <a:pt x="1"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37" name="Freeform 101"/>
            <p:cNvSpPr>
              <a:spLocks/>
            </p:cNvSpPr>
            <p:nvPr/>
          </p:nvSpPr>
          <p:spPr bwMode="auto">
            <a:xfrm>
              <a:off x="10555870" y="4065535"/>
              <a:ext cx="1238639" cy="1412879"/>
            </a:xfrm>
            <a:custGeom>
              <a:avLst/>
              <a:gdLst>
                <a:gd name="T0" fmla="*/ 93 w 99"/>
                <a:gd name="T1" fmla="*/ 30 h 111"/>
                <a:gd name="T2" fmla="*/ 89 w 99"/>
                <a:gd name="T3" fmla="*/ 27 h 111"/>
                <a:gd name="T4" fmla="*/ 83 w 99"/>
                <a:gd name="T5" fmla="*/ 24 h 111"/>
                <a:gd name="T6" fmla="*/ 76 w 99"/>
                <a:gd name="T7" fmla="*/ 23 h 111"/>
                <a:gd name="T8" fmla="*/ 73 w 99"/>
                <a:gd name="T9" fmla="*/ 20 h 111"/>
                <a:gd name="T10" fmla="*/ 67 w 99"/>
                <a:gd name="T11" fmla="*/ 18 h 111"/>
                <a:gd name="T12" fmla="*/ 62 w 99"/>
                <a:gd name="T13" fmla="*/ 21 h 111"/>
                <a:gd name="T14" fmla="*/ 63 w 99"/>
                <a:gd name="T15" fmla="*/ 19 h 111"/>
                <a:gd name="T16" fmla="*/ 61 w 99"/>
                <a:gd name="T17" fmla="*/ 16 h 111"/>
                <a:gd name="T18" fmla="*/ 57 w 99"/>
                <a:gd name="T19" fmla="*/ 19 h 111"/>
                <a:gd name="T20" fmla="*/ 57 w 99"/>
                <a:gd name="T21" fmla="*/ 18 h 111"/>
                <a:gd name="T22" fmla="*/ 60 w 99"/>
                <a:gd name="T23" fmla="*/ 12 h 111"/>
                <a:gd name="T24" fmla="*/ 58 w 99"/>
                <a:gd name="T25" fmla="*/ 7 h 111"/>
                <a:gd name="T26" fmla="*/ 55 w 99"/>
                <a:gd name="T27" fmla="*/ 5 h 111"/>
                <a:gd name="T28" fmla="*/ 51 w 99"/>
                <a:gd name="T29" fmla="*/ 9 h 111"/>
                <a:gd name="T30" fmla="*/ 46 w 99"/>
                <a:gd name="T31" fmla="*/ 9 h 111"/>
                <a:gd name="T32" fmla="*/ 41 w 99"/>
                <a:gd name="T33" fmla="*/ 11 h 111"/>
                <a:gd name="T34" fmla="*/ 36 w 99"/>
                <a:gd name="T35" fmla="*/ 10 h 111"/>
                <a:gd name="T36" fmla="*/ 36 w 99"/>
                <a:gd name="T37" fmla="*/ 5 h 111"/>
                <a:gd name="T38" fmla="*/ 33 w 99"/>
                <a:gd name="T39" fmla="*/ 1 h 111"/>
                <a:gd name="T40" fmla="*/ 29 w 99"/>
                <a:gd name="T41" fmla="*/ 4 h 111"/>
                <a:gd name="T42" fmla="*/ 23 w 99"/>
                <a:gd name="T43" fmla="*/ 4 h 111"/>
                <a:gd name="T44" fmla="*/ 25 w 99"/>
                <a:gd name="T45" fmla="*/ 10 h 111"/>
                <a:gd name="T46" fmla="*/ 17 w 99"/>
                <a:gd name="T47" fmla="*/ 13 h 111"/>
                <a:gd name="T48" fmla="*/ 10 w 99"/>
                <a:gd name="T49" fmla="*/ 11 h 111"/>
                <a:gd name="T50" fmla="*/ 9 w 99"/>
                <a:gd name="T51" fmla="*/ 15 h 111"/>
                <a:gd name="T52" fmla="*/ 10 w 99"/>
                <a:gd name="T53" fmla="*/ 24 h 111"/>
                <a:gd name="T54" fmla="*/ 8 w 99"/>
                <a:gd name="T55" fmla="*/ 28 h 111"/>
                <a:gd name="T56" fmla="*/ 5 w 99"/>
                <a:gd name="T57" fmla="*/ 28 h 111"/>
                <a:gd name="T58" fmla="*/ 1 w 99"/>
                <a:gd name="T59" fmla="*/ 34 h 111"/>
                <a:gd name="T60" fmla="*/ 1 w 99"/>
                <a:gd name="T61" fmla="*/ 40 h 111"/>
                <a:gd name="T62" fmla="*/ 4 w 99"/>
                <a:gd name="T63" fmla="*/ 44 h 111"/>
                <a:gd name="T64" fmla="*/ 8 w 99"/>
                <a:gd name="T65" fmla="*/ 47 h 111"/>
                <a:gd name="T66" fmla="*/ 14 w 99"/>
                <a:gd name="T67" fmla="*/ 48 h 111"/>
                <a:gd name="T68" fmla="*/ 19 w 99"/>
                <a:gd name="T69" fmla="*/ 44 h 111"/>
                <a:gd name="T70" fmla="*/ 22 w 99"/>
                <a:gd name="T71" fmla="*/ 47 h 111"/>
                <a:gd name="T72" fmla="*/ 26 w 99"/>
                <a:gd name="T73" fmla="*/ 52 h 111"/>
                <a:gd name="T74" fmla="*/ 33 w 99"/>
                <a:gd name="T75" fmla="*/ 55 h 111"/>
                <a:gd name="T76" fmla="*/ 35 w 99"/>
                <a:gd name="T77" fmla="*/ 60 h 111"/>
                <a:gd name="T78" fmla="*/ 40 w 99"/>
                <a:gd name="T79" fmla="*/ 63 h 111"/>
                <a:gd name="T80" fmla="*/ 43 w 99"/>
                <a:gd name="T81" fmla="*/ 69 h 111"/>
                <a:gd name="T82" fmla="*/ 42 w 99"/>
                <a:gd name="T83" fmla="*/ 76 h 111"/>
                <a:gd name="T84" fmla="*/ 45 w 99"/>
                <a:gd name="T85" fmla="*/ 79 h 111"/>
                <a:gd name="T86" fmla="*/ 49 w 99"/>
                <a:gd name="T87" fmla="*/ 84 h 111"/>
                <a:gd name="T88" fmla="*/ 52 w 99"/>
                <a:gd name="T89" fmla="*/ 87 h 111"/>
                <a:gd name="T90" fmla="*/ 54 w 99"/>
                <a:gd name="T91" fmla="*/ 91 h 111"/>
                <a:gd name="T92" fmla="*/ 51 w 99"/>
                <a:gd name="T93" fmla="*/ 96 h 111"/>
                <a:gd name="T94" fmla="*/ 47 w 99"/>
                <a:gd name="T95" fmla="*/ 102 h 111"/>
                <a:gd name="T96" fmla="*/ 50 w 99"/>
                <a:gd name="T97" fmla="*/ 104 h 111"/>
                <a:gd name="T98" fmla="*/ 54 w 99"/>
                <a:gd name="T99" fmla="*/ 107 h 111"/>
                <a:gd name="T100" fmla="*/ 60 w 99"/>
                <a:gd name="T101" fmla="*/ 111 h 111"/>
                <a:gd name="T102" fmla="*/ 64 w 99"/>
                <a:gd name="T103" fmla="*/ 105 h 111"/>
                <a:gd name="T104" fmla="*/ 67 w 99"/>
                <a:gd name="T105" fmla="*/ 97 h 111"/>
                <a:gd name="T106" fmla="*/ 68 w 99"/>
                <a:gd name="T107" fmla="*/ 88 h 111"/>
                <a:gd name="T108" fmla="*/ 75 w 99"/>
                <a:gd name="T109" fmla="*/ 84 h 111"/>
                <a:gd name="T110" fmla="*/ 82 w 99"/>
                <a:gd name="T111" fmla="*/ 82 h 111"/>
                <a:gd name="T112" fmla="*/ 85 w 99"/>
                <a:gd name="T113" fmla="*/ 76 h 111"/>
                <a:gd name="T114" fmla="*/ 88 w 99"/>
                <a:gd name="T115" fmla="*/ 69 h 111"/>
                <a:gd name="T116" fmla="*/ 89 w 99"/>
                <a:gd name="T117" fmla="*/ 61 h 111"/>
                <a:gd name="T118" fmla="*/ 88 w 99"/>
                <a:gd name="T119" fmla="*/ 54 h 111"/>
                <a:gd name="T120" fmla="*/ 92 w 99"/>
                <a:gd name="T121" fmla="*/ 49 h 111"/>
                <a:gd name="T122" fmla="*/ 97 w 99"/>
                <a:gd name="T123" fmla="*/ 43 h 111"/>
                <a:gd name="T124" fmla="*/ 98 w 99"/>
                <a:gd name="T125"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111">
                  <a:moveTo>
                    <a:pt x="98" y="33"/>
                  </a:moveTo>
                  <a:cubicBezTo>
                    <a:pt x="98" y="33"/>
                    <a:pt x="98" y="32"/>
                    <a:pt x="98" y="32"/>
                  </a:cubicBezTo>
                  <a:cubicBezTo>
                    <a:pt x="97" y="32"/>
                    <a:pt x="97" y="31"/>
                    <a:pt x="97" y="31"/>
                  </a:cubicBezTo>
                  <a:cubicBezTo>
                    <a:pt x="97" y="31"/>
                    <a:pt x="96" y="30"/>
                    <a:pt x="96" y="30"/>
                  </a:cubicBezTo>
                  <a:cubicBezTo>
                    <a:pt x="95" y="30"/>
                    <a:pt x="95" y="30"/>
                    <a:pt x="94" y="30"/>
                  </a:cubicBezTo>
                  <a:cubicBezTo>
                    <a:pt x="94" y="30"/>
                    <a:pt x="93" y="30"/>
                    <a:pt x="93" y="30"/>
                  </a:cubicBezTo>
                  <a:cubicBezTo>
                    <a:pt x="92" y="30"/>
                    <a:pt x="92" y="29"/>
                    <a:pt x="92" y="29"/>
                  </a:cubicBezTo>
                  <a:cubicBezTo>
                    <a:pt x="92" y="29"/>
                    <a:pt x="92" y="29"/>
                    <a:pt x="91" y="29"/>
                  </a:cubicBezTo>
                  <a:cubicBezTo>
                    <a:pt x="91" y="29"/>
                    <a:pt x="91" y="29"/>
                    <a:pt x="91" y="28"/>
                  </a:cubicBezTo>
                  <a:cubicBezTo>
                    <a:pt x="91" y="28"/>
                    <a:pt x="91" y="28"/>
                    <a:pt x="91" y="28"/>
                  </a:cubicBezTo>
                  <a:cubicBezTo>
                    <a:pt x="90" y="28"/>
                    <a:pt x="90" y="28"/>
                    <a:pt x="90" y="27"/>
                  </a:cubicBezTo>
                  <a:cubicBezTo>
                    <a:pt x="90" y="27"/>
                    <a:pt x="89" y="27"/>
                    <a:pt x="89" y="27"/>
                  </a:cubicBezTo>
                  <a:cubicBezTo>
                    <a:pt x="89" y="26"/>
                    <a:pt x="88" y="26"/>
                    <a:pt x="88" y="26"/>
                  </a:cubicBezTo>
                  <a:cubicBezTo>
                    <a:pt x="88" y="25"/>
                    <a:pt x="87" y="25"/>
                    <a:pt x="87" y="25"/>
                  </a:cubicBezTo>
                  <a:cubicBezTo>
                    <a:pt x="87" y="25"/>
                    <a:pt x="86" y="25"/>
                    <a:pt x="86" y="24"/>
                  </a:cubicBezTo>
                  <a:cubicBezTo>
                    <a:pt x="86" y="24"/>
                    <a:pt x="86" y="24"/>
                    <a:pt x="86" y="24"/>
                  </a:cubicBezTo>
                  <a:cubicBezTo>
                    <a:pt x="85" y="23"/>
                    <a:pt x="85" y="23"/>
                    <a:pt x="84" y="24"/>
                  </a:cubicBezTo>
                  <a:cubicBezTo>
                    <a:pt x="84" y="24"/>
                    <a:pt x="83" y="24"/>
                    <a:pt x="83" y="24"/>
                  </a:cubicBezTo>
                  <a:cubicBezTo>
                    <a:pt x="82" y="24"/>
                    <a:pt x="82" y="24"/>
                    <a:pt x="81" y="24"/>
                  </a:cubicBezTo>
                  <a:cubicBezTo>
                    <a:pt x="81" y="24"/>
                    <a:pt x="81" y="24"/>
                    <a:pt x="80" y="24"/>
                  </a:cubicBezTo>
                  <a:cubicBezTo>
                    <a:pt x="80" y="24"/>
                    <a:pt x="80" y="24"/>
                    <a:pt x="79" y="23"/>
                  </a:cubicBezTo>
                  <a:cubicBezTo>
                    <a:pt x="79" y="23"/>
                    <a:pt x="79" y="23"/>
                    <a:pt x="78" y="23"/>
                  </a:cubicBezTo>
                  <a:cubicBezTo>
                    <a:pt x="78" y="23"/>
                    <a:pt x="77" y="23"/>
                    <a:pt x="77" y="23"/>
                  </a:cubicBezTo>
                  <a:cubicBezTo>
                    <a:pt x="77" y="23"/>
                    <a:pt x="77" y="23"/>
                    <a:pt x="76" y="23"/>
                  </a:cubicBezTo>
                  <a:cubicBezTo>
                    <a:pt x="76" y="23"/>
                    <a:pt x="75" y="23"/>
                    <a:pt x="75" y="23"/>
                  </a:cubicBezTo>
                  <a:cubicBezTo>
                    <a:pt x="74" y="23"/>
                    <a:pt x="74" y="24"/>
                    <a:pt x="74" y="24"/>
                  </a:cubicBezTo>
                  <a:cubicBezTo>
                    <a:pt x="74" y="23"/>
                    <a:pt x="74" y="23"/>
                    <a:pt x="74" y="23"/>
                  </a:cubicBezTo>
                  <a:cubicBezTo>
                    <a:pt x="75" y="22"/>
                    <a:pt x="75" y="22"/>
                    <a:pt x="74" y="22"/>
                  </a:cubicBezTo>
                  <a:cubicBezTo>
                    <a:pt x="74" y="21"/>
                    <a:pt x="74" y="21"/>
                    <a:pt x="74" y="21"/>
                  </a:cubicBezTo>
                  <a:cubicBezTo>
                    <a:pt x="73" y="21"/>
                    <a:pt x="73" y="20"/>
                    <a:pt x="73" y="20"/>
                  </a:cubicBezTo>
                  <a:cubicBezTo>
                    <a:pt x="73" y="20"/>
                    <a:pt x="72" y="20"/>
                    <a:pt x="72" y="20"/>
                  </a:cubicBezTo>
                  <a:cubicBezTo>
                    <a:pt x="72" y="19"/>
                    <a:pt x="72" y="19"/>
                    <a:pt x="71" y="19"/>
                  </a:cubicBezTo>
                  <a:cubicBezTo>
                    <a:pt x="71" y="19"/>
                    <a:pt x="70" y="19"/>
                    <a:pt x="70" y="19"/>
                  </a:cubicBezTo>
                  <a:cubicBezTo>
                    <a:pt x="69" y="19"/>
                    <a:pt x="69" y="18"/>
                    <a:pt x="69" y="18"/>
                  </a:cubicBezTo>
                  <a:cubicBezTo>
                    <a:pt x="68" y="18"/>
                    <a:pt x="68" y="18"/>
                    <a:pt x="68" y="18"/>
                  </a:cubicBezTo>
                  <a:cubicBezTo>
                    <a:pt x="67" y="18"/>
                    <a:pt x="67" y="18"/>
                    <a:pt x="67" y="18"/>
                  </a:cubicBezTo>
                  <a:cubicBezTo>
                    <a:pt x="66" y="18"/>
                    <a:pt x="66" y="17"/>
                    <a:pt x="65" y="18"/>
                  </a:cubicBezTo>
                  <a:cubicBezTo>
                    <a:pt x="65" y="18"/>
                    <a:pt x="65" y="18"/>
                    <a:pt x="65" y="18"/>
                  </a:cubicBezTo>
                  <a:cubicBezTo>
                    <a:pt x="64" y="19"/>
                    <a:pt x="64" y="19"/>
                    <a:pt x="64" y="20"/>
                  </a:cubicBezTo>
                  <a:cubicBezTo>
                    <a:pt x="64" y="20"/>
                    <a:pt x="64" y="20"/>
                    <a:pt x="63" y="20"/>
                  </a:cubicBezTo>
                  <a:cubicBezTo>
                    <a:pt x="63" y="21"/>
                    <a:pt x="63" y="21"/>
                    <a:pt x="63" y="21"/>
                  </a:cubicBezTo>
                  <a:cubicBezTo>
                    <a:pt x="62" y="21"/>
                    <a:pt x="62" y="21"/>
                    <a:pt x="62" y="21"/>
                  </a:cubicBezTo>
                  <a:cubicBezTo>
                    <a:pt x="62" y="21"/>
                    <a:pt x="61" y="22"/>
                    <a:pt x="61" y="21"/>
                  </a:cubicBezTo>
                  <a:cubicBezTo>
                    <a:pt x="61" y="21"/>
                    <a:pt x="61" y="21"/>
                    <a:pt x="61" y="21"/>
                  </a:cubicBezTo>
                  <a:cubicBezTo>
                    <a:pt x="61" y="21"/>
                    <a:pt x="61" y="21"/>
                    <a:pt x="61" y="21"/>
                  </a:cubicBezTo>
                  <a:cubicBezTo>
                    <a:pt x="61" y="21"/>
                    <a:pt x="61" y="20"/>
                    <a:pt x="62" y="20"/>
                  </a:cubicBezTo>
                  <a:cubicBezTo>
                    <a:pt x="62" y="20"/>
                    <a:pt x="62" y="20"/>
                    <a:pt x="63" y="20"/>
                  </a:cubicBezTo>
                  <a:cubicBezTo>
                    <a:pt x="63" y="20"/>
                    <a:pt x="63" y="20"/>
                    <a:pt x="63" y="19"/>
                  </a:cubicBezTo>
                  <a:cubicBezTo>
                    <a:pt x="64" y="19"/>
                    <a:pt x="64" y="18"/>
                    <a:pt x="64" y="18"/>
                  </a:cubicBezTo>
                  <a:cubicBezTo>
                    <a:pt x="64" y="17"/>
                    <a:pt x="65" y="17"/>
                    <a:pt x="64" y="17"/>
                  </a:cubicBezTo>
                  <a:cubicBezTo>
                    <a:pt x="64" y="16"/>
                    <a:pt x="64" y="16"/>
                    <a:pt x="64" y="16"/>
                  </a:cubicBezTo>
                  <a:cubicBezTo>
                    <a:pt x="64" y="16"/>
                    <a:pt x="63" y="16"/>
                    <a:pt x="63" y="16"/>
                  </a:cubicBezTo>
                  <a:cubicBezTo>
                    <a:pt x="62" y="16"/>
                    <a:pt x="62" y="16"/>
                    <a:pt x="62" y="16"/>
                  </a:cubicBezTo>
                  <a:cubicBezTo>
                    <a:pt x="61" y="16"/>
                    <a:pt x="61" y="16"/>
                    <a:pt x="61" y="16"/>
                  </a:cubicBezTo>
                  <a:cubicBezTo>
                    <a:pt x="60" y="16"/>
                    <a:pt x="60" y="16"/>
                    <a:pt x="59" y="16"/>
                  </a:cubicBezTo>
                  <a:cubicBezTo>
                    <a:pt x="59" y="16"/>
                    <a:pt x="59" y="16"/>
                    <a:pt x="59" y="16"/>
                  </a:cubicBezTo>
                  <a:cubicBezTo>
                    <a:pt x="58" y="16"/>
                    <a:pt x="58" y="17"/>
                    <a:pt x="58" y="17"/>
                  </a:cubicBezTo>
                  <a:cubicBezTo>
                    <a:pt x="58" y="17"/>
                    <a:pt x="58" y="18"/>
                    <a:pt x="58" y="18"/>
                  </a:cubicBezTo>
                  <a:cubicBezTo>
                    <a:pt x="58" y="19"/>
                    <a:pt x="58" y="19"/>
                    <a:pt x="58" y="19"/>
                  </a:cubicBezTo>
                  <a:cubicBezTo>
                    <a:pt x="58" y="19"/>
                    <a:pt x="57" y="19"/>
                    <a:pt x="57" y="19"/>
                  </a:cubicBezTo>
                  <a:cubicBezTo>
                    <a:pt x="57" y="19"/>
                    <a:pt x="57" y="20"/>
                    <a:pt x="56" y="20"/>
                  </a:cubicBezTo>
                  <a:cubicBezTo>
                    <a:pt x="56" y="20"/>
                    <a:pt x="56" y="20"/>
                    <a:pt x="56" y="20"/>
                  </a:cubicBezTo>
                  <a:cubicBezTo>
                    <a:pt x="55" y="21"/>
                    <a:pt x="55" y="20"/>
                    <a:pt x="55" y="20"/>
                  </a:cubicBezTo>
                  <a:cubicBezTo>
                    <a:pt x="54" y="20"/>
                    <a:pt x="55" y="20"/>
                    <a:pt x="55" y="20"/>
                  </a:cubicBezTo>
                  <a:cubicBezTo>
                    <a:pt x="55" y="19"/>
                    <a:pt x="56" y="19"/>
                    <a:pt x="56" y="19"/>
                  </a:cubicBezTo>
                  <a:cubicBezTo>
                    <a:pt x="56" y="19"/>
                    <a:pt x="56" y="19"/>
                    <a:pt x="57" y="18"/>
                  </a:cubicBezTo>
                  <a:cubicBezTo>
                    <a:pt x="57" y="18"/>
                    <a:pt x="57" y="17"/>
                    <a:pt x="57" y="17"/>
                  </a:cubicBezTo>
                  <a:cubicBezTo>
                    <a:pt x="57" y="16"/>
                    <a:pt x="57" y="16"/>
                    <a:pt x="58" y="16"/>
                  </a:cubicBezTo>
                  <a:cubicBezTo>
                    <a:pt x="58" y="15"/>
                    <a:pt x="59" y="15"/>
                    <a:pt x="59" y="15"/>
                  </a:cubicBezTo>
                  <a:cubicBezTo>
                    <a:pt x="59" y="15"/>
                    <a:pt x="59" y="15"/>
                    <a:pt x="59" y="15"/>
                  </a:cubicBezTo>
                  <a:cubicBezTo>
                    <a:pt x="59" y="14"/>
                    <a:pt x="59" y="14"/>
                    <a:pt x="59" y="14"/>
                  </a:cubicBezTo>
                  <a:cubicBezTo>
                    <a:pt x="60" y="13"/>
                    <a:pt x="60" y="13"/>
                    <a:pt x="60" y="12"/>
                  </a:cubicBezTo>
                  <a:cubicBezTo>
                    <a:pt x="61" y="12"/>
                    <a:pt x="61" y="12"/>
                    <a:pt x="61" y="11"/>
                  </a:cubicBezTo>
                  <a:cubicBezTo>
                    <a:pt x="60" y="11"/>
                    <a:pt x="60" y="11"/>
                    <a:pt x="60" y="11"/>
                  </a:cubicBezTo>
                  <a:cubicBezTo>
                    <a:pt x="59" y="11"/>
                    <a:pt x="59" y="11"/>
                    <a:pt x="58" y="10"/>
                  </a:cubicBezTo>
                  <a:cubicBezTo>
                    <a:pt x="58" y="10"/>
                    <a:pt x="58" y="10"/>
                    <a:pt x="58" y="9"/>
                  </a:cubicBezTo>
                  <a:cubicBezTo>
                    <a:pt x="58" y="9"/>
                    <a:pt x="58" y="8"/>
                    <a:pt x="58" y="8"/>
                  </a:cubicBezTo>
                  <a:cubicBezTo>
                    <a:pt x="58" y="7"/>
                    <a:pt x="58" y="7"/>
                    <a:pt x="58" y="7"/>
                  </a:cubicBezTo>
                  <a:cubicBezTo>
                    <a:pt x="58" y="7"/>
                    <a:pt x="58" y="7"/>
                    <a:pt x="57" y="6"/>
                  </a:cubicBezTo>
                  <a:cubicBezTo>
                    <a:pt x="57" y="6"/>
                    <a:pt x="57" y="5"/>
                    <a:pt x="57" y="5"/>
                  </a:cubicBezTo>
                  <a:cubicBezTo>
                    <a:pt x="57" y="4"/>
                    <a:pt x="57" y="4"/>
                    <a:pt x="57" y="4"/>
                  </a:cubicBezTo>
                  <a:cubicBezTo>
                    <a:pt x="57" y="4"/>
                    <a:pt x="57" y="4"/>
                    <a:pt x="56" y="4"/>
                  </a:cubicBezTo>
                  <a:cubicBezTo>
                    <a:pt x="56" y="4"/>
                    <a:pt x="56" y="4"/>
                    <a:pt x="56" y="4"/>
                  </a:cubicBezTo>
                  <a:cubicBezTo>
                    <a:pt x="56" y="4"/>
                    <a:pt x="56" y="4"/>
                    <a:pt x="55" y="5"/>
                  </a:cubicBezTo>
                  <a:cubicBezTo>
                    <a:pt x="55" y="5"/>
                    <a:pt x="55" y="6"/>
                    <a:pt x="55" y="6"/>
                  </a:cubicBezTo>
                  <a:cubicBezTo>
                    <a:pt x="54" y="7"/>
                    <a:pt x="54" y="7"/>
                    <a:pt x="54" y="8"/>
                  </a:cubicBezTo>
                  <a:cubicBezTo>
                    <a:pt x="54" y="8"/>
                    <a:pt x="54" y="8"/>
                    <a:pt x="54" y="8"/>
                  </a:cubicBezTo>
                  <a:cubicBezTo>
                    <a:pt x="54" y="8"/>
                    <a:pt x="54" y="8"/>
                    <a:pt x="54" y="9"/>
                  </a:cubicBezTo>
                  <a:cubicBezTo>
                    <a:pt x="53" y="9"/>
                    <a:pt x="53" y="9"/>
                    <a:pt x="52" y="9"/>
                  </a:cubicBezTo>
                  <a:cubicBezTo>
                    <a:pt x="52" y="10"/>
                    <a:pt x="52" y="9"/>
                    <a:pt x="51" y="9"/>
                  </a:cubicBezTo>
                  <a:cubicBezTo>
                    <a:pt x="51" y="9"/>
                    <a:pt x="50" y="10"/>
                    <a:pt x="50" y="10"/>
                  </a:cubicBezTo>
                  <a:cubicBezTo>
                    <a:pt x="50" y="10"/>
                    <a:pt x="50" y="10"/>
                    <a:pt x="49" y="10"/>
                  </a:cubicBezTo>
                  <a:cubicBezTo>
                    <a:pt x="49" y="10"/>
                    <a:pt x="49" y="9"/>
                    <a:pt x="48" y="9"/>
                  </a:cubicBezTo>
                  <a:cubicBezTo>
                    <a:pt x="48" y="9"/>
                    <a:pt x="48" y="9"/>
                    <a:pt x="48" y="9"/>
                  </a:cubicBezTo>
                  <a:cubicBezTo>
                    <a:pt x="47" y="9"/>
                    <a:pt x="47" y="8"/>
                    <a:pt x="46" y="9"/>
                  </a:cubicBezTo>
                  <a:cubicBezTo>
                    <a:pt x="46" y="9"/>
                    <a:pt x="46" y="9"/>
                    <a:pt x="46" y="9"/>
                  </a:cubicBezTo>
                  <a:cubicBezTo>
                    <a:pt x="45" y="9"/>
                    <a:pt x="45" y="9"/>
                    <a:pt x="45" y="9"/>
                  </a:cubicBezTo>
                  <a:cubicBezTo>
                    <a:pt x="45" y="10"/>
                    <a:pt x="45" y="10"/>
                    <a:pt x="45" y="10"/>
                  </a:cubicBezTo>
                  <a:cubicBezTo>
                    <a:pt x="44" y="11"/>
                    <a:pt x="44" y="11"/>
                    <a:pt x="44" y="11"/>
                  </a:cubicBezTo>
                  <a:cubicBezTo>
                    <a:pt x="44" y="11"/>
                    <a:pt x="44" y="11"/>
                    <a:pt x="44" y="11"/>
                  </a:cubicBezTo>
                  <a:cubicBezTo>
                    <a:pt x="43" y="10"/>
                    <a:pt x="43" y="10"/>
                    <a:pt x="42" y="10"/>
                  </a:cubicBezTo>
                  <a:cubicBezTo>
                    <a:pt x="42" y="10"/>
                    <a:pt x="42" y="10"/>
                    <a:pt x="41" y="11"/>
                  </a:cubicBezTo>
                  <a:cubicBezTo>
                    <a:pt x="41" y="11"/>
                    <a:pt x="41" y="11"/>
                    <a:pt x="40" y="11"/>
                  </a:cubicBezTo>
                  <a:cubicBezTo>
                    <a:pt x="40" y="12"/>
                    <a:pt x="39" y="11"/>
                    <a:pt x="39" y="12"/>
                  </a:cubicBezTo>
                  <a:cubicBezTo>
                    <a:pt x="38" y="12"/>
                    <a:pt x="39" y="12"/>
                    <a:pt x="38" y="12"/>
                  </a:cubicBezTo>
                  <a:cubicBezTo>
                    <a:pt x="38" y="12"/>
                    <a:pt x="38" y="12"/>
                    <a:pt x="37" y="12"/>
                  </a:cubicBezTo>
                  <a:cubicBezTo>
                    <a:pt x="37" y="12"/>
                    <a:pt x="37" y="12"/>
                    <a:pt x="36" y="12"/>
                  </a:cubicBezTo>
                  <a:cubicBezTo>
                    <a:pt x="36" y="11"/>
                    <a:pt x="36" y="11"/>
                    <a:pt x="36" y="10"/>
                  </a:cubicBezTo>
                  <a:cubicBezTo>
                    <a:pt x="35" y="10"/>
                    <a:pt x="36" y="9"/>
                    <a:pt x="35" y="9"/>
                  </a:cubicBezTo>
                  <a:cubicBezTo>
                    <a:pt x="35" y="9"/>
                    <a:pt x="35" y="9"/>
                    <a:pt x="35" y="9"/>
                  </a:cubicBezTo>
                  <a:cubicBezTo>
                    <a:pt x="34" y="8"/>
                    <a:pt x="35" y="8"/>
                    <a:pt x="35" y="8"/>
                  </a:cubicBezTo>
                  <a:cubicBezTo>
                    <a:pt x="35" y="8"/>
                    <a:pt x="35" y="7"/>
                    <a:pt x="35" y="7"/>
                  </a:cubicBezTo>
                  <a:cubicBezTo>
                    <a:pt x="35" y="7"/>
                    <a:pt x="35" y="6"/>
                    <a:pt x="35" y="6"/>
                  </a:cubicBezTo>
                  <a:cubicBezTo>
                    <a:pt x="35" y="6"/>
                    <a:pt x="35" y="5"/>
                    <a:pt x="36" y="5"/>
                  </a:cubicBezTo>
                  <a:cubicBezTo>
                    <a:pt x="36" y="5"/>
                    <a:pt x="36" y="5"/>
                    <a:pt x="36" y="4"/>
                  </a:cubicBezTo>
                  <a:cubicBezTo>
                    <a:pt x="36" y="4"/>
                    <a:pt x="36" y="4"/>
                    <a:pt x="35" y="4"/>
                  </a:cubicBezTo>
                  <a:cubicBezTo>
                    <a:pt x="35" y="3"/>
                    <a:pt x="35" y="3"/>
                    <a:pt x="35" y="3"/>
                  </a:cubicBezTo>
                  <a:cubicBezTo>
                    <a:pt x="35" y="2"/>
                    <a:pt x="35" y="2"/>
                    <a:pt x="35" y="1"/>
                  </a:cubicBezTo>
                  <a:cubicBezTo>
                    <a:pt x="35" y="1"/>
                    <a:pt x="35" y="1"/>
                    <a:pt x="35" y="1"/>
                  </a:cubicBezTo>
                  <a:cubicBezTo>
                    <a:pt x="34" y="0"/>
                    <a:pt x="34" y="1"/>
                    <a:pt x="33" y="1"/>
                  </a:cubicBezTo>
                  <a:cubicBezTo>
                    <a:pt x="33" y="1"/>
                    <a:pt x="33" y="1"/>
                    <a:pt x="33" y="1"/>
                  </a:cubicBezTo>
                  <a:cubicBezTo>
                    <a:pt x="33" y="2"/>
                    <a:pt x="33" y="2"/>
                    <a:pt x="32" y="2"/>
                  </a:cubicBezTo>
                  <a:cubicBezTo>
                    <a:pt x="32" y="3"/>
                    <a:pt x="32" y="3"/>
                    <a:pt x="32" y="3"/>
                  </a:cubicBezTo>
                  <a:cubicBezTo>
                    <a:pt x="31" y="3"/>
                    <a:pt x="31" y="3"/>
                    <a:pt x="31" y="3"/>
                  </a:cubicBezTo>
                  <a:cubicBezTo>
                    <a:pt x="30" y="4"/>
                    <a:pt x="30" y="4"/>
                    <a:pt x="29" y="4"/>
                  </a:cubicBezTo>
                  <a:cubicBezTo>
                    <a:pt x="29" y="4"/>
                    <a:pt x="29" y="4"/>
                    <a:pt x="29" y="4"/>
                  </a:cubicBezTo>
                  <a:cubicBezTo>
                    <a:pt x="28" y="4"/>
                    <a:pt x="28" y="5"/>
                    <a:pt x="27" y="5"/>
                  </a:cubicBezTo>
                  <a:cubicBezTo>
                    <a:pt x="27" y="5"/>
                    <a:pt x="27" y="5"/>
                    <a:pt x="26" y="5"/>
                  </a:cubicBezTo>
                  <a:cubicBezTo>
                    <a:pt x="26" y="4"/>
                    <a:pt x="26" y="4"/>
                    <a:pt x="26" y="4"/>
                  </a:cubicBezTo>
                  <a:cubicBezTo>
                    <a:pt x="25" y="4"/>
                    <a:pt x="25" y="4"/>
                    <a:pt x="25" y="4"/>
                  </a:cubicBezTo>
                  <a:cubicBezTo>
                    <a:pt x="24" y="4"/>
                    <a:pt x="24" y="4"/>
                    <a:pt x="24" y="4"/>
                  </a:cubicBezTo>
                  <a:cubicBezTo>
                    <a:pt x="23" y="4"/>
                    <a:pt x="23" y="4"/>
                    <a:pt x="23" y="4"/>
                  </a:cubicBezTo>
                  <a:cubicBezTo>
                    <a:pt x="22" y="4"/>
                    <a:pt x="24" y="5"/>
                    <a:pt x="24" y="6"/>
                  </a:cubicBezTo>
                  <a:cubicBezTo>
                    <a:pt x="24" y="6"/>
                    <a:pt x="24" y="6"/>
                    <a:pt x="24" y="7"/>
                  </a:cubicBezTo>
                  <a:cubicBezTo>
                    <a:pt x="24" y="7"/>
                    <a:pt x="24" y="7"/>
                    <a:pt x="24" y="8"/>
                  </a:cubicBezTo>
                  <a:cubicBezTo>
                    <a:pt x="24" y="8"/>
                    <a:pt x="24" y="8"/>
                    <a:pt x="24" y="9"/>
                  </a:cubicBezTo>
                  <a:cubicBezTo>
                    <a:pt x="25" y="9"/>
                    <a:pt x="26" y="8"/>
                    <a:pt x="26" y="9"/>
                  </a:cubicBezTo>
                  <a:cubicBezTo>
                    <a:pt x="26" y="9"/>
                    <a:pt x="26" y="10"/>
                    <a:pt x="25" y="10"/>
                  </a:cubicBezTo>
                  <a:cubicBezTo>
                    <a:pt x="25" y="11"/>
                    <a:pt x="24" y="11"/>
                    <a:pt x="24" y="11"/>
                  </a:cubicBezTo>
                  <a:cubicBezTo>
                    <a:pt x="23" y="12"/>
                    <a:pt x="23" y="12"/>
                    <a:pt x="22" y="13"/>
                  </a:cubicBezTo>
                  <a:cubicBezTo>
                    <a:pt x="22" y="13"/>
                    <a:pt x="22" y="13"/>
                    <a:pt x="21" y="14"/>
                  </a:cubicBezTo>
                  <a:cubicBezTo>
                    <a:pt x="20" y="14"/>
                    <a:pt x="20" y="14"/>
                    <a:pt x="19" y="14"/>
                  </a:cubicBezTo>
                  <a:cubicBezTo>
                    <a:pt x="19" y="14"/>
                    <a:pt x="18" y="13"/>
                    <a:pt x="18" y="13"/>
                  </a:cubicBezTo>
                  <a:cubicBezTo>
                    <a:pt x="17" y="13"/>
                    <a:pt x="17" y="13"/>
                    <a:pt x="17" y="13"/>
                  </a:cubicBezTo>
                  <a:cubicBezTo>
                    <a:pt x="16" y="12"/>
                    <a:pt x="17" y="12"/>
                    <a:pt x="16" y="12"/>
                  </a:cubicBezTo>
                  <a:cubicBezTo>
                    <a:pt x="16" y="11"/>
                    <a:pt x="16" y="10"/>
                    <a:pt x="16" y="10"/>
                  </a:cubicBezTo>
                  <a:cubicBezTo>
                    <a:pt x="15" y="10"/>
                    <a:pt x="15" y="10"/>
                    <a:pt x="15" y="11"/>
                  </a:cubicBezTo>
                  <a:cubicBezTo>
                    <a:pt x="13" y="11"/>
                    <a:pt x="13" y="11"/>
                    <a:pt x="13" y="11"/>
                  </a:cubicBezTo>
                  <a:cubicBezTo>
                    <a:pt x="12" y="11"/>
                    <a:pt x="11" y="10"/>
                    <a:pt x="11" y="11"/>
                  </a:cubicBezTo>
                  <a:cubicBezTo>
                    <a:pt x="10" y="11"/>
                    <a:pt x="10" y="11"/>
                    <a:pt x="10" y="11"/>
                  </a:cubicBezTo>
                  <a:cubicBezTo>
                    <a:pt x="10" y="12"/>
                    <a:pt x="9" y="12"/>
                    <a:pt x="10" y="13"/>
                  </a:cubicBezTo>
                  <a:cubicBezTo>
                    <a:pt x="10" y="13"/>
                    <a:pt x="11" y="13"/>
                    <a:pt x="11" y="13"/>
                  </a:cubicBezTo>
                  <a:cubicBezTo>
                    <a:pt x="11" y="13"/>
                    <a:pt x="11" y="14"/>
                    <a:pt x="11" y="14"/>
                  </a:cubicBezTo>
                  <a:cubicBezTo>
                    <a:pt x="11" y="14"/>
                    <a:pt x="10" y="14"/>
                    <a:pt x="10" y="14"/>
                  </a:cubicBezTo>
                  <a:cubicBezTo>
                    <a:pt x="9" y="14"/>
                    <a:pt x="9" y="14"/>
                    <a:pt x="9" y="15"/>
                  </a:cubicBezTo>
                  <a:cubicBezTo>
                    <a:pt x="9" y="15"/>
                    <a:pt x="9" y="15"/>
                    <a:pt x="9" y="15"/>
                  </a:cubicBezTo>
                  <a:cubicBezTo>
                    <a:pt x="9" y="15"/>
                    <a:pt x="9" y="16"/>
                    <a:pt x="9" y="16"/>
                  </a:cubicBezTo>
                  <a:cubicBezTo>
                    <a:pt x="9" y="17"/>
                    <a:pt x="9" y="17"/>
                    <a:pt x="10" y="17"/>
                  </a:cubicBezTo>
                  <a:cubicBezTo>
                    <a:pt x="10" y="18"/>
                    <a:pt x="10" y="18"/>
                    <a:pt x="10" y="19"/>
                  </a:cubicBezTo>
                  <a:cubicBezTo>
                    <a:pt x="10" y="20"/>
                    <a:pt x="10" y="20"/>
                    <a:pt x="10" y="21"/>
                  </a:cubicBezTo>
                  <a:cubicBezTo>
                    <a:pt x="10" y="21"/>
                    <a:pt x="11" y="22"/>
                    <a:pt x="10" y="23"/>
                  </a:cubicBezTo>
                  <a:cubicBezTo>
                    <a:pt x="10" y="23"/>
                    <a:pt x="10" y="23"/>
                    <a:pt x="10" y="24"/>
                  </a:cubicBezTo>
                  <a:cubicBezTo>
                    <a:pt x="10" y="25"/>
                    <a:pt x="10" y="25"/>
                    <a:pt x="10" y="26"/>
                  </a:cubicBezTo>
                  <a:cubicBezTo>
                    <a:pt x="10" y="26"/>
                    <a:pt x="9" y="26"/>
                    <a:pt x="9" y="27"/>
                  </a:cubicBezTo>
                  <a:cubicBezTo>
                    <a:pt x="9" y="27"/>
                    <a:pt x="10" y="27"/>
                    <a:pt x="10" y="28"/>
                  </a:cubicBezTo>
                  <a:cubicBezTo>
                    <a:pt x="9" y="28"/>
                    <a:pt x="9" y="28"/>
                    <a:pt x="8" y="28"/>
                  </a:cubicBezTo>
                  <a:cubicBezTo>
                    <a:pt x="8" y="28"/>
                    <a:pt x="8" y="28"/>
                    <a:pt x="8" y="28"/>
                  </a:cubicBezTo>
                  <a:cubicBezTo>
                    <a:pt x="8" y="28"/>
                    <a:pt x="8" y="28"/>
                    <a:pt x="8" y="28"/>
                  </a:cubicBezTo>
                  <a:cubicBezTo>
                    <a:pt x="7" y="28"/>
                    <a:pt x="7" y="28"/>
                    <a:pt x="7" y="28"/>
                  </a:cubicBezTo>
                  <a:cubicBezTo>
                    <a:pt x="7" y="28"/>
                    <a:pt x="7" y="28"/>
                    <a:pt x="7" y="28"/>
                  </a:cubicBezTo>
                  <a:cubicBezTo>
                    <a:pt x="7" y="29"/>
                    <a:pt x="7" y="29"/>
                    <a:pt x="6" y="28"/>
                  </a:cubicBezTo>
                  <a:cubicBezTo>
                    <a:pt x="6" y="28"/>
                    <a:pt x="6" y="28"/>
                    <a:pt x="6" y="28"/>
                  </a:cubicBezTo>
                  <a:cubicBezTo>
                    <a:pt x="6" y="28"/>
                    <a:pt x="5" y="28"/>
                    <a:pt x="5" y="28"/>
                  </a:cubicBezTo>
                  <a:cubicBezTo>
                    <a:pt x="5" y="28"/>
                    <a:pt x="5" y="28"/>
                    <a:pt x="5" y="28"/>
                  </a:cubicBezTo>
                  <a:cubicBezTo>
                    <a:pt x="5" y="29"/>
                    <a:pt x="4" y="29"/>
                    <a:pt x="4" y="29"/>
                  </a:cubicBezTo>
                  <a:cubicBezTo>
                    <a:pt x="4" y="29"/>
                    <a:pt x="4" y="30"/>
                    <a:pt x="3" y="30"/>
                  </a:cubicBezTo>
                  <a:cubicBezTo>
                    <a:pt x="3" y="30"/>
                    <a:pt x="3" y="30"/>
                    <a:pt x="2" y="30"/>
                  </a:cubicBezTo>
                  <a:cubicBezTo>
                    <a:pt x="2" y="30"/>
                    <a:pt x="2" y="30"/>
                    <a:pt x="2" y="31"/>
                  </a:cubicBezTo>
                  <a:cubicBezTo>
                    <a:pt x="2" y="31"/>
                    <a:pt x="2" y="32"/>
                    <a:pt x="2" y="32"/>
                  </a:cubicBezTo>
                  <a:cubicBezTo>
                    <a:pt x="2" y="33"/>
                    <a:pt x="2" y="33"/>
                    <a:pt x="1" y="34"/>
                  </a:cubicBezTo>
                  <a:cubicBezTo>
                    <a:pt x="1" y="34"/>
                    <a:pt x="1" y="34"/>
                    <a:pt x="0" y="35"/>
                  </a:cubicBezTo>
                  <a:cubicBezTo>
                    <a:pt x="0" y="35"/>
                    <a:pt x="0" y="36"/>
                    <a:pt x="0" y="37"/>
                  </a:cubicBezTo>
                  <a:cubicBezTo>
                    <a:pt x="0" y="37"/>
                    <a:pt x="0" y="37"/>
                    <a:pt x="0" y="38"/>
                  </a:cubicBezTo>
                  <a:cubicBezTo>
                    <a:pt x="0" y="38"/>
                    <a:pt x="0" y="38"/>
                    <a:pt x="1" y="39"/>
                  </a:cubicBezTo>
                  <a:cubicBezTo>
                    <a:pt x="1" y="39"/>
                    <a:pt x="1" y="39"/>
                    <a:pt x="1" y="39"/>
                  </a:cubicBezTo>
                  <a:cubicBezTo>
                    <a:pt x="1" y="40"/>
                    <a:pt x="1" y="40"/>
                    <a:pt x="1" y="40"/>
                  </a:cubicBezTo>
                  <a:cubicBezTo>
                    <a:pt x="2" y="41"/>
                    <a:pt x="2" y="41"/>
                    <a:pt x="2" y="41"/>
                  </a:cubicBezTo>
                  <a:cubicBezTo>
                    <a:pt x="2" y="41"/>
                    <a:pt x="2" y="42"/>
                    <a:pt x="2" y="42"/>
                  </a:cubicBezTo>
                  <a:cubicBezTo>
                    <a:pt x="2" y="42"/>
                    <a:pt x="2" y="42"/>
                    <a:pt x="2" y="43"/>
                  </a:cubicBezTo>
                  <a:cubicBezTo>
                    <a:pt x="2" y="43"/>
                    <a:pt x="2" y="43"/>
                    <a:pt x="3" y="43"/>
                  </a:cubicBezTo>
                  <a:cubicBezTo>
                    <a:pt x="3" y="43"/>
                    <a:pt x="3" y="43"/>
                    <a:pt x="4" y="43"/>
                  </a:cubicBezTo>
                  <a:cubicBezTo>
                    <a:pt x="4" y="43"/>
                    <a:pt x="4" y="44"/>
                    <a:pt x="4" y="44"/>
                  </a:cubicBezTo>
                  <a:cubicBezTo>
                    <a:pt x="5" y="44"/>
                    <a:pt x="5" y="44"/>
                    <a:pt x="6" y="44"/>
                  </a:cubicBezTo>
                  <a:cubicBezTo>
                    <a:pt x="6" y="44"/>
                    <a:pt x="6" y="44"/>
                    <a:pt x="7" y="44"/>
                  </a:cubicBezTo>
                  <a:cubicBezTo>
                    <a:pt x="7" y="44"/>
                    <a:pt x="7" y="44"/>
                    <a:pt x="8" y="44"/>
                  </a:cubicBezTo>
                  <a:cubicBezTo>
                    <a:pt x="8" y="44"/>
                    <a:pt x="8" y="43"/>
                    <a:pt x="8" y="45"/>
                  </a:cubicBezTo>
                  <a:cubicBezTo>
                    <a:pt x="8" y="45"/>
                    <a:pt x="8" y="46"/>
                    <a:pt x="8" y="46"/>
                  </a:cubicBezTo>
                  <a:cubicBezTo>
                    <a:pt x="8" y="47"/>
                    <a:pt x="8" y="47"/>
                    <a:pt x="8" y="47"/>
                  </a:cubicBezTo>
                  <a:cubicBezTo>
                    <a:pt x="8" y="48"/>
                    <a:pt x="9" y="47"/>
                    <a:pt x="9" y="47"/>
                  </a:cubicBezTo>
                  <a:cubicBezTo>
                    <a:pt x="10" y="47"/>
                    <a:pt x="10" y="47"/>
                    <a:pt x="10" y="47"/>
                  </a:cubicBezTo>
                  <a:cubicBezTo>
                    <a:pt x="11" y="47"/>
                    <a:pt x="11" y="47"/>
                    <a:pt x="11" y="47"/>
                  </a:cubicBezTo>
                  <a:cubicBezTo>
                    <a:pt x="11" y="47"/>
                    <a:pt x="11" y="47"/>
                    <a:pt x="11" y="47"/>
                  </a:cubicBezTo>
                  <a:cubicBezTo>
                    <a:pt x="12" y="48"/>
                    <a:pt x="12" y="48"/>
                    <a:pt x="13" y="48"/>
                  </a:cubicBezTo>
                  <a:cubicBezTo>
                    <a:pt x="13" y="48"/>
                    <a:pt x="14" y="48"/>
                    <a:pt x="14" y="48"/>
                  </a:cubicBezTo>
                  <a:cubicBezTo>
                    <a:pt x="15" y="47"/>
                    <a:pt x="15" y="47"/>
                    <a:pt x="15" y="47"/>
                  </a:cubicBezTo>
                  <a:cubicBezTo>
                    <a:pt x="15" y="47"/>
                    <a:pt x="15" y="47"/>
                    <a:pt x="15" y="46"/>
                  </a:cubicBezTo>
                  <a:cubicBezTo>
                    <a:pt x="16" y="46"/>
                    <a:pt x="16" y="46"/>
                    <a:pt x="17" y="46"/>
                  </a:cubicBezTo>
                  <a:cubicBezTo>
                    <a:pt x="17" y="46"/>
                    <a:pt x="17" y="46"/>
                    <a:pt x="17" y="46"/>
                  </a:cubicBezTo>
                  <a:cubicBezTo>
                    <a:pt x="18" y="46"/>
                    <a:pt x="18" y="45"/>
                    <a:pt x="18" y="45"/>
                  </a:cubicBezTo>
                  <a:cubicBezTo>
                    <a:pt x="19" y="44"/>
                    <a:pt x="19" y="44"/>
                    <a:pt x="19" y="44"/>
                  </a:cubicBezTo>
                  <a:cubicBezTo>
                    <a:pt x="20" y="44"/>
                    <a:pt x="20" y="44"/>
                    <a:pt x="20" y="44"/>
                  </a:cubicBezTo>
                  <a:cubicBezTo>
                    <a:pt x="21" y="44"/>
                    <a:pt x="21" y="44"/>
                    <a:pt x="21" y="44"/>
                  </a:cubicBezTo>
                  <a:cubicBezTo>
                    <a:pt x="21" y="44"/>
                    <a:pt x="22" y="44"/>
                    <a:pt x="22" y="44"/>
                  </a:cubicBezTo>
                  <a:cubicBezTo>
                    <a:pt x="22" y="44"/>
                    <a:pt x="22" y="44"/>
                    <a:pt x="22" y="44"/>
                  </a:cubicBezTo>
                  <a:cubicBezTo>
                    <a:pt x="22" y="45"/>
                    <a:pt x="22" y="45"/>
                    <a:pt x="22" y="46"/>
                  </a:cubicBezTo>
                  <a:cubicBezTo>
                    <a:pt x="22" y="46"/>
                    <a:pt x="22" y="47"/>
                    <a:pt x="22" y="47"/>
                  </a:cubicBezTo>
                  <a:cubicBezTo>
                    <a:pt x="22" y="48"/>
                    <a:pt x="22" y="48"/>
                    <a:pt x="22" y="49"/>
                  </a:cubicBezTo>
                  <a:cubicBezTo>
                    <a:pt x="22" y="49"/>
                    <a:pt x="22" y="50"/>
                    <a:pt x="22" y="50"/>
                  </a:cubicBezTo>
                  <a:cubicBezTo>
                    <a:pt x="23" y="51"/>
                    <a:pt x="23" y="50"/>
                    <a:pt x="24" y="51"/>
                  </a:cubicBezTo>
                  <a:cubicBezTo>
                    <a:pt x="24" y="51"/>
                    <a:pt x="24" y="51"/>
                    <a:pt x="24" y="52"/>
                  </a:cubicBezTo>
                  <a:cubicBezTo>
                    <a:pt x="25" y="52"/>
                    <a:pt x="25" y="52"/>
                    <a:pt x="25" y="52"/>
                  </a:cubicBezTo>
                  <a:cubicBezTo>
                    <a:pt x="26" y="52"/>
                    <a:pt x="26" y="52"/>
                    <a:pt x="26" y="52"/>
                  </a:cubicBezTo>
                  <a:cubicBezTo>
                    <a:pt x="26" y="52"/>
                    <a:pt x="27" y="52"/>
                    <a:pt x="27" y="52"/>
                  </a:cubicBezTo>
                  <a:cubicBezTo>
                    <a:pt x="28" y="52"/>
                    <a:pt x="28" y="52"/>
                    <a:pt x="28" y="53"/>
                  </a:cubicBezTo>
                  <a:cubicBezTo>
                    <a:pt x="29" y="53"/>
                    <a:pt x="29" y="53"/>
                    <a:pt x="30" y="53"/>
                  </a:cubicBezTo>
                  <a:cubicBezTo>
                    <a:pt x="30" y="54"/>
                    <a:pt x="30" y="54"/>
                    <a:pt x="31" y="54"/>
                  </a:cubicBezTo>
                  <a:cubicBezTo>
                    <a:pt x="31" y="54"/>
                    <a:pt x="31" y="55"/>
                    <a:pt x="31" y="55"/>
                  </a:cubicBezTo>
                  <a:cubicBezTo>
                    <a:pt x="32" y="55"/>
                    <a:pt x="32" y="55"/>
                    <a:pt x="33" y="55"/>
                  </a:cubicBezTo>
                  <a:cubicBezTo>
                    <a:pt x="33" y="55"/>
                    <a:pt x="33" y="55"/>
                    <a:pt x="34" y="55"/>
                  </a:cubicBezTo>
                  <a:cubicBezTo>
                    <a:pt x="34" y="55"/>
                    <a:pt x="34" y="55"/>
                    <a:pt x="34" y="56"/>
                  </a:cubicBezTo>
                  <a:cubicBezTo>
                    <a:pt x="34" y="56"/>
                    <a:pt x="35" y="56"/>
                    <a:pt x="35" y="56"/>
                  </a:cubicBezTo>
                  <a:cubicBezTo>
                    <a:pt x="35" y="56"/>
                    <a:pt x="35" y="57"/>
                    <a:pt x="35" y="57"/>
                  </a:cubicBezTo>
                  <a:cubicBezTo>
                    <a:pt x="35" y="57"/>
                    <a:pt x="35" y="57"/>
                    <a:pt x="35" y="58"/>
                  </a:cubicBezTo>
                  <a:cubicBezTo>
                    <a:pt x="35" y="58"/>
                    <a:pt x="34" y="59"/>
                    <a:pt x="35" y="60"/>
                  </a:cubicBezTo>
                  <a:cubicBezTo>
                    <a:pt x="35" y="60"/>
                    <a:pt x="35" y="60"/>
                    <a:pt x="36" y="60"/>
                  </a:cubicBezTo>
                  <a:cubicBezTo>
                    <a:pt x="36" y="61"/>
                    <a:pt x="36" y="61"/>
                    <a:pt x="36" y="62"/>
                  </a:cubicBezTo>
                  <a:cubicBezTo>
                    <a:pt x="36" y="62"/>
                    <a:pt x="36" y="62"/>
                    <a:pt x="36" y="62"/>
                  </a:cubicBezTo>
                  <a:cubicBezTo>
                    <a:pt x="37" y="63"/>
                    <a:pt x="37" y="63"/>
                    <a:pt x="37" y="63"/>
                  </a:cubicBezTo>
                  <a:cubicBezTo>
                    <a:pt x="38" y="63"/>
                    <a:pt x="39" y="63"/>
                    <a:pt x="40" y="63"/>
                  </a:cubicBezTo>
                  <a:cubicBezTo>
                    <a:pt x="40" y="63"/>
                    <a:pt x="40" y="63"/>
                    <a:pt x="40" y="63"/>
                  </a:cubicBezTo>
                  <a:cubicBezTo>
                    <a:pt x="41" y="64"/>
                    <a:pt x="40" y="64"/>
                    <a:pt x="40" y="64"/>
                  </a:cubicBezTo>
                  <a:cubicBezTo>
                    <a:pt x="40" y="65"/>
                    <a:pt x="40" y="65"/>
                    <a:pt x="40" y="66"/>
                  </a:cubicBezTo>
                  <a:cubicBezTo>
                    <a:pt x="41" y="66"/>
                    <a:pt x="42" y="66"/>
                    <a:pt x="42" y="66"/>
                  </a:cubicBezTo>
                  <a:cubicBezTo>
                    <a:pt x="42" y="66"/>
                    <a:pt x="42" y="67"/>
                    <a:pt x="42" y="67"/>
                  </a:cubicBezTo>
                  <a:cubicBezTo>
                    <a:pt x="43" y="67"/>
                    <a:pt x="43" y="67"/>
                    <a:pt x="43" y="68"/>
                  </a:cubicBezTo>
                  <a:cubicBezTo>
                    <a:pt x="43" y="68"/>
                    <a:pt x="43" y="68"/>
                    <a:pt x="43" y="69"/>
                  </a:cubicBezTo>
                  <a:cubicBezTo>
                    <a:pt x="43" y="70"/>
                    <a:pt x="43" y="70"/>
                    <a:pt x="43" y="71"/>
                  </a:cubicBezTo>
                  <a:cubicBezTo>
                    <a:pt x="42" y="72"/>
                    <a:pt x="42" y="72"/>
                    <a:pt x="42" y="73"/>
                  </a:cubicBezTo>
                  <a:cubicBezTo>
                    <a:pt x="42" y="73"/>
                    <a:pt x="43" y="73"/>
                    <a:pt x="43" y="73"/>
                  </a:cubicBezTo>
                  <a:cubicBezTo>
                    <a:pt x="42" y="74"/>
                    <a:pt x="42" y="73"/>
                    <a:pt x="42" y="73"/>
                  </a:cubicBezTo>
                  <a:cubicBezTo>
                    <a:pt x="42" y="74"/>
                    <a:pt x="42" y="74"/>
                    <a:pt x="42" y="74"/>
                  </a:cubicBezTo>
                  <a:cubicBezTo>
                    <a:pt x="42" y="75"/>
                    <a:pt x="42" y="75"/>
                    <a:pt x="42" y="76"/>
                  </a:cubicBezTo>
                  <a:cubicBezTo>
                    <a:pt x="42" y="76"/>
                    <a:pt x="42" y="76"/>
                    <a:pt x="42" y="77"/>
                  </a:cubicBezTo>
                  <a:cubicBezTo>
                    <a:pt x="42" y="77"/>
                    <a:pt x="42" y="77"/>
                    <a:pt x="42" y="78"/>
                  </a:cubicBezTo>
                  <a:cubicBezTo>
                    <a:pt x="42" y="78"/>
                    <a:pt x="43" y="78"/>
                    <a:pt x="43" y="78"/>
                  </a:cubicBezTo>
                  <a:cubicBezTo>
                    <a:pt x="43" y="79"/>
                    <a:pt x="42" y="79"/>
                    <a:pt x="43" y="79"/>
                  </a:cubicBezTo>
                  <a:cubicBezTo>
                    <a:pt x="43" y="80"/>
                    <a:pt x="43" y="79"/>
                    <a:pt x="44" y="79"/>
                  </a:cubicBezTo>
                  <a:cubicBezTo>
                    <a:pt x="44" y="79"/>
                    <a:pt x="45" y="79"/>
                    <a:pt x="45" y="79"/>
                  </a:cubicBezTo>
                  <a:cubicBezTo>
                    <a:pt x="45" y="79"/>
                    <a:pt x="46" y="79"/>
                    <a:pt x="46" y="79"/>
                  </a:cubicBezTo>
                  <a:cubicBezTo>
                    <a:pt x="47" y="79"/>
                    <a:pt x="47" y="79"/>
                    <a:pt x="47" y="80"/>
                  </a:cubicBezTo>
                  <a:cubicBezTo>
                    <a:pt x="48" y="80"/>
                    <a:pt x="48" y="79"/>
                    <a:pt x="48" y="80"/>
                  </a:cubicBezTo>
                  <a:cubicBezTo>
                    <a:pt x="49" y="80"/>
                    <a:pt x="49" y="81"/>
                    <a:pt x="49" y="81"/>
                  </a:cubicBezTo>
                  <a:cubicBezTo>
                    <a:pt x="49" y="82"/>
                    <a:pt x="49" y="82"/>
                    <a:pt x="49" y="83"/>
                  </a:cubicBezTo>
                  <a:cubicBezTo>
                    <a:pt x="49" y="83"/>
                    <a:pt x="49" y="83"/>
                    <a:pt x="49" y="84"/>
                  </a:cubicBezTo>
                  <a:cubicBezTo>
                    <a:pt x="49" y="84"/>
                    <a:pt x="49" y="84"/>
                    <a:pt x="49" y="84"/>
                  </a:cubicBezTo>
                  <a:cubicBezTo>
                    <a:pt x="49" y="85"/>
                    <a:pt x="50" y="85"/>
                    <a:pt x="50" y="85"/>
                  </a:cubicBezTo>
                  <a:cubicBezTo>
                    <a:pt x="50" y="85"/>
                    <a:pt x="51" y="84"/>
                    <a:pt x="51" y="84"/>
                  </a:cubicBezTo>
                  <a:cubicBezTo>
                    <a:pt x="51" y="84"/>
                    <a:pt x="52" y="84"/>
                    <a:pt x="52" y="84"/>
                  </a:cubicBezTo>
                  <a:cubicBezTo>
                    <a:pt x="52" y="85"/>
                    <a:pt x="52" y="85"/>
                    <a:pt x="52" y="86"/>
                  </a:cubicBezTo>
                  <a:cubicBezTo>
                    <a:pt x="52" y="86"/>
                    <a:pt x="52" y="87"/>
                    <a:pt x="52" y="87"/>
                  </a:cubicBezTo>
                  <a:cubicBezTo>
                    <a:pt x="52" y="88"/>
                    <a:pt x="52" y="88"/>
                    <a:pt x="52" y="88"/>
                  </a:cubicBezTo>
                  <a:cubicBezTo>
                    <a:pt x="52" y="89"/>
                    <a:pt x="52" y="89"/>
                    <a:pt x="52" y="90"/>
                  </a:cubicBezTo>
                  <a:cubicBezTo>
                    <a:pt x="52" y="89"/>
                    <a:pt x="52" y="89"/>
                    <a:pt x="52" y="89"/>
                  </a:cubicBezTo>
                  <a:cubicBezTo>
                    <a:pt x="53" y="90"/>
                    <a:pt x="53" y="89"/>
                    <a:pt x="53" y="90"/>
                  </a:cubicBezTo>
                  <a:cubicBezTo>
                    <a:pt x="54" y="90"/>
                    <a:pt x="54" y="90"/>
                    <a:pt x="54" y="90"/>
                  </a:cubicBezTo>
                  <a:cubicBezTo>
                    <a:pt x="54" y="90"/>
                    <a:pt x="54" y="91"/>
                    <a:pt x="54" y="91"/>
                  </a:cubicBezTo>
                  <a:cubicBezTo>
                    <a:pt x="54" y="92"/>
                    <a:pt x="54" y="92"/>
                    <a:pt x="54" y="93"/>
                  </a:cubicBezTo>
                  <a:cubicBezTo>
                    <a:pt x="54" y="93"/>
                    <a:pt x="54" y="93"/>
                    <a:pt x="54" y="94"/>
                  </a:cubicBezTo>
                  <a:cubicBezTo>
                    <a:pt x="54" y="94"/>
                    <a:pt x="54" y="94"/>
                    <a:pt x="53" y="94"/>
                  </a:cubicBezTo>
                  <a:cubicBezTo>
                    <a:pt x="53" y="95"/>
                    <a:pt x="53" y="94"/>
                    <a:pt x="52" y="95"/>
                  </a:cubicBezTo>
                  <a:cubicBezTo>
                    <a:pt x="52" y="95"/>
                    <a:pt x="52" y="95"/>
                    <a:pt x="52" y="95"/>
                  </a:cubicBezTo>
                  <a:cubicBezTo>
                    <a:pt x="52" y="96"/>
                    <a:pt x="51" y="96"/>
                    <a:pt x="51" y="96"/>
                  </a:cubicBezTo>
                  <a:cubicBezTo>
                    <a:pt x="51" y="96"/>
                    <a:pt x="51" y="96"/>
                    <a:pt x="51" y="97"/>
                  </a:cubicBezTo>
                  <a:cubicBezTo>
                    <a:pt x="50" y="97"/>
                    <a:pt x="50" y="97"/>
                    <a:pt x="50" y="98"/>
                  </a:cubicBezTo>
                  <a:cubicBezTo>
                    <a:pt x="50" y="98"/>
                    <a:pt x="49" y="98"/>
                    <a:pt x="49" y="99"/>
                  </a:cubicBezTo>
                  <a:cubicBezTo>
                    <a:pt x="49" y="99"/>
                    <a:pt x="49" y="99"/>
                    <a:pt x="49" y="100"/>
                  </a:cubicBezTo>
                  <a:cubicBezTo>
                    <a:pt x="48" y="100"/>
                    <a:pt x="48" y="100"/>
                    <a:pt x="48" y="100"/>
                  </a:cubicBezTo>
                  <a:cubicBezTo>
                    <a:pt x="47" y="102"/>
                    <a:pt x="47" y="102"/>
                    <a:pt x="47" y="102"/>
                  </a:cubicBezTo>
                  <a:cubicBezTo>
                    <a:pt x="47" y="102"/>
                    <a:pt x="47" y="102"/>
                    <a:pt x="46" y="103"/>
                  </a:cubicBezTo>
                  <a:cubicBezTo>
                    <a:pt x="47" y="103"/>
                    <a:pt x="47" y="103"/>
                    <a:pt x="47" y="103"/>
                  </a:cubicBezTo>
                  <a:cubicBezTo>
                    <a:pt x="48" y="103"/>
                    <a:pt x="48" y="103"/>
                    <a:pt x="48" y="103"/>
                  </a:cubicBezTo>
                  <a:cubicBezTo>
                    <a:pt x="48" y="103"/>
                    <a:pt x="49" y="103"/>
                    <a:pt x="49" y="103"/>
                  </a:cubicBezTo>
                  <a:cubicBezTo>
                    <a:pt x="49" y="103"/>
                    <a:pt x="50" y="103"/>
                    <a:pt x="50" y="103"/>
                  </a:cubicBezTo>
                  <a:cubicBezTo>
                    <a:pt x="50" y="103"/>
                    <a:pt x="50" y="104"/>
                    <a:pt x="50" y="104"/>
                  </a:cubicBezTo>
                  <a:cubicBezTo>
                    <a:pt x="50" y="105"/>
                    <a:pt x="50" y="105"/>
                    <a:pt x="51" y="105"/>
                  </a:cubicBezTo>
                  <a:cubicBezTo>
                    <a:pt x="51" y="105"/>
                    <a:pt x="51" y="105"/>
                    <a:pt x="51" y="105"/>
                  </a:cubicBezTo>
                  <a:cubicBezTo>
                    <a:pt x="51" y="104"/>
                    <a:pt x="52" y="104"/>
                    <a:pt x="52" y="104"/>
                  </a:cubicBezTo>
                  <a:cubicBezTo>
                    <a:pt x="52" y="105"/>
                    <a:pt x="52" y="105"/>
                    <a:pt x="53" y="106"/>
                  </a:cubicBezTo>
                  <a:cubicBezTo>
                    <a:pt x="53" y="106"/>
                    <a:pt x="53" y="106"/>
                    <a:pt x="54" y="106"/>
                  </a:cubicBezTo>
                  <a:cubicBezTo>
                    <a:pt x="54" y="106"/>
                    <a:pt x="54" y="106"/>
                    <a:pt x="54" y="107"/>
                  </a:cubicBezTo>
                  <a:cubicBezTo>
                    <a:pt x="55" y="107"/>
                    <a:pt x="55" y="107"/>
                    <a:pt x="55" y="107"/>
                  </a:cubicBezTo>
                  <a:cubicBezTo>
                    <a:pt x="56" y="108"/>
                    <a:pt x="56" y="107"/>
                    <a:pt x="56" y="107"/>
                  </a:cubicBezTo>
                  <a:cubicBezTo>
                    <a:pt x="57" y="108"/>
                    <a:pt x="57" y="108"/>
                    <a:pt x="57" y="109"/>
                  </a:cubicBezTo>
                  <a:cubicBezTo>
                    <a:pt x="57" y="109"/>
                    <a:pt x="57" y="110"/>
                    <a:pt x="58" y="110"/>
                  </a:cubicBezTo>
                  <a:cubicBezTo>
                    <a:pt x="58" y="111"/>
                    <a:pt x="59" y="111"/>
                    <a:pt x="60" y="111"/>
                  </a:cubicBezTo>
                  <a:cubicBezTo>
                    <a:pt x="60" y="111"/>
                    <a:pt x="60" y="111"/>
                    <a:pt x="60" y="111"/>
                  </a:cubicBezTo>
                  <a:cubicBezTo>
                    <a:pt x="60" y="111"/>
                    <a:pt x="60" y="111"/>
                    <a:pt x="60" y="110"/>
                  </a:cubicBezTo>
                  <a:cubicBezTo>
                    <a:pt x="60" y="110"/>
                    <a:pt x="60" y="109"/>
                    <a:pt x="61" y="109"/>
                  </a:cubicBezTo>
                  <a:cubicBezTo>
                    <a:pt x="61" y="108"/>
                    <a:pt x="61" y="108"/>
                    <a:pt x="61" y="107"/>
                  </a:cubicBezTo>
                  <a:cubicBezTo>
                    <a:pt x="62" y="107"/>
                    <a:pt x="62" y="107"/>
                    <a:pt x="62" y="107"/>
                  </a:cubicBezTo>
                  <a:cubicBezTo>
                    <a:pt x="63" y="107"/>
                    <a:pt x="62" y="107"/>
                    <a:pt x="63" y="106"/>
                  </a:cubicBezTo>
                  <a:cubicBezTo>
                    <a:pt x="63" y="106"/>
                    <a:pt x="63" y="106"/>
                    <a:pt x="64" y="105"/>
                  </a:cubicBezTo>
                  <a:cubicBezTo>
                    <a:pt x="64" y="105"/>
                    <a:pt x="64" y="104"/>
                    <a:pt x="64" y="104"/>
                  </a:cubicBezTo>
                  <a:cubicBezTo>
                    <a:pt x="64" y="103"/>
                    <a:pt x="64" y="103"/>
                    <a:pt x="64" y="102"/>
                  </a:cubicBezTo>
                  <a:cubicBezTo>
                    <a:pt x="64" y="102"/>
                    <a:pt x="65" y="102"/>
                    <a:pt x="65" y="101"/>
                  </a:cubicBezTo>
                  <a:cubicBezTo>
                    <a:pt x="65" y="100"/>
                    <a:pt x="65" y="100"/>
                    <a:pt x="66" y="100"/>
                  </a:cubicBezTo>
                  <a:cubicBezTo>
                    <a:pt x="66" y="99"/>
                    <a:pt x="66" y="99"/>
                    <a:pt x="66" y="99"/>
                  </a:cubicBezTo>
                  <a:cubicBezTo>
                    <a:pt x="67" y="98"/>
                    <a:pt x="67" y="98"/>
                    <a:pt x="67" y="97"/>
                  </a:cubicBezTo>
                  <a:cubicBezTo>
                    <a:pt x="68" y="96"/>
                    <a:pt x="67" y="95"/>
                    <a:pt x="67" y="94"/>
                  </a:cubicBezTo>
                  <a:cubicBezTo>
                    <a:pt x="67" y="94"/>
                    <a:pt x="67" y="94"/>
                    <a:pt x="67" y="93"/>
                  </a:cubicBezTo>
                  <a:cubicBezTo>
                    <a:pt x="67" y="93"/>
                    <a:pt x="67" y="93"/>
                    <a:pt x="67" y="92"/>
                  </a:cubicBezTo>
                  <a:cubicBezTo>
                    <a:pt x="66" y="91"/>
                    <a:pt x="66" y="91"/>
                    <a:pt x="67" y="90"/>
                  </a:cubicBezTo>
                  <a:cubicBezTo>
                    <a:pt x="67" y="89"/>
                    <a:pt x="67" y="89"/>
                    <a:pt x="67" y="89"/>
                  </a:cubicBezTo>
                  <a:cubicBezTo>
                    <a:pt x="68" y="89"/>
                    <a:pt x="68" y="88"/>
                    <a:pt x="68" y="88"/>
                  </a:cubicBezTo>
                  <a:cubicBezTo>
                    <a:pt x="69" y="88"/>
                    <a:pt x="69" y="88"/>
                    <a:pt x="69" y="87"/>
                  </a:cubicBezTo>
                  <a:cubicBezTo>
                    <a:pt x="69" y="87"/>
                    <a:pt x="70" y="87"/>
                    <a:pt x="70" y="87"/>
                  </a:cubicBezTo>
                  <a:cubicBezTo>
                    <a:pt x="70" y="86"/>
                    <a:pt x="70" y="86"/>
                    <a:pt x="71" y="85"/>
                  </a:cubicBezTo>
                  <a:cubicBezTo>
                    <a:pt x="71" y="85"/>
                    <a:pt x="72" y="85"/>
                    <a:pt x="72" y="85"/>
                  </a:cubicBezTo>
                  <a:cubicBezTo>
                    <a:pt x="73" y="85"/>
                    <a:pt x="73" y="85"/>
                    <a:pt x="74" y="85"/>
                  </a:cubicBezTo>
                  <a:cubicBezTo>
                    <a:pt x="74" y="84"/>
                    <a:pt x="74" y="84"/>
                    <a:pt x="75" y="84"/>
                  </a:cubicBezTo>
                  <a:cubicBezTo>
                    <a:pt x="75" y="84"/>
                    <a:pt x="75" y="84"/>
                    <a:pt x="75" y="84"/>
                  </a:cubicBezTo>
                  <a:cubicBezTo>
                    <a:pt x="75" y="83"/>
                    <a:pt x="75" y="83"/>
                    <a:pt x="76" y="83"/>
                  </a:cubicBezTo>
                  <a:cubicBezTo>
                    <a:pt x="76" y="83"/>
                    <a:pt x="76" y="83"/>
                    <a:pt x="77" y="82"/>
                  </a:cubicBezTo>
                  <a:cubicBezTo>
                    <a:pt x="77" y="82"/>
                    <a:pt x="77" y="82"/>
                    <a:pt x="78" y="82"/>
                  </a:cubicBezTo>
                  <a:cubicBezTo>
                    <a:pt x="79" y="82"/>
                    <a:pt x="79" y="82"/>
                    <a:pt x="80" y="82"/>
                  </a:cubicBezTo>
                  <a:cubicBezTo>
                    <a:pt x="81" y="82"/>
                    <a:pt x="81" y="82"/>
                    <a:pt x="82" y="82"/>
                  </a:cubicBezTo>
                  <a:cubicBezTo>
                    <a:pt x="82" y="82"/>
                    <a:pt x="82" y="81"/>
                    <a:pt x="82" y="81"/>
                  </a:cubicBezTo>
                  <a:cubicBezTo>
                    <a:pt x="83" y="81"/>
                    <a:pt x="83" y="81"/>
                    <a:pt x="83" y="81"/>
                  </a:cubicBezTo>
                  <a:cubicBezTo>
                    <a:pt x="83" y="80"/>
                    <a:pt x="83" y="80"/>
                    <a:pt x="84" y="80"/>
                  </a:cubicBezTo>
                  <a:cubicBezTo>
                    <a:pt x="84" y="79"/>
                    <a:pt x="84" y="79"/>
                    <a:pt x="84" y="79"/>
                  </a:cubicBezTo>
                  <a:cubicBezTo>
                    <a:pt x="85" y="79"/>
                    <a:pt x="85" y="78"/>
                    <a:pt x="85" y="78"/>
                  </a:cubicBezTo>
                  <a:cubicBezTo>
                    <a:pt x="85" y="77"/>
                    <a:pt x="84" y="76"/>
                    <a:pt x="85" y="76"/>
                  </a:cubicBezTo>
                  <a:cubicBezTo>
                    <a:pt x="85" y="76"/>
                    <a:pt x="86" y="76"/>
                    <a:pt x="86" y="76"/>
                  </a:cubicBezTo>
                  <a:cubicBezTo>
                    <a:pt x="86" y="75"/>
                    <a:pt x="86" y="75"/>
                    <a:pt x="86" y="75"/>
                  </a:cubicBezTo>
                  <a:cubicBezTo>
                    <a:pt x="87" y="74"/>
                    <a:pt x="86" y="74"/>
                    <a:pt x="86" y="73"/>
                  </a:cubicBezTo>
                  <a:cubicBezTo>
                    <a:pt x="86" y="73"/>
                    <a:pt x="87" y="73"/>
                    <a:pt x="87" y="73"/>
                  </a:cubicBezTo>
                  <a:cubicBezTo>
                    <a:pt x="87" y="73"/>
                    <a:pt x="87" y="73"/>
                    <a:pt x="88" y="72"/>
                  </a:cubicBezTo>
                  <a:cubicBezTo>
                    <a:pt x="89" y="72"/>
                    <a:pt x="88" y="71"/>
                    <a:pt x="88" y="69"/>
                  </a:cubicBezTo>
                  <a:cubicBezTo>
                    <a:pt x="88" y="69"/>
                    <a:pt x="88" y="68"/>
                    <a:pt x="88" y="68"/>
                  </a:cubicBezTo>
                  <a:cubicBezTo>
                    <a:pt x="88" y="67"/>
                    <a:pt x="89" y="67"/>
                    <a:pt x="89" y="67"/>
                  </a:cubicBezTo>
                  <a:cubicBezTo>
                    <a:pt x="89" y="66"/>
                    <a:pt x="88" y="66"/>
                    <a:pt x="88" y="65"/>
                  </a:cubicBezTo>
                  <a:cubicBezTo>
                    <a:pt x="88" y="65"/>
                    <a:pt x="88" y="64"/>
                    <a:pt x="89" y="64"/>
                  </a:cubicBezTo>
                  <a:cubicBezTo>
                    <a:pt x="89" y="64"/>
                    <a:pt x="89" y="64"/>
                    <a:pt x="89" y="63"/>
                  </a:cubicBezTo>
                  <a:cubicBezTo>
                    <a:pt x="90" y="63"/>
                    <a:pt x="89" y="62"/>
                    <a:pt x="89" y="61"/>
                  </a:cubicBezTo>
                  <a:cubicBezTo>
                    <a:pt x="89" y="61"/>
                    <a:pt x="89" y="60"/>
                    <a:pt x="89" y="60"/>
                  </a:cubicBezTo>
                  <a:cubicBezTo>
                    <a:pt x="89" y="59"/>
                    <a:pt x="89" y="59"/>
                    <a:pt x="89" y="58"/>
                  </a:cubicBezTo>
                  <a:cubicBezTo>
                    <a:pt x="88" y="58"/>
                    <a:pt x="88" y="58"/>
                    <a:pt x="88" y="57"/>
                  </a:cubicBezTo>
                  <a:cubicBezTo>
                    <a:pt x="88" y="57"/>
                    <a:pt x="88" y="56"/>
                    <a:pt x="89" y="56"/>
                  </a:cubicBezTo>
                  <a:cubicBezTo>
                    <a:pt x="89" y="56"/>
                    <a:pt x="89" y="56"/>
                    <a:pt x="89" y="56"/>
                  </a:cubicBezTo>
                  <a:cubicBezTo>
                    <a:pt x="89" y="55"/>
                    <a:pt x="88" y="55"/>
                    <a:pt x="88" y="54"/>
                  </a:cubicBezTo>
                  <a:cubicBezTo>
                    <a:pt x="88" y="54"/>
                    <a:pt x="88" y="54"/>
                    <a:pt x="89" y="53"/>
                  </a:cubicBezTo>
                  <a:cubicBezTo>
                    <a:pt x="89" y="53"/>
                    <a:pt x="89" y="53"/>
                    <a:pt x="90" y="53"/>
                  </a:cubicBezTo>
                  <a:cubicBezTo>
                    <a:pt x="90" y="52"/>
                    <a:pt x="90" y="53"/>
                    <a:pt x="91" y="52"/>
                  </a:cubicBezTo>
                  <a:cubicBezTo>
                    <a:pt x="91" y="52"/>
                    <a:pt x="91" y="52"/>
                    <a:pt x="91" y="51"/>
                  </a:cubicBezTo>
                  <a:cubicBezTo>
                    <a:pt x="91" y="51"/>
                    <a:pt x="91" y="51"/>
                    <a:pt x="92" y="51"/>
                  </a:cubicBezTo>
                  <a:cubicBezTo>
                    <a:pt x="92" y="50"/>
                    <a:pt x="92" y="50"/>
                    <a:pt x="92" y="49"/>
                  </a:cubicBezTo>
                  <a:cubicBezTo>
                    <a:pt x="93" y="49"/>
                    <a:pt x="93" y="48"/>
                    <a:pt x="93" y="47"/>
                  </a:cubicBezTo>
                  <a:cubicBezTo>
                    <a:pt x="93" y="47"/>
                    <a:pt x="93" y="47"/>
                    <a:pt x="93" y="47"/>
                  </a:cubicBezTo>
                  <a:cubicBezTo>
                    <a:pt x="94" y="46"/>
                    <a:pt x="94" y="47"/>
                    <a:pt x="94" y="47"/>
                  </a:cubicBezTo>
                  <a:cubicBezTo>
                    <a:pt x="95" y="46"/>
                    <a:pt x="95" y="46"/>
                    <a:pt x="95" y="45"/>
                  </a:cubicBezTo>
                  <a:cubicBezTo>
                    <a:pt x="95" y="45"/>
                    <a:pt x="96" y="45"/>
                    <a:pt x="96" y="44"/>
                  </a:cubicBezTo>
                  <a:cubicBezTo>
                    <a:pt x="96" y="43"/>
                    <a:pt x="97" y="43"/>
                    <a:pt x="97" y="43"/>
                  </a:cubicBezTo>
                  <a:cubicBezTo>
                    <a:pt x="97" y="42"/>
                    <a:pt x="98" y="42"/>
                    <a:pt x="98" y="42"/>
                  </a:cubicBezTo>
                  <a:cubicBezTo>
                    <a:pt x="98" y="42"/>
                    <a:pt x="98" y="41"/>
                    <a:pt x="98" y="41"/>
                  </a:cubicBezTo>
                  <a:cubicBezTo>
                    <a:pt x="98" y="40"/>
                    <a:pt x="98" y="40"/>
                    <a:pt x="98" y="39"/>
                  </a:cubicBezTo>
                  <a:cubicBezTo>
                    <a:pt x="98" y="39"/>
                    <a:pt x="98" y="38"/>
                    <a:pt x="98" y="38"/>
                  </a:cubicBezTo>
                  <a:cubicBezTo>
                    <a:pt x="98" y="37"/>
                    <a:pt x="99" y="37"/>
                    <a:pt x="99" y="36"/>
                  </a:cubicBezTo>
                  <a:cubicBezTo>
                    <a:pt x="99" y="36"/>
                    <a:pt x="98" y="35"/>
                    <a:pt x="98" y="35"/>
                  </a:cubicBezTo>
                  <a:cubicBezTo>
                    <a:pt x="98" y="34"/>
                    <a:pt x="98" y="34"/>
                    <a:pt x="98" y="33"/>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38" name="Freeform 181"/>
            <p:cNvSpPr>
              <a:spLocks/>
            </p:cNvSpPr>
            <p:nvPr/>
          </p:nvSpPr>
          <p:spPr bwMode="auto">
            <a:xfrm>
              <a:off x="9366924" y="1712606"/>
              <a:ext cx="2039245" cy="1029757"/>
            </a:xfrm>
            <a:custGeom>
              <a:avLst/>
              <a:gdLst>
                <a:gd name="T0" fmla="*/ 89 w 163"/>
                <a:gd name="T1" fmla="*/ 61 h 81"/>
                <a:gd name="T2" fmla="*/ 92 w 163"/>
                <a:gd name="T3" fmla="*/ 67 h 81"/>
                <a:gd name="T4" fmla="*/ 100 w 163"/>
                <a:gd name="T5" fmla="*/ 70 h 81"/>
                <a:gd name="T6" fmla="*/ 96 w 163"/>
                <a:gd name="T7" fmla="*/ 73 h 81"/>
                <a:gd name="T8" fmla="*/ 89 w 163"/>
                <a:gd name="T9" fmla="*/ 80 h 81"/>
                <a:gd name="T10" fmla="*/ 96 w 163"/>
                <a:gd name="T11" fmla="*/ 78 h 81"/>
                <a:gd name="T12" fmla="*/ 104 w 163"/>
                <a:gd name="T13" fmla="*/ 74 h 81"/>
                <a:gd name="T14" fmla="*/ 116 w 163"/>
                <a:gd name="T15" fmla="*/ 72 h 81"/>
                <a:gd name="T16" fmla="*/ 127 w 163"/>
                <a:gd name="T17" fmla="*/ 65 h 81"/>
                <a:gd name="T18" fmla="*/ 130 w 163"/>
                <a:gd name="T19" fmla="*/ 71 h 81"/>
                <a:gd name="T20" fmla="*/ 133 w 163"/>
                <a:gd name="T21" fmla="*/ 71 h 81"/>
                <a:gd name="T22" fmla="*/ 135 w 163"/>
                <a:gd name="T23" fmla="*/ 73 h 81"/>
                <a:gd name="T24" fmla="*/ 139 w 163"/>
                <a:gd name="T25" fmla="*/ 69 h 81"/>
                <a:gd name="T26" fmla="*/ 134 w 163"/>
                <a:gd name="T27" fmla="*/ 63 h 81"/>
                <a:gd name="T28" fmla="*/ 133 w 163"/>
                <a:gd name="T29" fmla="*/ 60 h 81"/>
                <a:gd name="T30" fmla="*/ 130 w 163"/>
                <a:gd name="T31" fmla="*/ 60 h 81"/>
                <a:gd name="T32" fmla="*/ 146 w 163"/>
                <a:gd name="T33" fmla="*/ 57 h 81"/>
                <a:gd name="T34" fmla="*/ 162 w 163"/>
                <a:gd name="T35" fmla="*/ 51 h 81"/>
                <a:gd name="T36" fmla="*/ 159 w 163"/>
                <a:gd name="T37" fmla="*/ 43 h 81"/>
                <a:gd name="T38" fmla="*/ 154 w 163"/>
                <a:gd name="T39" fmla="*/ 38 h 81"/>
                <a:gd name="T40" fmla="*/ 149 w 163"/>
                <a:gd name="T41" fmla="*/ 30 h 81"/>
                <a:gd name="T42" fmla="*/ 141 w 163"/>
                <a:gd name="T43" fmla="*/ 30 h 81"/>
                <a:gd name="T44" fmla="*/ 136 w 163"/>
                <a:gd name="T45" fmla="*/ 24 h 81"/>
                <a:gd name="T46" fmla="*/ 125 w 163"/>
                <a:gd name="T47" fmla="*/ 31 h 81"/>
                <a:gd name="T48" fmla="*/ 122 w 163"/>
                <a:gd name="T49" fmla="*/ 40 h 81"/>
                <a:gd name="T50" fmla="*/ 113 w 163"/>
                <a:gd name="T51" fmla="*/ 47 h 81"/>
                <a:gd name="T52" fmla="*/ 106 w 163"/>
                <a:gd name="T53" fmla="*/ 51 h 81"/>
                <a:gd name="T54" fmla="*/ 103 w 163"/>
                <a:gd name="T55" fmla="*/ 42 h 81"/>
                <a:gd name="T56" fmla="*/ 93 w 163"/>
                <a:gd name="T57" fmla="*/ 37 h 81"/>
                <a:gd name="T58" fmla="*/ 90 w 163"/>
                <a:gd name="T59" fmla="*/ 31 h 81"/>
                <a:gd name="T60" fmla="*/ 98 w 163"/>
                <a:gd name="T61" fmla="*/ 24 h 81"/>
                <a:gd name="T62" fmla="*/ 102 w 163"/>
                <a:gd name="T63" fmla="*/ 20 h 81"/>
                <a:gd name="T64" fmla="*/ 110 w 163"/>
                <a:gd name="T65" fmla="*/ 19 h 81"/>
                <a:gd name="T66" fmla="*/ 118 w 163"/>
                <a:gd name="T67" fmla="*/ 13 h 81"/>
                <a:gd name="T68" fmla="*/ 125 w 163"/>
                <a:gd name="T69" fmla="*/ 13 h 81"/>
                <a:gd name="T70" fmla="*/ 131 w 163"/>
                <a:gd name="T71" fmla="*/ 8 h 81"/>
                <a:gd name="T72" fmla="*/ 125 w 163"/>
                <a:gd name="T73" fmla="*/ 6 h 81"/>
                <a:gd name="T74" fmla="*/ 117 w 163"/>
                <a:gd name="T75" fmla="*/ 10 h 81"/>
                <a:gd name="T76" fmla="*/ 115 w 163"/>
                <a:gd name="T77" fmla="*/ 7 h 81"/>
                <a:gd name="T78" fmla="*/ 115 w 163"/>
                <a:gd name="T79" fmla="*/ 1 h 81"/>
                <a:gd name="T80" fmla="*/ 106 w 163"/>
                <a:gd name="T81" fmla="*/ 4 h 81"/>
                <a:gd name="T82" fmla="*/ 107 w 163"/>
                <a:gd name="T83" fmla="*/ 8 h 81"/>
                <a:gd name="T84" fmla="*/ 101 w 163"/>
                <a:gd name="T85" fmla="*/ 11 h 81"/>
                <a:gd name="T86" fmla="*/ 95 w 163"/>
                <a:gd name="T87" fmla="*/ 10 h 81"/>
                <a:gd name="T88" fmla="*/ 86 w 163"/>
                <a:gd name="T89" fmla="*/ 8 h 81"/>
                <a:gd name="T90" fmla="*/ 80 w 163"/>
                <a:gd name="T91" fmla="*/ 10 h 81"/>
                <a:gd name="T92" fmla="*/ 70 w 163"/>
                <a:gd name="T93" fmla="*/ 10 h 81"/>
                <a:gd name="T94" fmla="*/ 69 w 163"/>
                <a:gd name="T95" fmla="*/ 7 h 81"/>
                <a:gd name="T96" fmla="*/ 54 w 163"/>
                <a:gd name="T97" fmla="*/ 5 h 81"/>
                <a:gd name="T98" fmla="*/ 46 w 163"/>
                <a:gd name="T99" fmla="*/ 5 h 81"/>
                <a:gd name="T100" fmla="*/ 38 w 163"/>
                <a:gd name="T101" fmla="*/ 6 h 81"/>
                <a:gd name="T102" fmla="*/ 36 w 163"/>
                <a:gd name="T103" fmla="*/ 6 h 81"/>
                <a:gd name="T104" fmla="*/ 24 w 163"/>
                <a:gd name="T105" fmla="*/ 6 h 81"/>
                <a:gd name="T106" fmla="*/ 0 w 163"/>
                <a:gd name="T107" fmla="*/ 27 h 81"/>
                <a:gd name="T108" fmla="*/ 7 w 163"/>
                <a:gd name="T109" fmla="*/ 32 h 81"/>
                <a:gd name="T110" fmla="*/ 5 w 163"/>
                <a:gd name="T111" fmla="*/ 44 h 81"/>
                <a:gd name="T112" fmla="*/ 4 w 163"/>
                <a:gd name="T113" fmla="*/ 49 h 81"/>
                <a:gd name="T114" fmla="*/ 5 w 163"/>
                <a:gd name="T115" fmla="*/ 56 h 81"/>
                <a:gd name="T116" fmla="*/ 71 w 163"/>
                <a:gd name="T117" fmla="*/ 59 h 81"/>
                <a:gd name="T118" fmla="*/ 77 w 163"/>
                <a:gd name="T119"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81">
                  <a:moveTo>
                    <a:pt x="83" y="62"/>
                  </a:moveTo>
                  <a:cubicBezTo>
                    <a:pt x="84" y="62"/>
                    <a:pt x="84" y="62"/>
                    <a:pt x="84" y="61"/>
                  </a:cubicBezTo>
                  <a:cubicBezTo>
                    <a:pt x="84" y="61"/>
                    <a:pt x="84" y="62"/>
                    <a:pt x="85" y="62"/>
                  </a:cubicBezTo>
                  <a:cubicBezTo>
                    <a:pt x="85" y="62"/>
                    <a:pt x="85" y="61"/>
                    <a:pt x="85" y="61"/>
                  </a:cubicBezTo>
                  <a:cubicBezTo>
                    <a:pt x="86" y="61"/>
                    <a:pt x="86" y="61"/>
                    <a:pt x="86" y="61"/>
                  </a:cubicBezTo>
                  <a:cubicBezTo>
                    <a:pt x="86" y="61"/>
                    <a:pt x="86" y="61"/>
                    <a:pt x="86" y="61"/>
                  </a:cubicBezTo>
                  <a:cubicBezTo>
                    <a:pt x="86" y="61"/>
                    <a:pt x="86" y="61"/>
                    <a:pt x="86" y="61"/>
                  </a:cubicBezTo>
                  <a:cubicBezTo>
                    <a:pt x="86" y="60"/>
                    <a:pt x="87" y="60"/>
                    <a:pt x="87" y="60"/>
                  </a:cubicBezTo>
                  <a:cubicBezTo>
                    <a:pt x="87" y="60"/>
                    <a:pt x="87" y="60"/>
                    <a:pt x="88" y="61"/>
                  </a:cubicBezTo>
                  <a:cubicBezTo>
                    <a:pt x="88" y="61"/>
                    <a:pt x="88" y="61"/>
                    <a:pt x="88" y="61"/>
                  </a:cubicBezTo>
                  <a:cubicBezTo>
                    <a:pt x="88" y="61"/>
                    <a:pt x="88" y="61"/>
                    <a:pt x="88" y="61"/>
                  </a:cubicBezTo>
                  <a:cubicBezTo>
                    <a:pt x="89" y="61"/>
                    <a:pt x="89" y="61"/>
                    <a:pt x="89" y="61"/>
                  </a:cubicBezTo>
                  <a:cubicBezTo>
                    <a:pt x="89" y="61"/>
                    <a:pt x="89" y="61"/>
                    <a:pt x="89" y="61"/>
                  </a:cubicBezTo>
                  <a:cubicBezTo>
                    <a:pt x="89" y="61"/>
                    <a:pt x="90" y="61"/>
                    <a:pt x="90" y="61"/>
                  </a:cubicBezTo>
                  <a:cubicBezTo>
                    <a:pt x="90" y="61"/>
                    <a:pt x="90" y="61"/>
                    <a:pt x="90" y="61"/>
                  </a:cubicBezTo>
                  <a:cubicBezTo>
                    <a:pt x="90" y="62"/>
                    <a:pt x="89" y="62"/>
                    <a:pt x="90" y="62"/>
                  </a:cubicBezTo>
                  <a:cubicBezTo>
                    <a:pt x="90" y="63"/>
                    <a:pt x="90" y="62"/>
                    <a:pt x="91" y="63"/>
                  </a:cubicBezTo>
                  <a:cubicBezTo>
                    <a:pt x="91" y="63"/>
                    <a:pt x="91" y="63"/>
                    <a:pt x="91" y="63"/>
                  </a:cubicBezTo>
                  <a:cubicBezTo>
                    <a:pt x="91" y="63"/>
                    <a:pt x="92" y="63"/>
                    <a:pt x="92" y="63"/>
                  </a:cubicBezTo>
                  <a:cubicBezTo>
                    <a:pt x="92" y="63"/>
                    <a:pt x="92" y="64"/>
                    <a:pt x="92" y="64"/>
                  </a:cubicBezTo>
                  <a:cubicBezTo>
                    <a:pt x="92" y="64"/>
                    <a:pt x="92" y="64"/>
                    <a:pt x="92" y="65"/>
                  </a:cubicBezTo>
                  <a:cubicBezTo>
                    <a:pt x="92" y="65"/>
                    <a:pt x="92" y="65"/>
                    <a:pt x="92" y="65"/>
                  </a:cubicBezTo>
                  <a:cubicBezTo>
                    <a:pt x="91" y="65"/>
                    <a:pt x="92" y="65"/>
                    <a:pt x="92" y="66"/>
                  </a:cubicBezTo>
                  <a:cubicBezTo>
                    <a:pt x="92" y="66"/>
                    <a:pt x="92" y="66"/>
                    <a:pt x="92" y="67"/>
                  </a:cubicBezTo>
                  <a:cubicBezTo>
                    <a:pt x="92" y="67"/>
                    <a:pt x="92" y="67"/>
                    <a:pt x="92" y="67"/>
                  </a:cubicBezTo>
                  <a:cubicBezTo>
                    <a:pt x="92" y="67"/>
                    <a:pt x="92" y="67"/>
                    <a:pt x="92" y="67"/>
                  </a:cubicBezTo>
                  <a:cubicBezTo>
                    <a:pt x="92" y="68"/>
                    <a:pt x="92" y="68"/>
                    <a:pt x="92" y="68"/>
                  </a:cubicBezTo>
                  <a:cubicBezTo>
                    <a:pt x="92" y="68"/>
                    <a:pt x="92" y="68"/>
                    <a:pt x="92" y="68"/>
                  </a:cubicBezTo>
                  <a:cubicBezTo>
                    <a:pt x="92" y="68"/>
                    <a:pt x="92" y="68"/>
                    <a:pt x="92" y="68"/>
                  </a:cubicBezTo>
                  <a:cubicBezTo>
                    <a:pt x="93" y="68"/>
                    <a:pt x="92" y="68"/>
                    <a:pt x="93" y="67"/>
                  </a:cubicBezTo>
                  <a:cubicBezTo>
                    <a:pt x="93" y="67"/>
                    <a:pt x="93" y="68"/>
                    <a:pt x="94" y="68"/>
                  </a:cubicBezTo>
                  <a:cubicBezTo>
                    <a:pt x="94" y="68"/>
                    <a:pt x="95" y="68"/>
                    <a:pt x="95" y="68"/>
                  </a:cubicBezTo>
                  <a:cubicBezTo>
                    <a:pt x="96" y="68"/>
                    <a:pt x="96" y="68"/>
                    <a:pt x="97" y="68"/>
                  </a:cubicBezTo>
                  <a:cubicBezTo>
                    <a:pt x="97" y="68"/>
                    <a:pt x="97" y="68"/>
                    <a:pt x="98" y="68"/>
                  </a:cubicBezTo>
                  <a:cubicBezTo>
                    <a:pt x="98" y="68"/>
                    <a:pt x="99" y="69"/>
                    <a:pt x="99" y="69"/>
                  </a:cubicBezTo>
                  <a:cubicBezTo>
                    <a:pt x="99" y="69"/>
                    <a:pt x="100" y="69"/>
                    <a:pt x="100" y="70"/>
                  </a:cubicBezTo>
                  <a:cubicBezTo>
                    <a:pt x="100" y="70"/>
                    <a:pt x="100" y="70"/>
                    <a:pt x="100" y="71"/>
                  </a:cubicBezTo>
                  <a:cubicBezTo>
                    <a:pt x="100" y="71"/>
                    <a:pt x="100" y="71"/>
                    <a:pt x="100" y="71"/>
                  </a:cubicBezTo>
                  <a:cubicBezTo>
                    <a:pt x="100" y="72"/>
                    <a:pt x="100" y="72"/>
                    <a:pt x="100" y="72"/>
                  </a:cubicBezTo>
                  <a:cubicBezTo>
                    <a:pt x="99" y="72"/>
                    <a:pt x="99" y="72"/>
                    <a:pt x="99" y="72"/>
                  </a:cubicBezTo>
                  <a:cubicBezTo>
                    <a:pt x="98" y="72"/>
                    <a:pt x="98" y="72"/>
                    <a:pt x="98" y="72"/>
                  </a:cubicBezTo>
                  <a:cubicBezTo>
                    <a:pt x="98" y="71"/>
                    <a:pt x="98" y="71"/>
                    <a:pt x="97" y="71"/>
                  </a:cubicBezTo>
                  <a:cubicBezTo>
                    <a:pt x="97" y="71"/>
                    <a:pt x="97" y="71"/>
                    <a:pt x="97" y="71"/>
                  </a:cubicBezTo>
                  <a:cubicBezTo>
                    <a:pt x="97" y="70"/>
                    <a:pt x="97" y="70"/>
                    <a:pt x="96" y="71"/>
                  </a:cubicBezTo>
                  <a:cubicBezTo>
                    <a:pt x="96" y="71"/>
                    <a:pt x="96" y="71"/>
                    <a:pt x="96" y="71"/>
                  </a:cubicBezTo>
                  <a:cubicBezTo>
                    <a:pt x="96" y="71"/>
                    <a:pt x="96" y="71"/>
                    <a:pt x="96" y="72"/>
                  </a:cubicBezTo>
                  <a:cubicBezTo>
                    <a:pt x="96" y="72"/>
                    <a:pt x="97" y="72"/>
                    <a:pt x="96" y="72"/>
                  </a:cubicBezTo>
                  <a:cubicBezTo>
                    <a:pt x="96" y="73"/>
                    <a:pt x="96" y="73"/>
                    <a:pt x="96" y="73"/>
                  </a:cubicBezTo>
                  <a:cubicBezTo>
                    <a:pt x="95" y="73"/>
                    <a:pt x="95" y="73"/>
                    <a:pt x="95" y="74"/>
                  </a:cubicBezTo>
                  <a:cubicBezTo>
                    <a:pt x="95" y="74"/>
                    <a:pt x="95" y="74"/>
                    <a:pt x="95" y="74"/>
                  </a:cubicBezTo>
                  <a:cubicBezTo>
                    <a:pt x="95" y="75"/>
                    <a:pt x="95" y="75"/>
                    <a:pt x="94" y="75"/>
                  </a:cubicBezTo>
                  <a:cubicBezTo>
                    <a:pt x="94" y="75"/>
                    <a:pt x="94" y="76"/>
                    <a:pt x="94" y="76"/>
                  </a:cubicBezTo>
                  <a:cubicBezTo>
                    <a:pt x="93" y="76"/>
                    <a:pt x="93" y="76"/>
                    <a:pt x="93" y="76"/>
                  </a:cubicBezTo>
                  <a:cubicBezTo>
                    <a:pt x="93" y="76"/>
                    <a:pt x="93" y="76"/>
                    <a:pt x="93" y="76"/>
                  </a:cubicBezTo>
                  <a:cubicBezTo>
                    <a:pt x="93" y="76"/>
                    <a:pt x="93" y="76"/>
                    <a:pt x="93" y="76"/>
                  </a:cubicBezTo>
                  <a:cubicBezTo>
                    <a:pt x="92" y="77"/>
                    <a:pt x="92" y="77"/>
                    <a:pt x="92" y="78"/>
                  </a:cubicBezTo>
                  <a:cubicBezTo>
                    <a:pt x="91" y="78"/>
                    <a:pt x="91" y="78"/>
                    <a:pt x="91" y="79"/>
                  </a:cubicBezTo>
                  <a:cubicBezTo>
                    <a:pt x="91" y="79"/>
                    <a:pt x="90" y="78"/>
                    <a:pt x="90" y="79"/>
                  </a:cubicBezTo>
                  <a:cubicBezTo>
                    <a:pt x="90" y="79"/>
                    <a:pt x="90" y="79"/>
                    <a:pt x="89" y="79"/>
                  </a:cubicBezTo>
                  <a:cubicBezTo>
                    <a:pt x="89" y="79"/>
                    <a:pt x="89" y="79"/>
                    <a:pt x="89" y="80"/>
                  </a:cubicBezTo>
                  <a:cubicBezTo>
                    <a:pt x="89" y="80"/>
                    <a:pt x="89" y="80"/>
                    <a:pt x="89" y="81"/>
                  </a:cubicBezTo>
                  <a:cubicBezTo>
                    <a:pt x="89" y="81"/>
                    <a:pt x="89" y="81"/>
                    <a:pt x="89" y="81"/>
                  </a:cubicBezTo>
                  <a:cubicBezTo>
                    <a:pt x="89" y="81"/>
                    <a:pt x="89" y="80"/>
                    <a:pt x="90" y="80"/>
                  </a:cubicBezTo>
                  <a:cubicBezTo>
                    <a:pt x="90" y="80"/>
                    <a:pt x="90" y="80"/>
                    <a:pt x="90" y="80"/>
                  </a:cubicBezTo>
                  <a:cubicBezTo>
                    <a:pt x="91" y="80"/>
                    <a:pt x="91" y="80"/>
                    <a:pt x="91" y="80"/>
                  </a:cubicBezTo>
                  <a:cubicBezTo>
                    <a:pt x="91" y="80"/>
                    <a:pt x="91" y="79"/>
                    <a:pt x="92" y="79"/>
                  </a:cubicBezTo>
                  <a:cubicBezTo>
                    <a:pt x="92" y="79"/>
                    <a:pt x="92" y="79"/>
                    <a:pt x="92" y="79"/>
                  </a:cubicBezTo>
                  <a:cubicBezTo>
                    <a:pt x="93" y="79"/>
                    <a:pt x="93" y="79"/>
                    <a:pt x="93" y="79"/>
                  </a:cubicBezTo>
                  <a:cubicBezTo>
                    <a:pt x="93" y="79"/>
                    <a:pt x="93" y="78"/>
                    <a:pt x="94" y="78"/>
                  </a:cubicBezTo>
                  <a:cubicBezTo>
                    <a:pt x="94" y="78"/>
                    <a:pt x="94" y="78"/>
                    <a:pt x="94" y="78"/>
                  </a:cubicBezTo>
                  <a:cubicBezTo>
                    <a:pt x="95" y="78"/>
                    <a:pt x="95" y="78"/>
                    <a:pt x="95" y="78"/>
                  </a:cubicBezTo>
                  <a:cubicBezTo>
                    <a:pt x="96" y="78"/>
                    <a:pt x="96" y="78"/>
                    <a:pt x="96" y="78"/>
                  </a:cubicBezTo>
                  <a:cubicBezTo>
                    <a:pt x="97" y="78"/>
                    <a:pt x="97" y="78"/>
                    <a:pt x="97" y="78"/>
                  </a:cubicBezTo>
                  <a:cubicBezTo>
                    <a:pt x="97" y="78"/>
                    <a:pt x="98" y="78"/>
                    <a:pt x="98" y="77"/>
                  </a:cubicBezTo>
                  <a:cubicBezTo>
                    <a:pt x="98" y="77"/>
                    <a:pt x="98" y="77"/>
                    <a:pt x="99" y="77"/>
                  </a:cubicBezTo>
                  <a:cubicBezTo>
                    <a:pt x="99" y="77"/>
                    <a:pt x="99" y="77"/>
                    <a:pt x="99" y="77"/>
                  </a:cubicBezTo>
                  <a:cubicBezTo>
                    <a:pt x="99" y="76"/>
                    <a:pt x="99" y="76"/>
                    <a:pt x="99" y="76"/>
                  </a:cubicBezTo>
                  <a:cubicBezTo>
                    <a:pt x="99" y="76"/>
                    <a:pt x="99" y="76"/>
                    <a:pt x="99" y="76"/>
                  </a:cubicBezTo>
                  <a:cubicBezTo>
                    <a:pt x="99" y="76"/>
                    <a:pt x="99" y="76"/>
                    <a:pt x="99" y="75"/>
                  </a:cubicBezTo>
                  <a:cubicBezTo>
                    <a:pt x="99" y="75"/>
                    <a:pt x="100" y="75"/>
                    <a:pt x="100" y="75"/>
                  </a:cubicBezTo>
                  <a:cubicBezTo>
                    <a:pt x="100" y="75"/>
                    <a:pt x="101" y="75"/>
                    <a:pt x="101" y="75"/>
                  </a:cubicBezTo>
                  <a:cubicBezTo>
                    <a:pt x="102" y="75"/>
                    <a:pt x="102" y="74"/>
                    <a:pt x="102" y="74"/>
                  </a:cubicBezTo>
                  <a:cubicBezTo>
                    <a:pt x="103" y="74"/>
                    <a:pt x="103" y="74"/>
                    <a:pt x="104" y="74"/>
                  </a:cubicBezTo>
                  <a:cubicBezTo>
                    <a:pt x="104" y="74"/>
                    <a:pt x="104" y="74"/>
                    <a:pt x="104" y="74"/>
                  </a:cubicBezTo>
                  <a:cubicBezTo>
                    <a:pt x="105" y="74"/>
                    <a:pt x="105" y="74"/>
                    <a:pt x="105" y="74"/>
                  </a:cubicBezTo>
                  <a:cubicBezTo>
                    <a:pt x="105" y="74"/>
                    <a:pt x="105" y="74"/>
                    <a:pt x="106" y="74"/>
                  </a:cubicBezTo>
                  <a:cubicBezTo>
                    <a:pt x="106" y="74"/>
                    <a:pt x="106" y="74"/>
                    <a:pt x="106" y="74"/>
                  </a:cubicBezTo>
                  <a:cubicBezTo>
                    <a:pt x="107" y="74"/>
                    <a:pt x="107" y="74"/>
                    <a:pt x="107" y="73"/>
                  </a:cubicBezTo>
                  <a:cubicBezTo>
                    <a:pt x="107" y="73"/>
                    <a:pt x="108" y="73"/>
                    <a:pt x="108" y="73"/>
                  </a:cubicBezTo>
                  <a:cubicBezTo>
                    <a:pt x="108" y="73"/>
                    <a:pt x="108" y="73"/>
                    <a:pt x="108" y="73"/>
                  </a:cubicBezTo>
                  <a:cubicBezTo>
                    <a:pt x="108" y="73"/>
                    <a:pt x="109" y="73"/>
                    <a:pt x="109" y="72"/>
                  </a:cubicBezTo>
                  <a:cubicBezTo>
                    <a:pt x="110" y="72"/>
                    <a:pt x="110" y="72"/>
                    <a:pt x="110" y="72"/>
                  </a:cubicBezTo>
                  <a:cubicBezTo>
                    <a:pt x="111" y="72"/>
                    <a:pt x="111" y="72"/>
                    <a:pt x="111" y="72"/>
                  </a:cubicBezTo>
                  <a:cubicBezTo>
                    <a:pt x="112" y="72"/>
                    <a:pt x="112" y="72"/>
                    <a:pt x="113" y="72"/>
                  </a:cubicBezTo>
                  <a:cubicBezTo>
                    <a:pt x="114" y="72"/>
                    <a:pt x="114" y="72"/>
                    <a:pt x="115" y="72"/>
                  </a:cubicBezTo>
                  <a:cubicBezTo>
                    <a:pt x="115" y="72"/>
                    <a:pt x="115" y="72"/>
                    <a:pt x="116" y="72"/>
                  </a:cubicBezTo>
                  <a:cubicBezTo>
                    <a:pt x="116" y="72"/>
                    <a:pt x="117" y="71"/>
                    <a:pt x="117" y="71"/>
                  </a:cubicBezTo>
                  <a:cubicBezTo>
                    <a:pt x="118" y="71"/>
                    <a:pt x="118" y="72"/>
                    <a:pt x="118" y="72"/>
                  </a:cubicBezTo>
                  <a:cubicBezTo>
                    <a:pt x="119" y="72"/>
                    <a:pt x="119" y="71"/>
                    <a:pt x="119" y="71"/>
                  </a:cubicBezTo>
                  <a:cubicBezTo>
                    <a:pt x="119" y="71"/>
                    <a:pt x="119" y="71"/>
                    <a:pt x="119" y="71"/>
                  </a:cubicBezTo>
                  <a:cubicBezTo>
                    <a:pt x="120" y="71"/>
                    <a:pt x="120" y="70"/>
                    <a:pt x="120" y="70"/>
                  </a:cubicBezTo>
                  <a:cubicBezTo>
                    <a:pt x="120" y="70"/>
                    <a:pt x="121" y="71"/>
                    <a:pt x="121" y="70"/>
                  </a:cubicBezTo>
                  <a:cubicBezTo>
                    <a:pt x="121" y="70"/>
                    <a:pt x="122" y="70"/>
                    <a:pt x="122" y="70"/>
                  </a:cubicBezTo>
                  <a:cubicBezTo>
                    <a:pt x="122" y="69"/>
                    <a:pt x="123" y="69"/>
                    <a:pt x="123" y="68"/>
                  </a:cubicBezTo>
                  <a:cubicBezTo>
                    <a:pt x="123" y="68"/>
                    <a:pt x="123" y="68"/>
                    <a:pt x="123" y="67"/>
                  </a:cubicBezTo>
                  <a:cubicBezTo>
                    <a:pt x="124" y="67"/>
                    <a:pt x="124" y="67"/>
                    <a:pt x="124" y="66"/>
                  </a:cubicBezTo>
                  <a:cubicBezTo>
                    <a:pt x="125" y="66"/>
                    <a:pt x="125" y="65"/>
                    <a:pt x="126" y="65"/>
                  </a:cubicBezTo>
                  <a:cubicBezTo>
                    <a:pt x="126" y="65"/>
                    <a:pt x="126" y="65"/>
                    <a:pt x="127" y="65"/>
                  </a:cubicBezTo>
                  <a:cubicBezTo>
                    <a:pt x="127" y="65"/>
                    <a:pt x="127" y="65"/>
                    <a:pt x="127" y="65"/>
                  </a:cubicBezTo>
                  <a:cubicBezTo>
                    <a:pt x="128" y="65"/>
                    <a:pt x="128" y="65"/>
                    <a:pt x="128" y="65"/>
                  </a:cubicBezTo>
                  <a:cubicBezTo>
                    <a:pt x="129" y="65"/>
                    <a:pt x="129" y="65"/>
                    <a:pt x="129" y="65"/>
                  </a:cubicBezTo>
                  <a:cubicBezTo>
                    <a:pt x="130" y="66"/>
                    <a:pt x="129" y="66"/>
                    <a:pt x="129" y="67"/>
                  </a:cubicBezTo>
                  <a:cubicBezTo>
                    <a:pt x="129" y="67"/>
                    <a:pt x="129" y="68"/>
                    <a:pt x="128" y="68"/>
                  </a:cubicBezTo>
                  <a:cubicBezTo>
                    <a:pt x="128" y="69"/>
                    <a:pt x="128" y="69"/>
                    <a:pt x="128" y="69"/>
                  </a:cubicBezTo>
                  <a:cubicBezTo>
                    <a:pt x="128" y="70"/>
                    <a:pt x="129" y="70"/>
                    <a:pt x="129" y="70"/>
                  </a:cubicBezTo>
                  <a:cubicBezTo>
                    <a:pt x="129" y="70"/>
                    <a:pt x="129" y="71"/>
                    <a:pt x="129" y="71"/>
                  </a:cubicBezTo>
                  <a:cubicBezTo>
                    <a:pt x="129" y="71"/>
                    <a:pt x="129" y="71"/>
                    <a:pt x="129" y="72"/>
                  </a:cubicBezTo>
                  <a:cubicBezTo>
                    <a:pt x="129" y="72"/>
                    <a:pt x="129" y="72"/>
                    <a:pt x="129" y="72"/>
                  </a:cubicBezTo>
                  <a:cubicBezTo>
                    <a:pt x="130" y="72"/>
                    <a:pt x="130" y="72"/>
                    <a:pt x="130" y="72"/>
                  </a:cubicBezTo>
                  <a:cubicBezTo>
                    <a:pt x="130" y="71"/>
                    <a:pt x="130" y="71"/>
                    <a:pt x="130" y="71"/>
                  </a:cubicBezTo>
                  <a:cubicBezTo>
                    <a:pt x="130" y="71"/>
                    <a:pt x="130" y="71"/>
                    <a:pt x="130" y="71"/>
                  </a:cubicBezTo>
                  <a:cubicBezTo>
                    <a:pt x="130" y="71"/>
                    <a:pt x="131" y="71"/>
                    <a:pt x="131" y="71"/>
                  </a:cubicBezTo>
                  <a:cubicBezTo>
                    <a:pt x="131" y="71"/>
                    <a:pt x="131" y="71"/>
                    <a:pt x="131" y="71"/>
                  </a:cubicBezTo>
                  <a:cubicBezTo>
                    <a:pt x="131" y="71"/>
                    <a:pt x="131" y="71"/>
                    <a:pt x="132" y="71"/>
                  </a:cubicBezTo>
                  <a:cubicBezTo>
                    <a:pt x="132" y="71"/>
                    <a:pt x="132" y="71"/>
                    <a:pt x="132" y="71"/>
                  </a:cubicBezTo>
                  <a:cubicBezTo>
                    <a:pt x="132" y="71"/>
                    <a:pt x="132" y="71"/>
                    <a:pt x="133" y="70"/>
                  </a:cubicBezTo>
                  <a:cubicBezTo>
                    <a:pt x="133" y="70"/>
                    <a:pt x="133" y="70"/>
                    <a:pt x="134" y="70"/>
                  </a:cubicBezTo>
                  <a:cubicBezTo>
                    <a:pt x="134" y="70"/>
                    <a:pt x="135" y="69"/>
                    <a:pt x="135" y="70"/>
                  </a:cubicBezTo>
                  <a:cubicBezTo>
                    <a:pt x="135" y="70"/>
                    <a:pt x="135" y="70"/>
                    <a:pt x="135" y="70"/>
                  </a:cubicBezTo>
                  <a:cubicBezTo>
                    <a:pt x="134" y="71"/>
                    <a:pt x="134" y="71"/>
                    <a:pt x="134" y="71"/>
                  </a:cubicBezTo>
                  <a:cubicBezTo>
                    <a:pt x="134" y="71"/>
                    <a:pt x="134" y="71"/>
                    <a:pt x="134" y="71"/>
                  </a:cubicBezTo>
                  <a:cubicBezTo>
                    <a:pt x="134" y="71"/>
                    <a:pt x="134" y="71"/>
                    <a:pt x="133" y="71"/>
                  </a:cubicBezTo>
                  <a:cubicBezTo>
                    <a:pt x="133" y="71"/>
                    <a:pt x="133" y="72"/>
                    <a:pt x="133" y="72"/>
                  </a:cubicBezTo>
                  <a:cubicBezTo>
                    <a:pt x="132" y="72"/>
                    <a:pt x="132" y="72"/>
                    <a:pt x="132" y="72"/>
                  </a:cubicBezTo>
                  <a:cubicBezTo>
                    <a:pt x="132" y="72"/>
                    <a:pt x="132" y="72"/>
                    <a:pt x="132" y="73"/>
                  </a:cubicBezTo>
                  <a:cubicBezTo>
                    <a:pt x="131" y="73"/>
                    <a:pt x="131" y="73"/>
                    <a:pt x="131" y="73"/>
                  </a:cubicBezTo>
                  <a:cubicBezTo>
                    <a:pt x="131" y="73"/>
                    <a:pt x="130" y="73"/>
                    <a:pt x="130" y="74"/>
                  </a:cubicBezTo>
                  <a:cubicBezTo>
                    <a:pt x="130" y="74"/>
                    <a:pt x="131" y="74"/>
                    <a:pt x="131" y="75"/>
                  </a:cubicBezTo>
                  <a:cubicBezTo>
                    <a:pt x="131" y="75"/>
                    <a:pt x="131" y="75"/>
                    <a:pt x="131" y="75"/>
                  </a:cubicBezTo>
                  <a:cubicBezTo>
                    <a:pt x="131" y="75"/>
                    <a:pt x="132" y="76"/>
                    <a:pt x="132" y="76"/>
                  </a:cubicBezTo>
                  <a:cubicBezTo>
                    <a:pt x="132" y="76"/>
                    <a:pt x="132" y="75"/>
                    <a:pt x="133" y="75"/>
                  </a:cubicBezTo>
                  <a:cubicBezTo>
                    <a:pt x="133" y="75"/>
                    <a:pt x="133" y="75"/>
                    <a:pt x="133" y="75"/>
                  </a:cubicBezTo>
                  <a:cubicBezTo>
                    <a:pt x="134" y="75"/>
                    <a:pt x="134" y="75"/>
                    <a:pt x="134" y="74"/>
                  </a:cubicBezTo>
                  <a:cubicBezTo>
                    <a:pt x="135" y="74"/>
                    <a:pt x="135" y="74"/>
                    <a:pt x="135" y="73"/>
                  </a:cubicBezTo>
                  <a:cubicBezTo>
                    <a:pt x="136" y="73"/>
                    <a:pt x="136" y="73"/>
                    <a:pt x="136" y="73"/>
                  </a:cubicBezTo>
                  <a:cubicBezTo>
                    <a:pt x="137" y="73"/>
                    <a:pt x="137" y="73"/>
                    <a:pt x="138" y="73"/>
                  </a:cubicBezTo>
                  <a:cubicBezTo>
                    <a:pt x="138" y="73"/>
                    <a:pt x="138" y="72"/>
                    <a:pt x="139" y="72"/>
                  </a:cubicBezTo>
                  <a:cubicBezTo>
                    <a:pt x="139" y="72"/>
                    <a:pt x="140" y="72"/>
                    <a:pt x="140" y="72"/>
                  </a:cubicBezTo>
                  <a:cubicBezTo>
                    <a:pt x="141" y="72"/>
                    <a:pt x="141" y="72"/>
                    <a:pt x="142" y="71"/>
                  </a:cubicBezTo>
                  <a:cubicBezTo>
                    <a:pt x="142" y="71"/>
                    <a:pt x="142" y="71"/>
                    <a:pt x="143" y="71"/>
                  </a:cubicBezTo>
                  <a:cubicBezTo>
                    <a:pt x="143" y="71"/>
                    <a:pt x="143" y="71"/>
                    <a:pt x="143" y="71"/>
                  </a:cubicBezTo>
                  <a:cubicBezTo>
                    <a:pt x="143" y="71"/>
                    <a:pt x="144" y="71"/>
                    <a:pt x="144" y="70"/>
                  </a:cubicBezTo>
                  <a:cubicBezTo>
                    <a:pt x="144" y="70"/>
                    <a:pt x="144" y="70"/>
                    <a:pt x="143" y="69"/>
                  </a:cubicBezTo>
                  <a:cubicBezTo>
                    <a:pt x="143" y="69"/>
                    <a:pt x="142" y="69"/>
                    <a:pt x="142" y="69"/>
                  </a:cubicBezTo>
                  <a:cubicBezTo>
                    <a:pt x="141" y="69"/>
                    <a:pt x="141" y="69"/>
                    <a:pt x="141" y="69"/>
                  </a:cubicBezTo>
                  <a:cubicBezTo>
                    <a:pt x="140" y="69"/>
                    <a:pt x="140" y="69"/>
                    <a:pt x="139" y="69"/>
                  </a:cubicBezTo>
                  <a:cubicBezTo>
                    <a:pt x="139" y="69"/>
                    <a:pt x="139" y="69"/>
                    <a:pt x="138" y="69"/>
                  </a:cubicBezTo>
                  <a:cubicBezTo>
                    <a:pt x="138" y="68"/>
                    <a:pt x="138" y="68"/>
                    <a:pt x="138" y="68"/>
                  </a:cubicBezTo>
                  <a:cubicBezTo>
                    <a:pt x="137" y="68"/>
                    <a:pt x="137" y="68"/>
                    <a:pt x="137" y="68"/>
                  </a:cubicBezTo>
                  <a:cubicBezTo>
                    <a:pt x="137" y="67"/>
                    <a:pt x="137" y="67"/>
                    <a:pt x="136" y="67"/>
                  </a:cubicBezTo>
                  <a:cubicBezTo>
                    <a:pt x="136" y="66"/>
                    <a:pt x="137" y="66"/>
                    <a:pt x="136" y="65"/>
                  </a:cubicBezTo>
                  <a:cubicBezTo>
                    <a:pt x="136" y="65"/>
                    <a:pt x="136" y="65"/>
                    <a:pt x="136" y="65"/>
                  </a:cubicBezTo>
                  <a:cubicBezTo>
                    <a:pt x="137" y="64"/>
                    <a:pt x="137" y="64"/>
                    <a:pt x="137" y="64"/>
                  </a:cubicBezTo>
                  <a:cubicBezTo>
                    <a:pt x="137" y="64"/>
                    <a:pt x="137" y="63"/>
                    <a:pt x="137" y="63"/>
                  </a:cubicBezTo>
                  <a:cubicBezTo>
                    <a:pt x="137" y="63"/>
                    <a:pt x="137" y="63"/>
                    <a:pt x="136" y="63"/>
                  </a:cubicBezTo>
                  <a:cubicBezTo>
                    <a:pt x="136" y="63"/>
                    <a:pt x="136" y="63"/>
                    <a:pt x="136" y="63"/>
                  </a:cubicBezTo>
                  <a:cubicBezTo>
                    <a:pt x="135" y="63"/>
                    <a:pt x="135" y="63"/>
                    <a:pt x="135" y="63"/>
                  </a:cubicBezTo>
                  <a:cubicBezTo>
                    <a:pt x="135" y="63"/>
                    <a:pt x="134" y="63"/>
                    <a:pt x="134" y="63"/>
                  </a:cubicBezTo>
                  <a:cubicBezTo>
                    <a:pt x="134" y="63"/>
                    <a:pt x="135" y="62"/>
                    <a:pt x="135" y="62"/>
                  </a:cubicBezTo>
                  <a:cubicBezTo>
                    <a:pt x="135" y="62"/>
                    <a:pt x="136" y="62"/>
                    <a:pt x="136" y="62"/>
                  </a:cubicBezTo>
                  <a:cubicBezTo>
                    <a:pt x="137" y="62"/>
                    <a:pt x="137" y="63"/>
                    <a:pt x="137" y="62"/>
                  </a:cubicBezTo>
                  <a:cubicBezTo>
                    <a:pt x="138" y="62"/>
                    <a:pt x="138" y="62"/>
                    <a:pt x="139" y="62"/>
                  </a:cubicBezTo>
                  <a:cubicBezTo>
                    <a:pt x="139" y="61"/>
                    <a:pt x="139" y="61"/>
                    <a:pt x="139" y="61"/>
                  </a:cubicBezTo>
                  <a:cubicBezTo>
                    <a:pt x="140" y="61"/>
                    <a:pt x="140" y="61"/>
                    <a:pt x="140" y="61"/>
                  </a:cubicBezTo>
                  <a:cubicBezTo>
                    <a:pt x="140" y="60"/>
                    <a:pt x="139" y="60"/>
                    <a:pt x="139" y="60"/>
                  </a:cubicBezTo>
                  <a:cubicBezTo>
                    <a:pt x="139" y="59"/>
                    <a:pt x="139" y="59"/>
                    <a:pt x="138" y="59"/>
                  </a:cubicBezTo>
                  <a:cubicBezTo>
                    <a:pt x="138" y="59"/>
                    <a:pt x="137" y="59"/>
                    <a:pt x="137" y="59"/>
                  </a:cubicBezTo>
                  <a:cubicBezTo>
                    <a:pt x="136" y="59"/>
                    <a:pt x="135" y="59"/>
                    <a:pt x="135" y="59"/>
                  </a:cubicBezTo>
                  <a:cubicBezTo>
                    <a:pt x="134" y="59"/>
                    <a:pt x="134" y="59"/>
                    <a:pt x="134" y="60"/>
                  </a:cubicBezTo>
                  <a:cubicBezTo>
                    <a:pt x="133" y="60"/>
                    <a:pt x="133" y="60"/>
                    <a:pt x="133" y="60"/>
                  </a:cubicBezTo>
                  <a:cubicBezTo>
                    <a:pt x="133" y="60"/>
                    <a:pt x="133" y="60"/>
                    <a:pt x="133" y="60"/>
                  </a:cubicBezTo>
                  <a:cubicBezTo>
                    <a:pt x="132" y="60"/>
                    <a:pt x="132" y="60"/>
                    <a:pt x="132" y="60"/>
                  </a:cubicBezTo>
                  <a:cubicBezTo>
                    <a:pt x="131" y="60"/>
                    <a:pt x="131" y="60"/>
                    <a:pt x="131" y="61"/>
                  </a:cubicBezTo>
                  <a:cubicBezTo>
                    <a:pt x="131" y="61"/>
                    <a:pt x="131" y="61"/>
                    <a:pt x="131" y="61"/>
                  </a:cubicBezTo>
                  <a:cubicBezTo>
                    <a:pt x="130" y="61"/>
                    <a:pt x="130" y="61"/>
                    <a:pt x="129" y="62"/>
                  </a:cubicBezTo>
                  <a:cubicBezTo>
                    <a:pt x="129" y="62"/>
                    <a:pt x="129" y="62"/>
                    <a:pt x="128" y="62"/>
                  </a:cubicBezTo>
                  <a:cubicBezTo>
                    <a:pt x="128" y="62"/>
                    <a:pt x="128" y="63"/>
                    <a:pt x="127" y="63"/>
                  </a:cubicBezTo>
                  <a:cubicBezTo>
                    <a:pt x="127" y="63"/>
                    <a:pt x="126" y="63"/>
                    <a:pt x="126" y="62"/>
                  </a:cubicBezTo>
                  <a:cubicBezTo>
                    <a:pt x="126" y="62"/>
                    <a:pt x="127" y="62"/>
                    <a:pt x="128" y="62"/>
                  </a:cubicBezTo>
                  <a:cubicBezTo>
                    <a:pt x="128" y="61"/>
                    <a:pt x="128" y="61"/>
                    <a:pt x="129" y="61"/>
                  </a:cubicBezTo>
                  <a:cubicBezTo>
                    <a:pt x="129" y="61"/>
                    <a:pt x="129" y="61"/>
                    <a:pt x="129" y="61"/>
                  </a:cubicBezTo>
                  <a:cubicBezTo>
                    <a:pt x="129" y="60"/>
                    <a:pt x="130" y="60"/>
                    <a:pt x="130" y="60"/>
                  </a:cubicBezTo>
                  <a:cubicBezTo>
                    <a:pt x="130" y="60"/>
                    <a:pt x="130" y="60"/>
                    <a:pt x="131" y="60"/>
                  </a:cubicBezTo>
                  <a:cubicBezTo>
                    <a:pt x="131" y="59"/>
                    <a:pt x="132" y="60"/>
                    <a:pt x="132" y="59"/>
                  </a:cubicBezTo>
                  <a:cubicBezTo>
                    <a:pt x="132" y="59"/>
                    <a:pt x="133" y="59"/>
                    <a:pt x="133" y="59"/>
                  </a:cubicBezTo>
                  <a:cubicBezTo>
                    <a:pt x="133" y="59"/>
                    <a:pt x="133" y="59"/>
                    <a:pt x="133" y="59"/>
                  </a:cubicBezTo>
                  <a:cubicBezTo>
                    <a:pt x="134" y="58"/>
                    <a:pt x="134" y="58"/>
                    <a:pt x="134" y="58"/>
                  </a:cubicBezTo>
                  <a:cubicBezTo>
                    <a:pt x="135" y="57"/>
                    <a:pt x="135" y="57"/>
                    <a:pt x="136" y="57"/>
                  </a:cubicBezTo>
                  <a:cubicBezTo>
                    <a:pt x="136" y="57"/>
                    <a:pt x="136" y="57"/>
                    <a:pt x="136" y="57"/>
                  </a:cubicBezTo>
                  <a:cubicBezTo>
                    <a:pt x="137" y="56"/>
                    <a:pt x="138" y="56"/>
                    <a:pt x="138" y="56"/>
                  </a:cubicBezTo>
                  <a:cubicBezTo>
                    <a:pt x="139" y="56"/>
                    <a:pt x="139" y="56"/>
                    <a:pt x="140" y="56"/>
                  </a:cubicBezTo>
                  <a:cubicBezTo>
                    <a:pt x="141" y="56"/>
                    <a:pt x="141" y="57"/>
                    <a:pt x="142" y="57"/>
                  </a:cubicBezTo>
                  <a:cubicBezTo>
                    <a:pt x="143" y="57"/>
                    <a:pt x="143" y="57"/>
                    <a:pt x="144" y="57"/>
                  </a:cubicBezTo>
                  <a:cubicBezTo>
                    <a:pt x="145" y="57"/>
                    <a:pt x="145" y="56"/>
                    <a:pt x="146" y="57"/>
                  </a:cubicBezTo>
                  <a:cubicBezTo>
                    <a:pt x="146" y="57"/>
                    <a:pt x="146" y="57"/>
                    <a:pt x="147" y="57"/>
                  </a:cubicBezTo>
                  <a:cubicBezTo>
                    <a:pt x="147" y="57"/>
                    <a:pt x="148" y="56"/>
                    <a:pt x="148" y="56"/>
                  </a:cubicBezTo>
                  <a:cubicBezTo>
                    <a:pt x="149" y="56"/>
                    <a:pt x="149" y="57"/>
                    <a:pt x="149" y="57"/>
                  </a:cubicBezTo>
                  <a:cubicBezTo>
                    <a:pt x="150" y="57"/>
                    <a:pt x="151" y="57"/>
                    <a:pt x="151" y="57"/>
                  </a:cubicBezTo>
                  <a:cubicBezTo>
                    <a:pt x="151" y="56"/>
                    <a:pt x="152" y="56"/>
                    <a:pt x="152" y="56"/>
                  </a:cubicBezTo>
                  <a:cubicBezTo>
                    <a:pt x="152" y="55"/>
                    <a:pt x="153" y="55"/>
                    <a:pt x="154" y="54"/>
                  </a:cubicBezTo>
                  <a:cubicBezTo>
                    <a:pt x="154" y="54"/>
                    <a:pt x="155" y="53"/>
                    <a:pt x="155" y="53"/>
                  </a:cubicBezTo>
                  <a:cubicBezTo>
                    <a:pt x="156" y="53"/>
                    <a:pt x="156" y="53"/>
                    <a:pt x="157" y="53"/>
                  </a:cubicBezTo>
                  <a:cubicBezTo>
                    <a:pt x="157" y="53"/>
                    <a:pt x="158" y="53"/>
                    <a:pt x="159" y="53"/>
                  </a:cubicBezTo>
                  <a:cubicBezTo>
                    <a:pt x="159" y="52"/>
                    <a:pt x="159" y="52"/>
                    <a:pt x="160" y="52"/>
                  </a:cubicBezTo>
                  <a:cubicBezTo>
                    <a:pt x="160" y="52"/>
                    <a:pt x="161" y="52"/>
                    <a:pt x="161" y="51"/>
                  </a:cubicBezTo>
                  <a:cubicBezTo>
                    <a:pt x="162" y="51"/>
                    <a:pt x="162" y="51"/>
                    <a:pt x="162" y="51"/>
                  </a:cubicBezTo>
                  <a:cubicBezTo>
                    <a:pt x="162" y="51"/>
                    <a:pt x="162" y="50"/>
                    <a:pt x="162" y="50"/>
                  </a:cubicBezTo>
                  <a:cubicBezTo>
                    <a:pt x="162" y="50"/>
                    <a:pt x="162" y="49"/>
                    <a:pt x="162" y="49"/>
                  </a:cubicBezTo>
                  <a:cubicBezTo>
                    <a:pt x="162" y="48"/>
                    <a:pt x="163" y="48"/>
                    <a:pt x="163" y="48"/>
                  </a:cubicBezTo>
                  <a:cubicBezTo>
                    <a:pt x="163" y="48"/>
                    <a:pt x="162" y="48"/>
                    <a:pt x="162" y="47"/>
                  </a:cubicBezTo>
                  <a:cubicBezTo>
                    <a:pt x="162" y="47"/>
                    <a:pt x="162" y="47"/>
                    <a:pt x="162" y="46"/>
                  </a:cubicBezTo>
                  <a:cubicBezTo>
                    <a:pt x="161" y="46"/>
                    <a:pt x="161" y="46"/>
                    <a:pt x="161" y="46"/>
                  </a:cubicBezTo>
                  <a:cubicBezTo>
                    <a:pt x="160" y="46"/>
                    <a:pt x="160" y="47"/>
                    <a:pt x="160" y="46"/>
                  </a:cubicBezTo>
                  <a:cubicBezTo>
                    <a:pt x="160" y="46"/>
                    <a:pt x="160" y="46"/>
                    <a:pt x="160" y="46"/>
                  </a:cubicBezTo>
                  <a:cubicBezTo>
                    <a:pt x="160" y="45"/>
                    <a:pt x="159" y="45"/>
                    <a:pt x="160" y="45"/>
                  </a:cubicBezTo>
                  <a:cubicBezTo>
                    <a:pt x="160" y="44"/>
                    <a:pt x="160" y="44"/>
                    <a:pt x="160" y="44"/>
                  </a:cubicBezTo>
                  <a:cubicBezTo>
                    <a:pt x="160" y="44"/>
                    <a:pt x="160" y="44"/>
                    <a:pt x="160" y="43"/>
                  </a:cubicBezTo>
                  <a:cubicBezTo>
                    <a:pt x="159" y="43"/>
                    <a:pt x="159" y="43"/>
                    <a:pt x="159" y="43"/>
                  </a:cubicBezTo>
                  <a:cubicBezTo>
                    <a:pt x="158" y="43"/>
                    <a:pt x="158" y="43"/>
                    <a:pt x="158" y="43"/>
                  </a:cubicBezTo>
                  <a:cubicBezTo>
                    <a:pt x="157" y="43"/>
                    <a:pt x="158" y="42"/>
                    <a:pt x="157" y="42"/>
                  </a:cubicBezTo>
                  <a:cubicBezTo>
                    <a:pt x="157" y="42"/>
                    <a:pt x="157" y="42"/>
                    <a:pt x="156" y="42"/>
                  </a:cubicBezTo>
                  <a:cubicBezTo>
                    <a:pt x="156" y="42"/>
                    <a:pt x="156" y="42"/>
                    <a:pt x="155" y="42"/>
                  </a:cubicBezTo>
                  <a:cubicBezTo>
                    <a:pt x="155" y="42"/>
                    <a:pt x="155" y="41"/>
                    <a:pt x="155" y="41"/>
                  </a:cubicBezTo>
                  <a:cubicBezTo>
                    <a:pt x="155" y="41"/>
                    <a:pt x="155" y="41"/>
                    <a:pt x="155" y="41"/>
                  </a:cubicBezTo>
                  <a:cubicBezTo>
                    <a:pt x="155" y="40"/>
                    <a:pt x="155" y="40"/>
                    <a:pt x="155" y="40"/>
                  </a:cubicBezTo>
                  <a:cubicBezTo>
                    <a:pt x="154" y="40"/>
                    <a:pt x="154" y="40"/>
                    <a:pt x="154" y="40"/>
                  </a:cubicBezTo>
                  <a:cubicBezTo>
                    <a:pt x="153" y="40"/>
                    <a:pt x="153" y="40"/>
                    <a:pt x="153" y="39"/>
                  </a:cubicBezTo>
                  <a:cubicBezTo>
                    <a:pt x="153" y="39"/>
                    <a:pt x="153" y="39"/>
                    <a:pt x="153" y="39"/>
                  </a:cubicBezTo>
                  <a:cubicBezTo>
                    <a:pt x="153" y="38"/>
                    <a:pt x="153" y="38"/>
                    <a:pt x="153" y="38"/>
                  </a:cubicBezTo>
                  <a:cubicBezTo>
                    <a:pt x="153" y="38"/>
                    <a:pt x="154" y="38"/>
                    <a:pt x="154" y="38"/>
                  </a:cubicBezTo>
                  <a:cubicBezTo>
                    <a:pt x="154" y="38"/>
                    <a:pt x="154" y="38"/>
                    <a:pt x="154" y="37"/>
                  </a:cubicBezTo>
                  <a:cubicBezTo>
                    <a:pt x="154" y="37"/>
                    <a:pt x="154" y="37"/>
                    <a:pt x="154" y="36"/>
                  </a:cubicBezTo>
                  <a:cubicBezTo>
                    <a:pt x="154" y="36"/>
                    <a:pt x="154" y="36"/>
                    <a:pt x="154" y="35"/>
                  </a:cubicBezTo>
                  <a:cubicBezTo>
                    <a:pt x="154" y="35"/>
                    <a:pt x="153" y="35"/>
                    <a:pt x="153" y="35"/>
                  </a:cubicBezTo>
                  <a:cubicBezTo>
                    <a:pt x="153" y="34"/>
                    <a:pt x="153" y="34"/>
                    <a:pt x="153" y="34"/>
                  </a:cubicBezTo>
                  <a:cubicBezTo>
                    <a:pt x="153" y="33"/>
                    <a:pt x="153" y="33"/>
                    <a:pt x="153" y="32"/>
                  </a:cubicBezTo>
                  <a:cubicBezTo>
                    <a:pt x="153" y="32"/>
                    <a:pt x="152" y="31"/>
                    <a:pt x="152" y="31"/>
                  </a:cubicBezTo>
                  <a:cubicBezTo>
                    <a:pt x="152" y="30"/>
                    <a:pt x="152" y="30"/>
                    <a:pt x="152" y="30"/>
                  </a:cubicBezTo>
                  <a:cubicBezTo>
                    <a:pt x="152" y="29"/>
                    <a:pt x="152" y="29"/>
                    <a:pt x="151" y="28"/>
                  </a:cubicBezTo>
                  <a:cubicBezTo>
                    <a:pt x="151" y="28"/>
                    <a:pt x="151" y="29"/>
                    <a:pt x="150" y="29"/>
                  </a:cubicBezTo>
                  <a:cubicBezTo>
                    <a:pt x="150" y="29"/>
                    <a:pt x="150" y="29"/>
                    <a:pt x="150" y="30"/>
                  </a:cubicBezTo>
                  <a:cubicBezTo>
                    <a:pt x="149" y="30"/>
                    <a:pt x="149" y="30"/>
                    <a:pt x="149" y="30"/>
                  </a:cubicBezTo>
                  <a:cubicBezTo>
                    <a:pt x="149" y="31"/>
                    <a:pt x="149" y="31"/>
                    <a:pt x="148" y="32"/>
                  </a:cubicBezTo>
                  <a:cubicBezTo>
                    <a:pt x="148" y="32"/>
                    <a:pt x="148" y="32"/>
                    <a:pt x="148" y="32"/>
                  </a:cubicBezTo>
                  <a:cubicBezTo>
                    <a:pt x="147" y="32"/>
                    <a:pt x="147" y="32"/>
                    <a:pt x="147" y="33"/>
                  </a:cubicBezTo>
                  <a:cubicBezTo>
                    <a:pt x="147" y="33"/>
                    <a:pt x="147" y="33"/>
                    <a:pt x="146" y="33"/>
                  </a:cubicBezTo>
                  <a:cubicBezTo>
                    <a:pt x="146" y="33"/>
                    <a:pt x="146" y="33"/>
                    <a:pt x="145" y="33"/>
                  </a:cubicBezTo>
                  <a:cubicBezTo>
                    <a:pt x="145" y="33"/>
                    <a:pt x="145" y="34"/>
                    <a:pt x="144" y="34"/>
                  </a:cubicBezTo>
                  <a:cubicBezTo>
                    <a:pt x="144" y="34"/>
                    <a:pt x="143" y="34"/>
                    <a:pt x="143" y="34"/>
                  </a:cubicBezTo>
                  <a:cubicBezTo>
                    <a:pt x="143" y="34"/>
                    <a:pt x="142" y="33"/>
                    <a:pt x="142" y="33"/>
                  </a:cubicBezTo>
                  <a:cubicBezTo>
                    <a:pt x="142" y="33"/>
                    <a:pt x="142" y="33"/>
                    <a:pt x="142" y="32"/>
                  </a:cubicBezTo>
                  <a:cubicBezTo>
                    <a:pt x="141" y="32"/>
                    <a:pt x="141" y="33"/>
                    <a:pt x="141" y="32"/>
                  </a:cubicBezTo>
                  <a:cubicBezTo>
                    <a:pt x="140" y="32"/>
                    <a:pt x="141" y="32"/>
                    <a:pt x="141" y="32"/>
                  </a:cubicBezTo>
                  <a:cubicBezTo>
                    <a:pt x="141" y="31"/>
                    <a:pt x="140" y="31"/>
                    <a:pt x="141" y="30"/>
                  </a:cubicBezTo>
                  <a:cubicBezTo>
                    <a:pt x="141" y="30"/>
                    <a:pt x="141" y="30"/>
                    <a:pt x="141" y="29"/>
                  </a:cubicBezTo>
                  <a:cubicBezTo>
                    <a:pt x="141" y="29"/>
                    <a:pt x="142" y="28"/>
                    <a:pt x="142" y="28"/>
                  </a:cubicBezTo>
                  <a:cubicBezTo>
                    <a:pt x="142" y="28"/>
                    <a:pt x="142" y="28"/>
                    <a:pt x="143" y="28"/>
                  </a:cubicBezTo>
                  <a:cubicBezTo>
                    <a:pt x="143" y="27"/>
                    <a:pt x="143" y="27"/>
                    <a:pt x="142" y="27"/>
                  </a:cubicBezTo>
                  <a:cubicBezTo>
                    <a:pt x="142" y="26"/>
                    <a:pt x="142" y="27"/>
                    <a:pt x="141" y="27"/>
                  </a:cubicBezTo>
                  <a:cubicBezTo>
                    <a:pt x="141" y="26"/>
                    <a:pt x="140" y="26"/>
                    <a:pt x="140" y="26"/>
                  </a:cubicBezTo>
                  <a:cubicBezTo>
                    <a:pt x="140" y="26"/>
                    <a:pt x="139" y="27"/>
                    <a:pt x="139" y="26"/>
                  </a:cubicBezTo>
                  <a:cubicBezTo>
                    <a:pt x="139" y="26"/>
                    <a:pt x="139" y="26"/>
                    <a:pt x="139" y="26"/>
                  </a:cubicBezTo>
                  <a:cubicBezTo>
                    <a:pt x="139" y="25"/>
                    <a:pt x="139" y="25"/>
                    <a:pt x="139" y="25"/>
                  </a:cubicBezTo>
                  <a:cubicBezTo>
                    <a:pt x="138" y="25"/>
                    <a:pt x="138" y="25"/>
                    <a:pt x="138" y="25"/>
                  </a:cubicBezTo>
                  <a:cubicBezTo>
                    <a:pt x="138" y="25"/>
                    <a:pt x="138" y="24"/>
                    <a:pt x="137" y="24"/>
                  </a:cubicBezTo>
                  <a:cubicBezTo>
                    <a:pt x="137" y="24"/>
                    <a:pt x="137" y="24"/>
                    <a:pt x="136" y="24"/>
                  </a:cubicBezTo>
                  <a:cubicBezTo>
                    <a:pt x="136" y="23"/>
                    <a:pt x="135" y="24"/>
                    <a:pt x="134" y="24"/>
                  </a:cubicBezTo>
                  <a:cubicBezTo>
                    <a:pt x="134" y="24"/>
                    <a:pt x="133" y="24"/>
                    <a:pt x="133" y="24"/>
                  </a:cubicBezTo>
                  <a:cubicBezTo>
                    <a:pt x="132" y="24"/>
                    <a:pt x="132" y="24"/>
                    <a:pt x="131" y="24"/>
                  </a:cubicBezTo>
                  <a:cubicBezTo>
                    <a:pt x="130" y="24"/>
                    <a:pt x="130" y="24"/>
                    <a:pt x="129" y="24"/>
                  </a:cubicBezTo>
                  <a:cubicBezTo>
                    <a:pt x="128" y="24"/>
                    <a:pt x="128" y="24"/>
                    <a:pt x="127" y="24"/>
                  </a:cubicBezTo>
                  <a:cubicBezTo>
                    <a:pt x="127" y="24"/>
                    <a:pt x="127" y="24"/>
                    <a:pt x="127" y="25"/>
                  </a:cubicBezTo>
                  <a:cubicBezTo>
                    <a:pt x="127" y="25"/>
                    <a:pt x="127" y="25"/>
                    <a:pt x="127" y="26"/>
                  </a:cubicBezTo>
                  <a:cubicBezTo>
                    <a:pt x="127" y="26"/>
                    <a:pt x="127" y="26"/>
                    <a:pt x="127" y="26"/>
                  </a:cubicBezTo>
                  <a:cubicBezTo>
                    <a:pt x="127" y="27"/>
                    <a:pt x="126" y="27"/>
                    <a:pt x="126" y="28"/>
                  </a:cubicBezTo>
                  <a:cubicBezTo>
                    <a:pt x="126" y="28"/>
                    <a:pt x="126" y="28"/>
                    <a:pt x="125" y="29"/>
                  </a:cubicBezTo>
                  <a:cubicBezTo>
                    <a:pt x="125" y="29"/>
                    <a:pt x="126" y="30"/>
                    <a:pt x="125" y="30"/>
                  </a:cubicBezTo>
                  <a:cubicBezTo>
                    <a:pt x="125" y="30"/>
                    <a:pt x="125" y="30"/>
                    <a:pt x="125" y="31"/>
                  </a:cubicBezTo>
                  <a:cubicBezTo>
                    <a:pt x="125" y="31"/>
                    <a:pt x="124" y="31"/>
                    <a:pt x="124" y="31"/>
                  </a:cubicBezTo>
                  <a:cubicBezTo>
                    <a:pt x="124" y="31"/>
                    <a:pt x="124" y="31"/>
                    <a:pt x="123" y="32"/>
                  </a:cubicBezTo>
                  <a:cubicBezTo>
                    <a:pt x="123" y="32"/>
                    <a:pt x="123" y="32"/>
                    <a:pt x="122" y="32"/>
                  </a:cubicBezTo>
                  <a:cubicBezTo>
                    <a:pt x="122" y="33"/>
                    <a:pt x="121" y="33"/>
                    <a:pt x="121" y="33"/>
                  </a:cubicBezTo>
                  <a:cubicBezTo>
                    <a:pt x="121" y="33"/>
                    <a:pt x="121" y="34"/>
                    <a:pt x="121" y="34"/>
                  </a:cubicBezTo>
                  <a:cubicBezTo>
                    <a:pt x="122" y="34"/>
                    <a:pt x="122" y="34"/>
                    <a:pt x="122" y="34"/>
                  </a:cubicBezTo>
                  <a:cubicBezTo>
                    <a:pt x="123" y="34"/>
                    <a:pt x="123" y="35"/>
                    <a:pt x="123" y="35"/>
                  </a:cubicBezTo>
                  <a:cubicBezTo>
                    <a:pt x="123" y="36"/>
                    <a:pt x="123" y="36"/>
                    <a:pt x="123" y="37"/>
                  </a:cubicBezTo>
                  <a:cubicBezTo>
                    <a:pt x="123" y="37"/>
                    <a:pt x="123" y="38"/>
                    <a:pt x="123" y="38"/>
                  </a:cubicBezTo>
                  <a:cubicBezTo>
                    <a:pt x="123" y="38"/>
                    <a:pt x="122" y="38"/>
                    <a:pt x="122" y="39"/>
                  </a:cubicBezTo>
                  <a:cubicBezTo>
                    <a:pt x="122" y="39"/>
                    <a:pt x="123" y="40"/>
                    <a:pt x="122" y="40"/>
                  </a:cubicBezTo>
                  <a:cubicBezTo>
                    <a:pt x="122" y="40"/>
                    <a:pt x="122" y="40"/>
                    <a:pt x="122" y="40"/>
                  </a:cubicBezTo>
                  <a:cubicBezTo>
                    <a:pt x="121" y="40"/>
                    <a:pt x="121" y="40"/>
                    <a:pt x="121" y="40"/>
                  </a:cubicBezTo>
                  <a:cubicBezTo>
                    <a:pt x="121" y="40"/>
                    <a:pt x="121" y="40"/>
                    <a:pt x="121" y="41"/>
                  </a:cubicBezTo>
                  <a:cubicBezTo>
                    <a:pt x="120" y="41"/>
                    <a:pt x="120" y="41"/>
                    <a:pt x="119" y="42"/>
                  </a:cubicBezTo>
                  <a:cubicBezTo>
                    <a:pt x="119" y="42"/>
                    <a:pt x="119" y="42"/>
                    <a:pt x="119" y="42"/>
                  </a:cubicBezTo>
                  <a:cubicBezTo>
                    <a:pt x="118" y="43"/>
                    <a:pt x="118" y="42"/>
                    <a:pt x="117" y="43"/>
                  </a:cubicBezTo>
                  <a:cubicBezTo>
                    <a:pt x="117" y="43"/>
                    <a:pt x="116" y="43"/>
                    <a:pt x="116" y="43"/>
                  </a:cubicBezTo>
                  <a:cubicBezTo>
                    <a:pt x="115" y="43"/>
                    <a:pt x="115" y="43"/>
                    <a:pt x="115" y="44"/>
                  </a:cubicBezTo>
                  <a:cubicBezTo>
                    <a:pt x="114" y="44"/>
                    <a:pt x="114" y="44"/>
                    <a:pt x="113" y="44"/>
                  </a:cubicBezTo>
                  <a:cubicBezTo>
                    <a:pt x="113" y="44"/>
                    <a:pt x="113" y="44"/>
                    <a:pt x="113" y="44"/>
                  </a:cubicBezTo>
                  <a:cubicBezTo>
                    <a:pt x="112" y="45"/>
                    <a:pt x="113" y="45"/>
                    <a:pt x="113" y="45"/>
                  </a:cubicBezTo>
                  <a:cubicBezTo>
                    <a:pt x="113" y="46"/>
                    <a:pt x="113" y="46"/>
                    <a:pt x="113" y="46"/>
                  </a:cubicBezTo>
                  <a:cubicBezTo>
                    <a:pt x="113" y="47"/>
                    <a:pt x="113" y="47"/>
                    <a:pt x="113" y="47"/>
                  </a:cubicBezTo>
                  <a:cubicBezTo>
                    <a:pt x="112" y="48"/>
                    <a:pt x="112" y="49"/>
                    <a:pt x="112" y="50"/>
                  </a:cubicBezTo>
                  <a:cubicBezTo>
                    <a:pt x="112" y="50"/>
                    <a:pt x="112" y="50"/>
                    <a:pt x="112" y="51"/>
                  </a:cubicBezTo>
                  <a:cubicBezTo>
                    <a:pt x="112" y="51"/>
                    <a:pt x="112" y="51"/>
                    <a:pt x="112" y="51"/>
                  </a:cubicBezTo>
                  <a:cubicBezTo>
                    <a:pt x="111" y="51"/>
                    <a:pt x="111" y="51"/>
                    <a:pt x="111" y="52"/>
                  </a:cubicBezTo>
                  <a:cubicBezTo>
                    <a:pt x="111" y="52"/>
                    <a:pt x="110" y="52"/>
                    <a:pt x="110" y="53"/>
                  </a:cubicBezTo>
                  <a:cubicBezTo>
                    <a:pt x="110" y="53"/>
                    <a:pt x="110" y="53"/>
                    <a:pt x="110" y="53"/>
                  </a:cubicBezTo>
                  <a:cubicBezTo>
                    <a:pt x="109" y="53"/>
                    <a:pt x="109" y="53"/>
                    <a:pt x="109" y="53"/>
                  </a:cubicBezTo>
                  <a:cubicBezTo>
                    <a:pt x="109" y="53"/>
                    <a:pt x="108" y="54"/>
                    <a:pt x="108" y="54"/>
                  </a:cubicBezTo>
                  <a:cubicBezTo>
                    <a:pt x="108" y="54"/>
                    <a:pt x="107" y="54"/>
                    <a:pt x="107" y="54"/>
                  </a:cubicBezTo>
                  <a:cubicBezTo>
                    <a:pt x="106" y="53"/>
                    <a:pt x="106" y="53"/>
                    <a:pt x="106" y="52"/>
                  </a:cubicBezTo>
                  <a:cubicBezTo>
                    <a:pt x="106" y="52"/>
                    <a:pt x="106" y="52"/>
                    <a:pt x="106" y="51"/>
                  </a:cubicBezTo>
                  <a:cubicBezTo>
                    <a:pt x="106" y="51"/>
                    <a:pt x="106" y="51"/>
                    <a:pt x="106" y="51"/>
                  </a:cubicBezTo>
                  <a:cubicBezTo>
                    <a:pt x="106" y="51"/>
                    <a:pt x="106" y="50"/>
                    <a:pt x="106" y="50"/>
                  </a:cubicBezTo>
                  <a:cubicBezTo>
                    <a:pt x="106" y="50"/>
                    <a:pt x="105" y="50"/>
                    <a:pt x="105" y="49"/>
                  </a:cubicBezTo>
                  <a:cubicBezTo>
                    <a:pt x="105" y="49"/>
                    <a:pt x="105" y="49"/>
                    <a:pt x="106" y="48"/>
                  </a:cubicBezTo>
                  <a:cubicBezTo>
                    <a:pt x="106" y="48"/>
                    <a:pt x="106" y="48"/>
                    <a:pt x="106" y="47"/>
                  </a:cubicBezTo>
                  <a:cubicBezTo>
                    <a:pt x="106" y="47"/>
                    <a:pt x="106" y="47"/>
                    <a:pt x="106" y="46"/>
                  </a:cubicBezTo>
                  <a:cubicBezTo>
                    <a:pt x="106" y="46"/>
                    <a:pt x="107" y="46"/>
                    <a:pt x="107" y="46"/>
                  </a:cubicBezTo>
                  <a:cubicBezTo>
                    <a:pt x="107" y="45"/>
                    <a:pt x="107" y="45"/>
                    <a:pt x="107" y="44"/>
                  </a:cubicBezTo>
                  <a:cubicBezTo>
                    <a:pt x="107" y="44"/>
                    <a:pt x="108" y="43"/>
                    <a:pt x="108" y="43"/>
                  </a:cubicBezTo>
                  <a:cubicBezTo>
                    <a:pt x="108" y="43"/>
                    <a:pt x="107" y="43"/>
                    <a:pt x="107" y="42"/>
                  </a:cubicBezTo>
                  <a:cubicBezTo>
                    <a:pt x="107" y="42"/>
                    <a:pt x="106" y="43"/>
                    <a:pt x="106" y="43"/>
                  </a:cubicBezTo>
                  <a:cubicBezTo>
                    <a:pt x="105" y="43"/>
                    <a:pt x="105" y="43"/>
                    <a:pt x="104" y="42"/>
                  </a:cubicBezTo>
                  <a:cubicBezTo>
                    <a:pt x="104" y="42"/>
                    <a:pt x="104" y="42"/>
                    <a:pt x="103" y="42"/>
                  </a:cubicBezTo>
                  <a:cubicBezTo>
                    <a:pt x="103" y="42"/>
                    <a:pt x="102" y="43"/>
                    <a:pt x="102" y="42"/>
                  </a:cubicBezTo>
                  <a:cubicBezTo>
                    <a:pt x="102" y="42"/>
                    <a:pt x="102" y="42"/>
                    <a:pt x="102" y="42"/>
                  </a:cubicBezTo>
                  <a:cubicBezTo>
                    <a:pt x="102" y="41"/>
                    <a:pt x="102" y="41"/>
                    <a:pt x="102" y="41"/>
                  </a:cubicBezTo>
                  <a:cubicBezTo>
                    <a:pt x="102" y="40"/>
                    <a:pt x="100" y="41"/>
                    <a:pt x="100" y="41"/>
                  </a:cubicBezTo>
                  <a:cubicBezTo>
                    <a:pt x="99" y="41"/>
                    <a:pt x="98" y="41"/>
                    <a:pt x="98" y="41"/>
                  </a:cubicBezTo>
                  <a:cubicBezTo>
                    <a:pt x="98" y="41"/>
                    <a:pt x="98" y="41"/>
                    <a:pt x="98" y="41"/>
                  </a:cubicBezTo>
                  <a:cubicBezTo>
                    <a:pt x="98" y="40"/>
                    <a:pt x="98" y="40"/>
                    <a:pt x="98" y="40"/>
                  </a:cubicBezTo>
                  <a:cubicBezTo>
                    <a:pt x="98" y="39"/>
                    <a:pt x="98" y="39"/>
                    <a:pt x="97" y="39"/>
                  </a:cubicBezTo>
                  <a:cubicBezTo>
                    <a:pt x="97" y="38"/>
                    <a:pt x="97" y="39"/>
                    <a:pt x="96" y="38"/>
                  </a:cubicBezTo>
                  <a:cubicBezTo>
                    <a:pt x="95" y="38"/>
                    <a:pt x="95" y="38"/>
                    <a:pt x="95" y="38"/>
                  </a:cubicBezTo>
                  <a:cubicBezTo>
                    <a:pt x="94" y="38"/>
                    <a:pt x="94" y="38"/>
                    <a:pt x="94" y="37"/>
                  </a:cubicBezTo>
                  <a:cubicBezTo>
                    <a:pt x="94" y="37"/>
                    <a:pt x="94" y="37"/>
                    <a:pt x="93" y="37"/>
                  </a:cubicBezTo>
                  <a:cubicBezTo>
                    <a:pt x="93" y="37"/>
                    <a:pt x="92" y="37"/>
                    <a:pt x="92" y="37"/>
                  </a:cubicBezTo>
                  <a:cubicBezTo>
                    <a:pt x="91" y="38"/>
                    <a:pt x="91" y="38"/>
                    <a:pt x="90" y="38"/>
                  </a:cubicBezTo>
                  <a:cubicBezTo>
                    <a:pt x="90" y="38"/>
                    <a:pt x="89" y="38"/>
                    <a:pt x="89" y="38"/>
                  </a:cubicBezTo>
                  <a:cubicBezTo>
                    <a:pt x="89" y="38"/>
                    <a:pt x="90" y="38"/>
                    <a:pt x="90" y="37"/>
                  </a:cubicBezTo>
                  <a:cubicBezTo>
                    <a:pt x="90" y="37"/>
                    <a:pt x="90" y="37"/>
                    <a:pt x="90" y="36"/>
                  </a:cubicBezTo>
                  <a:cubicBezTo>
                    <a:pt x="90" y="36"/>
                    <a:pt x="90" y="36"/>
                    <a:pt x="90" y="35"/>
                  </a:cubicBezTo>
                  <a:cubicBezTo>
                    <a:pt x="90" y="34"/>
                    <a:pt x="91" y="34"/>
                    <a:pt x="91" y="34"/>
                  </a:cubicBezTo>
                  <a:cubicBezTo>
                    <a:pt x="91" y="33"/>
                    <a:pt x="90" y="33"/>
                    <a:pt x="90" y="33"/>
                  </a:cubicBezTo>
                  <a:cubicBezTo>
                    <a:pt x="90" y="33"/>
                    <a:pt x="90" y="33"/>
                    <a:pt x="89" y="33"/>
                  </a:cubicBezTo>
                  <a:cubicBezTo>
                    <a:pt x="89" y="33"/>
                    <a:pt x="89" y="33"/>
                    <a:pt x="88" y="33"/>
                  </a:cubicBezTo>
                  <a:cubicBezTo>
                    <a:pt x="88" y="32"/>
                    <a:pt x="88" y="32"/>
                    <a:pt x="89" y="31"/>
                  </a:cubicBezTo>
                  <a:cubicBezTo>
                    <a:pt x="89" y="31"/>
                    <a:pt x="89" y="31"/>
                    <a:pt x="90" y="31"/>
                  </a:cubicBezTo>
                  <a:cubicBezTo>
                    <a:pt x="90" y="30"/>
                    <a:pt x="90" y="30"/>
                    <a:pt x="90" y="30"/>
                  </a:cubicBezTo>
                  <a:cubicBezTo>
                    <a:pt x="90" y="30"/>
                    <a:pt x="90" y="29"/>
                    <a:pt x="90" y="29"/>
                  </a:cubicBezTo>
                  <a:cubicBezTo>
                    <a:pt x="91" y="29"/>
                    <a:pt x="91" y="29"/>
                    <a:pt x="91" y="28"/>
                  </a:cubicBezTo>
                  <a:cubicBezTo>
                    <a:pt x="92" y="28"/>
                    <a:pt x="92" y="28"/>
                    <a:pt x="92" y="28"/>
                  </a:cubicBezTo>
                  <a:cubicBezTo>
                    <a:pt x="92" y="28"/>
                    <a:pt x="92" y="27"/>
                    <a:pt x="93" y="27"/>
                  </a:cubicBezTo>
                  <a:cubicBezTo>
                    <a:pt x="93" y="27"/>
                    <a:pt x="93" y="27"/>
                    <a:pt x="93" y="27"/>
                  </a:cubicBezTo>
                  <a:cubicBezTo>
                    <a:pt x="94" y="27"/>
                    <a:pt x="94" y="27"/>
                    <a:pt x="94" y="26"/>
                  </a:cubicBezTo>
                  <a:cubicBezTo>
                    <a:pt x="94" y="26"/>
                    <a:pt x="95" y="26"/>
                    <a:pt x="95" y="26"/>
                  </a:cubicBezTo>
                  <a:cubicBezTo>
                    <a:pt x="95" y="26"/>
                    <a:pt x="95" y="26"/>
                    <a:pt x="96" y="25"/>
                  </a:cubicBezTo>
                  <a:cubicBezTo>
                    <a:pt x="96" y="25"/>
                    <a:pt x="96" y="24"/>
                    <a:pt x="96" y="24"/>
                  </a:cubicBezTo>
                  <a:cubicBezTo>
                    <a:pt x="96" y="24"/>
                    <a:pt x="97" y="24"/>
                    <a:pt x="97" y="24"/>
                  </a:cubicBezTo>
                  <a:cubicBezTo>
                    <a:pt x="97" y="24"/>
                    <a:pt x="97" y="24"/>
                    <a:pt x="98" y="24"/>
                  </a:cubicBezTo>
                  <a:cubicBezTo>
                    <a:pt x="98" y="24"/>
                    <a:pt x="98" y="24"/>
                    <a:pt x="99" y="23"/>
                  </a:cubicBezTo>
                  <a:cubicBezTo>
                    <a:pt x="99" y="23"/>
                    <a:pt x="99" y="23"/>
                    <a:pt x="100" y="23"/>
                  </a:cubicBezTo>
                  <a:cubicBezTo>
                    <a:pt x="100" y="23"/>
                    <a:pt x="100" y="23"/>
                    <a:pt x="100" y="22"/>
                  </a:cubicBezTo>
                  <a:cubicBezTo>
                    <a:pt x="100" y="22"/>
                    <a:pt x="100" y="22"/>
                    <a:pt x="100" y="22"/>
                  </a:cubicBezTo>
                  <a:cubicBezTo>
                    <a:pt x="100" y="21"/>
                    <a:pt x="100" y="22"/>
                    <a:pt x="101" y="22"/>
                  </a:cubicBezTo>
                  <a:cubicBezTo>
                    <a:pt x="101" y="22"/>
                    <a:pt x="101" y="22"/>
                    <a:pt x="101" y="22"/>
                  </a:cubicBezTo>
                  <a:cubicBezTo>
                    <a:pt x="102" y="22"/>
                    <a:pt x="102" y="22"/>
                    <a:pt x="102" y="22"/>
                  </a:cubicBezTo>
                  <a:cubicBezTo>
                    <a:pt x="103" y="22"/>
                    <a:pt x="103" y="22"/>
                    <a:pt x="103" y="22"/>
                  </a:cubicBezTo>
                  <a:cubicBezTo>
                    <a:pt x="103" y="22"/>
                    <a:pt x="103" y="22"/>
                    <a:pt x="104" y="21"/>
                  </a:cubicBezTo>
                  <a:cubicBezTo>
                    <a:pt x="104" y="21"/>
                    <a:pt x="103" y="21"/>
                    <a:pt x="103" y="21"/>
                  </a:cubicBezTo>
                  <a:cubicBezTo>
                    <a:pt x="103" y="20"/>
                    <a:pt x="103" y="21"/>
                    <a:pt x="102" y="20"/>
                  </a:cubicBezTo>
                  <a:cubicBezTo>
                    <a:pt x="102" y="20"/>
                    <a:pt x="102" y="20"/>
                    <a:pt x="102" y="20"/>
                  </a:cubicBezTo>
                  <a:cubicBezTo>
                    <a:pt x="102" y="20"/>
                    <a:pt x="103" y="20"/>
                    <a:pt x="103" y="20"/>
                  </a:cubicBezTo>
                  <a:cubicBezTo>
                    <a:pt x="104" y="20"/>
                    <a:pt x="104" y="20"/>
                    <a:pt x="104" y="20"/>
                  </a:cubicBezTo>
                  <a:cubicBezTo>
                    <a:pt x="104" y="20"/>
                    <a:pt x="104" y="20"/>
                    <a:pt x="104" y="20"/>
                  </a:cubicBezTo>
                  <a:cubicBezTo>
                    <a:pt x="104" y="20"/>
                    <a:pt x="104" y="20"/>
                    <a:pt x="104" y="20"/>
                  </a:cubicBezTo>
                  <a:cubicBezTo>
                    <a:pt x="104" y="20"/>
                    <a:pt x="105" y="20"/>
                    <a:pt x="105" y="20"/>
                  </a:cubicBezTo>
                  <a:cubicBezTo>
                    <a:pt x="105" y="20"/>
                    <a:pt x="105" y="20"/>
                    <a:pt x="105" y="20"/>
                  </a:cubicBezTo>
                  <a:cubicBezTo>
                    <a:pt x="106" y="20"/>
                    <a:pt x="106" y="20"/>
                    <a:pt x="106" y="20"/>
                  </a:cubicBezTo>
                  <a:cubicBezTo>
                    <a:pt x="106" y="20"/>
                    <a:pt x="106" y="20"/>
                    <a:pt x="107" y="20"/>
                  </a:cubicBezTo>
                  <a:cubicBezTo>
                    <a:pt x="107" y="19"/>
                    <a:pt x="107" y="19"/>
                    <a:pt x="107" y="19"/>
                  </a:cubicBezTo>
                  <a:cubicBezTo>
                    <a:pt x="107" y="19"/>
                    <a:pt x="108" y="19"/>
                    <a:pt x="108" y="19"/>
                  </a:cubicBezTo>
                  <a:cubicBezTo>
                    <a:pt x="108" y="19"/>
                    <a:pt x="108" y="20"/>
                    <a:pt x="109" y="20"/>
                  </a:cubicBezTo>
                  <a:cubicBezTo>
                    <a:pt x="109" y="19"/>
                    <a:pt x="109" y="19"/>
                    <a:pt x="110" y="19"/>
                  </a:cubicBezTo>
                  <a:cubicBezTo>
                    <a:pt x="110" y="19"/>
                    <a:pt x="111" y="19"/>
                    <a:pt x="111" y="19"/>
                  </a:cubicBezTo>
                  <a:cubicBezTo>
                    <a:pt x="111" y="19"/>
                    <a:pt x="112" y="18"/>
                    <a:pt x="112" y="18"/>
                  </a:cubicBezTo>
                  <a:cubicBezTo>
                    <a:pt x="113" y="18"/>
                    <a:pt x="113" y="18"/>
                    <a:pt x="113" y="17"/>
                  </a:cubicBezTo>
                  <a:cubicBezTo>
                    <a:pt x="114" y="17"/>
                    <a:pt x="114" y="17"/>
                    <a:pt x="114" y="17"/>
                  </a:cubicBezTo>
                  <a:cubicBezTo>
                    <a:pt x="115" y="16"/>
                    <a:pt x="114" y="16"/>
                    <a:pt x="115" y="15"/>
                  </a:cubicBezTo>
                  <a:cubicBezTo>
                    <a:pt x="115" y="15"/>
                    <a:pt x="115" y="15"/>
                    <a:pt x="115" y="15"/>
                  </a:cubicBezTo>
                  <a:cubicBezTo>
                    <a:pt x="116" y="15"/>
                    <a:pt x="116" y="15"/>
                    <a:pt x="116" y="15"/>
                  </a:cubicBezTo>
                  <a:cubicBezTo>
                    <a:pt x="117" y="15"/>
                    <a:pt x="117" y="15"/>
                    <a:pt x="117" y="15"/>
                  </a:cubicBezTo>
                  <a:cubicBezTo>
                    <a:pt x="117" y="15"/>
                    <a:pt x="118" y="15"/>
                    <a:pt x="118" y="15"/>
                  </a:cubicBezTo>
                  <a:cubicBezTo>
                    <a:pt x="118" y="14"/>
                    <a:pt x="118" y="14"/>
                    <a:pt x="118" y="14"/>
                  </a:cubicBezTo>
                  <a:cubicBezTo>
                    <a:pt x="118" y="14"/>
                    <a:pt x="118" y="14"/>
                    <a:pt x="118" y="13"/>
                  </a:cubicBezTo>
                  <a:cubicBezTo>
                    <a:pt x="118" y="13"/>
                    <a:pt x="118" y="13"/>
                    <a:pt x="118" y="13"/>
                  </a:cubicBezTo>
                  <a:cubicBezTo>
                    <a:pt x="119" y="13"/>
                    <a:pt x="119" y="13"/>
                    <a:pt x="119" y="13"/>
                  </a:cubicBezTo>
                  <a:cubicBezTo>
                    <a:pt x="119" y="13"/>
                    <a:pt x="120" y="13"/>
                    <a:pt x="120" y="13"/>
                  </a:cubicBezTo>
                  <a:cubicBezTo>
                    <a:pt x="120" y="13"/>
                    <a:pt x="120" y="13"/>
                    <a:pt x="120" y="13"/>
                  </a:cubicBezTo>
                  <a:cubicBezTo>
                    <a:pt x="121" y="13"/>
                    <a:pt x="120" y="14"/>
                    <a:pt x="121" y="14"/>
                  </a:cubicBezTo>
                  <a:cubicBezTo>
                    <a:pt x="121" y="14"/>
                    <a:pt x="121" y="14"/>
                    <a:pt x="122" y="14"/>
                  </a:cubicBezTo>
                  <a:cubicBezTo>
                    <a:pt x="122" y="14"/>
                    <a:pt x="122" y="14"/>
                    <a:pt x="122" y="14"/>
                  </a:cubicBezTo>
                  <a:cubicBezTo>
                    <a:pt x="122" y="14"/>
                    <a:pt x="123" y="14"/>
                    <a:pt x="123" y="13"/>
                  </a:cubicBezTo>
                  <a:cubicBezTo>
                    <a:pt x="123" y="13"/>
                    <a:pt x="122" y="13"/>
                    <a:pt x="123" y="13"/>
                  </a:cubicBezTo>
                  <a:cubicBezTo>
                    <a:pt x="123" y="12"/>
                    <a:pt x="123" y="13"/>
                    <a:pt x="123" y="13"/>
                  </a:cubicBezTo>
                  <a:cubicBezTo>
                    <a:pt x="124" y="13"/>
                    <a:pt x="124" y="13"/>
                    <a:pt x="124" y="13"/>
                  </a:cubicBezTo>
                  <a:cubicBezTo>
                    <a:pt x="124" y="13"/>
                    <a:pt x="124" y="13"/>
                    <a:pt x="124" y="13"/>
                  </a:cubicBezTo>
                  <a:cubicBezTo>
                    <a:pt x="125" y="13"/>
                    <a:pt x="125" y="13"/>
                    <a:pt x="125" y="13"/>
                  </a:cubicBezTo>
                  <a:cubicBezTo>
                    <a:pt x="126" y="13"/>
                    <a:pt x="126" y="13"/>
                    <a:pt x="126" y="13"/>
                  </a:cubicBezTo>
                  <a:cubicBezTo>
                    <a:pt x="127" y="13"/>
                    <a:pt x="127" y="13"/>
                    <a:pt x="128" y="12"/>
                  </a:cubicBezTo>
                  <a:cubicBezTo>
                    <a:pt x="128" y="12"/>
                    <a:pt x="128" y="12"/>
                    <a:pt x="128" y="12"/>
                  </a:cubicBezTo>
                  <a:cubicBezTo>
                    <a:pt x="129" y="11"/>
                    <a:pt x="129" y="11"/>
                    <a:pt x="129" y="11"/>
                  </a:cubicBezTo>
                  <a:cubicBezTo>
                    <a:pt x="129" y="11"/>
                    <a:pt x="130" y="11"/>
                    <a:pt x="130" y="10"/>
                  </a:cubicBezTo>
                  <a:cubicBezTo>
                    <a:pt x="130" y="10"/>
                    <a:pt x="130" y="10"/>
                    <a:pt x="130" y="10"/>
                  </a:cubicBezTo>
                  <a:cubicBezTo>
                    <a:pt x="130" y="10"/>
                    <a:pt x="129" y="10"/>
                    <a:pt x="129" y="10"/>
                  </a:cubicBezTo>
                  <a:cubicBezTo>
                    <a:pt x="129" y="10"/>
                    <a:pt x="129" y="9"/>
                    <a:pt x="129" y="9"/>
                  </a:cubicBezTo>
                  <a:cubicBezTo>
                    <a:pt x="129" y="9"/>
                    <a:pt x="129" y="9"/>
                    <a:pt x="129" y="8"/>
                  </a:cubicBezTo>
                  <a:cubicBezTo>
                    <a:pt x="129" y="8"/>
                    <a:pt x="129" y="8"/>
                    <a:pt x="130" y="8"/>
                  </a:cubicBezTo>
                  <a:cubicBezTo>
                    <a:pt x="130" y="8"/>
                    <a:pt x="130" y="8"/>
                    <a:pt x="130" y="8"/>
                  </a:cubicBezTo>
                  <a:cubicBezTo>
                    <a:pt x="130" y="8"/>
                    <a:pt x="130" y="8"/>
                    <a:pt x="131" y="8"/>
                  </a:cubicBezTo>
                  <a:cubicBezTo>
                    <a:pt x="131" y="8"/>
                    <a:pt x="131" y="8"/>
                    <a:pt x="131" y="8"/>
                  </a:cubicBezTo>
                  <a:cubicBezTo>
                    <a:pt x="131" y="8"/>
                    <a:pt x="132" y="8"/>
                    <a:pt x="132" y="8"/>
                  </a:cubicBezTo>
                  <a:cubicBezTo>
                    <a:pt x="132" y="8"/>
                    <a:pt x="132" y="7"/>
                    <a:pt x="132" y="7"/>
                  </a:cubicBezTo>
                  <a:cubicBezTo>
                    <a:pt x="132" y="7"/>
                    <a:pt x="132" y="7"/>
                    <a:pt x="132" y="6"/>
                  </a:cubicBezTo>
                  <a:cubicBezTo>
                    <a:pt x="132" y="6"/>
                    <a:pt x="132" y="6"/>
                    <a:pt x="132" y="6"/>
                  </a:cubicBezTo>
                  <a:cubicBezTo>
                    <a:pt x="131" y="6"/>
                    <a:pt x="131" y="6"/>
                    <a:pt x="131" y="6"/>
                  </a:cubicBezTo>
                  <a:cubicBezTo>
                    <a:pt x="131" y="6"/>
                    <a:pt x="131" y="6"/>
                    <a:pt x="131" y="6"/>
                  </a:cubicBezTo>
                  <a:cubicBezTo>
                    <a:pt x="130" y="5"/>
                    <a:pt x="130" y="5"/>
                    <a:pt x="130" y="5"/>
                  </a:cubicBezTo>
                  <a:cubicBezTo>
                    <a:pt x="129" y="5"/>
                    <a:pt x="129" y="5"/>
                    <a:pt x="128" y="5"/>
                  </a:cubicBezTo>
                  <a:cubicBezTo>
                    <a:pt x="128" y="5"/>
                    <a:pt x="127" y="5"/>
                    <a:pt x="127" y="5"/>
                  </a:cubicBezTo>
                  <a:cubicBezTo>
                    <a:pt x="126" y="5"/>
                    <a:pt x="126" y="5"/>
                    <a:pt x="126" y="6"/>
                  </a:cubicBezTo>
                  <a:cubicBezTo>
                    <a:pt x="126" y="6"/>
                    <a:pt x="125" y="6"/>
                    <a:pt x="125" y="6"/>
                  </a:cubicBezTo>
                  <a:cubicBezTo>
                    <a:pt x="125" y="7"/>
                    <a:pt x="125" y="7"/>
                    <a:pt x="125" y="8"/>
                  </a:cubicBezTo>
                  <a:cubicBezTo>
                    <a:pt x="125" y="8"/>
                    <a:pt x="125" y="8"/>
                    <a:pt x="124" y="8"/>
                  </a:cubicBezTo>
                  <a:cubicBezTo>
                    <a:pt x="124" y="8"/>
                    <a:pt x="124" y="8"/>
                    <a:pt x="123" y="8"/>
                  </a:cubicBezTo>
                  <a:cubicBezTo>
                    <a:pt x="123" y="8"/>
                    <a:pt x="123" y="8"/>
                    <a:pt x="123" y="9"/>
                  </a:cubicBezTo>
                  <a:cubicBezTo>
                    <a:pt x="123" y="9"/>
                    <a:pt x="122" y="9"/>
                    <a:pt x="122" y="9"/>
                  </a:cubicBezTo>
                  <a:cubicBezTo>
                    <a:pt x="121" y="10"/>
                    <a:pt x="121" y="10"/>
                    <a:pt x="121" y="10"/>
                  </a:cubicBezTo>
                  <a:cubicBezTo>
                    <a:pt x="120" y="10"/>
                    <a:pt x="120" y="10"/>
                    <a:pt x="120" y="10"/>
                  </a:cubicBezTo>
                  <a:cubicBezTo>
                    <a:pt x="120" y="10"/>
                    <a:pt x="120" y="10"/>
                    <a:pt x="120" y="10"/>
                  </a:cubicBezTo>
                  <a:cubicBezTo>
                    <a:pt x="119" y="10"/>
                    <a:pt x="119" y="11"/>
                    <a:pt x="119" y="11"/>
                  </a:cubicBezTo>
                  <a:cubicBezTo>
                    <a:pt x="119" y="11"/>
                    <a:pt x="119" y="11"/>
                    <a:pt x="118" y="11"/>
                  </a:cubicBezTo>
                  <a:cubicBezTo>
                    <a:pt x="118" y="11"/>
                    <a:pt x="117" y="11"/>
                    <a:pt x="117" y="11"/>
                  </a:cubicBezTo>
                  <a:cubicBezTo>
                    <a:pt x="117" y="11"/>
                    <a:pt x="117" y="10"/>
                    <a:pt x="117" y="10"/>
                  </a:cubicBezTo>
                  <a:cubicBezTo>
                    <a:pt x="117" y="10"/>
                    <a:pt x="117" y="10"/>
                    <a:pt x="117" y="10"/>
                  </a:cubicBezTo>
                  <a:cubicBezTo>
                    <a:pt x="117" y="10"/>
                    <a:pt x="116" y="9"/>
                    <a:pt x="117" y="9"/>
                  </a:cubicBezTo>
                  <a:cubicBezTo>
                    <a:pt x="117" y="9"/>
                    <a:pt x="117" y="9"/>
                    <a:pt x="118" y="9"/>
                  </a:cubicBezTo>
                  <a:cubicBezTo>
                    <a:pt x="118" y="8"/>
                    <a:pt x="118" y="9"/>
                    <a:pt x="119" y="8"/>
                  </a:cubicBezTo>
                  <a:cubicBezTo>
                    <a:pt x="119" y="8"/>
                    <a:pt x="119" y="8"/>
                    <a:pt x="119" y="7"/>
                  </a:cubicBezTo>
                  <a:cubicBezTo>
                    <a:pt x="119" y="7"/>
                    <a:pt x="119" y="7"/>
                    <a:pt x="118" y="7"/>
                  </a:cubicBezTo>
                  <a:cubicBezTo>
                    <a:pt x="118" y="6"/>
                    <a:pt x="118" y="6"/>
                    <a:pt x="117" y="7"/>
                  </a:cubicBezTo>
                  <a:cubicBezTo>
                    <a:pt x="117" y="7"/>
                    <a:pt x="117" y="7"/>
                    <a:pt x="116" y="7"/>
                  </a:cubicBezTo>
                  <a:cubicBezTo>
                    <a:pt x="116" y="7"/>
                    <a:pt x="116" y="7"/>
                    <a:pt x="116" y="8"/>
                  </a:cubicBezTo>
                  <a:cubicBezTo>
                    <a:pt x="116" y="8"/>
                    <a:pt x="115" y="8"/>
                    <a:pt x="115" y="8"/>
                  </a:cubicBezTo>
                  <a:cubicBezTo>
                    <a:pt x="115" y="8"/>
                    <a:pt x="115" y="9"/>
                    <a:pt x="114" y="8"/>
                  </a:cubicBezTo>
                  <a:cubicBezTo>
                    <a:pt x="114" y="8"/>
                    <a:pt x="114" y="8"/>
                    <a:pt x="115" y="7"/>
                  </a:cubicBezTo>
                  <a:cubicBezTo>
                    <a:pt x="115" y="7"/>
                    <a:pt x="115" y="7"/>
                    <a:pt x="115" y="6"/>
                  </a:cubicBezTo>
                  <a:cubicBezTo>
                    <a:pt x="115" y="6"/>
                    <a:pt x="116" y="6"/>
                    <a:pt x="116" y="6"/>
                  </a:cubicBezTo>
                  <a:cubicBezTo>
                    <a:pt x="116" y="6"/>
                    <a:pt x="116" y="5"/>
                    <a:pt x="115" y="5"/>
                  </a:cubicBezTo>
                  <a:cubicBezTo>
                    <a:pt x="115" y="5"/>
                    <a:pt x="115" y="5"/>
                    <a:pt x="114" y="5"/>
                  </a:cubicBezTo>
                  <a:cubicBezTo>
                    <a:pt x="114" y="5"/>
                    <a:pt x="114" y="6"/>
                    <a:pt x="113" y="6"/>
                  </a:cubicBezTo>
                  <a:cubicBezTo>
                    <a:pt x="113" y="5"/>
                    <a:pt x="113" y="5"/>
                    <a:pt x="113" y="5"/>
                  </a:cubicBezTo>
                  <a:cubicBezTo>
                    <a:pt x="113" y="5"/>
                    <a:pt x="114" y="4"/>
                    <a:pt x="114" y="4"/>
                  </a:cubicBezTo>
                  <a:cubicBezTo>
                    <a:pt x="115" y="4"/>
                    <a:pt x="115" y="4"/>
                    <a:pt x="115" y="4"/>
                  </a:cubicBezTo>
                  <a:cubicBezTo>
                    <a:pt x="115" y="4"/>
                    <a:pt x="115" y="4"/>
                    <a:pt x="115" y="4"/>
                  </a:cubicBezTo>
                  <a:cubicBezTo>
                    <a:pt x="115" y="3"/>
                    <a:pt x="115" y="3"/>
                    <a:pt x="115" y="3"/>
                  </a:cubicBezTo>
                  <a:cubicBezTo>
                    <a:pt x="115" y="3"/>
                    <a:pt x="115" y="3"/>
                    <a:pt x="115" y="2"/>
                  </a:cubicBezTo>
                  <a:cubicBezTo>
                    <a:pt x="115" y="2"/>
                    <a:pt x="115" y="2"/>
                    <a:pt x="115" y="1"/>
                  </a:cubicBezTo>
                  <a:cubicBezTo>
                    <a:pt x="115" y="1"/>
                    <a:pt x="115" y="1"/>
                    <a:pt x="114" y="1"/>
                  </a:cubicBezTo>
                  <a:cubicBezTo>
                    <a:pt x="114" y="1"/>
                    <a:pt x="114" y="1"/>
                    <a:pt x="113" y="0"/>
                  </a:cubicBezTo>
                  <a:cubicBezTo>
                    <a:pt x="113" y="0"/>
                    <a:pt x="113" y="0"/>
                    <a:pt x="113" y="0"/>
                  </a:cubicBezTo>
                  <a:cubicBezTo>
                    <a:pt x="112" y="0"/>
                    <a:pt x="112" y="0"/>
                    <a:pt x="112" y="1"/>
                  </a:cubicBezTo>
                  <a:cubicBezTo>
                    <a:pt x="111" y="1"/>
                    <a:pt x="111" y="0"/>
                    <a:pt x="111" y="1"/>
                  </a:cubicBezTo>
                  <a:cubicBezTo>
                    <a:pt x="110" y="1"/>
                    <a:pt x="111" y="1"/>
                    <a:pt x="110" y="1"/>
                  </a:cubicBezTo>
                  <a:cubicBezTo>
                    <a:pt x="110" y="1"/>
                    <a:pt x="110" y="1"/>
                    <a:pt x="110" y="1"/>
                  </a:cubicBezTo>
                  <a:cubicBezTo>
                    <a:pt x="109" y="1"/>
                    <a:pt x="109" y="2"/>
                    <a:pt x="109" y="2"/>
                  </a:cubicBezTo>
                  <a:cubicBezTo>
                    <a:pt x="109" y="3"/>
                    <a:pt x="108" y="3"/>
                    <a:pt x="108" y="3"/>
                  </a:cubicBezTo>
                  <a:cubicBezTo>
                    <a:pt x="108" y="3"/>
                    <a:pt x="108" y="3"/>
                    <a:pt x="108" y="3"/>
                  </a:cubicBezTo>
                  <a:cubicBezTo>
                    <a:pt x="108" y="4"/>
                    <a:pt x="107" y="4"/>
                    <a:pt x="107" y="4"/>
                  </a:cubicBezTo>
                  <a:cubicBezTo>
                    <a:pt x="107" y="4"/>
                    <a:pt x="107" y="4"/>
                    <a:pt x="106" y="4"/>
                  </a:cubicBezTo>
                  <a:cubicBezTo>
                    <a:pt x="106" y="4"/>
                    <a:pt x="106" y="5"/>
                    <a:pt x="106" y="5"/>
                  </a:cubicBezTo>
                  <a:cubicBezTo>
                    <a:pt x="106" y="5"/>
                    <a:pt x="107" y="5"/>
                    <a:pt x="107" y="5"/>
                  </a:cubicBezTo>
                  <a:cubicBezTo>
                    <a:pt x="107" y="5"/>
                    <a:pt x="108" y="5"/>
                    <a:pt x="108" y="5"/>
                  </a:cubicBezTo>
                  <a:cubicBezTo>
                    <a:pt x="108" y="6"/>
                    <a:pt x="109" y="5"/>
                    <a:pt x="109" y="6"/>
                  </a:cubicBezTo>
                  <a:cubicBezTo>
                    <a:pt x="109" y="6"/>
                    <a:pt x="109" y="7"/>
                    <a:pt x="109" y="7"/>
                  </a:cubicBezTo>
                  <a:cubicBezTo>
                    <a:pt x="108" y="7"/>
                    <a:pt x="108" y="7"/>
                    <a:pt x="107" y="7"/>
                  </a:cubicBezTo>
                  <a:cubicBezTo>
                    <a:pt x="107" y="7"/>
                    <a:pt x="107" y="7"/>
                    <a:pt x="107" y="7"/>
                  </a:cubicBezTo>
                  <a:cubicBezTo>
                    <a:pt x="107" y="8"/>
                    <a:pt x="107" y="8"/>
                    <a:pt x="107" y="8"/>
                  </a:cubicBezTo>
                  <a:cubicBezTo>
                    <a:pt x="107" y="8"/>
                    <a:pt x="108" y="8"/>
                    <a:pt x="108" y="8"/>
                  </a:cubicBezTo>
                  <a:cubicBezTo>
                    <a:pt x="108" y="8"/>
                    <a:pt x="109" y="8"/>
                    <a:pt x="108" y="8"/>
                  </a:cubicBezTo>
                  <a:cubicBezTo>
                    <a:pt x="108" y="9"/>
                    <a:pt x="108" y="8"/>
                    <a:pt x="108" y="8"/>
                  </a:cubicBezTo>
                  <a:cubicBezTo>
                    <a:pt x="107" y="8"/>
                    <a:pt x="107" y="8"/>
                    <a:pt x="107" y="8"/>
                  </a:cubicBezTo>
                  <a:cubicBezTo>
                    <a:pt x="107" y="9"/>
                    <a:pt x="107" y="9"/>
                    <a:pt x="106" y="9"/>
                  </a:cubicBezTo>
                  <a:cubicBezTo>
                    <a:pt x="106" y="9"/>
                    <a:pt x="106" y="9"/>
                    <a:pt x="106" y="9"/>
                  </a:cubicBezTo>
                  <a:cubicBezTo>
                    <a:pt x="105" y="9"/>
                    <a:pt x="105" y="9"/>
                    <a:pt x="105" y="9"/>
                  </a:cubicBezTo>
                  <a:cubicBezTo>
                    <a:pt x="105" y="9"/>
                    <a:pt x="105" y="9"/>
                    <a:pt x="104" y="9"/>
                  </a:cubicBezTo>
                  <a:cubicBezTo>
                    <a:pt x="104" y="9"/>
                    <a:pt x="104" y="9"/>
                    <a:pt x="104" y="9"/>
                  </a:cubicBezTo>
                  <a:cubicBezTo>
                    <a:pt x="104" y="9"/>
                    <a:pt x="104" y="10"/>
                    <a:pt x="103" y="10"/>
                  </a:cubicBezTo>
                  <a:cubicBezTo>
                    <a:pt x="103" y="10"/>
                    <a:pt x="103" y="10"/>
                    <a:pt x="103" y="10"/>
                  </a:cubicBezTo>
                  <a:cubicBezTo>
                    <a:pt x="103" y="10"/>
                    <a:pt x="103" y="10"/>
                    <a:pt x="103" y="10"/>
                  </a:cubicBezTo>
                  <a:cubicBezTo>
                    <a:pt x="103" y="10"/>
                    <a:pt x="103" y="10"/>
                    <a:pt x="103" y="11"/>
                  </a:cubicBezTo>
                  <a:cubicBezTo>
                    <a:pt x="103" y="11"/>
                    <a:pt x="103" y="11"/>
                    <a:pt x="102" y="12"/>
                  </a:cubicBezTo>
                  <a:cubicBezTo>
                    <a:pt x="102" y="12"/>
                    <a:pt x="102" y="12"/>
                    <a:pt x="102" y="12"/>
                  </a:cubicBezTo>
                  <a:cubicBezTo>
                    <a:pt x="101" y="11"/>
                    <a:pt x="101" y="11"/>
                    <a:pt x="101" y="11"/>
                  </a:cubicBezTo>
                  <a:cubicBezTo>
                    <a:pt x="101" y="11"/>
                    <a:pt x="101" y="10"/>
                    <a:pt x="101" y="10"/>
                  </a:cubicBezTo>
                  <a:cubicBezTo>
                    <a:pt x="102" y="10"/>
                    <a:pt x="102" y="10"/>
                    <a:pt x="102" y="10"/>
                  </a:cubicBezTo>
                  <a:cubicBezTo>
                    <a:pt x="102" y="9"/>
                    <a:pt x="103" y="9"/>
                    <a:pt x="103" y="9"/>
                  </a:cubicBezTo>
                  <a:cubicBezTo>
                    <a:pt x="102" y="9"/>
                    <a:pt x="102" y="9"/>
                    <a:pt x="102" y="9"/>
                  </a:cubicBezTo>
                  <a:cubicBezTo>
                    <a:pt x="101" y="9"/>
                    <a:pt x="101" y="8"/>
                    <a:pt x="101" y="8"/>
                  </a:cubicBezTo>
                  <a:cubicBezTo>
                    <a:pt x="100" y="8"/>
                    <a:pt x="100" y="8"/>
                    <a:pt x="99" y="8"/>
                  </a:cubicBezTo>
                  <a:cubicBezTo>
                    <a:pt x="99" y="9"/>
                    <a:pt x="99" y="9"/>
                    <a:pt x="98" y="9"/>
                  </a:cubicBezTo>
                  <a:cubicBezTo>
                    <a:pt x="98" y="9"/>
                    <a:pt x="98" y="9"/>
                    <a:pt x="97" y="10"/>
                  </a:cubicBezTo>
                  <a:cubicBezTo>
                    <a:pt x="97" y="10"/>
                    <a:pt x="97" y="10"/>
                    <a:pt x="97" y="10"/>
                  </a:cubicBezTo>
                  <a:cubicBezTo>
                    <a:pt x="97" y="10"/>
                    <a:pt x="97" y="10"/>
                    <a:pt x="97" y="10"/>
                  </a:cubicBezTo>
                  <a:cubicBezTo>
                    <a:pt x="97" y="11"/>
                    <a:pt x="96" y="10"/>
                    <a:pt x="96" y="10"/>
                  </a:cubicBezTo>
                  <a:cubicBezTo>
                    <a:pt x="96" y="10"/>
                    <a:pt x="96" y="10"/>
                    <a:pt x="95" y="10"/>
                  </a:cubicBezTo>
                  <a:cubicBezTo>
                    <a:pt x="95" y="10"/>
                    <a:pt x="95" y="10"/>
                    <a:pt x="95" y="10"/>
                  </a:cubicBezTo>
                  <a:cubicBezTo>
                    <a:pt x="94" y="10"/>
                    <a:pt x="94" y="10"/>
                    <a:pt x="94" y="10"/>
                  </a:cubicBezTo>
                  <a:cubicBezTo>
                    <a:pt x="93" y="10"/>
                    <a:pt x="93" y="10"/>
                    <a:pt x="92" y="10"/>
                  </a:cubicBezTo>
                  <a:cubicBezTo>
                    <a:pt x="92" y="10"/>
                    <a:pt x="92" y="10"/>
                    <a:pt x="92" y="10"/>
                  </a:cubicBezTo>
                  <a:cubicBezTo>
                    <a:pt x="91" y="10"/>
                    <a:pt x="91" y="11"/>
                    <a:pt x="90" y="10"/>
                  </a:cubicBezTo>
                  <a:cubicBezTo>
                    <a:pt x="90" y="10"/>
                    <a:pt x="90" y="10"/>
                    <a:pt x="90" y="10"/>
                  </a:cubicBezTo>
                  <a:cubicBezTo>
                    <a:pt x="90" y="10"/>
                    <a:pt x="90" y="10"/>
                    <a:pt x="90" y="10"/>
                  </a:cubicBezTo>
                  <a:cubicBezTo>
                    <a:pt x="89" y="10"/>
                    <a:pt x="89" y="9"/>
                    <a:pt x="89" y="9"/>
                  </a:cubicBezTo>
                  <a:cubicBezTo>
                    <a:pt x="88" y="9"/>
                    <a:pt x="88" y="10"/>
                    <a:pt x="87" y="9"/>
                  </a:cubicBezTo>
                  <a:cubicBezTo>
                    <a:pt x="87" y="9"/>
                    <a:pt x="87" y="9"/>
                    <a:pt x="87" y="9"/>
                  </a:cubicBezTo>
                  <a:cubicBezTo>
                    <a:pt x="87" y="9"/>
                    <a:pt x="86" y="9"/>
                    <a:pt x="86" y="8"/>
                  </a:cubicBezTo>
                  <a:cubicBezTo>
                    <a:pt x="86" y="8"/>
                    <a:pt x="86" y="8"/>
                    <a:pt x="86" y="8"/>
                  </a:cubicBezTo>
                  <a:cubicBezTo>
                    <a:pt x="86" y="7"/>
                    <a:pt x="86" y="7"/>
                    <a:pt x="85" y="7"/>
                  </a:cubicBezTo>
                  <a:cubicBezTo>
                    <a:pt x="85" y="7"/>
                    <a:pt x="84" y="7"/>
                    <a:pt x="84" y="8"/>
                  </a:cubicBezTo>
                  <a:cubicBezTo>
                    <a:pt x="84" y="8"/>
                    <a:pt x="83" y="8"/>
                    <a:pt x="83" y="8"/>
                  </a:cubicBezTo>
                  <a:cubicBezTo>
                    <a:pt x="83" y="8"/>
                    <a:pt x="82" y="8"/>
                    <a:pt x="82" y="8"/>
                  </a:cubicBezTo>
                  <a:cubicBezTo>
                    <a:pt x="82" y="8"/>
                    <a:pt x="81" y="8"/>
                    <a:pt x="81" y="8"/>
                  </a:cubicBezTo>
                  <a:cubicBezTo>
                    <a:pt x="81" y="8"/>
                    <a:pt x="81" y="8"/>
                    <a:pt x="80" y="8"/>
                  </a:cubicBezTo>
                  <a:cubicBezTo>
                    <a:pt x="80" y="8"/>
                    <a:pt x="80" y="8"/>
                    <a:pt x="79" y="9"/>
                  </a:cubicBezTo>
                  <a:cubicBezTo>
                    <a:pt x="79" y="9"/>
                    <a:pt x="79" y="9"/>
                    <a:pt x="80" y="9"/>
                  </a:cubicBezTo>
                  <a:cubicBezTo>
                    <a:pt x="80" y="9"/>
                    <a:pt x="80" y="9"/>
                    <a:pt x="80" y="9"/>
                  </a:cubicBezTo>
                  <a:cubicBezTo>
                    <a:pt x="82" y="9"/>
                    <a:pt x="84" y="8"/>
                    <a:pt x="84" y="9"/>
                  </a:cubicBezTo>
                  <a:cubicBezTo>
                    <a:pt x="84" y="10"/>
                    <a:pt x="82" y="9"/>
                    <a:pt x="81" y="10"/>
                  </a:cubicBezTo>
                  <a:cubicBezTo>
                    <a:pt x="81" y="10"/>
                    <a:pt x="80" y="10"/>
                    <a:pt x="80" y="10"/>
                  </a:cubicBezTo>
                  <a:cubicBezTo>
                    <a:pt x="80" y="10"/>
                    <a:pt x="80" y="11"/>
                    <a:pt x="80" y="11"/>
                  </a:cubicBezTo>
                  <a:cubicBezTo>
                    <a:pt x="79" y="11"/>
                    <a:pt x="79" y="11"/>
                    <a:pt x="79" y="11"/>
                  </a:cubicBezTo>
                  <a:cubicBezTo>
                    <a:pt x="79" y="11"/>
                    <a:pt x="79" y="12"/>
                    <a:pt x="79" y="12"/>
                  </a:cubicBezTo>
                  <a:cubicBezTo>
                    <a:pt x="78" y="12"/>
                    <a:pt x="78" y="11"/>
                    <a:pt x="78" y="11"/>
                  </a:cubicBezTo>
                  <a:cubicBezTo>
                    <a:pt x="77" y="11"/>
                    <a:pt x="77" y="10"/>
                    <a:pt x="77" y="10"/>
                  </a:cubicBezTo>
                  <a:cubicBezTo>
                    <a:pt x="77" y="10"/>
                    <a:pt x="77" y="10"/>
                    <a:pt x="77" y="10"/>
                  </a:cubicBezTo>
                  <a:cubicBezTo>
                    <a:pt x="76" y="10"/>
                    <a:pt x="76" y="10"/>
                    <a:pt x="76" y="10"/>
                  </a:cubicBezTo>
                  <a:cubicBezTo>
                    <a:pt x="75" y="10"/>
                    <a:pt x="75" y="10"/>
                    <a:pt x="75" y="10"/>
                  </a:cubicBezTo>
                  <a:cubicBezTo>
                    <a:pt x="74" y="10"/>
                    <a:pt x="73" y="10"/>
                    <a:pt x="73" y="10"/>
                  </a:cubicBezTo>
                  <a:cubicBezTo>
                    <a:pt x="72" y="10"/>
                    <a:pt x="72" y="10"/>
                    <a:pt x="72" y="10"/>
                  </a:cubicBezTo>
                  <a:cubicBezTo>
                    <a:pt x="71" y="10"/>
                    <a:pt x="71" y="10"/>
                    <a:pt x="71" y="10"/>
                  </a:cubicBezTo>
                  <a:cubicBezTo>
                    <a:pt x="71" y="10"/>
                    <a:pt x="70" y="10"/>
                    <a:pt x="70" y="10"/>
                  </a:cubicBezTo>
                  <a:cubicBezTo>
                    <a:pt x="70" y="10"/>
                    <a:pt x="69" y="10"/>
                    <a:pt x="69" y="10"/>
                  </a:cubicBezTo>
                  <a:cubicBezTo>
                    <a:pt x="69" y="10"/>
                    <a:pt x="69" y="10"/>
                    <a:pt x="68" y="10"/>
                  </a:cubicBezTo>
                  <a:cubicBezTo>
                    <a:pt x="68" y="10"/>
                    <a:pt x="68" y="10"/>
                    <a:pt x="68" y="10"/>
                  </a:cubicBezTo>
                  <a:cubicBezTo>
                    <a:pt x="68" y="10"/>
                    <a:pt x="67" y="11"/>
                    <a:pt x="67" y="11"/>
                  </a:cubicBezTo>
                  <a:cubicBezTo>
                    <a:pt x="67" y="10"/>
                    <a:pt x="67" y="10"/>
                    <a:pt x="67" y="10"/>
                  </a:cubicBezTo>
                  <a:cubicBezTo>
                    <a:pt x="67" y="10"/>
                    <a:pt x="67" y="10"/>
                    <a:pt x="67" y="10"/>
                  </a:cubicBezTo>
                  <a:cubicBezTo>
                    <a:pt x="67" y="9"/>
                    <a:pt x="67" y="9"/>
                    <a:pt x="67" y="9"/>
                  </a:cubicBezTo>
                  <a:cubicBezTo>
                    <a:pt x="67" y="9"/>
                    <a:pt x="68" y="9"/>
                    <a:pt x="68" y="9"/>
                  </a:cubicBezTo>
                  <a:cubicBezTo>
                    <a:pt x="69" y="9"/>
                    <a:pt x="69" y="9"/>
                    <a:pt x="69" y="9"/>
                  </a:cubicBezTo>
                  <a:cubicBezTo>
                    <a:pt x="70" y="9"/>
                    <a:pt x="70" y="9"/>
                    <a:pt x="70" y="9"/>
                  </a:cubicBezTo>
                  <a:cubicBezTo>
                    <a:pt x="70" y="8"/>
                    <a:pt x="70" y="8"/>
                    <a:pt x="70" y="8"/>
                  </a:cubicBezTo>
                  <a:cubicBezTo>
                    <a:pt x="70" y="7"/>
                    <a:pt x="69" y="7"/>
                    <a:pt x="69" y="7"/>
                  </a:cubicBezTo>
                  <a:cubicBezTo>
                    <a:pt x="68" y="7"/>
                    <a:pt x="68" y="7"/>
                    <a:pt x="67" y="7"/>
                  </a:cubicBezTo>
                  <a:cubicBezTo>
                    <a:pt x="67" y="7"/>
                    <a:pt x="67" y="7"/>
                    <a:pt x="66" y="7"/>
                  </a:cubicBezTo>
                  <a:cubicBezTo>
                    <a:pt x="66" y="7"/>
                    <a:pt x="65" y="7"/>
                    <a:pt x="65" y="7"/>
                  </a:cubicBezTo>
                  <a:cubicBezTo>
                    <a:pt x="64" y="7"/>
                    <a:pt x="64" y="7"/>
                    <a:pt x="63" y="6"/>
                  </a:cubicBezTo>
                  <a:cubicBezTo>
                    <a:pt x="63" y="6"/>
                    <a:pt x="63" y="6"/>
                    <a:pt x="62" y="6"/>
                  </a:cubicBezTo>
                  <a:cubicBezTo>
                    <a:pt x="62" y="6"/>
                    <a:pt x="61" y="6"/>
                    <a:pt x="61" y="6"/>
                  </a:cubicBezTo>
                  <a:cubicBezTo>
                    <a:pt x="60" y="6"/>
                    <a:pt x="60" y="5"/>
                    <a:pt x="60" y="5"/>
                  </a:cubicBezTo>
                  <a:cubicBezTo>
                    <a:pt x="59" y="5"/>
                    <a:pt x="59" y="5"/>
                    <a:pt x="58" y="5"/>
                  </a:cubicBezTo>
                  <a:cubicBezTo>
                    <a:pt x="58" y="5"/>
                    <a:pt x="57" y="5"/>
                    <a:pt x="57" y="5"/>
                  </a:cubicBezTo>
                  <a:cubicBezTo>
                    <a:pt x="56" y="5"/>
                    <a:pt x="56" y="5"/>
                    <a:pt x="56" y="6"/>
                  </a:cubicBezTo>
                  <a:cubicBezTo>
                    <a:pt x="55" y="6"/>
                    <a:pt x="55" y="7"/>
                    <a:pt x="54" y="6"/>
                  </a:cubicBezTo>
                  <a:cubicBezTo>
                    <a:pt x="54" y="6"/>
                    <a:pt x="54" y="6"/>
                    <a:pt x="54" y="5"/>
                  </a:cubicBezTo>
                  <a:cubicBezTo>
                    <a:pt x="54" y="5"/>
                    <a:pt x="54" y="5"/>
                    <a:pt x="54" y="5"/>
                  </a:cubicBezTo>
                  <a:cubicBezTo>
                    <a:pt x="53" y="4"/>
                    <a:pt x="53" y="4"/>
                    <a:pt x="53" y="5"/>
                  </a:cubicBezTo>
                  <a:cubicBezTo>
                    <a:pt x="53" y="5"/>
                    <a:pt x="53" y="5"/>
                    <a:pt x="52" y="5"/>
                  </a:cubicBezTo>
                  <a:cubicBezTo>
                    <a:pt x="52" y="5"/>
                    <a:pt x="52" y="6"/>
                    <a:pt x="52" y="6"/>
                  </a:cubicBezTo>
                  <a:cubicBezTo>
                    <a:pt x="52" y="6"/>
                    <a:pt x="51" y="6"/>
                    <a:pt x="51" y="6"/>
                  </a:cubicBezTo>
                  <a:cubicBezTo>
                    <a:pt x="51" y="6"/>
                    <a:pt x="50" y="6"/>
                    <a:pt x="50" y="6"/>
                  </a:cubicBezTo>
                  <a:cubicBezTo>
                    <a:pt x="50" y="5"/>
                    <a:pt x="50" y="5"/>
                    <a:pt x="50" y="5"/>
                  </a:cubicBezTo>
                  <a:cubicBezTo>
                    <a:pt x="50" y="4"/>
                    <a:pt x="50" y="4"/>
                    <a:pt x="50" y="4"/>
                  </a:cubicBezTo>
                  <a:cubicBezTo>
                    <a:pt x="50" y="3"/>
                    <a:pt x="50" y="4"/>
                    <a:pt x="49" y="4"/>
                  </a:cubicBezTo>
                  <a:cubicBezTo>
                    <a:pt x="49" y="4"/>
                    <a:pt x="49" y="4"/>
                    <a:pt x="48" y="4"/>
                  </a:cubicBezTo>
                  <a:cubicBezTo>
                    <a:pt x="48" y="5"/>
                    <a:pt x="48" y="5"/>
                    <a:pt x="47" y="5"/>
                  </a:cubicBezTo>
                  <a:cubicBezTo>
                    <a:pt x="47" y="5"/>
                    <a:pt x="46" y="5"/>
                    <a:pt x="46" y="5"/>
                  </a:cubicBezTo>
                  <a:cubicBezTo>
                    <a:pt x="45" y="5"/>
                    <a:pt x="45" y="5"/>
                    <a:pt x="45" y="6"/>
                  </a:cubicBezTo>
                  <a:cubicBezTo>
                    <a:pt x="44" y="6"/>
                    <a:pt x="44" y="6"/>
                    <a:pt x="43" y="6"/>
                  </a:cubicBezTo>
                  <a:cubicBezTo>
                    <a:pt x="42" y="6"/>
                    <a:pt x="42" y="7"/>
                    <a:pt x="42" y="7"/>
                  </a:cubicBezTo>
                  <a:cubicBezTo>
                    <a:pt x="41" y="7"/>
                    <a:pt x="41" y="7"/>
                    <a:pt x="41" y="7"/>
                  </a:cubicBezTo>
                  <a:cubicBezTo>
                    <a:pt x="40" y="7"/>
                    <a:pt x="39" y="7"/>
                    <a:pt x="39" y="7"/>
                  </a:cubicBezTo>
                  <a:cubicBezTo>
                    <a:pt x="38" y="7"/>
                    <a:pt x="38" y="7"/>
                    <a:pt x="37" y="8"/>
                  </a:cubicBezTo>
                  <a:cubicBezTo>
                    <a:pt x="37" y="8"/>
                    <a:pt x="37" y="8"/>
                    <a:pt x="37" y="8"/>
                  </a:cubicBezTo>
                  <a:cubicBezTo>
                    <a:pt x="36" y="9"/>
                    <a:pt x="36" y="8"/>
                    <a:pt x="35" y="8"/>
                  </a:cubicBezTo>
                  <a:cubicBezTo>
                    <a:pt x="35" y="8"/>
                    <a:pt x="35" y="7"/>
                    <a:pt x="35" y="7"/>
                  </a:cubicBezTo>
                  <a:cubicBezTo>
                    <a:pt x="35" y="7"/>
                    <a:pt x="36" y="7"/>
                    <a:pt x="36" y="7"/>
                  </a:cubicBezTo>
                  <a:cubicBezTo>
                    <a:pt x="37" y="7"/>
                    <a:pt x="37" y="7"/>
                    <a:pt x="37" y="7"/>
                  </a:cubicBezTo>
                  <a:cubicBezTo>
                    <a:pt x="38" y="6"/>
                    <a:pt x="38" y="6"/>
                    <a:pt x="38" y="6"/>
                  </a:cubicBezTo>
                  <a:cubicBezTo>
                    <a:pt x="39" y="6"/>
                    <a:pt x="39" y="6"/>
                    <a:pt x="39" y="6"/>
                  </a:cubicBezTo>
                  <a:cubicBezTo>
                    <a:pt x="40" y="6"/>
                    <a:pt x="40" y="6"/>
                    <a:pt x="40" y="6"/>
                  </a:cubicBezTo>
                  <a:cubicBezTo>
                    <a:pt x="41" y="6"/>
                    <a:pt x="41" y="6"/>
                    <a:pt x="42" y="6"/>
                  </a:cubicBezTo>
                  <a:cubicBezTo>
                    <a:pt x="42" y="5"/>
                    <a:pt x="43" y="5"/>
                    <a:pt x="43" y="5"/>
                  </a:cubicBezTo>
                  <a:cubicBezTo>
                    <a:pt x="44" y="4"/>
                    <a:pt x="44" y="4"/>
                    <a:pt x="44" y="4"/>
                  </a:cubicBezTo>
                  <a:cubicBezTo>
                    <a:pt x="44" y="4"/>
                    <a:pt x="44" y="4"/>
                    <a:pt x="43" y="4"/>
                  </a:cubicBezTo>
                  <a:cubicBezTo>
                    <a:pt x="43" y="4"/>
                    <a:pt x="43" y="4"/>
                    <a:pt x="42" y="4"/>
                  </a:cubicBezTo>
                  <a:cubicBezTo>
                    <a:pt x="42" y="5"/>
                    <a:pt x="41" y="4"/>
                    <a:pt x="41" y="4"/>
                  </a:cubicBezTo>
                  <a:cubicBezTo>
                    <a:pt x="40" y="4"/>
                    <a:pt x="40" y="5"/>
                    <a:pt x="40" y="5"/>
                  </a:cubicBezTo>
                  <a:cubicBezTo>
                    <a:pt x="39" y="5"/>
                    <a:pt x="39" y="5"/>
                    <a:pt x="38" y="5"/>
                  </a:cubicBezTo>
                  <a:cubicBezTo>
                    <a:pt x="38" y="5"/>
                    <a:pt x="38" y="5"/>
                    <a:pt x="37" y="5"/>
                  </a:cubicBezTo>
                  <a:cubicBezTo>
                    <a:pt x="37" y="5"/>
                    <a:pt x="37" y="6"/>
                    <a:pt x="36" y="6"/>
                  </a:cubicBezTo>
                  <a:cubicBezTo>
                    <a:pt x="36" y="6"/>
                    <a:pt x="36" y="6"/>
                    <a:pt x="36" y="6"/>
                  </a:cubicBezTo>
                  <a:cubicBezTo>
                    <a:pt x="36" y="6"/>
                    <a:pt x="36" y="5"/>
                    <a:pt x="35" y="5"/>
                  </a:cubicBezTo>
                  <a:cubicBezTo>
                    <a:pt x="35" y="5"/>
                    <a:pt x="35" y="6"/>
                    <a:pt x="34" y="6"/>
                  </a:cubicBezTo>
                  <a:cubicBezTo>
                    <a:pt x="33" y="6"/>
                    <a:pt x="33" y="6"/>
                    <a:pt x="32" y="6"/>
                  </a:cubicBezTo>
                  <a:cubicBezTo>
                    <a:pt x="32" y="6"/>
                    <a:pt x="32" y="6"/>
                    <a:pt x="31" y="7"/>
                  </a:cubicBezTo>
                  <a:cubicBezTo>
                    <a:pt x="31" y="7"/>
                    <a:pt x="31" y="7"/>
                    <a:pt x="31" y="7"/>
                  </a:cubicBezTo>
                  <a:cubicBezTo>
                    <a:pt x="31" y="7"/>
                    <a:pt x="30" y="8"/>
                    <a:pt x="30" y="8"/>
                  </a:cubicBezTo>
                  <a:cubicBezTo>
                    <a:pt x="30" y="8"/>
                    <a:pt x="29" y="7"/>
                    <a:pt x="29" y="7"/>
                  </a:cubicBezTo>
                  <a:cubicBezTo>
                    <a:pt x="28" y="7"/>
                    <a:pt x="28" y="7"/>
                    <a:pt x="27" y="7"/>
                  </a:cubicBezTo>
                  <a:cubicBezTo>
                    <a:pt x="27" y="7"/>
                    <a:pt x="27" y="6"/>
                    <a:pt x="26" y="6"/>
                  </a:cubicBezTo>
                  <a:cubicBezTo>
                    <a:pt x="26" y="6"/>
                    <a:pt x="26" y="6"/>
                    <a:pt x="25" y="6"/>
                  </a:cubicBezTo>
                  <a:cubicBezTo>
                    <a:pt x="25" y="6"/>
                    <a:pt x="25" y="6"/>
                    <a:pt x="24" y="6"/>
                  </a:cubicBezTo>
                  <a:cubicBezTo>
                    <a:pt x="24" y="6"/>
                    <a:pt x="23" y="6"/>
                    <a:pt x="23" y="6"/>
                  </a:cubicBezTo>
                  <a:cubicBezTo>
                    <a:pt x="23" y="6"/>
                    <a:pt x="22" y="6"/>
                    <a:pt x="22" y="5"/>
                  </a:cubicBezTo>
                  <a:cubicBezTo>
                    <a:pt x="22" y="6"/>
                    <a:pt x="22" y="6"/>
                    <a:pt x="22" y="6"/>
                  </a:cubicBezTo>
                  <a:cubicBezTo>
                    <a:pt x="20" y="7"/>
                    <a:pt x="20" y="8"/>
                    <a:pt x="18" y="9"/>
                  </a:cubicBezTo>
                  <a:cubicBezTo>
                    <a:pt x="17" y="10"/>
                    <a:pt x="17" y="10"/>
                    <a:pt x="16" y="10"/>
                  </a:cubicBezTo>
                  <a:cubicBezTo>
                    <a:pt x="15" y="11"/>
                    <a:pt x="14" y="12"/>
                    <a:pt x="13" y="13"/>
                  </a:cubicBezTo>
                  <a:cubicBezTo>
                    <a:pt x="11" y="15"/>
                    <a:pt x="10" y="16"/>
                    <a:pt x="8" y="17"/>
                  </a:cubicBezTo>
                  <a:cubicBezTo>
                    <a:pt x="7" y="19"/>
                    <a:pt x="6" y="19"/>
                    <a:pt x="5" y="20"/>
                  </a:cubicBezTo>
                  <a:cubicBezTo>
                    <a:pt x="5" y="20"/>
                    <a:pt x="5" y="21"/>
                    <a:pt x="5" y="21"/>
                  </a:cubicBezTo>
                  <a:cubicBezTo>
                    <a:pt x="3" y="22"/>
                    <a:pt x="2" y="23"/>
                    <a:pt x="1" y="25"/>
                  </a:cubicBezTo>
                  <a:cubicBezTo>
                    <a:pt x="0" y="25"/>
                    <a:pt x="0" y="26"/>
                    <a:pt x="0" y="26"/>
                  </a:cubicBezTo>
                  <a:cubicBezTo>
                    <a:pt x="0" y="27"/>
                    <a:pt x="0" y="27"/>
                    <a:pt x="0" y="27"/>
                  </a:cubicBezTo>
                  <a:cubicBezTo>
                    <a:pt x="1" y="28"/>
                    <a:pt x="1" y="28"/>
                    <a:pt x="1" y="28"/>
                  </a:cubicBezTo>
                  <a:cubicBezTo>
                    <a:pt x="1" y="29"/>
                    <a:pt x="1" y="29"/>
                    <a:pt x="1" y="29"/>
                  </a:cubicBezTo>
                  <a:cubicBezTo>
                    <a:pt x="1" y="30"/>
                    <a:pt x="1" y="30"/>
                    <a:pt x="1" y="31"/>
                  </a:cubicBezTo>
                  <a:cubicBezTo>
                    <a:pt x="1" y="31"/>
                    <a:pt x="1" y="32"/>
                    <a:pt x="1" y="32"/>
                  </a:cubicBezTo>
                  <a:cubicBezTo>
                    <a:pt x="1" y="32"/>
                    <a:pt x="0" y="33"/>
                    <a:pt x="0" y="33"/>
                  </a:cubicBezTo>
                  <a:cubicBezTo>
                    <a:pt x="1" y="33"/>
                    <a:pt x="1" y="33"/>
                    <a:pt x="2" y="32"/>
                  </a:cubicBezTo>
                  <a:cubicBezTo>
                    <a:pt x="2" y="32"/>
                    <a:pt x="2" y="32"/>
                    <a:pt x="3" y="32"/>
                  </a:cubicBezTo>
                  <a:cubicBezTo>
                    <a:pt x="3" y="32"/>
                    <a:pt x="4" y="32"/>
                    <a:pt x="4" y="31"/>
                  </a:cubicBezTo>
                  <a:cubicBezTo>
                    <a:pt x="4" y="31"/>
                    <a:pt x="4" y="31"/>
                    <a:pt x="5" y="31"/>
                  </a:cubicBezTo>
                  <a:cubicBezTo>
                    <a:pt x="5" y="31"/>
                    <a:pt x="5" y="31"/>
                    <a:pt x="6" y="31"/>
                  </a:cubicBezTo>
                  <a:cubicBezTo>
                    <a:pt x="6" y="31"/>
                    <a:pt x="6" y="31"/>
                    <a:pt x="7" y="31"/>
                  </a:cubicBezTo>
                  <a:cubicBezTo>
                    <a:pt x="7" y="31"/>
                    <a:pt x="7" y="32"/>
                    <a:pt x="7" y="32"/>
                  </a:cubicBezTo>
                  <a:cubicBezTo>
                    <a:pt x="6" y="32"/>
                    <a:pt x="6" y="33"/>
                    <a:pt x="6" y="33"/>
                  </a:cubicBezTo>
                  <a:cubicBezTo>
                    <a:pt x="6" y="34"/>
                    <a:pt x="7" y="34"/>
                    <a:pt x="7" y="35"/>
                  </a:cubicBezTo>
                  <a:cubicBezTo>
                    <a:pt x="7" y="35"/>
                    <a:pt x="7" y="36"/>
                    <a:pt x="7" y="36"/>
                  </a:cubicBezTo>
                  <a:cubicBezTo>
                    <a:pt x="7" y="36"/>
                    <a:pt x="7" y="37"/>
                    <a:pt x="7" y="37"/>
                  </a:cubicBezTo>
                  <a:cubicBezTo>
                    <a:pt x="6" y="37"/>
                    <a:pt x="6" y="37"/>
                    <a:pt x="6" y="38"/>
                  </a:cubicBezTo>
                  <a:cubicBezTo>
                    <a:pt x="6" y="38"/>
                    <a:pt x="6" y="39"/>
                    <a:pt x="6" y="39"/>
                  </a:cubicBezTo>
                  <a:cubicBezTo>
                    <a:pt x="7" y="39"/>
                    <a:pt x="7" y="39"/>
                    <a:pt x="7" y="40"/>
                  </a:cubicBezTo>
                  <a:cubicBezTo>
                    <a:pt x="7" y="40"/>
                    <a:pt x="8" y="40"/>
                    <a:pt x="8" y="40"/>
                  </a:cubicBezTo>
                  <a:cubicBezTo>
                    <a:pt x="8" y="40"/>
                    <a:pt x="8" y="40"/>
                    <a:pt x="8" y="41"/>
                  </a:cubicBezTo>
                  <a:cubicBezTo>
                    <a:pt x="8" y="41"/>
                    <a:pt x="8" y="41"/>
                    <a:pt x="7" y="42"/>
                  </a:cubicBezTo>
                  <a:cubicBezTo>
                    <a:pt x="7" y="42"/>
                    <a:pt x="7" y="43"/>
                    <a:pt x="7" y="43"/>
                  </a:cubicBezTo>
                  <a:cubicBezTo>
                    <a:pt x="6" y="43"/>
                    <a:pt x="5" y="43"/>
                    <a:pt x="5" y="44"/>
                  </a:cubicBezTo>
                  <a:cubicBezTo>
                    <a:pt x="5" y="44"/>
                    <a:pt x="4" y="44"/>
                    <a:pt x="4" y="44"/>
                  </a:cubicBezTo>
                  <a:cubicBezTo>
                    <a:pt x="4" y="44"/>
                    <a:pt x="4" y="44"/>
                    <a:pt x="4" y="44"/>
                  </a:cubicBezTo>
                  <a:cubicBezTo>
                    <a:pt x="4" y="44"/>
                    <a:pt x="4" y="44"/>
                    <a:pt x="4" y="45"/>
                  </a:cubicBezTo>
                  <a:cubicBezTo>
                    <a:pt x="4" y="45"/>
                    <a:pt x="4" y="46"/>
                    <a:pt x="4" y="46"/>
                  </a:cubicBezTo>
                  <a:cubicBezTo>
                    <a:pt x="3" y="46"/>
                    <a:pt x="3" y="46"/>
                    <a:pt x="3" y="47"/>
                  </a:cubicBezTo>
                  <a:cubicBezTo>
                    <a:pt x="3" y="47"/>
                    <a:pt x="3" y="47"/>
                    <a:pt x="2" y="47"/>
                  </a:cubicBezTo>
                  <a:cubicBezTo>
                    <a:pt x="2" y="47"/>
                    <a:pt x="2" y="47"/>
                    <a:pt x="2" y="48"/>
                  </a:cubicBezTo>
                  <a:cubicBezTo>
                    <a:pt x="2" y="48"/>
                    <a:pt x="2" y="49"/>
                    <a:pt x="3" y="49"/>
                  </a:cubicBezTo>
                  <a:cubicBezTo>
                    <a:pt x="3" y="49"/>
                    <a:pt x="3" y="48"/>
                    <a:pt x="3" y="48"/>
                  </a:cubicBezTo>
                  <a:cubicBezTo>
                    <a:pt x="3" y="48"/>
                    <a:pt x="3" y="48"/>
                    <a:pt x="3" y="48"/>
                  </a:cubicBezTo>
                  <a:cubicBezTo>
                    <a:pt x="4" y="48"/>
                    <a:pt x="4" y="48"/>
                    <a:pt x="4" y="48"/>
                  </a:cubicBezTo>
                  <a:cubicBezTo>
                    <a:pt x="4" y="48"/>
                    <a:pt x="4" y="49"/>
                    <a:pt x="4" y="49"/>
                  </a:cubicBezTo>
                  <a:cubicBezTo>
                    <a:pt x="4" y="49"/>
                    <a:pt x="3" y="49"/>
                    <a:pt x="3" y="49"/>
                  </a:cubicBezTo>
                  <a:cubicBezTo>
                    <a:pt x="3" y="50"/>
                    <a:pt x="4" y="50"/>
                    <a:pt x="4" y="50"/>
                  </a:cubicBezTo>
                  <a:cubicBezTo>
                    <a:pt x="4" y="50"/>
                    <a:pt x="4" y="51"/>
                    <a:pt x="4" y="51"/>
                  </a:cubicBezTo>
                  <a:cubicBezTo>
                    <a:pt x="5" y="51"/>
                    <a:pt x="5" y="51"/>
                    <a:pt x="5" y="51"/>
                  </a:cubicBezTo>
                  <a:cubicBezTo>
                    <a:pt x="5" y="51"/>
                    <a:pt x="5" y="52"/>
                    <a:pt x="5" y="52"/>
                  </a:cubicBezTo>
                  <a:cubicBezTo>
                    <a:pt x="5" y="52"/>
                    <a:pt x="4" y="52"/>
                    <a:pt x="4" y="52"/>
                  </a:cubicBezTo>
                  <a:cubicBezTo>
                    <a:pt x="3" y="52"/>
                    <a:pt x="4" y="53"/>
                    <a:pt x="3" y="53"/>
                  </a:cubicBezTo>
                  <a:cubicBezTo>
                    <a:pt x="3" y="53"/>
                    <a:pt x="3" y="54"/>
                    <a:pt x="3" y="54"/>
                  </a:cubicBezTo>
                  <a:cubicBezTo>
                    <a:pt x="3" y="54"/>
                    <a:pt x="3" y="55"/>
                    <a:pt x="3" y="55"/>
                  </a:cubicBezTo>
                  <a:cubicBezTo>
                    <a:pt x="3" y="55"/>
                    <a:pt x="4" y="55"/>
                    <a:pt x="4" y="55"/>
                  </a:cubicBezTo>
                  <a:cubicBezTo>
                    <a:pt x="4" y="55"/>
                    <a:pt x="5" y="55"/>
                    <a:pt x="5" y="55"/>
                  </a:cubicBezTo>
                  <a:cubicBezTo>
                    <a:pt x="5" y="55"/>
                    <a:pt x="5" y="56"/>
                    <a:pt x="5" y="56"/>
                  </a:cubicBezTo>
                  <a:cubicBezTo>
                    <a:pt x="6" y="56"/>
                    <a:pt x="6" y="56"/>
                    <a:pt x="6" y="56"/>
                  </a:cubicBezTo>
                  <a:cubicBezTo>
                    <a:pt x="7" y="56"/>
                    <a:pt x="7" y="56"/>
                    <a:pt x="7" y="57"/>
                  </a:cubicBezTo>
                  <a:cubicBezTo>
                    <a:pt x="7" y="57"/>
                    <a:pt x="7" y="57"/>
                    <a:pt x="7" y="58"/>
                  </a:cubicBezTo>
                  <a:cubicBezTo>
                    <a:pt x="7" y="58"/>
                    <a:pt x="7" y="59"/>
                    <a:pt x="8" y="59"/>
                  </a:cubicBezTo>
                  <a:cubicBezTo>
                    <a:pt x="8" y="59"/>
                    <a:pt x="8" y="59"/>
                    <a:pt x="8" y="59"/>
                  </a:cubicBezTo>
                  <a:cubicBezTo>
                    <a:pt x="8" y="59"/>
                    <a:pt x="9" y="59"/>
                    <a:pt x="9" y="60"/>
                  </a:cubicBezTo>
                  <a:cubicBezTo>
                    <a:pt x="9" y="60"/>
                    <a:pt x="9" y="60"/>
                    <a:pt x="9" y="60"/>
                  </a:cubicBezTo>
                  <a:cubicBezTo>
                    <a:pt x="9" y="60"/>
                    <a:pt x="9" y="60"/>
                    <a:pt x="9" y="60"/>
                  </a:cubicBezTo>
                  <a:cubicBezTo>
                    <a:pt x="48" y="60"/>
                    <a:pt x="48" y="60"/>
                    <a:pt x="48" y="60"/>
                  </a:cubicBezTo>
                  <a:cubicBezTo>
                    <a:pt x="70" y="60"/>
                    <a:pt x="70" y="60"/>
                    <a:pt x="70" y="60"/>
                  </a:cubicBezTo>
                  <a:cubicBezTo>
                    <a:pt x="70" y="60"/>
                    <a:pt x="70" y="60"/>
                    <a:pt x="70" y="60"/>
                  </a:cubicBezTo>
                  <a:cubicBezTo>
                    <a:pt x="70" y="60"/>
                    <a:pt x="71" y="59"/>
                    <a:pt x="71" y="59"/>
                  </a:cubicBezTo>
                  <a:cubicBezTo>
                    <a:pt x="71" y="59"/>
                    <a:pt x="71" y="59"/>
                    <a:pt x="72" y="59"/>
                  </a:cubicBezTo>
                  <a:cubicBezTo>
                    <a:pt x="72" y="59"/>
                    <a:pt x="72" y="60"/>
                    <a:pt x="72" y="60"/>
                  </a:cubicBezTo>
                  <a:cubicBezTo>
                    <a:pt x="72" y="61"/>
                    <a:pt x="72" y="61"/>
                    <a:pt x="71" y="61"/>
                  </a:cubicBezTo>
                  <a:cubicBezTo>
                    <a:pt x="71" y="61"/>
                    <a:pt x="71" y="61"/>
                    <a:pt x="71" y="61"/>
                  </a:cubicBezTo>
                  <a:cubicBezTo>
                    <a:pt x="71" y="61"/>
                    <a:pt x="71" y="61"/>
                    <a:pt x="72" y="61"/>
                  </a:cubicBezTo>
                  <a:cubicBezTo>
                    <a:pt x="72" y="62"/>
                    <a:pt x="72" y="61"/>
                    <a:pt x="72" y="61"/>
                  </a:cubicBezTo>
                  <a:cubicBezTo>
                    <a:pt x="73" y="61"/>
                    <a:pt x="73" y="61"/>
                    <a:pt x="73" y="61"/>
                  </a:cubicBezTo>
                  <a:cubicBezTo>
                    <a:pt x="73" y="61"/>
                    <a:pt x="73" y="61"/>
                    <a:pt x="74" y="61"/>
                  </a:cubicBezTo>
                  <a:cubicBezTo>
                    <a:pt x="74" y="61"/>
                    <a:pt x="74" y="61"/>
                    <a:pt x="75" y="61"/>
                  </a:cubicBezTo>
                  <a:cubicBezTo>
                    <a:pt x="75" y="61"/>
                    <a:pt x="75" y="61"/>
                    <a:pt x="76" y="62"/>
                  </a:cubicBezTo>
                  <a:cubicBezTo>
                    <a:pt x="76" y="62"/>
                    <a:pt x="76" y="62"/>
                    <a:pt x="76" y="62"/>
                  </a:cubicBezTo>
                  <a:cubicBezTo>
                    <a:pt x="77" y="62"/>
                    <a:pt x="77" y="63"/>
                    <a:pt x="77" y="63"/>
                  </a:cubicBezTo>
                  <a:cubicBezTo>
                    <a:pt x="78" y="63"/>
                    <a:pt x="78" y="63"/>
                    <a:pt x="78" y="63"/>
                  </a:cubicBezTo>
                  <a:cubicBezTo>
                    <a:pt x="78" y="63"/>
                    <a:pt x="78" y="62"/>
                    <a:pt x="79" y="62"/>
                  </a:cubicBezTo>
                  <a:cubicBezTo>
                    <a:pt x="79" y="62"/>
                    <a:pt x="79" y="62"/>
                    <a:pt x="79" y="62"/>
                  </a:cubicBezTo>
                  <a:cubicBezTo>
                    <a:pt x="80" y="62"/>
                    <a:pt x="80" y="62"/>
                    <a:pt x="80" y="62"/>
                  </a:cubicBezTo>
                  <a:cubicBezTo>
                    <a:pt x="81" y="63"/>
                    <a:pt x="81" y="63"/>
                    <a:pt x="81" y="63"/>
                  </a:cubicBezTo>
                  <a:cubicBezTo>
                    <a:pt x="81" y="63"/>
                    <a:pt x="81" y="63"/>
                    <a:pt x="81" y="63"/>
                  </a:cubicBezTo>
                  <a:cubicBezTo>
                    <a:pt x="81" y="63"/>
                    <a:pt x="82" y="63"/>
                    <a:pt x="82" y="63"/>
                  </a:cubicBezTo>
                  <a:cubicBezTo>
                    <a:pt x="82" y="63"/>
                    <a:pt x="82" y="63"/>
                    <a:pt x="83" y="62"/>
                  </a:cubicBezTo>
                  <a:cubicBezTo>
                    <a:pt x="83" y="62"/>
                    <a:pt x="83" y="62"/>
                    <a:pt x="83" y="62"/>
                  </a:cubicBezTo>
                </a:path>
              </a:pathLst>
            </a:custGeom>
            <a:solidFill>
              <a:schemeClr val="bg1">
                <a:lumMod val="6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39" name="Freeform 182"/>
            <p:cNvSpPr>
              <a:spLocks/>
            </p:cNvSpPr>
            <p:nvPr/>
          </p:nvSpPr>
          <p:spPr bwMode="auto">
            <a:xfrm>
              <a:off x="10955251" y="203031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40" name="Freeform 190"/>
            <p:cNvSpPr>
              <a:spLocks/>
            </p:cNvSpPr>
            <p:nvPr/>
          </p:nvSpPr>
          <p:spPr bwMode="auto">
            <a:xfrm>
              <a:off x="10592678" y="1776148"/>
              <a:ext cx="88342" cy="37377"/>
            </a:xfrm>
            <a:custGeom>
              <a:avLst/>
              <a:gdLst>
                <a:gd name="T0" fmla="*/ 1 w 7"/>
                <a:gd name="T1" fmla="*/ 3 h 3"/>
                <a:gd name="T2" fmla="*/ 2 w 7"/>
                <a:gd name="T3" fmla="*/ 2 h 3"/>
                <a:gd name="T4" fmla="*/ 3 w 7"/>
                <a:gd name="T5" fmla="*/ 3 h 3"/>
                <a:gd name="T6" fmla="*/ 4 w 7"/>
                <a:gd name="T7" fmla="*/ 3 h 3"/>
                <a:gd name="T8" fmla="*/ 5 w 7"/>
                <a:gd name="T9" fmla="*/ 3 h 3"/>
                <a:gd name="T10" fmla="*/ 6 w 7"/>
                <a:gd name="T11" fmla="*/ 3 h 3"/>
                <a:gd name="T12" fmla="*/ 7 w 7"/>
                <a:gd name="T13" fmla="*/ 2 h 3"/>
                <a:gd name="T14" fmla="*/ 7 w 7"/>
                <a:gd name="T15" fmla="*/ 1 h 3"/>
                <a:gd name="T16" fmla="*/ 7 w 7"/>
                <a:gd name="T17" fmla="*/ 1 h 3"/>
                <a:gd name="T18" fmla="*/ 6 w 7"/>
                <a:gd name="T19" fmla="*/ 1 h 3"/>
                <a:gd name="T20" fmla="*/ 5 w 7"/>
                <a:gd name="T21" fmla="*/ 0 h 3"/>
                <a:gd name="T22" fmla="*/ 5 w 7"/>
                <a:gd name="T23" fmla="*/ 0 h 3"/>
                <a:gd name="T24" fmla="*/ 4 w 7"/>
                <a:gd name="T25" fmla="*/ 0 h 3"/>
                <a:gd name="T26" fmla="*/ 3 w 7"/>
                <a:gd name="T27" fmla="*/ 0 h 3"/>
                <a:gd name="T28" fmla="*/ 3 w 7"/>
                <a:gd name="T29" fmla="*/ 1 h 3"/>
                <a:gd name="T30" fmla="*/ 2 w 7"/>
                <a:gd name="T31" fmla="*/ 2 h 3"/>
                <a:gd name="T32" fmla="*/ 1 w 7"/>
                <a:gd name="T33" fmla="*/ 2 h 3"/>
                <a:gd name="T34" fmla="*/ 0 w 7"/>
                <a:gd name="T35" fmla="*/ 2 h 3"/>
                <a:gd name="T36" fmla="*/ 1 w 7"/>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1" y="3"/>
                  </a:moveTo>
                  <a:cubicBezTo>
                    <a:pt x="1" y="3"/>
                    <a:pt x="1" y="2"/>
                    <a:pt x="2" y="2"/>
                  </a:cubicBezTo>
                  <a:cubicBezTo>
                    <a:pt x="2" y="2"/>
                    <a:pt x="2" y="2"/>
                    <a:pt x="3" y="3"/>
                  </a:cubicBezTo>
                  <a:cubicBezTo>
                    <a:pt x="3" y="3"/>
                    <a:pt x="3" y="3"/>
                    <a:pt x="4" y="3"/>
                  </a:cubicBezTo>
                  <a:cubicBezTo>
                    <a:pt x="4" y="3"/>
                    <a:pt x="4" y="3"/>
                    <a:pt x="5" y="3"/>
                  </a:cubicBezTo>
                  <a:cubicBezTo>
                    <a:pt x="5" y="3"/>
                    <a:pt x="6" y="3"/>
                    <a:pt x="6" y="3"/>
                  </a:cubicBezTo>
                  <a:cubicBezTo>
                    <a:pt x="6" y="3"/>
                    <a:pt x="7" y="3"/>
                    <a:pt x="7" y="2"/>
                  </a:cubicBezTo>
                  <a:cubicBezTo>
                    <a:pt x="7" y="2"/>
                    <a:pt x="7" y="2"/>
                    <a:pt x="7" y="1"/>
                  </a:cubicBezTo>
                  <a:cubicBezTo>
                    <a:pt x="7" y="1"/>
                    <a:pt x="7" y="1"/>
                    <a:pt x="7" y="1"/>
                  </a:cubicBezTo>
                  <a:cubicBezTo>
                    <a:pt x="6" y="1"/>
                    <a:pt x="6" y="1"/>
                    <a:pt x="6" y="1"/>
                  </a:cubicBezTo>
                  <a:cubicBezTo>
                    <a:pt x="6" y="1"/>
                    <a:pt x="6" y="1"/>
                    <a:pt x="5" y="0"/>
                  </a:cubicBezTo>
                  <a:cubicBezTo>
                    <a:pt x="5" y="0"/>
                    <a:pt x="5" y="0"/>
                    <a:pt x="5" y="0"/>
                  </a:cubicBezTo>
                  <a:cubicBezTo>
                    <a:pt x="5" y="0"/>
                    <a:pt x="4" y="0"/>
                    <a:pt x="4" y="0"/>
                  </a:cubicBezTo>
                  <a:cubicBezTo>
                    <a:pt x="4" y="0"/>
                    <a:pt x="4" y="0"/>
                    <a:pt x="3" y="0"/>
                  </a:cubicBezTo>
                  <a:cubicBezTo>
                    <a:pt x="3" y="0"/>
                    <a:pt x="3" y="1"/>
                    <a:pt x="3" y="1"/>
                  </a:cubicBezTo>
                  <a:cubicBezTo>
                    <a:pt x="3" y="1"/>
                    <a:pt x="2" y="1"/>
                    <a:pt x="2" y="2"/>
                  </a:cubicBezTo>
                  <a:cubicBezTo>
                    <a:pt x="1" y="2"/>
                    <a:pt x="1" y="1"/>
                    <a:pt x="1" y="2"/>
                  </a:cubicBezTo>
                  <a:cubicBezTo>
                    <a:pt x="0" y="2"/>
                    <a:pt x="0" y="2"/>
                    <a:pt x="0" y="2"/>
                  </a:cubicBezTo>
                  <a:cubicBezTo>
                    <a:pt x="0" y="2"/>
                    <a:pt x="0" y="2"/>
                    <a:pt x="1" y="3"/>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41" name="Freeform 204"/>
            <p:cNvSpPr>
              <a:spLocks/>
            </p:cNvSpPr>
            <p:nvPr/>
          </p:nvSpPr>
          <p:spPr bwMode="auto">
            <a:xfrm>
              <a:off x="10754641" y="1903232"/>
              <a:ext cx="187727" cy="87838"/>
            </a:xfrm>
            <a:custGeom>
              <a:avLst/>
              <a:gdLst>
                <a:gd name="T0" fmla="*/ 14 w 15"/>
                <a:gd name="T1" fmla="*/ 5 h 7"/>
                <a:gd name="T2" fmla="*/ 14 w 15"/>
                <a:gd name="T3" fmla="*/ 4 h 7"/>
                <a:gd name="T4" fmla="*/ 13 w 15"/>
                <a:gd name="T5" fmla="*/ 4 h 7"/>
                <a:gd name="T6" fmla="*/ 13 w 15"/>
                <a:gd name="T7" fmla="*/ 4 h 7"/>
                <a:gd name="T8" fmla="*/ 12 w 15"/>
                <a:gd name="T9" fmla="*/ 3 h 7"/>
                <a:gd name="T10" fmla="*/ 11 w 15"/>
                <a:gd name="T11" fmla="*/ 2 h 7"/>
                <a:gd name="T12" fmla="*/ 10 w 15"/>
                <a:gd name="T13" fmla="*/ 1 h 7"/>
                <a:gd name="T14" fmla="*/ 9 w 15"/>
                <a:gd name="T15" fmla="*/ 1 h 7"/>
                <a:gd name="T16" fmla="*/ 9 w 15"/>
                <a:gd name="T17" fmla="*/ 0 h 7"/>
                <a:gd name="T18" fmla="*/ 9 w 15"/>
                <a:gd name="T19" fmla="*/ 0 h 7"/>
                <a:gd name="T20" fmla="*/ 7 w 15"/>
                <a:gd name="T21" fmla="*/ 0 h 7"/>
                <a:gd name="T22" fmla="*/ 6 w 15"/>
                <a:gd name="T23" fmla="*/ 1 h 7"/>
                <a:gd name="T24" fmla="*/ 5 w 15"/>
                <a:gd name="T25" fmla="*/ 2 h 7"/>
                <a:gd name="T26" fmla="*/ 5 w 15"/>
                <a:gd name="T27" fmla="*/ 3 h 7"/>
                <a:gd name="T28" fmla="*/ 4 w 15"/>
                <a:gd name="T29" fmla="*/ 3 h 7"/>
                <a:gd name="T30" fmla="*/ 3 w 15"/>
                <a:gd name="T31" fmla="*/ 4 h 7"/>
                <a:gd name="T32" fmla="*/ 2 w 15"/>
                <a:gd name="T33" fmla="*/ 4 h 7"/>
                <a:gd name="T34" fmla="*/ 2 w 15"/>
                <a:gd name="T35" fmla="*/ 4 h 7"/>
                <a:gd name="T36" fmla="*/ 1 w 15"/>
                <a:gd name="T37" fmla="*/ 5 h 7"/>
                <a:gd name="T38" fmla="*/ 1 w 15"/>
                <a:gd name="T39" fmla="*/ 5 h 7"/>
                <a:gd name="T40" fmla="*/ 1 w 15"/>
                <a:gd name="T41" fmla="*/ 6 h 7"/>
                <a:gd name="T42" fmla="*/ 1 w 15"/>
                <a:gd name="T43" fmla="*/ 5 h 7"/>
                <a:gd name="T44" fmla="*/ 2 w 15"/>
                <a:gd name="T45" fmla="*/ 5 h 7"/>
                <a:gd name="T46" fmla="*/ 3 w 15"/>
                <a:gd name="T47" fmla="*/ 6 h 7"/>
                <a:gd name="T48" fmla="*/ 3 w 15"/>
                <a:gd name="T49" fmla="*/ 7 h 7"/>
                <a:gd name="T50" fmla="*/ 5 w 15"/>
                <a:gd name="T51" fmla="*/ 6 h 7"/>
                <a:gd name="T52" fmla="*/ 5 w 15"/>
                <a:gd name="T53" fmla="*/ 6 h 7"/>
                <a:gd name="T54" fmla="*/ 6 w 15"/>
                <a:gd name="T55" fmla="*/ 6 h 7"/>
                <a:gd name="T56" fmla="*/ 7 w 15"/>
                <a:gd name="T57" fmla="*/ 5 h 7"/>
                <a:gd name="T58" fmla="*/ 8 w 15"/>
                <a:gd name="T59" fmla="*/ 5 h 7"/>
                <a:gd name="T60" fmla="*/ 8 w 15"/>
                <a:gd name="T61" fmla="*/ 4 h 7"/>
                <a:gd name="T62" fmla="*/ 9 w 15"/>
                <a:gd name="T63" fmla="*/ 5 h 7"/>
                <a:gd name="T64" fmla="*/ 10 w 15"/>
                <a:gd name="T65" fmla="*/ 5 h 7"/>
                <a:gd name="T66" fmla="*/ 11 w 15"/>
                <a:gd name="T67" fmla="*/ 6 h 7"/>
                <a:gd name="T68" fmla="*/ 12 w 15"/>
                <a:gd name="T69" fmla="*/ 6 h 7"/>
                <a:gd name="T70" fmla="*/ 13 w 15"/>
                <a:gd name="T71" fmla="*/ 6 h 7"/>
                <a:gd name="T72" fmla="*/ 14 w 15"/>
                <a:gd name="T73" fmla="*/ 6 h 7"/>
                <a:gd name="T74" fmla="*/ 14 w 15"/>
                <a:gd name="T7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 h="7">
                  <a:moveTo>
                    <a:pt x="14" y="5"/>
                  </a:moveTo>
                  <a:cubicBezTo>
                    <a:pt x="14" y="5"/>
                    <a:pt x="15" y="4"/>
                    <a:pt x="14" y="4"/>
                  </a:cubicBezTo>
                  <a:cubicBezTo>
                    <a:pt x="14" y="4"/>
                    <a:pt x="14" y="4"/>
                    <a:pt x="13" y="4"/>
                  </a:cubicBezTo>
                  <a:cubicBezTo>
                    <a:pt x="13" y="4"/>
                    <a:pt x="13" y="4"/>
                    <a:pt x="13" y="4"/>
                  </a:cubicBezTo>
                  <a:cubicBezTo>
                    <a:pt x="12" y="4"/>
                    <a:pt x="12" y="3"/>
                    <a:pt x="12" y="3"/>
                  </a:cubicBezTo>
                  <a:cubicBezTo>
                    <a:pt x="12" y="2"/>
                    <a:pt x="12" y="2"/>
                    <a:pt x="11" y="2"/>
                  </a:cubicBezTo>
                  <a:cubicBezTo>
                    <a:pt x="11" y="2"/>
                    <a:pt x="11" y="2"/>
                    <a:pt x="10" y="1"/>
                  </a:cubicBezTo>
                  <a:cubicBezTo>
                    <a:pt x="10" y="1"/>
                    <a:pt x="9" y="1"/>
                    <a:pt x="9" y="1"/>
                  </a:cubicBezTo>
                  <a:cubicBezTo>
                    <a:pt x="9" y="0"/>
                    <a:pt x="9" y="0"/>
                    <a:pt x="9" y="0"/>
                  </a:cubicBezTo>
                  <a:cubicBezTo>
                    <a:pt x="9" y="0"/>
                    <a:pt x="9" y="0"/>
                    <a:pt x="9" y="0"/>
                  </a:cubicBezTo>
                  <a:cubicBezTo>
                    <a:pt x="8" y="0"/>
                    <a:pt x="8" y="0"/>
                    <a:pt x="7" y="0"/>
                  </a:cubicBezTo>
                  <a:cubicBezTo>
                    <a:pt x="7" y="1"/>
                    <a:pt x="7" y="1"/>
                    <a:pt x="6" y="1"/>
                  </a:cubicBezTo>
                  <a:cubicBezTo>
                    <a:pt x="6" y="1"/>
                    <a:pt x="6" y="1"/>
                    <a:pt x="5" y="2"/>
                  </a:cubicBezTo>
                  <a:cubicBezTo>
                    <a:pt x="5" y="2"/>
                    <a:pt x="5" y="2"/>
                    <a:pt x="5" y="3"/>
                  </a:cubicBezTo>
                  <a:cubicBezTo>
                    <a:pt x="4" y="3"/>
                    <a:pt x="4" y="3"/>
                    <a:pt x="4" y="3"/>
                  </a:cubicBezTo>
                  <a:cubicBezTo>
                    <a:pt x="3" y="3"/>
                    <a:pt x="4" y="4"/>
                    <a:pt x="3" y="4"/>
                  </a:cubicBezTo>
                  <a:cubicBezTo>
                    <a:pt x="3" y="4"/>
                    <a:pt x="3" y="4"/>
                    <a:pt x="2" y="4"/>
                  </a:cubicBezTo>
                  <a:cubicBezTo>
                    <a:pt x="2" y="4"/>
                    <a:pt x="2" y="4"/>
                    <a:pt x="2" y="4"/>
                  </a:cubicBezTo>
                  <a:cubicBezTo>
                    <a:pt x="1" y="4"/>
                    <a:pt x="1" y="4"/>
                    <a:pt x="1" y="5"/>
                  </a:cubicBezTo>
                  <a:cubicBezTo>
                    <a:pt x="1" y="5"/>
                    <a:pt x="1" y="5"/>
                    <a:pt x="1" y="5"/>
                  </a:cubicBezTo>
                  <a:cubicBezTo>
                    <a:pt x="1" y="5"/>
                    <a:pt x="0" y="6"/>
                    <a:pt x="1" y="6"/>
                  </a:cubicBezTo>
                  <a:cubicBezTo>
                    <a:pt x="1" y="6"/>
                    <a:pt x="1" y="6"/>
                    <a:pt x="1" y="5"/>
                  </a:cubicBezTo>
                  <a:cubicBezTo>
                    <a:pt x="2" y="5"/>
                    <a:pt x="2" y="5"/>
                    <a:pt x="2" y="5"/>
                  </a:cubicBezTo>
                  <a:cubicBezTo>
                    <a:pt x="3" y="6"/>
                    <a:pt x="3" y="6"/>
                    <a:pt x="3" y="6"/>
                  </a:cubicBezTo>
                  <a:cubicBezTo>
                    <a:pt x="3" y="6"/>
                    <a:pt x="3" y="7"/>
                    <a:pt x="3" y="7"/>
                  </a:cubicBezTo>
                  <a:cubicBezTo>
                    <a:pt x="4" y="7"/>
                    <a:pt x="4" y="7"/>
                    <a:pt x="5" y="6"/>
                  </a:cubicBezTo>
                  <a:cubicBezTo>
                    <a:pt x="5" y="6"/>
                    <a:pt x="5" y="6"/>
                    <a:pt x="5" y="6"/>
                  </a:cubicBezTo>
                  <a:cubicBezTo>
                    <a:pt x="6" y="6"/>
                    <a:pt x="6" y="6"/>
                    <a:pt x="6" y="6"/>
                  </a:cubicBezTo>
                  <a:cubicBezTo>
                    <a:pt x="7" y="5"/>
                    <a:pt x="7" y="5"/>
                    <a:pt x="7" y="5"/>
                  </a:cubicBezTo>
                  <a:cubicBezTo>
                    <a:pt x="7" y="5"/>
                    <a:pt x="7" y="5"/>
                    <a:pt x="8" y="5"/>
                  </a:cubicBezTo>
                  <a:cubicBezTo>
                    <a:pt x="8" y="5"/>
                    <a:pt x="8" y="4"/>
                    <a:pt x="8" y="4"/>
                  </a:cubicBezTo>
                  <a:cubicBezTo>
                    <a:pt x="9" y="4"/>
                    <a:pt x="9" y="4"/>
                    <a:pt x="9" y="5"/>
                  </a:cubicBezTo>
                  <a:cubicBezTo>
                    <a:pt x="9" y="5"/>
                    <a:pt x="9" y="5"/>
                    <a:pt x="10" y="5"/>
                  </a:cubicBezTo>
                  <a:cubicBezTo>
                    <a:pt x="10" y="6"/>
                    <a:pt x="11" y="6"/>
                    <a:pt x="11" y="6"/>
                  </a:cubicBezTo>
                  <a:cubicBezTo>
                    <a:pt x="11" y="6"/>
                    <a:pt x="12" y="6"/>
                    <a:pt x="12" y="6"/>
                  </a:cubicBezTo>
                  <a:cubicBezTo>
                    <a:pt x="12" y="6"/>
                    <a:pt x="13" y="6"/>
                    <a:pt x="13" y="6"/>
                  </a:cubicBezTo>
                  <a:cubicBezTo>
                    <a:pt x="13" y="6"/>
                    <a:pt x="13" y="6"/>
                    <a:pt x="14" y="6"/>
                  </a:cubicBezTo>
                  <a:cubicBezTo>
                    <a:pt x="14" y="7"/>
                    <a:pt x="14" y="6"/>
                    <a:pt x="14" y="5"/>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42" name="Freeform 206"/>
            <p:cNvSpPr>
              <a:spLocks/>
            </p:cNvSpPr>
            <p:nvPr/>
          </p:nvSpPr>
          <p:spPr bwMode="auto">
            <a:xfrm>
              <a:off x="10806174" y="1991071"/>
              <a:ext cx="73618" cy="39248"/>
            </a:xfrm>
            <a:custGeom>
              <a:avLst/>
              <a:gdLst>
                <a:gd name="T0" fmla="*/ 4 w 6"/>
                <a:gd name="T1" fmla="*/ 2 h 3"/>
                <a:gd name="T2" fmla="*/ 5 w 6"/>
                <a:gd name="T3" fmla="*/ 1 h 3"/>
                <a:gd name="T4" fmla="*/ 5 w 6"/>
                <a:gd name="T5" fmla="*/ 0 h 3"/>
                <a:gd name="T6" fmla="*/ 5 w 6"/>
                <a:gd name="T7" fmla="*/ 0 h 3"/>
                <a:gd name="T8" fmla="*/ 3 w 6"/>
                <a:gd name="T9" fmla="*/ 0 h 3"/>
                <a:gd name="T10" fmla="*/ 2 w 6"/>
                <a:gd name="T11" fmla="*/ 0 h 3"/>
                <a:gd name="T12" fmla="*/ 1 w 6"/>
                <a:gd name="T13" fmla="*/ 1 h 3"/>
                <a:gd name="T14" fmla="*/ 1 w 6"/>
                <a:gd name="T15" fmla="*/ 2 h 3"/>
                <a:gd name="T16" fmla="*/ 1 w 6"/>
                <a:gd name="T17" fmla="*/ 2 h 3"/>
                <a:gd name="T18" fmla="*/ 2 w 6"/>
                <a:gd name="T19" fmla="*/ 2 h 3"/>
                <a:gd name="T20" fmla="*/ 3 w 6"/>
                <a:gd name="T21" fmla="*/ 2 h 3"/>
                <a:gd name="T22" fmla="*/ 4 w 6"/>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
                  <a:moveTo>
                    <a:pt x="4" y="2"/>
                  </a:moveTo>
                  <a:cubicBezTo>
                    <a:pt x="5" y="1"/>
                    <a:pt x="5" y="1"/>
                    <a:pt x="5" y="1"/>
                  </a:cubicBezTo>
                  <a:cubicBezTo>
                    <a:pt x="5" y="1"/>
                    <a:pt x="6" y="1"/>
                    <a:pt x="5" y="0"/>
                  </a:cubicBezTo>
                  <a:cubicBezTo>
                    <a:pt x="5" y="0"/>
                    <a:pt x="5" y="0"/>
                    <a:pt x="5" y="0"/>
                  </a:cubicBezTo>
                  <a:cubicBezTo>
                    <a:pt x="4" y="0"/>
                    <a:pt x="4" y="0"/>
                    <a:pt x="3" y="0"/>
                  </a:cubicBezTo>
                  <a:cubicBezTo>
                    <a:pt x="3" y="0"/>
                    <a:pt x="3" y="0"/>
                    <a:pt x="2" y="0"/>
                  </a:cubicBezTo>
                  <a:cubicBezTo>
                    <a:pt x="2" y="1"/>
                    <a:pt x="2" y="1"/>
                    <a:pt x="1" y="1"/>
                  </a:cubicBezTo>
                  <a:cubicBezTo>
                    <a:pt x="1" y="1"/>
                    <a:pt x="1" y="1"/>
                    <a:pt x="1" y="2"/>
                  </a:cubicBezTo>
                  <a:cubicBezTo>
                    <a:pt x="0" y="2"/>
                    <a:pt x="0" y="2"/>
                    <a:pt x="1" y="2"/>
                  </a:cubicBezTo>
                  <a:cubicBezTo>
                    <a:pt x="1" y="3"/>
                    <a:pt x="1" y="2"/>
                    <a:pt x="2" y="2"/>
                  </a:cubicBezTo>
                  <a:cubicBezTo>
                    <a:pt x="2" y="2"/>
                    <a:pt x="2" y="2"/>
                    <a:pt x="3" y="2"/>
                  </a:cubicBezTo>
                  <a:cubicBezTo>
                    <a:pt x="3" y="2"/>
                    <a:pt x="4" y="2"/>
                    <a:pt x="4" y="2"/>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43" name="Freeform 207"/>
            <p:cNvSpPr>
              <a:spLocks/>
            </p:cNvSpPr>
            <p:nvPr/>
          </p:nvSpPr>
          <p:spPr bwMode="auto">
            <a:xfrm>
              <a:off x="10968134" y="1966775"/>
              <a:ext cx="25767" cy="24295"/>
            </a:xfrm>
            <a:custGeom>
              <a:avLst/>
              <a:gdLst>
                <a:gd name="T0" fmla="*/ 1 w 2"/>
                <a:gd name="T1" fmla="*/ 1 h 2"/>
                <a:gd name="T2" fmla="*/ 1 w 2"/>
                <a:gd name="T3" fmla="*/ 0 h 2"/>
                <a:gd name="T4" fmla="*/ 0 w 2"/>
                <a:gd name="T5" fmla="*/ 1 h 2"/>
                <a:gd name="T6" fmla="*/ 1 w 2"/>
                <a:gd name="T7" fmla="*/ 2 h 2"/>
                <a:gd name="T8" fmla="*/ 1 w 2"/>
                <a:gd name="T9" fmla="*/ 2 h 2"/>
                <a:gd name="T10" fmla="*/ 2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0"/>
                    <a:pt x="1" y="0"/>
                    <a:pt x="1" y="0"/>
                  </a:cubicBezTo>
                  <a:cubicBezTo>
                    <a:pt x="0" y="1"/>
                    <a:pt x="0" y="1"/>
                    <a:pt x="0" y="1"/>
                  </a:cubicBezTo>
                  <a:cubicBezTo>
                    <a:pt x="0" y="1"/>
                    <a:pt x="0" y="1"/>
                    <a:pt x="1" y="2"/>
                  </a:cubicBezTo>
                  <a:cubicBezTo>
                    <a:pt x="1" y="2"/>
                    <a:pt x="1" y="2"/>
                    <a:pt x="1" y="2"/>
                  </a:cubicBezTo>
                  <a:cubicBezTo>
                    <a:pt x="1" y="2"/>
                    <a:pt x="2" y="2"/>
                    <a:pt x="2" y="1"/>
                  </a:cubicBezTo>
                  <a:cubicBezTo>
                    <a:pt x="2" y="1"/>
                    <a:pt x="2" y="1"/>
                    <a:pt x="1" y="1"/>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44" name="Freeform 216"/>
            <p:cNvSpPr>
              <a:spLocks/>
            </p:cNvSpPr>
            <p:nvPr/>
          </p:nvSpPr>
          <p:spPr bwMode="auto">
            <a:xfrm>
              <a:off x="10892675" y="2017236"/>
              <a:ext cx="38651" cy="26165"/>
            </a:xfrm>
            <a:custGeom>
              <a:avLst/>
              <a:gdLst>
                <a:gd name="T0" fmla="*/ 2 w 3"/>
                <a:gd name="T1" fmla="*/ 0 h 2"/>
                <a:gd name="T2" fmla="*/ 1 w 3"/>
                <a:gd name="T3" fmla="*/ 0 h 2"/>
                <a:gd name="T4" fmla="*/ 0 w 3"/>
                <a:gd name="T5" fmla="*/ 1 h 2"/>
                <a:gd name="T6" fmla="*/ 0 w 3"/>
                <a:gd name="T7" fmla="*/ 1 h 2"/>
                <a:gd name="T8" fmla="*/ 1 w 3"/>
                <a:gd name="T9" fmla="*/ 2 h 2"/>
                <a:gd name="T10" fmla="*/ 1 w 3"/>
                <a:gd name="T11" fmla="*/ 1 h 2"/>
                <a:gd name="T12" fmla="*/ 2 w 3"/>
                <a:gd name="T13" fmla="*/ 1 h 2"/>
                <a:gd name="T14" fmla="*/ 2 w 3"/>
                <a:gd name="T15" fmla="*/ 0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1" y="0"/>
                    <a:pt x="1" y="0"/>
                    <a:pt x="1" y="0"/>
                  </a:cubicBezTo>
                  <a:cubicBezTo>
                    <a:pt x="1" y="0"/>
                    <a:pt x="0" y="0"/>
                    <a:pt x="0" y="1"/>
                  </a:cubicBezTo>
                  <a:cubicBezTo>
                    <a:pt x="0" y="1"/>
                    <a:pt x="0" y="1"/>
                    <a:pt x="0" y="1"/>
                  </a:cubicBezTo>
                  <a:cubicBezTo>
                    <a:pt x="0" y="2"/>
                    <a:pt x="0" y="2"/>
                    <a:pt x="1" y="2"/>
                  </a:cubicBezTo>
                  <a:cubicBezTo>
                    <a:pt x="1" y="2"/>
                    <a:pt x="1" y="1"/>
                    <a:pt x="1" y="1"/>
                  </a:cubicBezTo>
                  <a:cubicBezTo>
                    <a:pt x="2" y="1"/>
                    <a:pt x="2" y="1"/>
                    <a:pt x="2" y="1"/>
                  </a:cubicBezTo>
                  <a:cubicBezTo>
                    <a:pt x="2" y="1"/>
                    <a:pt x="3" y="0"/>
                    <a:pt x="2" y="0"/>
                  </a:cubicBezTo>
                  <a:cubicBezTo>
                    <a:pt x="2" y="0"/>
                    <a:pt x="2" y="0"/>
                    <a:pt x="2" y="0"/>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45" name="Freeform 217"/>
            <p:cNvSpPr>
              <a:spLocks/>
            </p:cNvSpPr>
            <p:nvPr/>
          </p:nvSpPr>
          <p:spPr bwMode="auto">
            <a:xfrm>
              <a:off x="11231322" y="2374192"/>
              <a:ext cx="200613" cy="190626"/>
            </a:xfrm>
            <a:custGeom>
              <a:avLst/>
              <a:gdLst>
                <a:gd name="T0" fmla="*/ 14 w 16"/>
                <a:gd name="T1" fmla="*/ 11 h 15"/>
                <a:gd name="T2" fmla="*/ 14 w 16"/>
                <a:gd name="T3" fmla="*/ 10 h 15"/>
                <a:gd name="T4" fmla="*/ 14 w 16"/>
                <a:gd name="T5" fmla="*/ 9 h 15"/>
                <a:gd name="T6" fmla="*/ 15 w 16"/>
                <a:gd name="T7" fmla="*/ 7 h 15"/>
                <a:gd name="T8" fmla="*/ 14 w 16"/>
                <a:gd name="T9" fmla="*/ 6 h 15"/>
                <a:gd name="T10" fmla="*/ 13 w 16"/>
                <a:gd name="T11" fmla="*/ 6 h 15"/>
                <a:gd name="T12" fmla="*/ 12 w 16"/>
                <a:gd name="T13" fmla="*/ 6 h 15"/>
                <a:gd name="T14" fmla="*/ 10 w 16"/>
                <a:gd name="T15" fmla="*/ 6 h 15"/>
                <a:gd name="T16" fmla="*/ 10 w 16"/>
                <a:gd name="T17" fmla="*/ 5 h 15"/>
                <a:gd name="T18" fmla="*/ 9 w 16"/>
                <a:gd name="T19" fmla="*/ 4 h 15"/>
                <a:gd name="T20" fmla="*/ 11 w 16"/>
                <a:gd name="T21" fmla="*/ 2 h 15"/>
                <a:gd name="T22" fmla="*/ 12 w 16"/>
                <a:gd name="T23" fmla="*/ 1 h 15"/>
                <a:gd name="T24" fmla="*/ 10 w 16"/>
                <a:gd name="T25" fmla="*/ 1 h 15"/>
                <a:gd name="T26" fmla="*/ 8 w 16"/>
                <a:gd name="T27" fmla="*/ 3 h 15"/>
                <a:gd name="T28" fmla="*/ 6 w 16"/>
                <a:gd name="T29" fmla="*/ 5 h 15"/>
                <a:gd name="T30" fmla="*/ 4 w 16"/>
                <a:gd name="T31" fmla="*/ 7 h 15"/>
                <a:gd name="T32" fmla="*/ 2 w 16"/>
                <a:gd name="T33" fmla="*/ 8 h 15"/>
                <a:gd name="T34" fmla="*/ 2 w 16"/>
                <a:gd name="T35" fmla="*/ 10 h 15"/>
                <a:gd name="T36" fmla="*/ 0 w 16"/>
                <a:gd name="T37" fmla="*/ 12 h 15"/>
                <a:gd name="T38" fmla="*/ 3 w 16"/>
                <a:gd name="T39" fmla="*/ 12 h 15"/>
                <a:gd name="T40" fmla="*/ 5 w 16"/>
                <a:gd name="T41" fmla="*/ 12 h 15"/>
                <a:gd name="T42" fmla="*/ 7 w 16"/>
                <a:gd name="T43" fmla="*/ 12 h 15"/>
                <a:gd name="T44" fmla="*/ 9 w 16"/>
                <a:gd name="T45" fmla="*/ 12 h 15"/>
                <a:gd name="T46" fmla="*/ 8 w 16"/>
                <a:gd name="T47" fmla="*/ 13 h 15"/>
                <a:gd name="T48" fmla="*/ 8 w 16"/>
                <a:gd name="T49" fmla="*/ 14 h 15"/>
                <a:gd name="T50" fmla="*/ 10 w 16"/>
                <a:gd name="T51" fmla="*/ 13 h 15"/>
                <a:gd name="T52" fmla="*/ 12 w 16"/>
                <a:gd name="T53" fmla="*/ 12 h 15"/>
                <a:gd name="T54" fmla="*/ 12 w 16"/>
                <a:gd name="T55" fmla="*/ 13 h 15"/>
                <a:gd name="T56" fmla="*/ 11 w 16"/>
                <a:gd name="T57" fmla="*/ 14 h 15"/>
                <a:gd name="T58" fmla="*/ 13 w 16"/>
                <a:gd name="T59" fmla="*/ 15 h 15"/>
                <a:gd name="T60" fmla="*/ 14 w 16"/>
                <a:gd name="T61" fmla="*/ 14 h 15"/>
                <a:gd name="T62" fmla="*/ 16 w 16"/>
                <a:gd name="T63" fmla="*/ 12 h 15"/>
                <a:gd name="T64" fmla="*/ 15 w 16"/>
                <a:gd name="T65"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5">
                  <a:moveTo>
                    <a:pt x="15" y="11"/>
                  </a:moveTo>
                  <a:cubicBezTo>
                    <a:pt x="14" y="11"/>
                    <a:pt x="14" y="12"/>
                    <a:pt x="14" y="11"/>
                  </a:cubicBezTo>
                  <a:cubicBezTo>
                    <a:pt x="14" y="11"/>
                    <a:pt x="14" y="11"/>
                    <a:pt x="14" y="11"/>
                  </a:cubicBezTo>
                  <a:cubicBezTo>
                    <a:pt x="14" y="10"/>
                    <a:pt x="14" y="10"/>
                    <a:pt x="14" y="10"/>
                  </a:cubicBezTo>
                  <a:cubicBezTo>
                    <a:pt x="14" y="10"/>
                    <a:pt x="15" y="10"/>
                    <a:pt x="14" y="9"/>
                  </a:cubicBezTo>
                  <a:cubicBezTo>
                    <a:pt x="14" y="9"/>
                    <a:pt x="14" y="9"/>
                    <a:pt x="14" y="9"/>
                  </a:cubicBezTo>
                  <a:cubicBezTo>
                    <a:pt x="14" y="9"/>
                    <a:pt x="14" y="8"/>
                    <a:pt x="14" y="8"/>
                  </a:cubicBezTo>
                  <a:cubicBezTo>
                    <a:pt x="14" y="8"/>
                    <a:pt x="15" y="8"/>
                    <a:pt x="15" y="7"/>
                  </a:cubicBezTo>
                  <a:cubicBezTo>
                    <a:pt x="15" y="7"/>
                    <a:pt x="14" y="7"/>
                    <a:pt x="14" y="6"/>
                  </a:cubicBezTo>
                  <a:cubicBezTo>
                    <a:pt x="14" y="6"/>
                    <a:pt x="14" y="6"/>
                    <a:pt x="14" y="6"/>
                  </a:cubicBezTo>
                  <a:cubicBezTo>
                    <a:pt x="14" y="6"/>
                    <a:pt x="14" y="6"/>
                    <a:pt x="13" y="6"/>
                  </a:cubicBezTo>
                  <a:cubicBezTo>
                    <a:pt x="13" y="6"/>
                    <a:pt x="13" y="6"/>
                    <a:pt x="13" y="6"/>
                  </a:cubicBezTo>
                  <a:cubicBezTo>
                    <a:pt x="13" y="6"/>
                    <a:pt x="13" y="6"/>
                    <a:pt x="13" y="6"/>
                  </a:cubicBezTo>
                  <a:cubicBezTo>
                    <a:pt x="12" y="6"/>
                    <a:pt x="12" y="6"/>
                    <a:pt x="12" y="6"/>
                  </a:cubicBezTo>
                  <a:cubicBezTo>
                    <a:pt x="12" y="7"/>
                    <a:pt x="11" y="7"/>
                    <a:pt x="11" y="7"/>
                  </a:cubicBezTo>
                  <a:cubicBezTo>
                    <a:pt x="11" y="6"/>
                    <a:pt x="11" y="6"/>
                    <a:pt x="10" y="6"/>
                  </a:cubicBezTo>
                  <a:cubicBezTo>
                    <a:pt x="10" y="5"/>
                    <a:pt x="11" y="5"/>
                    <a:pt x="10" y="5"/>
                  </a:cubicBezTo>
                  <a:cubicBezTo>
                    <a:pt x="10" y="5"/>
                    <a:pt x="10" y="5"/>
                    <a:pt x="10" y="5"/>
                  </a:cubicBezTo>
                  <a:cubicBezTo>
                    <a:pt x="10" y="5"/>
                    <a:pt x="9" y="5"/>
                    <a:pt x="9" y="5"/>
                  </a:cubicBezTo>
                  <a:cubicBezTo>
                    <a:pt x="9" y="5"/>
                    <a:pt x="9" y="5"/>
                    <a:pt x="9" y="4"/>
                  </a:cubicBezTo>
                  <a:cubicBezTo>
                    <a:pt x="9" y="4"/>
                    <a:pt x="10" y="4"/>
                    <a:pt x="10" y="3"/>
                  </a:cubicBezTo>
                  <a:cubicBezTo>
                    <a:pt x="10" y="3"/>
                    <a:pt x="11" y="3"/>
                    <a:pt x="11" y="2"/>
                  </a:cubicBezTo>
                  <a:cubicBezTo>
                    <a:pt x="11" y="2"/>
                    <a:pt x="12" y="2"/>
                    <a:pt x="12" y="2"/>
                  </a:cubicBezTo>
                  <a:cubicBezTo>
                    <a:pt x="12" y="1"/>
                    <a:pt x="12" y="1"/>
                    <a:pt x="12" y="1"/>
                  </a:cubicBezTo>
                  <a:cubicBezTo>
                    <a:pt x="12" y="0"/>
                    <a:pt x="11" y="1"/>
                    <a:pt x="11" y="1"/>
                  </a:cubicBezTo>
                  <a:cubicBezTo>
                    <a:pt x="11" y="1"/>
                    <a:pt x="10" y="1"/>
                    <a:pt x="10" y="1"/>
                  </a:cubicBezTo>
                  <a:cubicBezTo>
                    <a:pt x="9" y="1"/>
                    <a:pt x="9" y="2"/>
                    <a:pt x="9" y="2"/>
                  </a:cubicBezTo>
                  <a:cubicBezTo>
                    <a:pt x="8" y="2"/>
                    <a:pt x="8" y="2"/>
                    <a:pt x="8" y="3"/>
                  </a:cubicBezTo>
                  <a:cubicBezTo>
                    <a:pt x="7" y="3"/>
                    <a:pt x="7" y="3"/>
                    <a:pt x="7" y="4"/>
                  </a:cubicBezTo>
                  <a:cubicBezTo>
                    <a:pt x="7" y="4"/>
                    <a:pt x="6" y="4"/>
                    <a:pt x="6" y="5"/>
                  </a:cubicBezTo>
                  <a:cubicBezTo>
                    <a:pt x="5" y="5"/>
                    <a:pt x="5" y="6"/>
                    <a:pt x="5" y="6"/>
                  </a:cubicBezTo>
                  <a:cubicBezTo>
                    <a:pt x="4" y="7"/>
                    <a:pt x="4" y="7"/>
                    <a:pt x="4" y="7"/>
                  </a:cubicBezTo>
                  <a:cubicBezTo>
                    <a:pt x="3" y="8"/>
                    <a:pt x="3" y="8"/>
                    <a:pt x="3" y="8"/>
                  </a:cubicBezTo>
                  <a:cubicBezTo>
                    <a:pt x="2" y="8"/>
                    <a:pt x="2" y="8"/>
                    <a:pt x="2" y="8"/>
                  </a:cubicBezTo>
                  <a:cubicBezTo>
                    <a:pt x="2" y="9"/>
                    <a:pt x="2" y="9"/>
                    <a:pt x="2" y="9"/>
                  </a:cubicBezTo>
                  <a:cubicBezTo>
                    <a:pt x="2" y="10"/>
                    <a:pt x="2" y="10"/>
                    <a:pt x="2" y="10"/>
                  </a:cubicBezTo>
                  <a:cubicBezTo>
                    <a:pt x="1" y="11"/>
                    <a:pt x="0" y="10"/>
                    <a:pt x="0" y="11"/>
                  </a:cubicBezTo>
                  <a:cubicBezTo>
                    <a:pt x="0" y="11"/>
                    <a:pt x="0" y="12"/>
                    <a:pt x="0" y="12"/>
                  </a:cubicBezTo>
                  <a:cubicBezTo>
                    <a:pt x="1" y="12"/>
                    <a:pt x="1" y="12"/>
                    <a:pt x="1" y="12"/>
                  </a:cubicBezTo>
                  <a:cubicBezTo>
                    <a:pt x="2" y="12"/>
                    <a:pt x="2" y="12"/>
                    <a:pt x="3" y="12"/>
                  </a:cubicBezTo>
                  <a:cubicBezTo>
                    <a:pt x="3" y="12"/>
                    <a:pt x="4" y="12"/>
                    <a:pt x="4" y="12"/>
                  </a:cubicBezTo>
                  <a:cubicBezTo>
                    <a:pt x="4" y="12"/>
                    <a:pt x="5" y="12"/>
                    <a:pt x="5" y="12"/>
                  </a:cubicBezTo>
                  <a:cubicBezTo>
                    <a:pt x="5" y="12"/>
                    <a:pt x="6" y="12"/>
                    <a:pt x="6" y="12"/>
                  </a:cubicBezTo>
                  <a:cubicBezTo>
                    <a:pt x="7" y="12"/>
                    <a:pt x="7" y="12"/>
                    <a:pt x="7" y="12"/>
                  </a:cubicBezTo>
                  <a:cubicBezTo>
                    <a:pt x="8" y="12"/>
                    <a:pt x="8" y="12"/>
                    <a:pt x="8" y="12"/>
                  </a:cubicBezTo>
                  <a:cubicBezTo>
                    <a:pt x="9" y="12"/>
                    <a:pt x="9" y="12"/>
                    <a:pt x="9" y="12"/>
                  </a:cubicBezTo>
                  <a:cubicBezTo>
                    <a:pt x="9" y="12"/>
                    <a:pt x="9" y="12"/>
                    <a:pt x="9" y="13"/>
                  </a:cubicBezTo>
                  <a:cubicBezTo>
                    <a:pt x="9" y="13"/>
                    <a:pt x="9" y="13"/>
                    <a:pt x="8" y="13"/>
                  </a:cubicBezTo>
                  <a:cubicBezTo>
                    <a:pt x="8" y="13"/>
                    <a:pt x="7" y="13"/>
                    <a:pt x="7" y="13"/>
                  </a:cubicBezTo>
                  <a:cubicBezTo>
                    <a:pt x="7" y="14"/>
                    <a:pt x="8" y="14"/>
                    <a:pt x="8" y="14"/>
                  </a:cubicBezTo>
                  <a:cubicBezTo>
                    <a:pt x="8" y="14"/>
                    <a:pt x="9" y="14"/>
                    <a:pt x="9" y="14"/>
                  </a:cubicBezTo>
                  <a:cubicBezTo>
                    <a:pt x="10" y="14"/>
                    <a:pt x="10" y="14"/>
                    <a:pt x="10" y="13"/>
                  </a:cubicBezTo>
                  <a:cubicBezTo>
                    <a:pt x="10" y="13"/>
                    <a:pt x="10" y="13"/>
                    <a:pt x="11" y="12"/>
                  </a:cubicBezTo>
                  <a:cubicBezTo>
                    <a:pt x="11" y="12"/>
                    <a:pt x="11" y="12"/>
                    <a:pt x="12" y="12"/>
                  </a:cubicBezTo>
                  <a:cubicBezTo>
                    <a:pt x="12" y="12"/>
                    <a:pt x="12" y="12"/>
                    <a:pt x="12" y="12"/>
                  </a:cubicBezTo>
                  <a:cubicBezTo>
                    <a:pt x="12" y="12"/>
                    <a:pt x="12" y="12"/>
                    <a:pt x="12" y="13"/>
                  </a:cubicBezTo>
                  <a:cubicBezTo>
                    <a:pt x="12" y="13"/>
                    <a:pt x="12" y="13"/>
                    <a:pt x="12" y="13"/>
                  </a:cubicBezTo>
                  <a:cubicBezTo>
                    <a:pt x="11" y="13"/>
                    <a:pt x="11" y="14"/>
                    <a:pt x="11" y="14"/>
                  </a:cubicBezTo>
                  <a:cubicBezTo>
                    <a:pt x="12" y="14"/>
                    <a:pt x="12" y="14"/>
                    <a:pt x="12" y="14"/>
                  </a:cubicBezTo>
                  <a:cubicBezTo>
                    <a:pt x="12" y="14"/>
                    <a:pt x="12" y="15"/>
                    <a:pt x="13" y="15"/>
                  </a:cubicBezTo>
                  <a:cubicBezTo>
                    <a:pt x="13" y="15"/>
                    <a:pt x="14" y="15"/>
                    <a:pt x="14" y="14"/>
                  </a:cubicBezTo>
                  <a:cubicBezTo>
                    <a:pt x="14" y="14"/>
                    <a:pt x="14" y="14"/>
                    <a:pt x="14" y="14"/>
                  </a:cubicBezTo>
                  <a:cubicBezTo>
                    <a:pt x="14" y="14"/>
                    <a:pt x="15" y="13"/>
                    <a:pt x="15" y="13"/>
                  </a:cubicBezTo>
                  <a:cubicBezTo>
                    <a:pt x="15" y="13"/>
                    <a:pt x="15" y="13"/>
                    <a:pt x="16" y="12"/>
                  </a:cubicBezTo>
                  <a:cubicBezTo>
                    <a:pt x="16" y="12"/>
                    <a:pt x="16" y="11"/>
                    <a:pt x="16" y="11"/>
                  </a:cubicBezTo>
                  <a:cubicBezTo>
                    <a:pt x="16" y="11"/>
                    <a:pt x="15" y="11"/>
                    <a:pt x="15" y="11"/>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46" name="Freeform 218"/>
            <p:cNvSpPr>
              <a:spLocks/>
            </p:cNvSpPr>
            <p:nvPr/>
          </p:nvSpPr>
          <p:spPr bwMode="auto">
            <a:xfrm>
              <a:off x="11119054" y="2437735"/>
              <a:ext cx="75460" cy="37377"/>
            </a:xfrm>
            <a:custGeom>
              <a:avLst/>
              <a:gdLst>
                <a:gd name="T0" fmla="*/ 3 w 6"/>
                <a:gd name="T1" fmla="*/ 3 h 3"/>
                <a:gd name="T2" fmla="*/ 4 w 6"/>
                <a:gd name="T3" fmla="*/ 3 h 3"/>
                <a:gd name="T4" fmla="*/ 6 w 6"/>
                <a:gd name="T5" fmla="*/ 2 h 3"/>
                <a:gd name="T6" fmla="*/ 5 w 6"/>
                <a:gd name="T7" fmla="*/ 1 h 3"/>
                <a:gd name="T8" fmla="*/ 4 w 6"/>
                <a:gd name="T9" fmla="*/ 1 h 3"/>
                <a:gd name="T10" fmla="*/ 3 w 6"/>
                <a:gd name="T11" fmla="*/ 1 h 3"/>
                <a:gd name="T12" fmla="*/ 3 w 6"/>
                <a:gd name="T13" fmla="*/ 0 h 3"/>
                <a:gd name="T14" fmla="*/ 1 w 6"/>
                <a:gd name="T15" fmla="*/ 0 h 3"/>
                <a:gd name="T16" fmla="*/ 0 w 6"/>
                <a:gd name="T17" fmla="*/ 0 h 3"/>
                <a:gd name="T18" fmla="*/ 0 w 6"/>
                <a:gd name="T19" fmla="*/ 1 h 3"/>
                <a:gd name="T20" fmla="*/ 1 w 6"/>
                <a:gd name="T21" fmla="*/ 1 h 3"/>
                <a:gd name="T22" fmla="*/ 1 w 6"/>
                <a:gd name="T23" fmla="*/ 1 h 3"/>
                <a:gd name="T24" fmla="*/ 2 w 6"/>
                <a:gd name="T25" fmla="*/ 2 h 3"/>
                <a:gd name="T26" fmla="*/ 3 w 6"/>
                <a:gd name="T27" fmla="*/ 3 h 3"/>
                <a:gd name="T28" fmla="*/ 3 w 6"/>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3">
                  <a:moveTo>
                    <a:pt x="3" y="3"/>
                  </a:moveTo>
                  <a:cubicBezTo>
                    <a:pt x="4" y="3"/>
                    <a:pt x="4" y="3"/>
                    <a:pt x="4" y="3"/>
                  </a:cubicBezTo>
                  <a:cubicBezTo>
                    <a:pt x="5" y="3"/>
                    <a:pt x="5" y="3"/>
                    <a:pt x="6" y="2"/>
                  </a:cubicBezTo>
                  <a:cubicBezTo>
                    <a:pt x="6" y="2"/>
                    <a:pt x="6" y="2"/>
                    <a:pt x="5" y="1"/>
                  </a:cubicBezTo>
                  <a:cubicBezTo>
                    <a:pt x="5" y="1"/>
                    <a:pt x="5" y="1"/>
                    <a:pt x="4" y="1"/>
                  </a:cubicBezTo>
                  <a:cubicBezTo>
                    <a:pt x="4" y="1"/>
                    <a:pt x="4" y="1"/>
                    <a:pt x="3" y="1"/>
                  </a:cubicBezTo>
                  <a:cubicBezTo>
                    <a:pt x="3" y="1"/>
                    <a:pt x="3" y="0"/>
                    <a:pt x="3" y="0"/>
                  </a:cubicBezTo>
                  <a:cubicBezTo>
                    <a:pt x="2" y="0"/>
                    <a:pt x="2" y="0"/>
                    <a:pt x="1" y="0"/>
                  </a:cubicBezTo>
                  <a:cubicBezTo>
                    <a:pt x="1" y="0"/>
                    <a:pt x="0" y="0"/>
                    <a:pt x="0" y="0"/>
                  </a:cubicBezTo>
                  <a:cubicBezTo>
                    <a:pt x="0" y="0"/>
                    <a:pt x="0" y="1"/>
                    <a:pt x="0" y="1"/>
                  </a:cubicBezTo>
                  <a:cubicBezTo>
                    <a:pt x="0" y="1"/>
                    <a:pt x="0" y="1"/>
                    <a:pt x="1" y="1"/>
                  </a:cubicBezTo>
                  <a:cubicBezTo>
                    <a:pt x="1" y="1"/>
                    <a:pt x="1" y="1"/>
                    <a:pt x="1" y="1"/>
                  </a:cubicBezTo>
                  <a:cubicBezTo>
                    <a:pt x="2" y="2"/>
                    <a:pt x="2" y="2"/>
                    <a:pt x="2" y="2"/>
                  </a:cubicBezTo>
                  <a:cubicBezTo>
                    <a:pt x="2" y="3"/>
                    <a:pt x="3" y="3"/>
                    <a:pt x="3" y="3"/>
                  </a:cubicBezTo>
                  <a:cubicBezTo>
                    <a:pt x="3" y="3"/>
                    <a:pt x="3" y="3"/>
                    <a:pt x="3" y="3"/>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47" name="Freeform 219"/>
            <p:cNvSpPr>
              <a:spLocks/>
            </p:cNvSpPr>
            <p:nvPr/>
          </p:nvSpPr>
          <p:spPr bwMode="auto">
            <a:xfrm>
              <a:off x="11155862" y="2514360"/>
              <a:ext cx="25767" cy="24295"/>
            </a:xfrm>
            <a:custGeom>
              <a:avLst/>
              <a:gdLst>
                <a:gd name="T0" fmla="*/ 1 w 2"/>
                <a:gd name="T1" fmla="*/ 1 h 2"/>
                <a:gd name="T2" fmla="*/ 0 w 2"/>
                <a:gd name="T3" fmla="*/ 1 h 2"/>
                <a:gd name="T4" fmla="*/ 0 w 2"/>
                <a:gd name="T5" fmla="*/ 2 h 2"/>
                <a:gd name="T6" fmla="*/ 1 w 2"/>
                <a:gd name="T7" fmla="*/ 2 h 2"/>
                <a:gd name="T8" fmla="*/ 1 w 2"/>
                <a:gd name="T9" fmla="*/ 1 h 2"/>
                <a:gd name="T10" fmla="*/ 1 w 2"/>
                <a:gd name="T11" fmla="*/ 0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0" y="1"/>
                  </a:cubicBezTo>
                  <a:cubicBezTo>
                    <a:pt x="0" y="1"/>
                    <a:pt x="0" y="1"/>
                    <a:pt x="0" y="2"/>
                  </a:cubicBezTo>
                  <a:cubicBezTo>
                    <a:pt x="0" y="2"/>
                    <a:pt x="1" y="2"/>
                    <a:pt x="1" y="2"/>
                  </a:cubicBezTo>
                  <a:cubicBezTo>
                    <a:pt x="1" y="2"/>
                    <a:pt x="1" y="2"/>
                    <a:pt x="1" y="1"/>
                  </a:cubicBezTo>
                  <a:cubicBezTo>
                    <a:pt x="1" y="1"/>
                    <a:pt x="2" y="1"/>
                    <a:pt x="1" y="0"/>
                  </a:cubicBezTo>
                  <a:cubicBezTo>
                    <a:pt x="1" y="0"/>
                    <a:pt x="1" y="1"/>
                    <a:pt x="1" y="1"/>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48" name="Freeform 220"/>
            <p:cNvSpPr>
              <a:spLocks/>
            </p:cNvSpPr>
            <p:nvPr/>
          </p:nvSpPr>
          <p:spPr bwMode="auto">
            <a:xfrm>
              <a:off x="11080404" y="2538655"/>
              <a:ext cx="75460" cy="50460"/>
            </a:xfrm>
            <a:custGeom>
              <a:avLst/>
              <a:gdLst>
                <a:gd name="T0" fmla="*/ 1 w 6"/>
                <a:gd name="T1" fmla="*/ 0 h 4"/>
                <a:gd name="T2" fmla="*/ 1 w 6"/>
                <a:gd name="T3" fmla="*/ 0 h 4"/>
                <a:gd name="T4" fmla="*/ 0 w 6"/>
                <a:gd name="T5" fmla="*/ 1 h 4"/>
                <a:gd name="T6" fmla="*/ 0 w 6"/>
                <a:gd name="T7" fmla="*/ 2 h 4"/>
                <a:gd name="T8" fmla="*/ 1 w 6"/>
                <a:gd name="T9" fmla="*/ 3 h 4"/>
                <a:gd name="T10" fmla="*/ 2 w 6"/>
                <a:gd name="T11" fmla="*/ 3 h 4"/>
                <a:gd name="T12" fmla="*/ 3 w 6"/>
                <a:gd name="T13" fmla="*/ 3 h 4"/>
                <a:gd name="T14" fmla="*/ 3 w 6"/>
                <a:gd name="T15" fmla="*/ 4 h 4"/>
                <a:gd name="T16" fmla="*/ 4 w 6"/>
                <a:gd name="T17" fmla="*/ 3 h 4"/>
                <a:gd name="T18" fmla="*/ 5 w 6"/>
                <a:gd name="T19" fmla="*/ 3 h 4"/>
                <a:gd name="T20" fmla="*/ 6 w 6"/>
                <a:gd name="T21" fmla="*/ 2 h 4"/>
                <a:gd name="T22" fmla="*/ 5 w 6"/>
                <a:gd name="T23" fmla="*/ 2 h 4"/>
                <a:gd name="T24" fmla="*/ 4 w 6"/>
                <a:gd name="T25" fmla="*/ 2 h 4"/>
                <a:gd name="T26" fmla="*/ 3 w 6"/>
                <a:gd name="T27" fmla="*/ 2 h 4"/>
                <a:gd name="T28" fmla="*/ 2 w 6"/>
                <a:gd name="T29" fmla="*/ 1 h 4"/>
                <a:gd name="T30" fmla="*/ 2 w 6"/>
                <a:gd name="T31" fmla="*/ 1 h 4"/>
                <a:gd name="T32" fmla="*/ 1 w 6"/>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4">
                  <a:moveTo>
                    <a:pt x="1" y="0"/>
                  </a:moveTo>
                  <a:cubicBezTo>
                    <a:pt x="1" y="0"/>
                    <a:pt x="1" y="0"/>
                    <a:pt x="1" y="0"/>
                  </a:cubicBezTo>
                  <a:cubicBezTo>
                    <a:pt x="0" y="1"/>
                    <a:pt x="0" y="1"/>
                    <a:pt x="0" y="1"/>
                  </a:cubicBezTo>
                  <a:cubicBezTo>
                    <a:pt x="0" y="1"/>
                    <a:pt x="0" y="2"/>
                    <a:pt x="0" y="2"/>
                  </a:cubicBezTo>
                  <a:cubicBezTo>
                    <a:pt x="1" y="2"/>
                    <a:pt x="1" y="2"/>
                    <a:pt x="1" y="3"/>
                  </a:cubicBezTo>
                  <a:cubicBezTo>
                    <a:pt x="1" y="3"/>
                    <a:pt x="2" y="3"/>
                    <a:pt x="2" y="3"/>
                  </a:cubicBezTo>
                  <a:cubicBezTo>
                    <a:pt x="2" y="3"/>
                    <a:pt x="2" y="3"/>
                    <a:pt x="3" y="3"/>
                  </a:cubicBezTo>
                  <a:cubicBezTo>
                    <a:pt x="3" y="3"/>
                    <a:pt x="3" y="4"/>
                    <a:pt x="3" y="4"/>
                  </a:cubicBezTo>
                  <a:cubicBezTo>
                    <a:pt x="4" y="4"/>
                    <a:pt x="4" y="3"/>
                    <a:pt x="4" y="3"/>
                  </a:cubicBezTo>
                  <a:cubicBezTo>
                    <a:pt x="4" y="3"/>
                    <a:pt x="4" y="3"/>
                    <a:pt x="5" y="3"/>
                  </a:cubicBezTo>
                  <a:cubicBezTo>
                    <a:pt x="5" y="2"/>
                    <a:pt x="6" y="3"/>
                    <a:pt x="6" y="2"/>
                  </a:cubicBezTo>
                  <a:cubicBezTo>
                    <a:pt x="6" y="2"/>
                    <a:pt x="5" y="2"/>
                    <a:pt x="5" y="2"/>
                  </a:cubicBezTo>
                  <a:cubicBezTo>
                    <a:pt x="4" y="2"/>
                    <a:pt x="4" y="2"/>
                    <a:pt x="4" y="2"/>
                  </a:cubicBezTo>
                  <a:cubicBezTo>
                    <a:pt x="4" y="2"/>
                    <a:pt x="3" y="2"/>
                    <a:pt x="3" y="2"/>
                  </a:cubicBezTo>
                  <a:cubicBezTo>
                    <a:pt x="3" y="2"/>
                    <a:pt x="2" y="1"/>
                    <a:pt x="2" y="1"/>
                  </a:cubicBezTo>
                  <a:cubicBezTo>
                    <a:pt x="2" y="1"/>
                    <a:pt x="2" y="1"/>
                    <a:pt x="2" y="1"/>
                  </a:cubicBezTo>
                  <a:cubicBezTo>
                    <a:pt x="1" y="1"/>
                    <a:pt x="2" y="0"/>
                    <a:pt x="1" y="0"/>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49" name="Freeform 221"/>
            <p:cNvSpPr>
              <a:spLocks/>
            </p:cNvSpPr>
            <p:nvPr/>
          </p:nvSpPr>
          <p:spPr bwMode="auto">
            <a:xfrm>
              <a:off x="11155862" y="2538655"/>
              <a:ext cx="49693" cy="50460"/>
            </a:xfrm>
            <a:custGeom>
              <a:avLst/>
              <a:gdLst>
                <a:gd name="T0" fmla="*/ 4 w 4"/>
                <a:gd name="T1" fmla="*/ 2 h 4"/>
                <a:gd name="T2" fmla="*/ 4 w 4"/>
                <a:gd name="T3" fmla="*/ 0 h 4"/>
                <a:gd name="T4" fmla="*/ 3 w 4"/>
                <a:gd name="T5" fmla="*/ 0 h 4"/>
                <a:gd name="T6" fmla="*/ 2 w 4"/>
                <a:gd name="T7" fmla="*/ 1 h 4"/>
                <a:gd name="T8" fmla="*/ 2 w 4"/>
                <a:gd name="T9" fmla="*/ 1 h 4"/>
                <a:gd name="T10" fmla="*/ 1 w 4"/>
                <a:gd name="T11" fmla="*/ 2 h 4"/>
                <a:gd name="T12" fmla="*/ 1 w 4"/>
                <a:gd name="T13" fmla="*/ 3 h 4"/>
                <a:gd name="T14" fmla="*/ 0 w 4"/>
                <a:gd name="T15" fmla="*/ 3 h 4"/>
                <a:gd name="T16" fmla="*/ 0 w 4"/>
                <a:gd name="T17" fmla="*/ 3 h 4"/>
                <a:gd name="T18" fmla="*/ 1 w 4"/>
                <a:gd name="T19" fmla="*/ 4 h 4"/>
                <a:gd name="T20" fmla="*/ 2 w 4"/>
                <a:gd name="T21" fmla="*/ 4 h 4"/>
                <a:gd name="T22" fmla="*/ 3 w 4"/>
                <a:gd name="T23" fmla="*/ 4 h 4"/>
                <a:gd name="T24" fmla="*/ 4 w 4"/>
                <a:gd name="T25" fmla="*/ 4 h 4"/>
                <a:gd name="T26" fmla="*/ 4 w 4"/>
                <a:gd name="T27" fmla="*/ 3 h 4"/>
                <a:gd name="T28" fmla="*/ 3 w 4"/>
                <a:gd name="T29" fmla="*/ 2 h 4"/>
                <a:gd name="T30" fmla="*/ 4 w 4"/>
                <a:gd name="T3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4" y="2"/>
                  </a:moveTo>
                  <a:cubicBezTo>
                    <a:pt x="4" y="1"/>
                    <a:pt x="4" y="1"/>
                    <a:pt x="4" y="0"/>
                  </a:cubicBezTo>
                  <a:cubicBezTo>
                    <a:pt x="3" y="0"/>
                    <a:pt x="3" y="0"/>
                    <a:pt x="3" y="0"/>
                  </a:cubicBezTo>
                  <a:cubicBezTo>
                    <a:pt x="3" y="0"/>
                    <a:pt x="3" y="1"/>
                    <a:pt x="2" y="1"/>
                  </a:cubicBezTo>
                  <a:cubicBezTo>
                    <a:pt x="2" y="1"/>
                    <a:pt x="2" y="1"/>
                    <a:pt x="2" y="1"/>
                  </a:cubicBezTo>
                  <a:cubicBezTo>
                    <a:pt x="2" y="1"/>
                    <a:pt x="1" y="1"/>
                    <a:pt x="1" y="2"/>
                  </a:cubicBezTo>
                  <a:cubicBezTo>
                    <a:pt x="1" y="2"/>
                    <a:pt x="1" y="2"/>
                    <a:pt x="1" y="3"/>
                  </a:cubicBezTo>
                  <a:cubicBezTo>
                    <a:pt x="1" y="3"/>
                    <a:pt x="1" y="3"/>
                    <a:pt x="0" y="3"/>
                  </a:cubicBezTo>
                  <a:cubicBezTo>
                    <a:pt x="0" y="3"/>
                    <a:pt x="0" y="3"/>
                    <a:pt x="0" y="3"/>
                  </a:cubicBezTo>
                  <a:cubicBezTo>
                    <a:pt x="0" y="4"/>
                    <a:pt x="0" y="4"/>
                    <a:pt x="1" y="4"/>
                  </a:cubicBezTo>
                  <a:cubicBezTo>
                    <a:pt x="1" y="4"/>
                    <a:pt x="1" y="4"/>
                    <a:pt x="2" y="4"/>
                  </a:cubicBezTo>
                  <a:cubicBezTo>
                    <a:pt x="2" y="4"/>
                    <a:pt x="2" y="4"/>
                    <a:pt x="3" y="4"/>
                  </a:cubicBezTo>
                  <a:cubicBezTo>
                    <a:pt x="3" y="4"/>
                    <a:pt x="4" y="4"/>
                    <a:pt x="4" y="4"/>
                  </a:cubicBezTo>
                  <a:cubicBezTo>
                    <a:pt x="4" y="3"/>
                    <a:pt x="4" y="3"/>
                    <a:pt x="4" y="3"/>
                  </a:cubicBezTo>
                  <a:cubicBezTo>
                    <a:pt x="3" y="3"/>
                    <a:pt x="3" y="3"/>
                    <a:pt x="3" y="2"/>
                  </a:cubicBezTo>
                  <a:cubicBezTo>
                    <a:pt x="3" y="2"/>
                    <a:pt x="3" y="2"/>
                    <a:pt x="4" y="2"/>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50" name="Freeform 223"/>
            <p:cNvSpPr>
              <a:spLocks/>
            </p:cNvSpPr>
            <p:nvPr/>
          </p:nvSpPr>
          <p:spPr bwMode="auto">
            <a:xfrm>
              <a:off x="10806174" y="2207863"/>
              <a:ext cx="23926" cy="2616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close/>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51" name="Freeform 224"/>
            <p:cNvSpPr>
              <a:spLocks/>
            </p:cNvSpPr>
            <p:nvPr/>
          </p:nvSpPr>
          <p:spPr bwMode="auto">
            <a:xfrm>
              <a:off x="10806174" y="2207863"/>
              <a:ext cx="23926" cy="2616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path>
              </a:pathLst>
            </a:custGeom>
            <a:solidFill>
              <a:schemeClr val="bg1">
                <a:lumMod val="85000"/>
              </a:schemeClr>
            </a:solidFill>
            <a:ln w="3175">
              <a:solidFill>
                <a:schemeClr val="bg1">
                  <a:lumMod val="75000"/>
                </a:schemeClr>
              </a:solidFill>
              <a:round/>
              <a:headEnd/>
              <a:tailEnd/>
            </a:ln>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52" name="Freeform 227"/>
            <p:cNvSpPr>
              <a:spLocks/>
            </p:cNvSpPr>
            <p:nvPr/>
          </p:nvSpPr>
          <p:spPr bwMode="auto">
            <a:xfrm>
              <a:off x="9315390" y="2321863"/>
              <a:ext cx="25767" cy="52329"/>
            </a:xfrm>
            <a:custGeom>
              <a:avLst/>
              <a:gdLst>
                <a:gd name="T0" fmla="*/ 1 w 2"/>
                <a:gd name="T1" fmla="*/ 2 h 4"/>
                <a:gd name="T2" fmla="*/ 1 w 2"/>
                <a:gd name="T3" fmla="*/ 3 h 4"/>
                <a:gd name="T4" fmla="*/ 1 w 2"/>
                <a:gd name="T5" fmla="*/ 4 h 4"/>
                <a:gd name="T6" fmla="*/ 2 w 2"/>
                <a:gd name="T7" fmla="*/ 3 h 4"/>
                <a:gd name="T8" fmla="*/ 2 w 2"/>
                <a:gd name="T9" fmla="*/ 2 h 4"/>
                <a:gd name="T10" fmla="*/ 2 w 2"/>
                <a:gd name="T11" fmla="*/ 1 h 4"/>
                <a:gd name="T12" fmla="*/ 2 w 2"/>
                <a:gd name="T13" fmla="*/ 1 h 4"/>
                <a:gd name="T14" fmla="*/ 1 w 2"/>
                <a:gd name="T15" fmla="*/ 1 h 4"/>
                <a:gd name="T16" fmla="*/ 0 w 2"/>
                <a:gd name="T17" fmla="*/ 1 h 4"/>
                <a:gd name="T18" fmla="*/ 0 w 2"/>
                <a:gd name="T19" fmla="*/ 1 h 4"/>
                <a:gd name="T20" fmla="*/ 1 w 2"/>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1" y="2"/>
                  </a:moveTo>
                  <a:cubicBezTo>
                    <a:pt x="1" y="3"/>
                    <a:pt x="1" y="3"/>
                    <a:pt x="1" y="3"/>
                  </a:cubicBezTo>
                  <a:cubicBezTo>
                    <a:pt x="1" y="3"/>
                    <a:pt x="1" y="4"/>
                    <a:pt x="1" y="4"/>
                  </a:cubicBezTo>
                  <a:cubicBezTo>
                    <a:pt x="2" y="3"/>
                    <a:pt x="2" y="3"/>
                    <a:pt x="2" y="3"/>
                  </a:cubicBezTo>
                  <a:cubicBezTo>
                    <a:pt x="2" y="3"/>
                    <a:pt x="2" y="2"/>
                    <a:pt x="2" y="2"/>
                  </a:cubicBezTo>
                  <a:cubicBezTo>
                    <a:pt x="2" y="2"/>
                    <a:pt x="2" y="2"/>
                    <a:pt x="2" y="1"/>
                  </a:cubicBezTo>
                  <a:cubicBezTo>
                    <a:pt x="2" y="1"/>
                    <a:pt x="2" y="1"/>
                    <a:pt x="2" y="1"/>
                  </a:cubicBezTo>
                  <a:cubicBezTo>
                    <a:pt x="2" y="0"/>
                    <a:pt x="1" y="1"/>
                    <a:pt x="1" y="1"/>
                  </a:cubicBezTo>
                  <a:cubicBezTo>
                    <a:pt x="1" y="1"/>
                    <a:pt x="0" y="1"/>
                    <a:pt x="0" y="1"/>
                  </a:cubicBezTo>
                  <a:cubicBezTo>
                    <a:pt x="0" y="1"/>
                    <a:pt x="0" y="1"/>
                    <a:pt x="0" y="1"/>
                  </a:cubicBezTo>
                  <a:cubicBezTo>
                    <a:pt x="1" y="2"/>
                    <a:pt x="1" y="2"/>
                    <a:pt x="1" y="2"/>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53" name="Freeform 228"/>
            <p:cNvSpPr>
              <a:spLocks/>
            </p:cNvSpPr>
            <p:nvPr/>
          </p:nvSpPr>
          <p:spPr bwMode="auto">
            <a:xfrm>
              <a:off x="9315390" y="2297568"/>
              <a:ext cx="62575" cy="24295"/>
            </a:xfrm>
            <a:custGeom>
              <a:avLst/>
              <a:gdLst>
                <a:gd name="T0" fmla="*/ 1 w 5"/>
                <a:gd name="T1" fmla="*/ 2 h 2"/>
                <a:gd name="T2" fmla="*/ 2 w 5"/>
                <a:gd name="T3" fmla="*/ 2 h 2"/>
                <a:gd name="T4" fmla="*/ 3 w 5"/>
                <a:gd name="T5" fmla="*/ 2 h 2"/>
                <a:gd name="T6" fmla="*/ 3 w 5"/>
                <a:gd name="T7" fmla="*/ 1 h 2"/>
                <a:gd name="T8" fmla="*/ 5 w 5"/>
                <a:gd name="T9" fmla="*/ 0 h 2"/>
                <a:gd name="T10" fmla="*/ 4 w 5"/>
                <a:gd name="T11" fmla="*/ 0 h 2"/>
                <a:gd name="T12" fmla="*/ 3 w 5"/>
                <a:gd name="T13" fmla="*/ 0 h 2"/>
                <a:gd name="T14" fmla="*/ 2 w 5"/>
                <a:gd name="T15" fmla="*/ 0 h 2"/>
                <a:gd name="T16" fmla="*/ 1 w 5"/>
                <a:gd name="T17" fmla="*/ 0 h 2"/>
                <a:gd name="T18" fmla="*/ 0 w 5"/>
                <a:gd name="T19" fmla="*/ 1 h 2"/>
                <a:gd name="T20" fmla="*/ 1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1" y="2"/>
                  </a:moveTo>
                  <a:cubicBezTo>
                    <a:pt x="1" y="2"/>
                    <a:pt x="1" y="2"/>
                    <a:pt x="2" y="2"/>
                  </a:cubicBezTo>
                  <a:cubicBezTo>
                    <a:pt x="2" y="2"/>
                    <a:pt x="2" y="2"/>
                    <a:pt x="3" y="2"/>
                  </a:cubicBezTo>
                  <a:cubicBezTo>
                    <a:pt x="3" y="2"/>
                    <a:pt x="3" y="1"/>
                    <a:pt x="3" y="1"/>
                  </a:cubicBezTo>
                  <a:cubicBezTo>
                    <a:pt x="4" y="1"/>
                    <a:pt x="5" y="1"/>
                    <a:pt x="5" y="0"/>
                  </a:cubicBezTo>
                  <a:cubicBezTo>
                    <a:pt x="4" y="0"/>
                    <a:pt x="4" y="0"/>
                    <a:pt x="4" y="0"/>
                  </a:cubicBezTo>
                  <a:cubicBezTo>
                    <a:pt x="3" y="0"/>
                    <a:pt x="3" y="0"/>
                    <a:pt x="3" y="0"/>
                  </a:cubicBezTo>
                  <a:cubicBezTo>
                    <a:pt x="2" y="0"/>
                    <a:pt x="2" y="0"/>
                    <a:pt x="2" y="0"/>
                  </a:cubicBezTo>
                  <a:cubicBezTo>
                    <a:pt x="1" y="0"/>
                    <a:pt x="1" y="0"/>
                    <a:pt x="1" y="0"/>
                  </a:cubicBezTo>
                  <a:cubicBezTo>
                    <a:pt x="1" y="1"/>
                    <a:pt x="0" y="1"/>
                    <a:pt x="0" y="1"/>
                  </a:cubicBezTo>
                  <a:cubicBezTo>
                    <a:pt x="0" y="1"/>
                    <a:pt x="1" y="2"/>
                    <a:pt x="1" y="2"/>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54" name="Freeform 229"/>
            <p:cNvSpPr>
              <a:spLocks/>
            </p:cNvSpPr>
            <p:nvPr/>
          </p:nvSpPr>
          <p:spPr bwMode="auto">
            <a:xfrm>
              <a:off x="9354040" y="2398488"/>
              <a:ext cx="99385" cy="102790"/>
            </a:xfrm>
            <a:custGeom>
              <a:avLst/>
              <a:gdLst>
                <a:gd name="T0" fmla="*/ 7 w 8"/>
                <a:gd name="T1" fmla="*/ 3 h 8"/>
                <a:gd name="T2" fmla="*/ 6 w 8"/>
                <a:gd name="T3" fmla="*/ 2 h 8"/>
                <a:gd name="T4" fmla="*/ 5 w 8"/>
                <a:gd name="T5" fmla="*/ 2 h 8"/>
                <a:gd name="T6" fmla="*/ 4 w 8"/>
                <a:gd name="T7" fmla="*/ 2 h 8"/>
                <a:gd name="T8" fmla="*/ 3 w 8"/>
                <a:gd name="T9" fmla="*/ 1 h 8"/>
                <a:gd name="T10" fmla="*/ 2 w 8"/>
                <a:gd name="T11" fmla="*/ 1 h 8"/>
                <a:gd name="T12" fmla="*/ 1 w 8"/>
                <a:gd name="T13" fmla="*/ 1 h 8"/>
                <a:gd name="T14" fmla="*/ 1 w 8"/>
                <a:gd name="T15" fmla="*/ 2 h 8"/>
                <a:gd name="T16" fmla="*/ 1 w 8"/>
                <a:gd name="T17" fmla="*/ 3 h 8"/>
                <a:gd name="T18" fmla="*/ 2 w 8"/>
                <a:gd name="T19" fmla="*/ 3 h 8"/>
                <a:gd name="T20" fmla="*/ 2 w 8"/>
                <a:gd name="T21" fmla="*/ 4 h 8"/>
                <a:gd name="T22" fmla="*/ 4 w 8"/>
                <a:gd name="T23" fmla="*/ 5 h 8"/>
                <a:gd name="T24" fmla="*/ 4 w 8"/>
                <a:gd name="T25" fmla="*/ 6 h 8"/>
                <a:gd name="T26" fmla="*/ 4 w 8"/>
                <a:gd name="T27" fmla="*/ 7 h 8"/>
                <a:gd name="T28" fmla="*/ 6 w 8"/>
                <a:gd name="T29" fmla="*/ 7 h 8"/>
                <a:gd name="T30" fmla="*/ 6 w 8"/>
                <a:gd name="T31" fmla="*/ 7 h 8"/>
                <a:gd name="T32" fmla="*/ 7 w 8"/>
                <a:gd name="T33" fmla="*/ 8 h 8"/>
                <a:gd name="T34" fmla="*/ 8 w 8"/>
                <a:gd name="T35" fmla="*/ 7 h 8"/>
                <a:gd name="T36" fmla="*/ 8 w 8"/>
                <a:gd name="T37" fmla="*/ 7 h 8"/>
                <a:gd name="T38" fmla="*/ 8 w 8"/>
                <a:gd name="T39" fmla="*/ 6 h 8"/>
                <a:gd name="T40" fmla="*/ 7 w 8"/>
                <a:gd name="T41" fmla="*/ 5 h 8"/>
                <a:gd name="T42" fmla="*/ 7 w 8"/>
                <a:gd name="T43" fmla="*/ 4 h 8"/>
                <a:gd name="T44" fmla="*/ 7 w 8"/>
                <a:gd name="T4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8">
                  <a:moveTo>
                    <a:pt x="7" y="3"/>
                  </a:moveTo>
                  <a:cubicBezTo>
                    <a:pt x="6" y="3"/>
                    <a:pt x="6" y="3"/>
                    <a:pt x="6" y="2"/>
                  </a:cubicBezTo>
                  <a:cubicBezTo>
                    <a:pt x="6" y="2"/>
                    <a:pt x="5" y="2"/>
                    <a:pt x="5" y="2"/>
                  </a:cubicBezTo>
                  <a:cubicBezTo>
                    <a:pt x="4" y="2"/>
                    <a:pt x="4" y="2"/>
                    <a:pt x="4" y="2"/>
                  </a:cubicBezTo>
                  <a:cubicBezTo>
                    <a:pt x="3" y="1"/>
                    <a:pt x="3" y="1"/>
                    <a:pt x="3" y="1"/>
                  </a:cubicBezTo>
                  <a:cubicBezTo>
                    <a:pt x="3" y="1"/>
                    <a:pt x="2" y="1"/>
                    <a:pt x="2" y="1"/>
                  </a:cubicBezTo>
                  <a:cubicBezTo>
                    <a:pt x="1" y="1"/>
                    <a:pt x="1" y="0"/>
                    <a:pt x="1" y="1"/>
                  </a:cubicBezTo>
                  <a:cubicBezTo>
                    <a:pt x="0" y="1"/>
                    <a:pt x="1" y="1"/>
                    <a:pt x="1" y="2"/>
                  </a:cubicBezTo>
                  <a:cubicBezTo>
                    <a:pt x="1" y="2"/>
                    <a:pt x="1" y="3"/>
                    <a:pt x="1" y="3"/>
                  </a:cubicBezTo>
                  <a:cubicBezTo>
                    <a:pt x="2" y="3"/>
                    <a:pt x="2" y="3"/>
                    <a:pt x="2" y="3"/>
                  </a:cubicBezTo>
                  <a:cubicBezTo>
                    <a:pt x="2" y="4"/>
                    <a:pt x="2" y="4"/>
                    <a:pt x="2" y="4"/>
                  </a:cubicBezTo>
                  <a:cubicBezTo>
                    <a:pt x="3" y="5"/>
                    <a:pt x="3" y="5"/>
                    <a:pt x="4" y="5"/>
                  </a:cubicBezTo>
                  <a:cubicBezTo>
                    <a:pt x="4" y="5"/>
                    <a:pt x="4" y="6"/>
                    <a:pt x="4" y="6"/>
                  </a:cubicBezTo>
                  <a:cubicBezTo>
                    <a:pt x="4" y="6"/>
                    <a:pt x="4" y="6"/>
                    <a:pt x="4" y="7"/>
                  </a:cubicBezTo>
                  <a:cubicBezTo>
                    <a:pt x="5" y="7"/>
                    <a:pt x="5" y="7"/>
                    <a:pt x="6" y="7"/>
                  </a:cubicBezTo>
                  <a:cubicBezTo>
                    <a:pt x="6" y="7"/>
                    <a:pt x="6" y="7"/>
                    <a:pt x="6" y="7"/>
                  </a:cubicBezTo>
                  <a:cubicBezTo>
                    <a:pt x="7" y="8"/>
                    <a:pt x="7" y="8"/>
                    <a:pt x="7" y="8"/>
                  </a:cubicBezTo>
                  <a:cubicBezTo>
                    <a:pt x="8" y="8"/>
                    <a:pt x="8" y="8"/>
                    <a:pt x="8" y="7"/>
                  </a:cubicBezTo>
                  <a:cubicBezTo>
                    <a:pt x="8" y="7"/>
                    <a:pt x="8" y="7"/>
                    <a:pt x="8" y="7"/>
                  </a:cubicBezTo>
                  <a:cubicBezTo>
                    <a:pt x="8" y="6"/>
                    <a:pt x="8" y="6"/>
                    <a:pt x="8" y="6"/>
                  </a:cubicBezTo>
                  <a:cubicBezTo>
                    <a:pt x="8" y="5"/>
                    <a:pt x="7" y="6"/>
                    <a:pt x="7" y="5"/>
                  </a:cubicBezTo>
                  <a:cubicBezTo>
                    <a:pt x="7" y="5"/>
                    <a:pt x="7" y="5"/>
                    <a:pt x="7" y="4"/>
                  </a:cubicBezTo>
                  <a:cubicBezTo>
                    <a:pt x="7" y="4"/>
                    <a:pt x="7" y="4"/>
                    <a:pt x="7" y="3"/>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55" name="Freeform 230"/>
            <p:cNvSpPr>
              <a:spLocks/>
            </p:cNvSpPr>
            <p:nvPr/>
          </p:nvSpPr>
          <p:spPr bwMode="auto">
            <a:xfrm>
              <a:off x="10128878" y="3710448"/>
              <a:ext cx="150919" cy="151380"/>
            </a:xfrm>
            <a:custGeom>
              <a:avLst/>
              <a:gdLst>
                <a:gd name="T0" fmla="*/ 11 w 12"/>
                <a:gd name="T1" fmla="*/ 0 h 12"/>
                <a:gd name="T2" fmla="*/ 10 w 12"/>
                <a:gd name="T3" fmla="*/ 1 h 12"/>
                <a:gd name="T4" fmla="*/ 9 w 12"/>
                <a:gd name="T5" fmla="*/ 1 h 12"/>
                <a:gd name="T6" fmla="*/ 9 w 12"/>
                <a:gd name="T7" fmla="*/ 1 h 12"/>
                <a:gd name="T8" fmla="*/ 8 w 12"/>
                <a:gd name="T9" fmla="*/ 2 h 12"/>
                <a:gd name="T10" fmla="*/ 7 w 12"/>
                <a:gd name="T11" fmla="*/ 2 h 12"/>
                <a:gd name="T12" fmla="*/ 7 w 12"/>
                <a:gd name="T13" fmla="*/ 1 h 12"/>
                <a:gd name="T14" fmla="*/ 6 w 12"/>
                <a:gd name="T15" fmla="*/ 2 h 12"/>
                <a:gd name="T16" fmla="*/ 5 w 12"/>
                <a:gd name="T17" fmla="*/ 3 h 12"/>
                <a:gd name="T18" fmla="*/ 5 w 12"/>
                <a:gd name="T19" fmla="*/ 4 h 12"/>
                <a:gd name="T20" fmla="*/ 3 w 12"/>
                <a:gd name="T21" fmla="*/ 3 h 12"/>
                <a:gd name="T22" fmla="*/ 3 w 12"/>
                <a:gd name="T23" fmla="*/ 4 h 12"/>
                <a:gd name="T24" fmla="*/ 2 w 12"/>
                <a:gd name="T25" fmla="*/ 4 h 12"/>
                <a:gd name="T26" fmla="*/ 2 w 12"/>
                <a:gd name="T27" fmla="*/ 5 h 12"/>
                <a:gd name="T28" fmla="*/ 1 w 12"/>
                <a:gd name="T29" fmla="*/ 6 h 12"/>
                <a:gd name="T30" fmla="*/ 0 w 12"/>
                <a:gd name="T31" fmla="*/ 6 h 12"/>
                <a:gd name="T32" fmla="*/ 0 w 12"/>
                <a:gd name="T33" fmla="*/ 6 h 12"/>
                <a:gd name="T34" fmla="*/ 0 w 12"/>
                <a:gd name="T35" fmla="*/ 7 h 12"/>
                <a:gd name="T36" fmla="*/ 1 w 12"/>
                <a:gd name="T37" fmla="*/ 7 h 12"/>
                <a:gd name="T38" fmla="*/ 1 w 12"/>
                <a:gd name="T39" fmla="*/ 8 h 12"/>
                <a:gd name="T40" fmla="*/ 2 w 12"/>
                <a:gd name="T41" fmla="*/ 9 h 12"/>
                <a:gd name="T42" fmla="*/ 3 w 12"/>
                <a:gd name="T43" fmla="*/ 10 h 12"/>
                <a:gd name="T44" fmla="*/ 4 w 12"/>
                <a:gd name="T45" fmla="*/ 11 h 12"/>
                <a:gd name="T46" fmla="*/ 4 w 12"/>
                <a:gd name="T47" fmla="*/ 11 h 12"/>
                <a:gd name="T48" fmla="*/ 5 w 12"/>
                <a:gd name="T49" fmla="*/ 11 h 12"/>
                <a:gd name="T50" fmla="*/ 6 w 12"/>
                <a:gd name="T51" fmla="*/ 12 h 12"/>
                <a:gd name="T52" fmla="*/ 6 w 12"/>
                <a:gd name="T53" fmla="*/ 12 h 12"/>
                <a:gd name="T54" fmla="*/ 7 w 12"/>
                <a:gd name="T55" fmla="*/ 12 h 12"/>
                <a:gd name="T56" fmla="*/ 8 w 12"/>
                <a:gd name="T57" fmla="*/ 12 h 12"/>
                <a:gd name="T58" fmla="*/ 9 w 12"/>
                <a:gd name="T59" fmla="*/ 12 h 12"/>
                <a:gd name="T60" fmla="*/ 9 w 12"/>
                <a:gd name="T61" fmla="*/ 12 h 12"/>
                <a:gd name="T62" fmla="*/ 10 w 12"/>
                <a:gd name="T63" fmla="*/ 12 h 12"/>
                <a:gd name="T64" fmla="*/ 10 w 12"/>
                <a:gd name="T65" fmla="*/ 10 h 12"/>
                <a:gd name="T66" fmla="*/ 10 w 12"/>
                <a:gd name="T67" fmla="*/ 9 h 12"/>
                <a:gd name="T68" fmla="*/ 10 w 12"/>
                <a:gd name="T69" fmla="*/ 8 h 12"/>
                <a:gd name="T70" fmla="*/ 11 w 12"/>
                <a:gd name="T71" fmla="*/ 7 h 12"/>
                <a:gd name="T72" fmla="*/ 10 w 12"/>
                <a:gd name="T73" fmla="*/ 5 h 12"/>
                <a:gd name="T74" fmla="*/ 11 w 12"/>
                <a:gd name="T75" fmla="*/ 4 h 12"/>
                <a:gd name="T76" fmla="*/ 11 w 12"/>
                <a:gd name="T77" fmla="*/ 3 h 12"/>
                <a:gd name="T78" fmla="*/ 12 w 12"/>
                <a:gd name="T79" fmla="*/ 2 h 12"/>
                <a:gd name="T80" fmla="*/ 12 w 12"/>
                <a:gd name="T81" fmla="*/ 0 h 12"/>
                <a:gd name="T82" fmla="*/ 11 w 12"/>
                <a:gd name="T8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2">
                  <a:moveTo>
                    <a:pt x="11" y="0"/>
                  </a:moveTo>
                  <a:cubicBezTo>
                    <a:pt x="11" y="0"/>
                    <a:pt x="10" y="0"/>
                    <a:pt x="10" y="1"/>
                  </a:cubicBezTo>
                  <a:cubicBezTo>
                    <a:pt x="10" y="1"/>
                    <a:pt x="10" y="1"/>
                    <a:pt x="9" y="1"/>
                  </a:cubicBezTo>
                  <a:cubicBezTo>
                    <a:pt x="9" y="1"/>
                    <a:pt x="9" y="1"/>
                    <a:pt x="9" y="1"/>
                  </a:cubicBezTo>
                  <a:cubicBezTo>
                    <a:pt x="9" y="1"/>
                    <a:pt x="8" y="1"/>
                    <a:pt x="8" y="2"/>
                  </a:cubicBezTo>
                  <a:cubicBezTo>
                    <a:pt x="8" y="2"/>
                    <a:pt x="8" y="2"/>
                    <a:pt x="7" y="2"/>
                  </a:cubicBezTo>
                  <a:cubicBezTo>
                    <a:pt x="7" y="1"/>
                    <a:pt x="7" y="1"/>
                    <a:pt x="7" y="1"/>
                  </a:cubicBezTo>
                  <a:cubicBezTo>
                    <a:pt x="6" y="1"/>
                    <a:pt x="6" y="1"/>
                    <a:pt x="6" y="2"/>
                  </a:cubicBezTo>
                  <a:cubicBezTo>
                    <a:pt x="6" y="2"/>
                    <a:pt x="5" y="2"/>
                    <a:pt x="5" y="3"/>
                  </a:cubicBezTo>
                  <a:cubicBezTo>
                    <a:pt x="5" y="3"/>
                    <a:pt x="5" y="3"/>
                    <a:pt x="5" y="4"/>
                  </a:cubicBezTo>
                  <a:cubicBezTo>
                    <a:pt x="4" y="4"/>
                    <a:pt x="4" y="3"/>
                    <a:pt x="3" y="3"/>
                  </a:cubicBezTo>
                  <a:cubicBezTo>
                    <a:pt x="3" y="3"/>
                    <a:pt x="3" y="4"/>
                    <a:pt x="3" y="4"/>
                  </a:cubicBezTo>
                  <a:cubicBezTo>
                    <a:pt x="2" y="4"/>
                    <a:pt x="2" y="4"/>
                    <a:pt x="2" y="4"/>
                  </a:cubicBezTo>
                  <a:cubicBezTo>
                    <a:pt x="2" y="4"/>
                    <a:pt x="2" y="5"/>
                    <a:pt x="2" y="5"/>
                  </a:cubicBezTo>
                  <a:cubicBezTo>
                    <a:pt x="2" y="5"/>
                    <a:pt x="2" y="5"/>
                    <a:pt x="1" y="6"/>
                  </a:cubicBezTo>
                  <a:cubicBezTo>
                    <a:pt x="1" y="6"/>
                    <a:pt x="1" y="6"/>
                    <a:pt x="0" y="6"/>
                  </a:cubicBezTo>
                  <a:cubicBezTo>
                    <a:pt x="0" y="6"/>
                    <a:pt x="0" y="6"/>
                    <a:pt x="0" y="6"/>
                  </a:cubicBezTo>
                  <a:cubicBezTo>
                    <a:pt x="0" y="6"/>
                    <a:pt x="0" y="7"/>
                    <a:pt x="0" y="7"/>
                  </a:cubicBezTo>
                  <a:cubicBezTo>
                    <a:pt x="0" y="7"/>
                    <a:pt x="0" y="7"/>
                    <a:pt x="1" y="7"/>
                  </a:cubicBezTo>
                  <a:cubicBezTo>
                    <a:pt x="1" y="8"/>
                    <a:pt x="1" y="8"/>
                    <a:pt x="1" y="8"/>
                  </a:cubicBezTo>
                  <a:cubicBezTo>
                    <a:pt x="2" y="8"/>
                    <a:pt x="2" y="9"/>
                    <a:pt x="2" y="9"/>
                  </a:cubicBezTo>
                  <a:cubicBezTo>
                    <a:pt x="3" y="10"/>
                    <a:pt x="3" y="10"/>
                    <a:pt x="3" y="10"/>
                  </a:cubicBezTo>
                  <a:cubicBezTo>
                    <a:pt x="3" y="11"/>
                    <a:pt x="4" y="11"/>
                    <a:pt x="4" y="11"/>
                  </a:cubicBezTo>
                  <a:cubicBezTo>
                    <a:pt x="4" y="11"/>
                    <a:pt x="4" y="11"/>
                    <a:pt x="4" y="11"/>
                  </a:cubicBezTo>
                  <a:cubicBezTo>
                    <a:pt x="4" y="11"/>
                    <a:pt x="4" y="11"/>
                    <a:pt x="5" y="11"/>
                  </a:cubicBezTo>
                  <a:cubicBezTo>
                    <a:pt x="5" y="11"/>
                    <a:pt x="5" y="11"/>
                    <a:pt x="6" y="12"/>
                  </a:cubicBezTo>
                  <a:cubicBezTo>
                    <a:pt x="6" y="12"/>
                    <a:pt x="6" y="12"/>
                    <a:pt x="6" y="12"/>
                  </a:cubicBezTo>
                  <a:cubicBezTo>
                    <a:pt x="7" y="12"/>
                    <a:pt x="7" y="11"/>
                    <a:pt x="7" y="12"/>
                  </a:cubicBezTo>
                  <a:cubicBezTo>
                    <a:pt x="8" y="12"/>
                    <a:pt x="8" y="12"/>
                    <a:pt x="8" y="12"/>
                  </a:cubicBezTo>
                  <a:cubicBezTo>
                    <a:pt x="8" y="12"/>
                    <a:pt x="8" y="12"/>
                    <a:pt x="9" y="12"/>
                  </a:cubicBezTo>
                  <a:cubicBezTo>
                    <a:pt x="9" y="12"/>
                    <a:pt x="9" y="12"/>
                    <a:pt x="9" y="12"/>
                  </a:cubicBezTo>
                  <a:cubicBezTo>
                    <a:pt x="10" y="12"/>
                    <a:pt x="10" y="12"/>
                    <a:pt x="10" y="12"/>
                  </a:cubicBezTo>
                  <a:cubicBezTo>
                    <a:pt x="10" y="11"/>
                    <a:pt x="9" y="11"/>
                    <a:pt x="10" y="10"/>
                  </a:cubicBezTo>
                  <a:cubicBezTo>
                    <a:pt x="10" y="10"/>
                    <a:pt x="10" y="10"/>
                    <a:pt x="10" y="9"/>
                  </a:cubicBezTo>
                  <a:cubicBezTo>
                    <a:pt x="10" y="9"/>
                    <a:pt x="10" y="8"/>
                    <a:pt x="10" y="8"/>
                  </a:cubicBezTo>
                  <a:cubicBezTo>
                    <a:pt x="10" y="7"/>
                    <a:pt x="11" y="7"/>
                    <a:pt x="11" y="7"/>
                  </a:cubicBezTo>
                  <a:cubicBezTo>
                    <a:pt x="11" y="6"/>
                    <a:pt x="10" y="6"/>
                    <a:pt x="10" y="5"/>
                  </a:cubicBezTo>
                  <a:cubicBezTo>
                    <a:pt x="11" y="5"/>
                    <a:pt x="10" y="4"/>
                    <a:pt x="11" y="4"/>
                  </a:cubicBezTo>
                  <a:cubicBezTo>
                    <a:pt x="11" y="3"/>
                    <a:pt x="11" y="3"/>
                    <a:pt x="11" y="3"/>
                  </a:cubicBezTo>
                  <a:cubicBezTo>
                    <a:pt x="12" y="3"/>
                    <a:pt x="12" y="2"/>
                    <a:pt x="12" y="2"/>
                  </a:cubicBezTo>
                  <a:cubicBezTo>
                    <a:pt x="12" y="1"/>
                    <a:pt x="12" y="1"/>
                    <a:pt x="12" y="0"/>
                  </a:cubicBezTo>
                  <a:cubicBezTo>
                    <a:pt x="11" y="0"/>
                    <a:pt x="11" y="0"/>
                    <a:pt x="11"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56" name="Freeform 231"/>
            <p:cNvSpPr>
              <a:spLocks/>
            </p:cNvSpPr>
            <p:nvPr/>
          </p:nvSpPr>
          <p:spPr bwMode="auto">
            <a:xfrm>
              <a:off x="10642370" y="3531033"/>
              <a:ext cx="112268" cy="89707"/>
            </a:xfrm>
            <a:custGeom>
              <a:avLst/>
              <a:gdLst>
                <a:gd name="T0" fmla="*/ 9 w 9"/>
                <a:gd name="T1" fmla="*/ 4 h 7"/>
                <a:gd name="T2" fmla="*/ 9 w 9"/>
                <a:gd name="T3" fmla="*/ 3 h 7"/>
                <a:gd name="T4" fmla="*/ 8 w 9"/>
                <a:gd name="T5" fmla="*/ 3 h 7"/>
                <a:gd name="T6" fmla="*/ 7 w 9"/>
                <a:gd name="T7" fmla="*/ 3 h 7"/>
                <a:gd name="T8" fmla="*/ 6 w 9"/>
                <a:gd name="T9" fmla="*/ 2 h 7"/>
                <a:gd name="T10" fmla="*/ 5 w 9"/>
                <a:gd name="T11" fmla="*/ 1 h 7"/>
                <a:gd name="T12" fmla="*/ 4 w 9"/>
                <a:gd name="T13" fmla="*/ 1 h 7"/>
                <a:gd name="T14" fmla="*/ 3 w 9"/>
                <a:gd name="T15" fmla="*/ 0 h 7"/>
                <a:gd name="T16" fmla="*/ 2 w 9"/>
                <a:gd name="T17" fmla="*/ 0 h 7"/>
                <a:gd name="T18" fmla="*/ 1 w 9"/>
                <a:gd name="T19" fmla="*/ 0 h 7"/>
                <a:gd name="T20" fmla="*/ 1 w 9"/>
                <a:gd name="T21" fmla="*/ 1 h 7"/>
                <a:gd name="T22" fmla="*/ 1 w 9"/>
                <a:gd name="T23" fmla="*/ 2 h 7"/>
                <a:gd name="T24" fmla="*/ 0 w 9"/>
                <a:gd name="T25" fmla="*/ 3 h 7"/>
                <a:gd name="T26" fmla="*/ 0 w 9"/>
                <a:gd name="T27" fmla="*/ 4 h 7"/>
                <a:gd name="T28" fmla="*/ 0 w 9"/>
                <a:gd name="T29" fmla="*/ 5 h 7"/>
                <a:gd name="T30" fmla="*/ 0 w 9"/>
                <a:gd name="T31" fmla="*/ 6 h 7"/>
                <a:gd name="T32" fmla="*/ 0 w 9"/>
                <a:gd name="T33" fmla="*/ 7 h 7"/>
                <a:gd name="T34" fmla="*/ 1 w 9"/>
                <a:gd name="T35" fmla="*/ 7 h 7"/>
                <a:gd name="T36" fmla="*/ 2 w 9"/>
                <a:gd name="T37" fmla="*/ 7 h 7"/>
                <a:gd name="T38" fmla="*/ 2 w 9"/>
                <a:gd name="T39" fmla="*/ 6 h 7"/>
                <a:gd name="T40" fmla="*/ 3 w 9"/>
                <a:gd name="T41" fmla="*/ 5 h 7"/>
                <a:gd name="T42" fmla="*/ 3 w 9"/>
                <a:gd name="T43" fmla="*/ 5 h 7"/>
                <a:gd name="T44" fmla="*/ 4 w 9"/>
                <a:gd name="T45" fmla="*/ 5 h 7"/>
                <a:gd name="T46" fmla="*/ 5 w 9"/>
                <a:gd name="T47" fmla="*/ 5 h 7"/>
                <a:gd name="T48" fmla="*/ 5 w 9"/>
                <a:gd name="T49" fmla="*/ 5 h 7"/>
                <a:gd name="T50" fmla="*/ 6 w 9"/>
                <a:gd name="T51" fmla="*/ 5 h 7"/>
                <a:gd name="T52" fmla="*/ 7 w 9"/>
                <a:gd name="T53" fmla="*/ 5 h 7"/>
                <a:gd name="T54" fmla="*/ 8 w 9"/>
                <a:gd name="T55" fmla="*/ 5 h 7"/>
                <a:gd name="T56" fmla="*/ 8 w 9"/>
                <a:gd name="T57" fmla="*/ 5 h 7"/>
                <a:gd name="T58" fmla="*/ 8 w 9"/>
                <a:gd name="T59" fmla="*/ 5 h 7"/>
                <a:gd name="T60" fmla="*/ 9 w 9"/>
                <a:gd name="T6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7">
                  <a:moveTo>
                    <a:pt x="9" y="4"/>
                  </a:moveTo>
                  <a:cubicBezTo>
                    <a:pt x="9" y="4"/>
                    <a:pt x="9" y="4"/>
                    <a:pt x="9" y="3"/>
                  </a:cubicBezTo>
                  <a:cubicBezTo>
                    <a:pt x="9" y="3"/>
                    <a:pt x="8" y="3"/>
                    <a:pt x="8" y="3"/>
                  </a:cubicBezTo>
                  <a:cubicBezTo>
                    <a:pt x="8" y="3"/>
                    <a:pt x="7" y="3"/>
                    <a:pt x="7" y="3"/>
                  </a:cubicBezTo>
                  <a:cubicBezTo>
                    <a:pt x="7" y="3"/>
                    <a:pt x="6" y="2"/>
                    <a:pt x="6" y="2"/>
                  </a:cubicBezTo>
                  <a:cubicBezTo>
                    <a:pt x="6" y="2"/>
                    <a:pt x="5" y="2"/>
                    <a:pt x="5" y="1"/>
                  </a:cubicBezTo>
                  <a:cubicBezTo>
                    <a:pt x="4" y="1"/>
                    <a:pt x="4" y="1"/>
                    <a:pt x="4" y="1"/>
                  </a:cubicBezTo>
                  <a:cubicBezTo>
                    <a:pt x="3" y="1"/>
                    <a:pt x="3" y="0"/>
                    <a:pt x="3" y="0"/>
                  </a:cubicBezTo>
                  <a:cubicBezTo>
                    <a:pt x="3" y="0"/>
                    <a:pt x="2" y="0"/>
                    <a:pt x="2" y="0"/>
                  </a:cubicBezTo>
                  <a:cubicBezTo>
                    <a:pt x="1" y="0"/>
                    <a:pt x="1" y="0"/>
                    <a:pt x="1" y="0"/>
                  </a:cubicBezTo>
                  <a:cubicBezTo>
                    <a:pt x="1" y="1"/>
                    <a:pt x="1" y="1"/>
                    <a:pt x="1" y="1"/>
                  </a:cubicBezTo>
                  <a:cubicBezTo>
                    <a:pt x="1" y="1"/>
                    <a:pt x="1" y="1"/>
                    <a:pt x="1" y="2"/>
                  </a:cubicBezTo>
                  <a:cubicBezTo>
                    <a:pt x="1" y="2"/>
                    <a:pt x="0" y="2"/>
                    <a:pt x="0" y="3"/>
                  </a:cubicBezTo>
                  <a:cubicBezTo>
                    <a:pt x="0" y="3"/>
                    <a:pt x="0" y="4"/>
                    <a:pt x="0" y="4"/>
                  </a:cubicBezTo>
                  <a:cubicBezTo>
                    <a:pt x="0" y="5"/>
                    <a:pt x="0" y="5"/>
                    <a:pt x="0" y="5"/>
                  </a:cubicBezTo>
                  <a:cubicBezTo>
                    <a:pt x="0" y="5"/>
                    <a:pt x="0" y="6"/>
                    <a:pt x="0" y="6"/>
                  </a:cubicBezTo>
                  <a:cubicBezTo>
                    <a:pt x="0" y="6"/>
                    <a:pt x="0" y="6"/>
                    <a:pt x="0" y="7"/>
                  </a:cubicBezTo>
                  <a:cubicBezTo>
                    <a:pt x="0" y="7"/>
                    <a:pt x="1" y="7"/>
                    <a:pt x="1" y="7"/>
                  </a:cubicBezTo>
                  <a:cubicBezTo>
                    <a:pt x="1" y="7"/>
                    <a:pt x="1" y="7"/>
                    <a:pt x="2" y="7"/>
                  </a:cubicBezTo>
                  <a:cubicBezTo>
                    <a:pt x="2" y="7"/>
                    <a:pt x="2" y="6"/>
                    <a:pt x="2" y="6"/>
                  </a:cubicBezTo>
                  <a:cubicBezTo>
                    <a:pt x="2" y="6"/>
                    <a:pt x="2" y="5"/>
                    <a:pt x="3" y="5"/>
                  </a:cubicBezTo>
                  <a:cubicBezTo>
                    <a:pt x="3" y="5"/>
                    <a:pt x="3" y="5"/>
                    <a:pt x="3" y="5"/>
                  </a:cubicBezTo>
                  <a:cubicBezTo>
                    <a:pt x="4" y="5"/>
                    <a:pt x="4" y="5"/>
                    <a:pt x="4" y="5"/>
                  </a:cubicBezTo>
                  <a:cubicBezTo>
                    <a:pt x="4" y="5"/>
                    <a:pt x="5" y="6"/>
                    <a:pt x="5" y="5"/>
                  </a:cubicBezTo>
                  <a:cubicBezTo>
                    <a:pt x="5" y="5"/>
                    <a:pt x="5" y="5"/>
                    <a:pt x="5" y="5"/>
                  </a:cubicBezTo>
                  <a:cubicBezTo>
                    <a:pt x="5" y="5"/>
                    <a:pt x="5" y="5"/>
                    <a:pt x="6" y="5"/>
                  </a:cubicBezTo>
                  <a:cubicBezTo>
                    <a:pt x="6" y="5"/>
                    <a:pt x="6" y="5"/>
                    <a:pt x="7" y="5"/>
                  </a:cubicBezTo>
                  <a:cubicBezTo>
                    <a:pt x="7" y="5"/>
                    <a:pt x="7" y="5"/>
                    <a:pt x="8" y="5"/>
                  </a:cubicBezTo>
                  <a:cubicBezTo>
                    <a:pt x="8" y="6"/>
                    <a:pt x="8" y="5"/>
                    <a:pt x="8" y="5"/>
                  </a:cubicBezTo>
                  <a:cubicBezTo>
                    <a:pt x="8" y="5"/>
                    <a:pt x="8" y="5"/>
                    <a:pt x="8" y="5"/>
                  </a:cubicBezTo>
                  <a:cubicBezTo>
                    <a:pt x="8" y="4"/>
                    <a:pt x="9" y="4"/>
                    <a:pt x="9" y="4"/>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57" name="Freeform 232"/>
            <p:cNvSpPr>
              <a:spLocks/>
            </p:cNvSpPr>
            <p:nvPr/>
          </p:nvSpPr>
          <p:spPr bwMode="auto">
            <a:xfrm>
              <a:off x="10392068" y="3811368"/>
              <a:ext cx="388340" cy="611127"/>
            </a:xfrm>
            <a:custGeom>
              <a:avLst/>
              <a:gdLst>
                <a:gd name="T0" fmla="*/ 31 w 31"/>
                <a:gd name="T1" fmla="*/ 33 h 48"/>
                <a:gd name="T2" fmla="*/ 30 w 31"/>
                <a:gd name="T3" fmla="*/ 30 h 48"/>
                <a:gd name="T4" fmla="*/ 28 w 31"/>
                <a:gd name="T5" fmla="*/ 27 h 48"/>
                <a:gd name="T6" fmla="*/ 28 w 31"/>
                <a:gd name="T7" fmla="*/ 24 h 48"/>
                <a:gd name="T8" fmla="*/ 28 w 31"/>
                <a:gd name="T9" fmla="*/ 20 h 48"/>
                <a:gd name="T10" fmla="*/ 27 w 31"/>
                <a:gd name="T11" fmla="*/ 18 h 48"/>
                <a:gd name="T12" fmla="*/ 23 w 31"/>
                <a:gd name="T13" fmla="*/ 17 h 48"/>
                <a:gd name="T14" fmla="*/ 19 w 31"/>
                <a:gd name="T15" fmla="*/ 16 h 48"/>
                <a:gd name="T16" fmla="*/ 17 w 31"/>
                <a:gd name="T17" fmla="*/ 12 h 48"/>
                <a:gd name="T18" fmla="*/ 15 w 31"/>
                <a:gd name="T19" fmla="*/ 9 h 48"/>
                <a:gd name="T20" fmla="*/ 16 w 31"/>
                <a:gd name="T21" fmla="*/ 5 h 48"/>
                <a:gd name="T22" fmla="*/ 19 w 31"/>
                <a:gd name="T23" fmla="*/ 3 h 48"/>
                <a:gd name="T24" fmla="*/ 20 w 31"/>
                <a:gd name="T25" fmla="*/ 2 h 48"/>
                <a:gd name="T26" fmla="*/ 20 w 31"/>
                <a:gd name="T27" fmla="*/ 0 h 48"/>
                <a:gd name="T28" fmla="*/ 17 w 31"/>
                <a:gd name="T29" fmla="*/ 2 h 48"/>
                <a:gd name="T30" fmla="*/ 13 w 31"/>
                <a:gd name="T31" fmla="*/ 3 h 48"/>
                <a:gd name="T32" fmla="*/ 10 w 31"/>
                <a:gd name="T33" fmla="*/ 4 h 48"/>
                <a:gd name="T34" fmla="*/ 9 w 31"/>
                <a:gd name="T35" fmla="*/ 9 h 48"/>
                <a:gd name="T36" fmla="*/ 7 w 31"/>
                <a:gd name="T37" fmla="*/ 10 h 48"/>
                <a:gd name="T38" fmla="*/ 4 w 31"/>
                <a:gd name="T39" fmla="*/ 12 h 48"/>
                <a:gd name="T40" fmla="*/ 4 w 31"/>
                <a:gd name="T41" fmla="*/ 14 h 48"/>
                <a:gd name="T42" fmla="*/ 3 w 31"/>
                <a:gd name="T43" fmla="*/ 15 h 48"/>
                <a:gd name="T44" fmla="*/ 4 w 31"/>
                <a:gd name="T45" fmla="*/ 18 h 48"/>
                <a:gd name="T46" fmla="*/ 3 w 31"/>
                <a:gd name="T47" fmla="*/ 22 h 48"/>
                <a:gd name="T48" fmla="*/ 2 w 31"/>
                <a:gd name="T49" fmla="*/ 27 h 48"/>
                <a:gd name="T50" fmla="*/ 0 w 31"/>
                <a:gd name="T51" fmla="*/ 30 h 48"/>
                <a:gd name="T52" fmla="*/ 1 w 31"/>
                <a:gd name="T53" fmla="*/ 32 h 48"/>
                <a:gd name="T54" fmla="*/ 4 w 31"/>
                <a:gd name="T55" fmla="*/ 34 h 48"/>
                <a:gd name="T56" fmla="*/ 6 w 31"/>
                <a:gd name="T57" fmla="*/ 34 h 48"/>
                <a:gd name="T58" fmla="*/ 8 w 31"/>
                <a:gd name="T59" fmla="*/ 36 h 48"/>
                <a:gd name="T60" fmla="*/ 11 w 31"/>
                <a:gd name="T61" fmla="*/ 37 h 48"/>
                <a:gd name="T62" fmla="*/ 13 w 31"/>
                <a:gd name="T63" fmla="*/ 40 h 48"/>
                <a:gd name="T64" fmla="*/ 15 w 31"/>
                <a:gd name="T65" fmla="*/ 43 h 48"/>
                <a:gd name="T66" fmla="*/ 18 w 31"/>
                <a:gd name="T67" fmla="*/ 42 h 48"/>
                <a:gd name="T68" fmla="*/ 20 w 31"/>
                <a:gd name="T69" fmla="*/ 43 h 48"/>
                <a:gd name="T70" fmla="*/ 22 w 31"/>
                <a:gd name="T71" fmla="*/ 44 h 48"/>
                <a:gd name="T72" fmla="*/ 20 w 31"/>
                <a:gd name="T73" fmla="*/ 46 h 48"/>
                <a:gd name="T74" fmla="*/ 21 w 31"/>
                <a:gd name="T75" fmla="*/ 48 h 48"/>
                <a:gd name="T76" fmla="*/ 23 w 31"/>
                <a:gd name="T77" fmla="*/ 46 h 48"/>
                <a:gd name="T78" fmla="*/ 23 w 31"/>
                <a:gd name="T79" fmla="*/ 41 h 48"/>
                <a:gd name="T80" fmla="*/ 22 w 31"/>
                <a:gd name="T81" fmla="*/ 36 h 48"/>
                <a:gd name="T82" fmla="*/ 24 w 31"/>
                <a:gd name="T83" fmla="*/ 34 h 48"/>
                <a:gd name="T84" fmla="*/ 23 w 31"/>
                <a:gd name="T85" fmla="*/ 31 h 48"/>
                <a:gd name="T86" fmla="*/ 28 w 31"/>
                <a:gd name="T87"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48">
                  <a:moveTo>
                    <a:pt x="29" y="32"/>
                  </a:moveTo>
                  <a:cubicBezTo>
                    <a:pt x="30" y="32"/>
                    <a:pt x="29" y="32"/>
                    <a:pt x="30" y="33"/>
                  </a:cubicBezTo>
                  <a:cubicBezTo>
                    <a:pt x="30" y="33"/>
                    <a:pt x="30" y="33"/>
                    <a:pt x="31" y="33"/>
                  </a:cubicBezTo>
                  <a:cubicBezTo>
                    <a:pt x="31" y="33"/>
                    <a:pt x="31" y="33"/>
                    <a:pt x="31" y="33"/>
                  </a:cubicBezTo>
                  <a:cubicBezTo>
                    <a:pt x="31" y="32"/>
                    <a:pt x="30" y="32"/>
                    <a:pt x="30" y="32"/>
                  </a:cubicBezTo>
                  <a:cubicBezTo>
                    <a:pt x="30" y="31"/>
                    <a:pt x="30" y="31"/>
                    <a:pt x="30" y="30"/>
                  </a:cubicBezTo>
                  <a:cubicBezTo>
                    <a:pt x="30" y="30"/>
                    <a:pt x="30" y="29"/>
                    <a:pt x="30" y="29"/>
                  </a:cubicBezTo>
                  <a:cubicBezTo>
                    <a:pt x="29" y="28"/>
                    <a:pt x="29" y="29"/>
                    <a:pt x="28" y="28"/>
                  </a:cubicBezTo>
                  <a:cubicBezTo>
                    <a:pt x="28" y="28"/>
                    <a:pt x="28" y="27"/>
                    <a:pt x="28" y="27"/>
                  </a:cubicBezTo>
                  <a:cubicBezTo>
                    <a:pt x="28" y="26"/>
                    <a:pt x="29" y="26"/>
                    <a:pt x="29" y="26"/>
                  </a:cubicBezTo>
                  <a:cubicBezTo>
                    <a:pt x="29" y="25"/>
                    <a:pt x="28" y="25"/>
                    <a:pt x="28" y="25"/>
                  </a:cubicBezTo>
                  <a:cubicBezTo>
                    <a:pt x="28" y="24"/>
                    <a:pt x="28" y="24"/>
                    <a:pt x="28" y="24"/>
                  </a:cubicBezTo>
                  <a:cubicBezTo>
                    <a:pt x="28" y="24"/>
                    <a:pt x="28" y="24"/>
                    <a:pt x="28" y="23"/>
                  </a:cubicBezTo>
                  <a:cubicBezTo>
                    <a:pt x="28" y="23"/>
                    <a:pt x="28" y="22"/>
                    <a:pt x="28" y="21"/>
                  </a:cubicBezTo>
                  <a:cubicBezTo>
                    <a:pt x="28" y="21"/>
                    <a:pt x="28" y="21"/>
                    <a:pt x="28" y="20"/>
                  </a:cubicBezTo>
                  <a:cubicBezTo>
                    <a:pt x="29" y="19"/>
                    <a:pt x="29" y="19"/>
                    <a:pt x="29" y="18"/>
                  </a:cubicBezTo>
                  <a:cubicBezTo>
                    <a:pt x="29" y="18"/>
                    <a:pt x="29" y="18"/>
                    <a:pt x="28" y="18"/>
                  </a:cubicBezTo>
                  <a:cubicBezTo>
                    <a:pt x="28" y="18"/>
                    <a:pt x="28" y="18"/>
                    <a:pt x="27" y="18"/>
                  </a:cubicBezTo>
                  <a:cubicBezTo>
                    <a:pt x="27" y="18"/>
                    <a:pt x="26" y="18"/>
                    <a:pt x="25" y="18"/>
                  </a:cubicBezTo>
                  <a:cubicBezTo>
                    <a:pt x="25" y="18"/>
                    <a:pt x="24" y="18"/>
                    <a:pt x="24" y="18"/>
                  </a:cubicBezTo>
                  <a:cubicBezTo>
                    <a:pt x="24" y="18"/>
                    <a:pt x="23" y="18"/>
                    <a:pt x="23" y="17"/>
                  </a:cubicBezTo>
                  <a:cubicBezTo>
                    <a:pt x="23" y="17"/>
                    <a:pt x="23" y="16"/>
                    <a:pt x="23" y="16"/>
                  </a:cubicBezTo>
                  <a:cubicBezTo>
                    <a:pt x="22" y="16"/>
                    <a:pt x="22" y="16"/>
                    <a:pt x="21" y="16"/>
                  </a:cubicBezTo>
                  <a:cubicBezTo>
                    <a:pt x="20" y="16"/>
                    <a:pt x="20" y="16"/>
                    <a:pt x="19" y="16"/>
                  </a:cubicBezTo>
                  <a:cubicBezTo>
                    <a:pt x="18" y="16"/>
                    <a:pt x="18" y="16"/>
                    <a:pt x="17" y="15"/>
                  </a:cubicBezTo>
                  <a:cubicBezTo>
                    <a:pt x="17" y="15"/>
                    <a:pt x="17" y="14"/>
                    <a:pt x="17" y="13"/>
                  </a:cubicBezTo>
                  <a:cubicBezTo>
                    <a:pt x="17" y="13"/>
                    <a:pt x="17" y="13"/>
                    <a:pt x="17" y="12"/>
                  </a:cubicBezTo>
                  <a:cubicBezTo>
                    <a:pt x="17" y="11"/>
                    <a:pt x="16" y="11"/>
                    <a:pt x="16" y="11"/>
                  </a:cubicBezTo>
                  <a:cubicBezTo>
                    <a:pt x="16" y="10"/>
                    <a:pt x="16" y="10"/>
                    <a:pt x="16" y="10"/>
                  </a:cubicBezTo>
                  <a:cubicBezTo>
                    <a:pt x="16" y="9"/>
                    <a:pt x="15" y="9"/>
                    <a:pt x="15" y="9"/>
                  </a:cubicBezTo>
                  <a:cubicBezTo>
                    <a:pt x="15" y="8"/>
                    <a:pt x="15" y="8"/>
                    <a:pt x="16" y="8"/>
                  </a:cubicBezTo>
                  <a:cubicBezTo>
                    <a:pt x="16" y="7"/>
                    <a:pt x="16" y="7"/>
                    <a:pt x="16" y="6"/>
                  </a:cubicBezTo>
                  <a:cubicBezTo>
                    <a:pt x="16" y="6"/>
                    <a:pt x="16" y="6"/>
                    <a:pt x="16" y="5"/>
                  </a:cubicBezTo>
                  <a:cubicBezTo>
                    <a:pt x="16" y="5"/>
                    <a:pt x="16" y="4"/>
                    <a:pt x="17" y="4"/>
                  </a:cubicBezTo>
                  <a:cubicBezTo>
                    <a:pt x="17" y="3"/>
                    <a:pt x="18" y="4"/>
                    <a:pt x="18" y="3"/>
                  </a:cubicBezTo>
                  <a:cubicBezTo>
                    <a:pt x="19" y="3"/>
                    <a:pt x="19" y="3"/>
                    <a:pt x="19" y="3"/>
                  </a:cubicBezTo>
                  <a:cubicBezTo>
                    <a:pt x="19" y="3"/>
                    <a:pt x="18" y="3"/>
                    <a:pt x="19" y="3"/>
                  </a:cubicBezTo>
                  <a:cubicBezTo>
                    <a:pt x="19" y="3"/>
                    <a:pt x="19" y="3"/>
                    <a:pt x="19" y="2"/>
                  </a:cubicBezTo>
                  <a:cubicBezTo>
                    <a:pt x="19" y="2"/>
                    <a:pt x="19" y="2"/>
                    <a:pt x="20" y="2"/>
                  </a:cubicBezTo>
                  <a:cubicBezTo>
                    <a:pt x="20" y="2"/>
                    <a:pt x="21" y="2"/>
                    <a:pt x="21" y="1"/>
                  </a:cubicBezTo>
                  <a:cubicBezTo>
                    <a:pt x="21" y="1"/>
                    <a:pt x="21" y="0"/>
                    <a:pt x="21" y="0"/>
                  </a:cubicBezTo>
                  <a:cubicBezTo>
                    <a:pt x="20" y="0"/>
                    <a:pt x="20" y="0"/>
                    <a:pt x="20" y="0"/>
                  </a:cubicBezTo>
                  <a:cubicBezTo>
                    <a:pt x="19" y="0"/>
                    <a:pt x="19" y="0"/>
                    <a:pt x="18" y="0"/>
                  </a:cubicBezTo>
                  <a:cubicBezTo>
                    <a:pt x="18" y="1"/>
                    <a:pt x="18" y="1"/>
                    <a:pt x="18" y="2"/>
                  </a:cubicBezTo>
                  <a:cubicBezTo>
                    <a:pt x="18" y="2"/>
                    <a:pt x="17" y="1"/>
                    <a:pt x="17" y="2"/>
                  </a:cubicBezTo>
                  <a:cubicBezTo>
                    <a:pt x="16" y="2"/>
                    <a:pt x="16" y="2"/>
                    <a:pt x="16" y="3"/>
                  </a:cubicBezTo>
                  <a:cubicBezTo>
                    <a:pt x="15" y="3"/>
                    <a:pt x="15" y="3"/>
                    <a:pt x="14" y="3"/>
                  </a:cubicBezTo>
                  <a:cubicBezTo>
                    <a:pt x="13" y="3"/>
                    <a:pt x="13" y="3"/>
                    <a:pt x="13" y="3"/>
                  </a:cubicBezTo>
                  <a:cubicBezTo>
                    <a:pt x="12" y="4"/>
                    <a:pt x="12" y="4"/>
                    <a:pt x="12" y="4"/>
                  </a:cubicBezTo>
                  <a:cubicBezTo>
                    <a:pt x="12" y="4"/>
                    <a:pt x="12" y="4"/>
                    <a:pt x="12" y="4"/>
                  </a:cubicBezTo>
                  <a:cubicBezTo>
                    <a:pt x="11" y="4"/>
                    <a:pt x="11" y="4"/>
                    <a:pt x="10" y="4"/>
                  </a:cubicBezTo>
                  <a:cubicBezTo>
                    <a:pt x="10" y="4"/>
                    <a:pt x="10" y="5"/>
                    <a:pt x="9" y="5"/>
                  </a:cubicBezTo>
                  <a:cubicBezTo>
                    <a:pt x="9" y="6"/>
                    <a:pt x="9" y="6"/>
                    <a:pt x="9" y="7"/>
                  </a:cubicBezTo>
                  <a:cubicBezTo>
                    <a:pt x="9" y="8"/>
                    <a:pt x="9" y="8"/>
                    <a:pt x="9" y="9"/>
                  </a:cubicBezTo>
                  <a:cubicBezTo>
                    <a:pt x="8" y="9"/>
                    <a:pt x="8" y="8"/>
                    <a:pt x="7" y="9"/>
                  </a:cubicBezTo>
                  <a:cubicBezTo>
                    <a:pt x="7" y="9"/>
                    <a:pt x="7" y="9"/>
                    <a:pt x="7" y="10"/>
                  </a:cubicBezTo>
                  <a:cubicBezTo>
                    <a:pt x="7" y="10"/>
                    <a:pt x="7" y="10"/>
                    <a:pt x="7" y="10"/>
                  </a:cubicBezTo>
                  <a:cubicBezTo>
                    <a:pt x="7" y="11"/>
                    <a:pt x="6" y="10"/>
                    <a:pt x="5" y="11"/>
                  </a:cubicBezTo>
                  <a:cubicBezTo>
                    <a:pt x="5" y="11"/>
                    <a:pt x="6" y="12"/>
                    <a:pt x="5" y="12"/>
                  </a:cubicBezTo>
                  <a:cubicBezTo>
                    <a:pt x="5" y="12"/>
                    <a:pt x="5" y="12"/>
                    <a:pt x="4" y="12"/>
                  </a:cubicBezTo>
                  <a:cubicBezTo>
                    <a:pt x="4" y="12"/>
                    <a:pt x="4" y="12"/>
                    <a:pt x="4" y="12"/>
                  </a:cubicBezTo>
                  <a:cubicBezTo>
                    <a:pt x="4" y="12"/>
                    <a:pt x="4" y="13"/>
                    <a:pt x="4" y="13"/>
                  </a:cubicBezTo>
                  <a:cubicBezTo>
                    <a:pt x="4" y="13"/>
                    <a:pt x="4" y="14"/>
                    <a:pt x="4" y="14"/>
                  </a:cubicBezTo>
                  <a:cubicBezTo>
                    <a:pt x="3" y="14"/>
                    <a:pt x="3" y="14"/>
                    <a:pt x="3" y="14"/>
                  </a:cubicBezTo>
                  <a:cubicBezTo>
                    <a:pt x="3" y="14"/>
                    <a:pt x="3" y="14"/>
                    <a:pt x="3" y="14"/>
                  </a:cubicBezTo>
                  <a:cubicBezTo>
                    <a:pt x="3" y="14"/>
                    <a:pt x="3" y="14"/>
                    <a:pt x="3" y="15"/>
                  </a:cubicBezTo>
                  <a:cubicBezTo>
                    <a:pt x="3" y="15"/>
                    <a:pt x="3" y="15"/>
                    <a:pt x="3" y="16"/>
                  </a:cubicBezTo>
                  <a:cubicBezTo>
                    <a:pt x="3" y="16"/>
                    <a:pt x="4" y="16"/>
                    <a:pt x="4" y="17"/>
                  </a:cubicBezTo>
                  <a:cubicBezTo>
                    <a:pt x="4" y="17"/>
                    <a:pt x="4" y="18"/>
                    <a:pt x="4" y="18"/>
                  </a:cubicBezTo>
                  <a:cubicBezTo>
                    <a:pt x="4" y="19"/>
                    <a:pt x="4" y="20"/>
                    <a:pt x="4" y="20"/>
                  </a:cubicBezTo>
                  <a:cubicBezTo>
                    <a:pt x="4" y="21"/>
                    <a:pt x="4" y="21"/>
                    <a:pt x="4" y="22"/>
                  </a:cubicBezTo>
                  <a:cubicBezTo>
                    <a:pt x="4" y="22"/>
                    <a:pt x="3" y="22"/>
                    <a:pt x="3" y="22"/>
                  </a:cubicBezTo>
                  <a:cubicBezTo>
                    <a:pt x="3" y="23"/>
                    <a:pt x="3" y="23"/>
                    <a:pt x="3" y="24"/>
                  </a:cubicBezTo>
                  <a:cubicBezTo>
                    <a:pt x="3" y="24"/>
                    <a:pt x="3" y="24"/>
                    <a:pt x="3" y="24"/>
                  </a:cubicBezTo>
                  <a:cubicBezTo>
                    <a:pt x="3" y="25"/>
                    <a:pt x="3" y="26"/>
                    <a:pt x="2" y="27"/>
                  </a:cubicBezTo>
                  <a:cubicBezTo>
                    <a:pt x="2" y="27"/>
                    <a:pt x="3" y="28"/>
                    <a:pt x="2" y="28"/>
                  </a:cubicBezTo>
                  <a:cubicBezTo>
                    <a:pt x="2" y="29"/>
                    <a:pt x="1" y="28"/>
                    <a:pt x="1" y="29"/>
                  </a:cubicBezTo>
                  <a:cubicBezTo>
                    <a:pt x="0" y="29"/>
                    <a:pt x="0" y="30"/>
                    <a:pt x="0" y="30"/>
                  </a:cubicBezTo>
                  <a:cubicBezTo>
                    <a:pt x="0" y="31"/>
                    <a:pt x="0" y="31"/>
                    <a:pt x="0" y="31"/>
                  </a:cubicBezTo>
                  <a:cubicBezTo>
                    <a:pt x="0" y="32"/>
                    <a:pt x="0" y="32"/>
                    <a:pt x="0" y="32"/>
                  </a:cubicBezTo>
                  <a:cubicBezTo>
                    <a:pt x="0" y="32"/>
                    <a:pt x="0" y="32"/>
                    <a:pt x="1" y="32"/>
                  </a:cubicBezTo>
                  <a:cubicBezTo>
                    <a:pt x="1" y="33"/>
                    <a:pt x="1" y="33"/>
                    <a:pt x="1" y="33"/>
                  </a:cubicBezTo>
                  <a:cubicBezTo>
                    <a:pt x="2" y="34"/>
                    <a:pt x="2" y="34"/>
                    <a:pt x="2" y="34"/>
                  </a:cubicBezTo>
                  <a:cubicBezTo>
                    <a:pt x="3" y="34"/>
                    <a:pt x="3" y="34"/>
                    <a:pt x="4" y="34"/>
                  </a:cubicBezTo>
                  <a:cubicBezTo>
                    <a:pt x="4" y="34"/>
                    <a:pt x="4" y="35"/>
                    <a:pt x="4" y="35"/>
                  </a:cubicBezTo>
                  <a:cubicBezTo>
                    <a:pt x="5" y="35"/>
                    <a:pt x="5" y="35"/>
                    <a:pt x="5" y="35"/>
                  </a:cubicBezTo>
                  <a:cubicBezTo>
                    <a:pt x="6" y="35"/>
                    <a:pt x="6" y="34"/>
                    <a:pt x="6" y="34"/>
                  </a:cubicBezTo>
                  <a:cubicBezTo>
                    <a:pt x="7" y="34"/>
                    <a:pt x="7" y="35"/>
                    <a:pt x="7" y="35"/>
                  </a:cubicBezTo>
                  <a:cubicBezTo>
                    <a:pt x="8" y="36"/>
                    <a:pt x="8" y="36"/>
                    <a:pt x="8" y="36"/>
                  </a:cubicBezTo>
                  <a:cubicBezTo>
                    <a:pt x="8" y="36"/>
                    <a:pt x="8" y="36"/>
                    <a:pt x="8" y="36"/>
                  </a:cubicBezTo>
                  <a:cubicBezTo>
                    <a:pt x="9" y="36"/>
                    <a:pt x="9" y="36"/>
                    <a:pt x="9" y="36"/>
                  </a:cubicBezTo>
                  <a:cubicBezTo>
                    <a:pt x="10" y="36"/>
                    <a:pt x="10" y="37"/>
                    <a:pt x="10" y="37"/>
                  </a:cubicBezTo>
                  <a:cubicBezTo>
                    <a:pt x="10" y="37"/>
                    <a:pt x="10" y="37"/>
                    <a:pt x="11" y="37"/>
                  </a:cubicBezTo>
                  <a:cubicBezTo>
                    <a:pt x="11" y="38"/>
                    <a:pt x="11" y="38"/>
                    <a:pt x="11" y="38"/>
                  </a:cubicBezTo>
                  <a:cubicBezTo>
                    <a:pt x="12" y="39"/>
                    <a:pt x="13" y="39"/>
                    <a:pt x="13" y="39"/>
                  </a:cubicBezTo>
                  <a:cubicBezTo>
                    <a:pt x="13" y="40"/>
                    <a:pt x="13" y="40"/>
                    <a:pt x="13" y="40"/>
                  </a:cubicBezTo>
                  <a:cubicBezTo>
                    <a:pt x="13" y="40"/>
                    <a:pt x="14" y="41"/>
                    <a:pt x="14" y="41"/>
                  </a:cubicBezTo>
                  <a:cubicBezTo>
                    <a:pt x="14" y="41"/>
                    <a:pt x="14" y="42"/>
                    <a:pt x="14" y="42"/>
                  </a:cubicBezTo>
                  <a:cubicBezTo>
                    <a:pt x="15" y="42"/>
                    <a:pt x="15" y="43"/>
                    <a:pt x="15" y="43"/>
                  </a:cubicBezTo>
                  <a:cubicBezTo>
                    <a:pt x="15" y="43"/>
                    <a:pt x="16" y="43"/>
                    <a:pt x="16" y="43"/>
                  </a:cubicBezTo>
                  <a:cubicBezTo>
                    <a:pt x="16" y="43"/>
                    <a:pt x="17" y="43"/>
                    <a:pt x="17" y="43"/>
                  </a:cubicBezTo>
                  <a:cubicBezTo>
                    <a:pt x="17" y="43"/>
                    <a:pt x="17" y="42"/>
                    <a:pt x="18" y="42"/>
                  </a:cubicBezTo>
                  <a:cubicBezTo>
                    <a:pt x="18" y="42"/>
                    <a:pt x="18" y="42"/>
                    <a:pt x="19" y="42"/>
                  </a:cubicBezTo>
                  <a:cubicBezTo>
                    <a:pt x="19" y="43"/>
                    <a:pt x="20" y="42"/>
                    <a:pt x="20" y="42"/>
                  </a:cubicBezTo>
                  <a:cubicBezTo>
                    <a:pt x="20" y="42"/>
                    <a:pt x="20" y="43"/>
                    <a:pt x="20" y="43"/>
                  </a:cubicBezTo>
                  <a:cubicBezTo>
                    <a:pt x="20" y="43"/>
                    <a:pt x="21" y="43"/>
                    <a:pt x="21" y="43"/>
                  </a:cubicBezTo>
                  <a:cubicBezTo>
                    <a:pt x="22" y="43"/>
                    <a:pt x="22" y="42"/>
                    <a:pt x="22" y="43"/>
                  </a:cubicBezTo>
                  <a:cubicBezTo>
                    <a:pt x="22" y="43"/>
                    <a:pt x="22" y="43"/>
                    <a:pt x="22" y="44"/>
                  </a:cubicBezTo>
                  <a:cubicBezTo>
                    <a:pt x="22" y="44"/>
                    <a:pt x="21" y="45"/>
                    <a:pt x="21" y="45"/>
                  </a:cubicBezTo>
                  <a:cubicBezTo>
                    <a:pt x="21" y="45"/>
                    <a:pt x="21" y="45"/>
                    <a:pt x="21" y="45"/>
                  </a:cubicBezTo>
                  <a:cubicBezTo>
                    <a:pt x="21" y="46"/>
                    <a:pt x="20" y="46"/>
                    <a:pt x="20" y="46"/>
                  </a:cubicBezTo>
                  <a:cubicBezTo>
                    <a:pt x="20" y="47"/>
                    <a:pt x="21" y="47"/>
                    <a:pt x="21" y="48"/>
                  </a:cubicBezTo>
                  <a:cubicBezTo>
                    <a:pt x="21" y="48"/>
                    <a:pt x="21" y="48"/>
                    <a:pt x="21" y="48"/>
                  </a:cubicBezTo>
                  <a:cubicBezTo>
                    <a:pt x="21" y="48"/>
                    <a:pt x="21" y="48"/>
                    <a:pt x="21" y="48"/>
                  </a:cubicBezTo>
                  <a:cubicBezTo>
                    <a:pt x="22" y="48"/>
                    <a:pt x="22" y="48"/>
                    <a:pt x="23" y="48"/>
                  </a:cubicBezTo>
                  <a:cubicBezTo>
                    <a:pt x="23" y="47"/>
                    <a:pt x="22" y="47"/>
                    <a:pt x="22" y="47"/>
                  </a:cubicBezTo>
                  <a:cubicBezTo>
                    <a:pt x="22" y="46"/>
                    <a:pt x="23" y="46"/>
                    <a:pt x="23" y="46"/>
                  </a:cubicBezTo>
                  <a:cubicBezTo>
                    <a:pt x="23" y="45"/>
                    <a:pt x="23" y="45"/>
                    <a:pt x="23" y="44"/>
                  </a:cubicBezTo>
                  <a:cubicBezTo>
                    <a:pt x="23" y="43"/>
                    <a:pt x="23" y="43"/>
                    <a:pt x="23" y="43"/>
                  </a:cubicBezTo>
                  <a:cubicBezTo>
                    <a:pt x="24" y="42"/>
                    <a:pt x="23" y="41"/>
                    <a:pt x="23" y="41"/>
                  </a:cubicBezTo>
                  <a:cubicBezTo>
                    <a:pt x="23" y="40"/>
                    <a:pt x="23" y="40"/>
                    <a:pt x="23" y="39"/>
                  </a:cubicBezTo>
                  <a:cubicBezTo>
                    <a:pt x="23" y="38"/>
                    <a:pt x="23" y="38"/>
                    <a:pt x="23" y="37"/>
                  </a:cubicBezTo>
                  <a:cubicBezTo>
                    <a:pt x="22" y="37"/>
                    <a:pt x="22" y="37"/>
                    <a:pt x="22" y="36"/>
                  </a:cubicBezTo>
                  <a:cubicBezTo>
                    <a:pt x="22" y="36"/>
                    <a:pt x="22" y="35"/>
                    <a:pt x="22" y="35"/>
                  </a:cubicBezTo>
                  <a:cubicBezTo>
                    <a:pt x="22" y="35"/>
                    <a:pt x="22" y="34"/>
                    <a:pt x="23" y="34"/>
                  </a:cubicBezTo>
                  <a:cubicBezTo>
                    <a:pt x="23" y="34"/>
                    <a:pt x="24" y="34"/>
                    <a:pt x="24" y="34"/>
                  </a:cubicBezTo>
                  <a:cubicBezTo>
                    <a:pt x="24" y="34"/>
                    <a:pt x="24" y="33"/>
                    <a:pt x="24" y="33"/>
                  </a:cubicBezTo>
                  <a:cubicBezTo>
                    <a:pt x="24" y="33"/>
                    <a:pt x="23" y="33"/>
                    <a:pt x="23" y="33"/>
                  </a:cubicBezTo>
                  <a:cubicBezTo>
                    <a:pt x="22" y="32"/>
                    <a:pt x="23" y="32"/>
                    <a:pt x="23" y="31"/>
                  </a:cubicBezTo>
                  <a:cubicBezTo>
                    <a:pt x="23" y="31"/>
                    <a:pt x="23" y="31"/>
                    <a:pt x="24" y="31"/>
                  </a:cubicBezTo>
                  <a:cubicBezTo>
                    <a:pt x="24" y="30"/>
                    <a:pt x="25" y="31"/>
                    <a:pt x="26" y="31"/>
                  </a:cubicBezTo>
                  <a:cubicBezTo>
                    <a:pt x="28" y="31"/>
                    <a:pt x="28" y="31"/>
                    <a:pt x="28" y="31"/>
                  </a:cubicBezTo>
                  <a:cubicBezTo>
                    <a:pt x="28" y="30"/>
                    <a:pt x="28" y="30"/>
                    <a:pt x="29" y="30"/>
                  </a:cubicBezTo>
                  <a:cubicBezTo>
                    <a:pt x="29" y="30"/>
                    <a:pt x="29" y="31"/>
                    <a:pt x="29" y="32"/>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58" name="Freeform 233"/>
            <p:cNvSpPr>
              <a:spLocks/>
            </p:cNvSpPr>
            <p:nvPr/>
          </p:nvSpPr>
          <p:spPr bwMode="auto">
            <a:xfrm>
              <a:off x="10743597" y="5070996"/>
              <a:ext cx="487727" cy="1108251"/>
            </a:xfrm>
            <a:custGeom>
              <a:avLst/>
              <a:gdLst>
                <a:gd name="T0" fmla="*/ 37 w 39"/>
                <a:gd name="T1" fmla="*/ 10 h 87"/>
                <a:gd name="T2" fmla="*/ 37 w 39"/>
                <a:gd name="T3" fmla="*/ 14 h 87"/>
                <a:gd name="T4" fmla="*/ 32 w 39"/>
                <a:gd name="T5" fmla="*/ 16 h 87"/>
                <a:gd name="T6" fmla="*/ 28 w 39"/>
                <a:gd name="T7" fmla="*/ 16 h 87"/>
                <a:gd name="T8" fmla="*/ 29 w 39"/>
                <a:gd name="T9" fmla="*/ 14 h 87"/>
                <a:gd name="T10" fmla="*/ 29 w 39"/>
                <a:gd name="T11" fmla="*/ 9 h 87"/>
                <a:gd name="T12" fmla="*/ 24 w 39"/>
                <a:gd name="T13" fmla="*/ 7 h 87"/>
                <a:gd name="T14" fmla="*/ 17 w 39"/>
                <a:gd name="T15" fmla="*/ 3 h 87"/>
                <a:gd name="T16" fmla="*/ 16 w 39"/>
                <a:gd name="T17" fmla="*/ 1 h 87"/>
                <a:gd name="T18" fmla="*/ 12 w 39"/>
                <a:gd name="T19" fmla="*/ 1 h 87"/>
                <a:gd name="T20" fmla="*/ 8 w 39"/>
                <a:gd name="T21" fmla="*/ 0 h 87"/>
                <a:gd name="T22" fmla="*/ 7 w 39"/>
                <a:gd name="T23" fmla="*/ 1 h 87"/>
                <a:gd name="T24" fmla="*/ 6 w 39"/>
                <a:gd name="T25" fmla="*/ 8 h 87"/>
                <a:gd name="T26" fmla="*/ 4 w 39"/>
                <a:gd name="T27" fmla="*/ 14 h 87"/>
                <a:gd name="T28" fmla="*/ 0 w 39"/>
                <a:gd name="T29" fmla="*/ 22 h 87"/>
                <a:gd name="T30" fmla="*/ 2 w 39"/>
                <a:gd name="T31" fmla="*/ 34 h 87"/>
                <a:gd name="T32" fmla="*/ 3 w 39"/>
                <a:gd name="T33" fmla="*/ 41 h 87"/>
                <a:gd name="T34" fmla="*/ 3 w 39"/>
                <a:gd name="T35" fmla="*/ 45 h 87"/>
                <a:gd name="T36" fmla="*/ 3 w 39"/>
                <a:gd name="T37" fmla="*/ 53 h 87"/>
                <a:gd name="T38" fmla="*/ 5 w 39"/>
                <a:gd name="T39" fmla="*/ 58 h 87"/>
                <a:gd name="T40" fmla="*/ 7 w 39"/>
                <a:gd name="T41" fmla="*/ 63 h 87"/>
                <a:gd name="T42" fmla="*/ 8 w 39"/>
                <a:gd name="T43" fmla="*/ 65 h 87"/>
                <a:gd name="T44" fmla="*/ 10 w 39"/>
                <a:gd name="T45" fmla="*/ 70 h 87"/>
                <a:gd name="T46" fmla="*/ 10 w 39"/>
                <a:gd name="T47" fmla="*/ 73 h 87"/>
                <a:gd name="T48" fmla="*/ 9 w 39"/>
                <a:gd name="T49" fmla="*/ 78 h 87"/>
                <a:gd name="T50" fmla="*/ 11 w 39"/>
                <a:gd name="T51" fmla="*/ 82 h 87"/>
                <a:gd name="T52" fmla="*/ 13 w 39"/>
                <a:gd name="T53" fmla="*/ 84 h 87"/>
                <a:gd name="T54" fmla="*/ 18 w 39"/>
                <a:gd name="T55" fmla="*/ 86 h 87"/>
                <a:gd name="T56" fmla="*/ 23 w 39"/>
                <a:gd name="T57" fmla="*/ 87 h 87"/>
                <a:gd name="T58" fmla="*/ 21 w 39"/>
                <a:gd name="T59" fmla="*/ 84 h 87"/>
                <a:gd name="T60" fmla="*/ 22 w 39"/>
                <a:gd name="T61" fmla="*/ 80 h 87"/>
                <a:gd name="T62" fmla="*/ 23 w 39"/>
                <a:gd name="T63" fmla="*/ 76 h 87"/>
                <a:gd name="T64" fmla="*/ 24 w 39"/>
                <a:gd name="T65" fmla="*/ 73 h 87"/>
                <a:gd name="T66" fmla="*/ 21 w 39"/>
                <a:gd name="T67" fmla="*/ 71 h 87"/>
                <a:gd name="T68" fmla="*/ 19 w 39"/>
                <a:gd name="T69" fmla="*/ 68 h 87"/>
                <a:gd name="T70" fmla="*/ 22 w 39"/>
                <a:gd name="T71" fmla="*/ 65 h 87"/>
                <a:gd name="T72" fmla="*/ 22 w 39"/>
                <a:gd name="T73" fmla="*/ 61 h 87"/>
                <a:gd name="T74" fmla="*/ 23 w 39"/>
                <a:gd name="T75" fmla="*/ 59 h 87"/>
                <a:gd name="T76" fmla="*/ 21 w 39"/>
                <a:gd name="T77" fmla="*/ 58 h 87"/>
                <a:gd name="T78" fmla="*/ 20 w 39"/>
                <a:gd name="T79" fmla="*/ 54 h 87"/>
                <a:gd name="T80" fmla="*/ 25 w 39"/>
                <a:gd name="T81" fmla="*/ 55 h 87"/>
                <a:gd name="T82" fmla="*/ 26 w 39"/>
                <a:gd name="T83" fmla="*/ 54 h 87"/>
                <a:gd name="T84" fmla="*/ 28 w 39"/>
                <a:gd name="T85" fmla="*/ 49 h 87"/>
                <a:gd name="T86" fmla="*/ 33 w 39"/>
                <a:gd name="T87" fmla="*/ 48 h 87"/>
                <a:gd name="T88" fmla="*/ 37 w 39"/>
                <a:gd name="T89" fmla="*/ 43 h 87"/>
                <a:gd name="T90" fmla="*/ 35 w 39"/>
                <a:gd name="T91" fmla="*/ 40 h 87"/>
                <a:gd name="T92" fmla="*/ 33 w 39"/>
                <a:gd name="T93" fmla="*/ 38 h 87"/>
                <a:gd name="T94" fmla="*/ 31 w 39"/>
                <a:gd name="T95" fmla="*/ 35 h 87"/>
                <a:gd name="T96" fmla="*/ 31 w 39"/>
                <a:gd name="T97" fmla="*/ 31 h 87"/>
                <a:gd name="T98" fmla="*/ 31 w 39"/>
                <a:gd name="T99" fmla="*/ 25 h 87"/>
                <a:gd name="T100" fmla="*/ 32 w 39"/>
                <a:gd name="T101" fmla="*/ 23 h 87"/>
                <a:gd name="T102" fmla="*/ 34 w 39"/>
                <a:gd name="T103" fmla="*/ 20 h 87"/>
                <a:gd name="T104" fmla="*/ 37 w 39"/>
                <a:gd name="T105" fmla="*/ 16 h 87"/>
                <a:gd name="T106" fmla="*/ 39 w 39"/>
                <a:gd name="T107"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87">
                  <a:moveTo>
                    <a:pt x="39" y="12"/>
                  </a:moveTo>
                  <a:cubicBezTo>
                    <a:pt x="39" y="12"/>
                    <a:pt x="39" y="11"/>
                    <a:pt x="39" y="11"/>
                  </a:cubicBezTo>
                  <a:cubicBezTo>
                    <a:pt x="39" y="11"/>
                    <a:pt x="39" y="11"/>
                    <a:pt x="38" y="11"/>
                  </a:cubicBezTo>
                  <a:cubicBezTo>
                    <a:pt x="38" y="10"/>
                    <a:pt x="38" y="11"/>
                    <a:pt x="37" y="10"/>
                  </a:cubicBezTo>
                  <a:cubicBezTo>
                    <a:pt x="37" y="11"/>
                    <a:pt x="37" y="11"/>
                    <a:pt x="37" y="11"/>
                  </a:cubicBezTo>
                  <a:cubicBezTo>
                    <a:pt x="37" y="11"/>
                    <a:pt x="37" y="11"/>
                    <a:pt x="37" y="11"/>
                  </a:cubicBezTo>
                  <a:cubicBezTo>
                    <a:pt x="37" y="12"/>
                    <a:pt x="37" y="12"/>
                    <a:pt x="37" y="12"/>
                  </a:cubicBezTo>
                  <a:cubicBezTo>
                    <a:pt x="37" y="13"/>
                    <a:pt x="37" y="13"/>
                    <a:pt x="37" y="14"/>
                  </a:cubicBezTo>
                  <a:cubicBezTo>
                    <a:pt x="37" y="14"/>
                    <a:pt x="36" y="14"/>
                    <a:pt x="36" y="15"/>
                  </a:cubicBezTo>
                  <a:cubicBezTo>
                    <a:pt x="35" y="15"/>
                    <a:pt x="35" y="15"/>
                    <a:pt x="35" y="15"/>
                  </a:cubicBezTo>
                  <a:cubicBezTo>
                    <a:pt x="34" y="16"/>
                    <a:pt x="34" y="16"/>
                    <a:pt x="34" y="16"/>
                  </a:cubicBezTo>
                  <a:cubicBezTo>
                    <a:pt x="33" y="16"/>
                    <a:pt x="33" y="16"/>
                    <a:pt x="32" y="16"/>
                  </a:cubicBezTo>
                  <a:cubicBezTo>
                    <a:pt x="32" y="16"/>
                    <a:pt x="32" y="16"/>
                    <a:pt x="31" y="16"/>
                  </a:cubicBezTo>
                  <a:cubicBezTo>
                    <a:pt x="31" y="16"/>
                    <a:pt x="30" y="16"/>
                    <a:pt x="30" y="16"/>
                  </a:cubicBezTo>
                  <a:cubicBezTo>
                    <a:pt x="29" y="16"/>
                    <a:pt x="29" y="16"/>
                    <a:pt x="29" y="16"/>
                  </a:cubicBezTo>
                  <a:cubicBezTo>
                    <a:pt x="28" y="16"/>
                    <a:pt x="28" y="16"/>
                    <a:pt x="28" y="16"/>
                  </a:cubicBezTo>
                  <a:cubicBezTo>
                    <a:pt x="28" y="16"/>
                    <a:pt x="28" y="16"/>
                    <a:pt x="28" y="16"/>
                  </a:cubicBezTo>
                  <a:cubicBezTo>
                    <a:pt x="28" y="16"/>
                    <a:pt x="28" y="16"/>
                    <a:pt x="28" y="15"/>
                  </a:cubicBezTo>
                  <a:cubicBezTo>
                    <a:pt x="28" y="15"/>
                    <a:pt x="28" y="15"/>
                    <a:pt x="28" y="14"/>
                  </a:cubicBezTo>
                  <a:cubicBezTo>
                    <a:pt x="28" y="14"/>
                    <a:pt x="28" y="14"/>
                    <a:pt x="29" y="14"/>
                  </a:cubicBezTo>
                  <a:cubicBezTo>
                    <a:pt x="29" y="13"/>
                    <a:pt x="29" y="12"/>
                    <a:pt x="29" y="12"/>
                  </a:cubicBezTo>
                  <a:cubicBezTo>
                    <a:pt x="29" y="11"/>
                    <a:pt x="29" y="11"/>
                    <a:pt x="29" y="11"/>
                  </a:cubicBezTo>
                  <a:cubicBezTo>
                    <a:pt x="29" y="11"/>
                    <a:pt x="29" y="10"/>
                    <a:pt x="29" y="10"/>
                  </a:cubicBezTo>
                  <a:cubicBezTo>
                    <a:pt x="30" y="10"/>
                    <a:pt x="29" y="9"/>
                    <a:pt x="29" y="9"/>
                  </a:cubicBezTo>
                  <a:cubicBezTo>
                    <a:pt x="29" y="9"/>
                    <a:pt x="28" y="9"/>
                    <a:pt x="28" y="9"/>
                  </a:cubicBezTo>
                  <a:cubicBezTo>
                    <a:pt x="28" y="9"/>
                    <a:pt x="27" y="8"/>
                    <a:pt x="27" y="8"/>
                  </a:cubicBezTo>
                  <a:cubicBezTo>
                    <a:pt x="26" y="8"/>
                    <a:pt x="26" y="8"/>
                    <a:pt x="25" y="7"/>
                  </a:cubicBezTo>
                  <a:cubicBezTo>
                    <a:pt x="25" y="7"/>
                    <a:pt x="24" y="7"/>
                    <a:pt x="24" y="7"/>
                  </a:cubicBezTo>
                  <a:cubicBezTo>
                    <a:pt x="24" y="7"/>
                    <a:pt x="24" y="7"/>
                    <a:pt x="23" y="6"/>
                  </a:cubicBezTo>
                  <a:cubicBezTo>
                    <a:pt x="23" y="6"/>
                    <a:pt x="22" y="6"/>
                    <a:pt x="22" y="5"/>
                  </a:cubicBezTo>
                  <a:cubicBezTo>
                    <a:pt x="21" y="5"/>
                    <a:pt x="21" y="5"/>
                    <a:pt x="21" y="4"/>
                  </a:cubicBezTo>
                  <a:cubicBezTo>
                    <a:pt x="19" y="3"/>
                    <a:pt x="18" y="4"/>
                    <a:pt x="17" y="3"/>
                  </a:cubicBezTo>
                  <a:cubicBezTo>
                    <a:pt x="17" y="3"/>
                    <a:pt x="17" y="3"/>
                    <a:pt x="17" y="2"/>
                  </a:cubicBezTo>
                  <a:cubicBezTo>
                    <a:pt x="17" y="2"/>
                    <a:pt x="17" y="2"/>
                    <a:pt x="16" y="2"/>
                  </a:cubicBezTo>
                  <a:cubicBezTo>
                    <a:pt x="16" y="1"/>
                    <a:pt x="16" y="1"/>
                    <a:pt x="16" y="1"/>
                  </a:cubicBezTo>
                  <a:cubicBezTo>
                    <a:pt x="16" y="1"/>
                    <a:pt x="16" y="1"/>
                    <a:pt x="16" y="1"/>
                  </a:cubicBezTo>
                  <a:cubicBezTo>
                    <a:pt x="16" y="1"/>
                    <a:pt x="16" y="1"/>
                    <a:pt x="15" y="0"/>
                  </a:cubicBezTo>
                  <a:cubicBezTo>
                    <a:pt x="15" y="0"/>
                    <a:pt x="15" y="0"/>
                    <a:pt x="14" y="0"/>
                  </a:cubicBezTo>
                  <a:cubicBezTo>
                    <a:pt x="14" y="0"/>
                    <a:pt x="14" y="0"/>
                    <a:pt x="13" y="0"/>
                  </a:cubicBezTo>
                  <a:cubicBezTo>
                    <a:pt x="13" y="1"/>
                    <a:pt x="12" y="1"/>
                    <a:pt x="12" y="1"/>
                  </a:cubicBezTo>
                  <a:cubicBezTo>
                    <a:pt x="12" y="1"/>
                    <a:pt x="12" y="2"/>
                    <a:pt x="12" y="2"/>
                  </a:cubicBezTo>
                  <a:cubicBezTo>
                    <a:pt x="11" y="2"/>
                    <a:pt x="11" y="1"/>
                    <a:pt x="11" y="1"/>
                  </a:cubicBezTo>
                  <a:cubicBezTo>
                    <a:pt x="10" y="1"/>
                    <a:pt x="10" y="1"/>
                    <a:pt x="10" y="1"/>
                  </a:cubicBezTo>
                  <a:cubicBezTo>
                    <a:pt x="9" y="1"/>
                    <a:pt x="9" y="0"/>
                    <a:pt x="8" y="0"/>
                  </a:cubicBezTo>
                  <a:cubicBezTo>
                    <a:pt x="8" y="0"/>
                    <a:pt x="7" y="0"/>
                    <a:pt x="7" y="1"/>
                  </a:cubicBezTo>
                  <a:cubicBezTo>
                    <a:pt x="7" y="1"/>
                    <a:pt x="7" y="1"/>
                    <a:pt x="7" y="1"/>
                  </a:cubicBezTo>
                  <a:cubicBezTo>
                    <a:pt x="6" y="1"/>
                    <a:pt x="6" y="1"/>
                    <a:pt x="6" y="2"/>
                  </a:cubicBezTo>
                  <a:cubicBezTo>
                    <a:pt x="7" y="1"/>
                    <a:pt x="7" y="1"/>
                    <a:pt x="7" y="1"/>
                  </a:cubicBezTo>
                  <a:cubicBezTo>
                    <a:pt x="7" y="2"/>
                    <a:pt x="7" y="3"/>
                    <a:pt x="7" y="4"/>
                  </a:cubicBezTo>
                  <a:cubicBezTo>
                    <a:pt x="7" y="5"/>
                    <a:pt x="7" y="5"/>
                    <a:pt x="7" y="5"/>
                  </a:cubicBezTo>
                  <a:cubicBezTo>
                    <a:pt x="7" y="6"/>
                    <a:pt x="6" y="6"/>
                    <a:pt x="6" y="6"/>
                  </a:cubicBezTo>
                  <a:cubicBezTo>
                    <a:pt x="6" y="7"/>
                    <a:pt x="6" y="7"/>
                    <a:pt x="6" y="8"/>
                  </a:cubicBezTo>
                  <a:cubicBezTo>
                    <a:pt x="6" y="9"/>
                    <a:pt x="6" y="9"/>
                    <a:pt x="6" y="10"/>
                  </a:cubicBezTo>
                  <a:cubicBezTo>
                    <a:pt x="6" y="10"/>
                    <a:pt x="6" y="11"/>
                    <a:pt x="5" y="11"/>
                  </a:cubicBezTo>
                  <a:cubicBezTo>
                    <a:pt x="5" y="12"/>
                    <a:pt x="5" y="12"/>
                    <a:pt x="5" y="13"/>
                  </a:cubicBezTo>
                  <a:cubicBezTo>
                    <a:pt x="4" y="13"/>
                    <a:pt x="4" y="14"/>
                    <a:pt x="4" y="14"/>
                  </a:cubicBezTo>
                  <a:cubicBezTo>
                    <a:pt x="3" y="15"/>
                    <a:pt x="3" y="16"/>
                    <a:pt x="2" y="17"/>
                  </a:cubicBezTo>
                  <a:cubicBezTo>
                    <a:pt x="2" y="18"/>
                    <a:pt x="1" y="18"/>
                    <a:pt x="1" y="19"/>
                  </a:cubicBezTo>
                  <a:cubicBezTo>
                    <a:pt x="0" y="20"/>
                    <a:pt x="0" y="21"/>
                    <a:pt x="0" y="22"/>
                  </a:cubicBezTo>
                  <a:cubicBezTo>
                    <a:pt x="0" y="22"/>
                    <a:pt x="0" y="22"/>
                    <a:pt x="0" y="22"/>
                  </a:cubicBezTo>
                  <a:cubicBezTo>
                    <a:pt x="0" y="23"/>
                    <a:pt x="1" y="24"/>
                    <a:pt x="1" y="25"/>
                  </a:cubicBezTo>
                  <a:cubicBezTo>
                    <a:pt x="1" y="26"/>
                    <a:pt x="1" y="27"/>
                    <a:pt x="1" y="28"/>
                  </a:cubicBezTo>
                  <a:cubicBezTo>
                    <a:pt x="2" y="29"/>
                    <a:pt x="2" y="30"/>
                    <a:pt x="2" y="31"/>
                  </a:cubicBezTo>
                  <a:cubicBezTo>
                    <a:pt x="2" y="32"/>
                    <a:pt x="2" y="33"/>
                    <a:pt x="2" y="34"/>
                  </a:cubicBezTo>
                  <a:cubicBezTo>
                    <a:pt x="2" y="35"/>
                    <a:pt x="3" y="35"/>
                    <a:pt x="3" y="37"/>
                  </a:cubicBezTo>
                  <a:cubicBezTo>
                    <a:pt x="3" y="37"/>
                    <a:pt x="3" y="38"/>
                    <a:pt x="3" y="39"/>
                  </a:cubicBezTo>
                  <a:cubicBezTo>
                    <a:pt x="3" y="39"/>
                    <a:pt x="4" y="40"/>
                    <a:pt x="3" y="40"/>
                  </a:cubicBezTo>
                  <a:cubicBezTo>
                    <a:pt x="3" y="41"/>
                    <a:pt x="3" y="40"/>
                    <a:pt x="3" y="41"/>
                  </a:cubicBezTo>
                  <a:cubicBezTo>
                    <a:pt x="2" y="41"/>
                    <a:pt x="2" y="42"/>
                    <a:pt x="2" y="43"/>
                  </a:cubicBezTo>
                  <a:cubicBezTo>
                    <a:pt x="2" y="43"/>
                    <a:pt x="2" y="43"/>
                    <a:pt x="2" y="43"/>
                  </a:cubicBezTo>
                  <a:cubicBezTo>
                    <a:pt x="2" y="44"/>
                    <a:pt x="2" y="44"/>
                    <a:pt x="2" y="45"/>
                  </a:cubicBezTo>
                  <a:cubicBezTo>
                    <a:pt x="2" y="45"/>
                    <a:pt x="3" y="45"/>
                    <a:pt x="3" y="45"/>
                  </a:cubicBezTo>
                  <a:cubicBezTo>
                    <a:pt x="4" y="46"/>
                    <a:pt x="5" y="47"/>
                    <a:pt x="4" y="47"/>
                  </a:cubicBezTo>
                  <a:cubicBezTo>
                    <a:pt x="4" y="48"/>
                    <a:pt x="4" y="48"/>
                    <a:pt x="3" y="49"/>
                  </a:cubicBezTo>
                  <a:cubicBezTo>
                    <a:pt x="3" y="50"/>
                    <a:pt x="3" y="51"/>
                    <a:pt x="3" y="52"/>
                  </a:cubicBezTo>
                  <a:cubicBezTo>
                    <a:pt x="3" y="53"/>
                    <a:pt x="3" y="53"/>
                    <a:pt x="3" y="53"/>
                  </a:cubicBezTo>
                  <a:cubicBezTo>
                    <a:pt x="3" y="54"/>
                    <a:pt x="4" y="55"/>
                    <a:pt x="4" y="55"/>
                  </a:cubicBezTo>
                  <a:cubicBezTo>
                    <a:pt x="4" y="56"/>
                    <a:pt x="4" y="56"/>
                    <a:pt x="4" y="56"/>
                  </a:cubicBezTo>
                  <a:cubicBezTo>
                    <a:pt x="4" y="57"/>
                    <a:pt x="4" y="57"/>
                    <a:pt x="4" y="57"/>
                  </a:cubicBezTo>
                  <a:cubicBezTo>
                    <a:pt x="5" y="58"/>
                    <a:pt x="5" y="58"/>
                    <a:pt x="5" y="58"/>
                  </a:cubicBezTo>
                  <a:cubicBezTo>
                    <a:pt x="5" y="59"/>
                    <a:pt x="5" y="60"/>
                    <a:pt x="5" y="60"/>
                  </a:cubicBezTo>
                  <a:cubicBezTo>
                    <a:pt x="5" y="61"/>
                    <a:pt x="6" y="61"/>
                    <a:pt x="6" y="61"/>
                  </a:cubicBezTo>
                  <a:cubicBezTo>
                    <a:pt x="6" y="61"/>
                    <a:pt x="6" y="62"/>
                    <a:pt x="6" y="62"/>
                  </a:cubicBezTo>
                  <a:cubicBezTo>
                    <a:pt x="7" y="63"/>
                    <a:pt x="7" y="63"/>
                    <a:pt x="7" y="63"/>
                  </a:cubicBezTo>
                  <a:cubicBezTo>
                    <a:pt x="7" y="64"/>
                    <a:pt x="7" y="64"/>
                    <a:pt x="8" y="64"/>
                  </a:cubicBezTo>
                  <a:cubicBezTo>
                    <a:pt x="8" y="65"/>
                    <a:pt x="8" y="64"/>
                    <a:pt x="9" y="65"/>
                  </a:cubicBezTo>
                  <a:cubicBezTo>
                    <a:pt x="9" y="65"/>
                    <a:pt x="8" y="65"/>
                    <a:pt x="8" y="65"/>
                  </a:cubicBezTo>
                  <a:cubicBezTo>
                    <a:pt x="8" y="65"/>
                    <a:pt x="8" y="65"/>
                    <a:pt x="8" y="65"/>
                  </a:cubicBezTo>
                  <a:cubicBezTo>
                    <a:pt x="8" y="66"/>
                    <a:pt x="9" y="66"/>
                    <a:pt x="9" y="66"/>
                  </a:cubicBezTo>
                  <a:cubicBezTo>
                    <a:pt x="9" y="67"/>
                    <a:pt x="9" y="67"/>
                    <a:pt x="9" y="67"/>
                  </a:cubicBezTo>
                  <a:cubicBezTo>
                    <a:pt x="9" y="68"/>
                    <a:pt x="9" y="68"/>
                    <a:pt x="9" y="69"/>
                  </a:cubicBezTo>
                  <a:cubicBezTo>
                    <a:pt x="9" y="69"/>
                    <a:pt x="9" y="69"/>
                    <a:pt x="10" y="70"/>
                  </a:cubicBezTo>
                  <a:cubicBezTo>
                    <a:pt x="10" y="70"/>
                    <a:pt x="10" y="70"/>
                    <a:pt x="10" y="70"/>
                  </a:cubicBezTo>
                  <a:cubicBezTo>
                    <a:pt x="10" y="71"/>
                    <a:pt x="9" y="71"/>
                    <a:pt x="9" y="71"/>
                  </a:cubicBezTo>
                  <a:cubicBezTo>
                    <a:pt x="9" y="71"/>
                    <a:pt x="9" y="71"/>
                    <a:pt x="10" y="72"/>
                  </a:cubicBezTo>
                  <a:cubicBezTo>
                    <a:pt x="10" y="72"/>
                    <a:pt x="10" y="72"/>
                    <a:pt x="10" y="73"/>
                  </a:cubicBezTo>
                  <a:cubicBezTo>
                    <a:pt x="10" y="73"/>
                    <a:pt x="9" y="73"/>
                    <a:pt x="9" y="74"/>
                  </a:cubicBezTo>
                  <a:cubicBezTo>
                    <a:pt x="9" y="74"/>
                    <a:pt x="10" y="74"/>
                    <a:pt x="10" y="75"/>
                  </a:cubicBezTo>
                  <a:cubicBezTo>
                    <a:pt x="10" y="76"/>
                    <a:pt x="10" y="76"/>
                    <a:pt x="10" y="77"/>
                  </a:cubicBezTo>
                  <a:cubicBezTo>
                    <a:pt x="9" y="78"/>
                    <a:pt x="9" y="77"/>
                    <a:pt x="9" y="78"/>
                  </a:cubicBezTo>
                  <a:cubicBezTo>
                    <a:pt x="8" y="78"/>
                    <a:pt x="9" y="79"/>
                    <a:pt x="9" y="79"/>
                  </a:cubicBezTo>
                  <a:cubicBezTo>
                    <a:pt x="9" y="80"/>
                    <a:pt x="9" y="80"/>
                    <a:pt x="9" y="80"/>
                  </a:cubicBezTo>
                  <a:cubicBezTo>
                    <a:pt x="10" y="81"/>
                    <a:pt x="10" y="80"/>
                    <a:pt x="11" y="80"/>
                  </a:cubicBezTo>
                  <a:cubicBezTo>
                    <a:pt x="11" y="81"/>
                    <a:pt x="10" y="81"/>
                    <a:pt x="11" y="82"/>
                  </a:cubicBezTo>
                  <a:cubicBezTo>
                    <a:pt x="11" y="82"/>
                    <a:pt x="11" y="82"/>
                    <a:pt x="12" y="82"/>
                  </a:cubicBezTo>
                  <a:cubicBezTo>
                    <a:pt x="12" y="82"/>
                    <a:pt x="12" y="82"/>
                    <a:pt x="13" y="82"/>
                  </a:cubicBezTo>
                  <a:cubicBezTo>
                    <a:pt x="13" y="82"/>
                    <a:pt x="13" y="82"/>
                    <a:pt x="13" y="82"/>
                  </a:cubicBezTo>
                  <a:cubicBezTo>
                    <a:pt x="14" y="83"/>
                    <a:pt x="13" y="83"/>
                    <a:pt x="13" y="84"/>
                  </a:cubicBezTo>
                  <a:cubicBezTo>
                    <a:pt x="13" y="84"/>
                    <a:pt x="13" y="84"/>
                    <a:pt x="14" y="84"/>
                  </a:cubicBezTo>
                  <a:cubicBezTo>
                    <a:pt x="14" y="85"/>
                    <a:pt x="14" y="85"/>
                    <a:pt x="14" y="85"/>
                  </a:cubicBezTo>
                  <a:cubicBezTo>
                    <a:pt x="15" y="85"/>
                    <a:pt x="15" y="85"/>
                    <a:pt x="16" y="86"/>
                  </a:cubicBezTo>
                  <a:cubicBezTo>
                    <a:pt x="17" y="86"/>
                    <a:pt x="17" y="86"/>
                    <a:pt x="18" y="86"/>
                  </a:cubicBezTo>
                  <a:cubicBezTo>
                    <a:pt x="19" y="86"/>
                    <a:pt x="19" y="85"/>
                    <a:pt x="19" y="85"/>
                  </a:cubicBezTo>
                  <a:cubicBezTo>
                    <a:pt x="20" y="85"/>
                    <a:pt x="20" y="86"/>
                    <a:pt x="21" y="86"/>
                  </a:cubicBezTo>
                  <a:cubicBezTo>
                    <a:pt x="22" y="86"/>
                    <a:pt x="22" y="86"/>
                    <a:pt x="22" y="86"/>
                  </a:cubicBezTo>
                  <a:cubicBezTo>
                    <a:pt x="23" y="87"/>
                    <a:pt x="23" y="87"/>
                    <a:pt x="23" y="87"/>
                  </a:cubicBezTo>
                  <a:cubicBezTo>
                    <a:pt x="24" y="86"/>
                    <a:pt x="23" y="86"/>
                    <a:pt x="23" y="86"/>
                  </a:cubicBezTo>
                  <a:cubicBezTo>
                    <a:pt x="23" y="85"/>
                    <a:pt x="22" y="86"/>
                    <a:pt x="22" y="86"/>
                  </a:cubicBezTo>
                  <a:cubicBezTo>
                    <a:pt x="22" y="85"/>
                    <a:pt x="22" y="85"/>
                    <a:pt x="22" y="85"/>
                  </a:cubicBezTo>
                  <a:cubicBezTo>
                    <a:pt x="22" y="85"/>
                    <a:pt x="21" y="85"/>
                    <a:pt x="21" y="84"/>
                  </a:cubicBezTo>
                  <a:cubicBezTo>
                    <a:pt x="21" y="84"/>
                    <a:pt x="21" y="84"/>
                    <a:pt x="21" y="84"/>
                  </a:cubicBezTo>
                  <a:cubicBezTo>
                    <a:pt x="20" y="83"/>
                    <a:pt x="20" y="82"/>
                    <a:pt x="21" y="82"/>
                  </a:cubicBezTo>
                  <a:cubicBezTo>
                    <a:pt x="21" y="81"/>
                    <a:pt x="21" y="81"/>
                    <a:pt x="21" y="81"/>
                  </a:cubicBezTo>
                  <a:cubicBezTo>
                    <a:pt x="21" y="81"/>
                    <a:pt x="22" y="81"/>
                    <a:pt x="22" y="80"/>
                  </a:cubicBezTo>
                  <a:cubicBezTo>
                    <a:pt x="22" y="80"/>
                    <a:pt x="22" y="80"/>
                    <a:pt x="22" y="79"/>
                  </a:cubicBezTo>
                  <a:cubicBezTo>
                    <a:pt x="22" y="79"/>
                    <a:pt x="22" y="79"/>
                    <a:pt x="22" y="78"/>
                  </a:cubicBezTo>
                  <a:cubicBezTo>
                    <a:pt x="22" y="78"/>
                    <a:pt x="22" y="77"/>
                    <a:pt x="22" y="77"/>
                  </a:cubicBezTo>
                  <a:cubicBezTo>
                    <a:pt x="22" y="77"/>
                    <a:pt x="22" y="77"/>
                    <a:pt x="23" y="76"/>
                  </a:cubicBezTo>
                  <a:cubicBezTo>
                    <a:pt x="23" y="76"/>
                    <a:pt x="23" y="76"/>
                    <a:pt x="24" y="76"/>
                  </a:cubicBezTo>
                  <a:cubicBezTo>
                    <a:pt x="24" y="75"/>
                    <a:pt x="24" y="75"/>
                    <a:pt x="25" y="75"/>
                  </a:cubicBezTo>
                  <a:cubicBezTo>
                    <a:pt x="25" y="74"/>
                    <a:pt x="25" y="74"/>
                    <a:pt x="25" y="73"/>
                  </a:cubicBezTo>
                  <a:cubicBezTo>
                    <a:pt x="25" y="73"/>
                    <a:pt x="25" y="73"/>
                    <a:pt x="24" y="73"/>
                  </a:cubicBezTo>
                  <a:cubicBezTo>
                    <a:pt x="24" y="72"/>
                    <a:pt x="24" y="72"/>
                    <a:pt x="24" y="72"/>
                  </a:cubicBezTo>
                  <a:cubicBezTo>
                    <a:pt x="23" y="72"/>
                    <a:pt x="23" y="72"/>
                    <a:pt x="23" y="72"/>
                  </a:cubicBezTo>
                  <a:cubicBezTo>
                    <a:pt x="22" y="72"/>
                    <a:pt x="22" y="72"/>
                    <a:pt x="22" y="72"/>
                  </a:cubicBezTo>
                  <a:cubicBezTo>
                    <a:pt x="21" y="72"/>
                    <a:pt x="21" y="71"/>
                    <a:pt x="21" y="71"/>
                  </a:cubicBezTo>
                  <a:cubicBezTo>
                    <a:pt x="21" y="71"/>
                    <a:pt x="21" y="71"/>
                    <a:pt x="20" y="71"/>
                  </a:cubicBezTo>
                  <a:cubicBezTo>
                    <a:pt x="20" y="70"/>
                    <a:pt x="20" y="70"/>
                    <a:pt x="20" y="70"/>
                  </a:cubicBezTo>
                  <a:cubicBezTo>
                    <a:pt x="19" y="70"/>
                    <a:pt x="19" y="69"/>
                    <a:pt x="19" y="69"/>
                  </a:cubicBezTo>
                  <a:cubicBezTo>
                    <a:pt x="19" y="68"/>
                    <a:pt x="19" y="68"/>
                    <a:pt x="19" y="68"/>
                  </a:cubicBezTo>
                  <a:cubicBezTo>
                    <a:pt x="20" y="67"/>
                    <a:pt x="20" y="67"/>
                    <a:pt x="21" y="67"/>
                  </a:cubicBezTo>
                  <a:cubicBezTo>
                    <a:pt x="21" y="66"/>
                    <a:pt x="22" y="67"/>
                    <a:pt x="22" y="66"/>
                  </a:cubicBezTo>
                  <a:cubicBezTo>
                    <a:pt x="22" y="66"/>
                    <a:pt x="22" y="66"/>
                    <a:pt x="22" y="65"/>
                  </a:cubicBezTo>
                  <a:cubicBezTo>
                    <a:pt x="22" y="65"/>
                    <a:pt x="22" y="65"/>
                    <a:pt x="22" y="65"/>
                  </a:cubicBezTo>
                  <a:cubicBezTo>
                    <a:pt x="22" y="65"/>
                    <a:pt x="23" y="65"/>
                    <a:pt x="23" y="64"/>
                  </a:cubicBezTo>
                  <a:cubicBezTo>
                    <a:pt x="23" y="64"/>
                    <a:pt x="22" y="64"/>
                    <a:pt x="22" y="63"/>
                  </a:cubicBezTo>
                  <a:cubicBezTo>
                    <a:pt x="22" y="63"/>
                    <a:pt x="22" y="63"/>
                    <a:pt x="22" y="62"/>
                  </a:cubicBezTo>
                  <a:cubicBezTo>
                    <a:pt x="22" y="62"/>
                    <a:pt x="22" y="62"/>
                    <a:pt x="22" y="61"/>
                  </a:cubicBezTo>
                  <a:cubicBezTo>
                    <a:pt x="22" y="61"/>
                    <a:pt x="23" y="61"/>
                    <a:pt x="23" y="61"/>
                  </a:cubicBezTo>
                  <a:cubicBezTo>
                    <a:pt x="23" y="61"/>
                    <a:pt x="23" y="61"/>
                    <a:pt x="23" y="60"/>
                  </a:cubicBezTo>
                  <a:cubicBezTo>
                    <a:pt x="22" y="60"/>
                    <a:pt x="22" y="60"/>
                    <a:pt x="22" y="60"/>
                  </a:cubicBezTo>
                  <a:cubicBezTo>
                    <a:pt x="22" y="59"/>
                    <a:pt x="23" y="60"/>
                    <a:pt x="23" y="59"/>
                  </a:cubicBezTo>
                  <a:cubicBezTo>
                    <a:pt x="23" y="59"/>
                    <a:pt x="23" y="59"/>
                    <a:pt x="23" y="59"/>
                  </a:cubicBezTo>
                  <a:cubicBezTo>
                    <a:pt x="23" y="58"/>
                    <a:pt x="22" y="59"/>
                    <a:pt x="22" y="58"/>
                  </a:cubicBezTo>
                  <a:cubicBezTo>
                    <a:pt x="22" y="58"/>
                    <a:pt x="22" y="59"/>
                    <a:pt x="21" y="58"/>
                  </a:cubicBezTo>
                  <a:cubicBezTo>
                    <a:pt x="21" y="58"/>
                    <a:pt x="21" y="58"/>
                    <a:pt x="21" y="58"/>
                  </a:cubicBezTo>
                  <a:cubicBezTo>
                    <a:pt x="21" y="57"/>
                    <a:pt x="21" y="57"/>
                    <a:pt x="21" y="57"/>
                  </a:cubicBezTo>
                  <a:cubicBezTo>
                    <a:pt x="21" y="56"/>
                    <a:pt x="21" y="56"/>
                    <a:pt x="21" y="56"/>
                  </a:cubicBezTo>
                  <a:cubicBezTo>
                    <a:pt x="20" y="56"/>
                    <a:pt x="20" y="56"/>
                    <a:pt x="20" y="55"/>
                  </a:cubicBezTo>
                  <a:cubicBezTo>
                    <a:pt x="20" y="55"/>
                    <a:pt x="20" y="55"/>
                    <a:pt x="20" y="54"/>
                  </a:cubicBezTo>
                  <a:cubicBezTo>
                    <a:pt x="20" y="54"/>
                    <a:pt x="21" y="54"/>
                    <a:pt x="21" y="54"/>
                  </a:cubicBezTo>
                  <a:cubicBezTo>
                    <a:pt x="22" y="54"/>
                    <a:pt x="22" y="55"/>
                    <a:pt x="23" y="55"/>
                  </a:cubicBezTo>
                  <a:cubicBezTo>
                    <a:pt x="23" y="55"/>
                    <a:pt x="23" y="55"/>
                    <a:pt x="24" y="55"/>
                  </a:cubicBezTo>
                  <a:cubicBezTo>
                    <a:pt x="24" y="55"/>
                    <a:pt x="25" y="55"/>
                    <a:pt x="25" y="55"/>
                  </a:cubicBezTo>
                  <a:cubicBezTo>
                    <a:pt x="25" y="55"/>
                    <a:pt x="26" y="55"/>
                    <a:pt x="26" y="55"/>
                  </a:cubicBezTo>
                  <a:cubicBezTo>
                    <a:pt x="26" y="55"/>
                    <a:pt x="26" y="54"/>
                    <a:pt x="26" y="54"/>
                  </a:cubicBezTo>
                  <a:cubicBezTo>
                    <a:pt x="26" y="54"/>
                    <a:pt x="26" y="54"/>
                    <a:pt x="26" y="53"/>
                  </a:cubicBezTo>
                  <a:cubicBezTo>
                    <a:pt x="26" y="54"/>
                    <a:pt x="26" y="54"/>
                    <a:pt x="26" y="54"/>
                  </a:cubicBezTo>
                  <a:cubicBezTo>
                    <a:pt x="26" y="53"/>
                    <a:pt x="26" y="52"/>
                    <a:pt x="26" y="52"/>
                  </a:cubicBezTo>
                  <a:cubicBezTo>
                    <a:pt x="26" y="51"/>
                    <a:pt x="26" y="50"/>
                    <a:pt x="26" y="50"/>
                  </a:cubicBezTo>
                  <a:cubicBezTo>
                    <a:pt x="26" y="49"/>
                    <a:pt x="26" y="49"/>
                    <a:pt x="26" y="49"/>
                  </a:cubicBezTo>
                  <a:cubicBezTo>
                    <a:pt x="27" y="49"/>
                    <a:pt x="27" y="49"/>
                    <a:pt x="28" y="49"/>
                  </a:cubicBezTo>
                  <a:cubicBezTo>
                    <a:pt x="28" y="49"/>
                    <a:pt x="28" y="49"/>
                    <a:pt x="29" y="49"/>
                  </a:cubicBezTo>
                  <a:cubicBezTo>
                    <a:pt x="29" y="49"/>
                    <a:pt x="30" y="49"/>
                    <a:pt x="30" y="49"/>
                  </a:cubicBezTo>
                  <a:cubicBezTo>
                    <a:pt x="30" y="49"/>
                    <a:pt x="31" y="49"/>
                    <a:pt x="31" y="49"/>
                  </a:cubicBezTo>
                  <a:cubicBezTo>
                    <a:pt x="32" y="49"/>
                    <a:pt x="32" y="48"/>
                    <a:pt x="33" y="48"/>
                  </a:cubicBezTo>
                  <a:cubicBezTo>
                    <a:pt x="34" y="48"/>
                    <a:pt x="34" y="48"/>
                    <a:pt x="35" y="48"/>
                  </a:cubicBezTo>
                  <a:cubicBezTo>
                    <a:pt x="35" y="47"/>
                    <a:pt x="35" y="47"/>
                    <a:pt x="36" y="46"/>
                  </a:cubicBezTo>
                  <a:cubicBezTo>
                    <a:pt x="36" y="46"/>
                    <a:pt x="36" y="45"/>
                    <a:pt x="37" y="45"/>
                  </a:cubicBezTo>
                  <a:cubicBezTo>
                    <a:pt x="37" y="44"/>
                    <a:pt x="37" y="44"/>
                    <a:pt x="37" y="43"/>
                  </a:cubicBezTo>
                  <a:cubicBezTo>
                    <a:pt x="37" y="43"/>
                    <a:pt x="37" y="43"/>
                    <a:pt x="37" y="43"/>
                  </a:cubicBezTo>
                  <a:cubicBezTo>
                    <a:pt x="37" y="43"/>
                    <a:pt x="37" y="43"/>
                    <a:pt x="37" y="42"/>
                  </a:cubicBezTo>
                  <a:cubicBezTo>
                    <a:pt x="36" y="42"/>
                    <a:pt x="36" y="42"/>
                    <a:pt x="36" y="41"/>
                  </a:cubicBezTo>
                  <a:cubicBezTo>
                    <a:pt x="36" y="41"/>
                    <a:pt x="35" y="41"/>
                    <a:pt x="35" y="40"/>
                  </a:cubicBezTo>
                  <a:cubicBezTo>
                    <a:pt x="35" y="40"/>
                    <a:pt x="35" y="40"/>
                    <a:pt x="35" y="39"/>
                  </a:cubicBezTo>
                  <a:cubicBezTo>
                    <a:pt x="35" y="39"/>
                    <a:pt x="35" y="39"/>
                    <a:pt x="35" y="39"/>
                  </a:cubicBezTo>
                  <a:cubicBezTo>
                    <a:pt x="35" y="38"/>
                    <a:pt x="35" y="38"/>
                    <a:pt x="35" y="38"/>
                  </a:cubicBezTo>
                  <a:cubicBezTo>
                    <a:pt x="34" y="37"/>
                    <a:pt x="34" y="38"/>
                    <a:pt x="33" y="38"/>
                  </a:cubicBezTo>
                  <a:cubicBezTo>
                    <a:pt x="32" y="38"/>
                    <a:pt x="32" y="37"/>
                    <a:pt x="32" y="37"/>
                  </a:cubicBezTo>
                  <a:cubicBezTo>
                    <a:pt x="32" y="36"/>
                    <a:pt x="31" y="36"/>
                    <a:pt x="31" y="36"/>
                  </a:cubicBezTo>
                  <a:cubicBezTo>
                    <a:pt x="31" y="35"/>
                    <a:pt x="32" y="35"/>
                    <a:pt x="32" y="35"/>
                  </a:cubicBezTo>
                  <a:cubicBezTo>
                    <a:pt x="31" y="35"/>
                    <a:pt x="31" y="35"/>
                    <a:pt x="31" y="35"/>
                  </a:cubicBezTo>
                  <a:cubicBezTo>
                    <a:pt x="31" y="35"/>
                    <a:pt x="31" y="34"/>
                    <a:pt x="31" y="34"/>
                  </a:cubicBezTo>
                  <a:cubicBezTo>
                    <a:pt x="31" y="34"/>
                    <a:pt x="31" y="33"/>
                    <a:pt x="31" y="33"/>
                  </a:cubicBezTo>
                  <a:cubicBezTo>
                    <a:pt x="31" y="33"/>
                    <a:pt x="31" y="32"/>
                    <a:pt x="31" y="32"/>
                  </a:cubicBezTo>
                  <a:cubicBezTo>
                    <a:pt x="31" y="32"/>
                    <a:pt x="31" y="31"/>
                    <a:pt x="31" y="31"/>
                  </a:cubicBezTo>
                  <a:cubicBezTo>
                    <a:pt x="31" y="30"/>
                    <a:pt x="31" y="30"/>
                    <a:pt x="31" y="30"/>
                  </a:cubicBezTo>
                  <a:cubicBezTo>
                    <a:pt x="31" y="29"/>
                    <a:pt x="31" y="29"/>
                    <a:pt x="31" y="28"/>
                  </a:cubicBezTo>
                  <a:cubicBezTo>
                    <a:pt x="31" y="28"/>
                    <a:pt x="31" y="27"/>
                    <a:pt x="31" y="27"/>
                  </a:cubicBezTo>
                  <a:cubicBezTo>
                    <a:pt x="31" y="26"/>
                    <a:pt x="31" y="26"/>
                    <a:pt x="31" y="25"/>
                  </a:cubicBezTo>
                  <a:cubicBezTo>
                    <a:pt x="31" y="25"/>
                    <a:pt x="31" y="25"/>
                    <a:pt x="31" y="24"/>
                  </a:cubicBezTo>
                  <a:cubicBezTo>
                    <a:pt x="31" y="24"/>
                    <a:pt x="31" y="24"/>
                    <a:pt x="31" y="24"/>
                  </a:cubicBezTo>
                  <a:cubicBezTo>
                    <a:pt x="31" y="24"/>
                    <a:pt x="31" y="24"/>
                    <a:pt x="31" y="24"/>
                  </a:cubicBezTo>
                  <a:cubicBezTo>
                    <a:pt x="32" y="23"/>
                    <a:pt x="32" y="23"/>
                    <a:pt x="32" y="23"/>
                  </a:cubicBezTo>
                  <a:cubicBezTo>
                    <a:pt x="32" y="23"/>
                    <a:pt x="33" y="22"/>
                    <a:pt x="33" y="22"/>
                  </a:cubicBezTo>
                  <a:cubicBezTo>
                    <a:pt x="33" y="22"/>
                    <a:pt x="33" y="21"/>
                    <a:pt x="33" y="21"/>
                  </a:cubicBezTo>
                  <a:cubicBezTo>
                    <a:pt x="33" y="21"/>
                    <a:pt x="33" y="21"/>
                    <a:pt x="34" y="21"/>
                  </a:cubicBezTo>
                  <a:cubicBezTo>
                    <a:pt x="34" y="20"/>
                    <a:pt x="34" y="20"/>
                    <a:pt x="34" y="20"/>
                  </a:cubicBezTo>
                  <a:cubicBezTo>
                    <a:pt x="34" y="19"/>
                    <a:pt x="35" y="19"/>
                    <a:pt x="35" y="19"/>
                  </a:cubicBezTo>
                  <a:cubicBezTo>
                    <a:pt x="35" y="18"/>
                    <a:pt x="35" y="18"/>
                    <a:pt x="36" y="18"/>
                  </a:cubicBezTo>
                  <a:cubicBezTo>
                    <a:pt x="36" y="17"/>
                    <a:pt x="36" y="17"/>
                    <a:pt x="36" y="17"/>
                  </a:cubicBezTo>
                  <a:cubicBezTo>
                    <a:pt x="36" y="17"/>
                    <a:pt x="37" y="17"/>
                    <a:pt x="37" y="16"/>
                  </a:cubicBezTo>
                  <a:cubicBezTo>
                    <a:pt x="37" y="16"/>
                    <a:pt x="37" y="16"/>
                    <a:pt x="37" y="16"/>
                  </a:cubicBezTo>
                  <a:cubicBezTo>
                    <a:pt x="38" y="15"/>
                    <a:pt x="38" y="16"/>
                    <a:pt x="38" y="15"/>
                  </a:cubicBezTo>
                  <a:cubicBezTo>
                    <a:pt x="39" y="15"/>
                    <a:pt x="39" y="15"/>
                    <a:pt x="39" y="15"/>
                  </a:cubicBezTo>
                  <a:cubicBezTo>
                    <a:pt x="39" y="14"/>
                    <a:pt x="39" y="14"/>
                    <a:pt x="39" y="14"/>
                  </a:cubicBezTo>
                  <a:cubicBezTo>
                    <a:pt x="39" y="13"/>
                    <a:pt x="39" y="13"/>
                    <a:pt x="39" y="12"/>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59" name="Freeform 234"/>
            <p:cNvSpPr>
              <a:spLocks/>
            </p:cNvSpPr>
            <p:nvPr/>
          </p:nvSpPr>
          <p:spPr bwMode="auto">
            <a:xfrm>
              <a:off x="11030711" y="6192330"/>
              <a:ext cx="125152" cy="76625"/>
            </a:xfrm>
            <a:custGeom>
              <a:avLst/>
              <a:gdLst>
                <a:gd name="T0" fmla="*/ 9 w 10"/>
                <a:gd name="T1" fmla="*/ 5 h 6"/>
                <a:gd name="T2" fmla="*/ 8 w 10"/>
                <a:gd name="T3" fmla="*/ 5 h 6"/>
                <a:gd name="T4" fmla="*/ 8 w 10"/>
                <a:gd name="T5" fmla="*/ 5 h 6"/>
                <a:gd name="T6" fmla="*/ 6 w 10"/>
                <a:gd name="T7" fmla="*/ 4 h 6"/>
                <a:gd name="T8" fmla="*/ 5 w 10"/>
                <a:gd name="T9" fmla="*/ 4 h 6"/>
                <a:gd name="T10" fmla="*/ 4 w 10"/>
                <a:gd name="T11" fmla="*/ 3 h 6"/>
                <a:gd name="T12" fmla="*/ 3 w 10"/>
                <a:gd name="T13" fmla="*/ 2 h 6"/>
                <a:gd name="T14" fmla="*/ 3 w 10"/>
                <a:gd name="T15" fmla="*/ 2 h 6"/>
                <a:gd name="T16" fmla="*/ 2 w 10"/>
                <a:gd name="T17" fmla="*/ 1 h 6"/>
                <a:gd name="T18" fmla="*/ 2 w 10"/>
                <a:gd name="T19" fmla="*/ 1 h 6"/>
                <a:gd name="T20" fmla="*/ 1 w 10"/>
                <a:gd name="T21" fmla="*/ 0 h 6"/>
                <a:gd name="T22" fmla="*/ 0 w 10"/>
                <a:gd name="T23" fmla="*/ 0 h 6"/>
                <a:gd name="T24" fmla="*/ 1 w 10"/>
                <a:gd name="T25" fmla="*/ 0 h 6"/>
                <a:gd name="T26" fmla="*/ 1 w 10"/>
                <a:gd name="T27" fmla="*/ 1 h 6"/>
                <a:gd name="T28" fmla="*/ 2 w 10"/>
                <a:gd name="T29" fmla="*/ 2 h 6"/>
                <a:gd name="T30" fmla="*/ 2 w 10"/>
                <a:gd name="T31" fmla="*/ 3 h 6"/>
                <a:gd name="T32" fmla="*/ 3 w 10"/>
                <a:gd name="T33" fmla="*/ 5 h 6"/>
                <a:gd name="T34" fmla="*/ 4 w 10"/>
                <a:gd name="T35" fmla="*/ 5 h 6"/>
                <a:gd name="T36" fmla="*/ 4 w 10"/>
                <a:gd name="T37" fmla="*/ 6 h 6"/>
                <a:gd name="T38" fmla="*/ 5 w 10"/>
                <a:gd name="T39" fmla="*/ 5 h 6"/>
                <a:gd name="T40" fmla="*/ 6 w 10"/>
                <a:gd name="T41" fmla="*/ 6 h 6"/>
                <a:gd name="T42" fmla="*/ 7 w 10"/>
                <a:gd name="T43" fmla="*/ 6 h 6"/>
                <a:gd name="T44" fmla="*/ 9 w 10"/>
                <a:gd name="T45" fmla="*/ 6 h 6"/>
                <a:gd name="T46" fmla="*/ 10 w 10"/>
                <a:gd name="T47" fmla="*/ 6 h 6"/>
                <a:gd name="T48" fmla="*/ 10 w 10"/>
                <a:gd name="T49" fmla="*/ 5 h 6"/>
                <a:gd name="T50" fmla="*/ 9 w 10"/>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6">
                  <a:moveTo>
                    <a:pt x="9" y="5"/>
                  </a:moveTo>
                  <a:cubicBezTo>
                    <a:pt x="9" y="5"/>
                    <a:pt x="9" y="5"/>
                    <a:pt x="8" y="5"/>
                  </a:cubicBezTo>
                  <a:cubicBezTo>
                    <a:pt x="8" y="5"/>
                    <a:pt x="8" y="5"/>
                    <a:pt x="8" y="5"/>
                  </a:cubicBezTo>
                  <a:cubicBezTo>
                    <a:pt x="7" y="5"/>
                    <a:pt x="7" y="4"/>
                    <a:pt x="6" y="4"/>
                  </a:cubicBezTo>
                  <a:cubicBezTo>
                    <a:pt x="6" y="4"/>
                    <a:pt x="6" y="4"/>
                    <a:pt x="5" y="4"/>
                  </a:cubicBezTo>
                  <a:cubicBezTo>
                    <a:pt x="5" y="4"/>
                    <a:pt x="5" y="3"/>
                    <a:pt x="4" y="3"/>
                  </a:cubicBezTo>
                  <a:cubicBezTo>
                    <a:pt x="4" y="3"/>
                    <a:pt x="4" y="3"/>
                    <a:pt x="3" y="2"/>
                  </a:cubicBezTo>
                  <a:cubicBezTo>
                    <a:pt x="3" y="2"/>
                    <a:pt x="3" y="2"/>
                    <a:pt x="3" y="2"/>
                  </a:cubicBezTo>
                  <a:cubicBezTo>
                    <a:pt x="2" y="2"/>
                    <a:pt x="2" y="2"/>
                    <a:pt x="2" y="1"/>
                  </a:cubicBezTo>
                  <a:cubicBezTo>
                    <a:pt x="2" y="1"/>
                    <a:pt x="2" y="1"/>
                    <a:pt x="2" y="1"/>
                  </a:cubicBezTo>
                  <a:cubicBezTo>
                    <a:pt x="2" y="0"/>
                    <a:pt x="1" y="0"/>
                    <a:pt x="1" y="0"/>
                  </a:cubicBezTo>
                  <a:cubicBezTo>
                    <a:pt x="1" y="0"/>
                    <a:pt x="0" y="0"/>
                    <a:pt x="0" y="0"/>
                  </a:cubicBezTo>
                  <a:cubicBezTo>
                    <a:pt x="1" y="0"/>
                    <a:pt x="1" y="0"/>
                    <a:pt x="1" y="0"/>
                  </a:cubicBezTo>
                  <a:cubicBezTo>
                    <a:pt x="1" y="0"/>
                    <a:pt x="1" y="1"/>
                    <a:pt x="1" y="1"/>
                  </a:cubicBezTo>
                  <a:cubicBezTo>
                    <a:pt x="2" y="2"/>
                    <a:pt x="2" y="2"/>
                    <a:pt x="2" y="2"/>
                  </a:cubicBezTo>
                  <a:cubicBezTo>
                    <a:pt x="2" y="3"/>
                    <a:pt x="2" y="3"/>
                    <a:pt x="2" y="3"/>
                  </a:cubicBezTo>
                  <a:cubicBezTo>
                    <a:pt x="2" y="4"/>
                    <a:pt x="2" y="4"/>
                    <a:pt x="3" y="5"/>
                  </a:cubicBezTo>
                  <a:cubicBezTo>
                    <a:pt x="3" y="5"/>
                    <a:pt x="3" y="5"/>
                    <a:pt x="4" y="5"/>
                  </a:cubicBezTo>
                  <a:cubicBezTo>
                    <a:pt x="4" y="6"/>
                    <a:pt x="4" y="6"/>
                    <a:pt x="4" y="6"/>
                  </a:cubicBezTo>
                  <a:cubicBezTo>
                    <a:pt x="4" y="6"/>
                    <a:pt x="5" y="6"/>
                    <a:pt x="5" y="5"/>
                  </a:cubicBezTo>
                  <a:cubicBezTo>
                    <a:pt x="5" y="5"/>
                    <a:pt x="6" y="5"/>
                    <a:pt x="6" y="6"/>
                  </a:cubicBezTo>
                  <a:cubicBezTo>
                    <a:pt x="7" y="6"/>
                    <a:pt x="7" y="6"/>
                    <a:pt x="7" y="6"/>
                  </a:cubicBezTo>
                  <a:cubicBezTo>
                    <a:pt x="8" y="6"/>
                    <a:pt x="8" y="6"/>
                    <a:pt x="9" y="6"/>
                  </a:cubicBezTo>
                  <a:cubicBezTo>
                    <a:pt x="9" y="6"/>
                    <a:pt x="10" y="6"/>
                    <a:pt x="10" y="6"/>
                  </a:cubicBezTo>
                  <a:cubicBezTo>
                    <a:pt x="10" y="6"/>
                    <a:pt x="10" y="5"/>
                    <a:pt x="10" y="5"/>
                  </a:cubicBezTo>
                  <a:cubicBezTo>
                    <a:pt x="10" y="5"/>
                    <a:pt x="9" y="5"/>
                    <a:pt x="9" y="5"/>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60" name="Freeform 235"/>
            <p:cNvSpPr>
              <a:spLocks/>
            </p:cNvSpPr>
            <p:nvPr/>
          </p:nvSpPr>
          <p:spPr bwMode="auto">
            <a:xfrm>
              <a:off x="11030711" y="5809207"/>
              <a:ext cx="25767" cy="26165"/>
            </a:xfrm>
            <a:custGeom>
              <a:avLst/>
              <a:gdLst>
                <a:gd name="T0" fmla="*/ 1 w 2"/>
                <a:gd name="T1" fmla="*/ 2 h 2"/>
                <a:gd name="T2" fmla="*/ 1 w 2"/>
                <a:gd name="T3" fmla="*/ 2 h 2"/>
                <a:gd name="T4" fmla="*/ 2 w 2"/>
                <a:gd name="T5" fmla="*/ 2 h 2"/>
                <a:gd name="T6" fmla="*/ 2 w 2"/>
                <a:gd name="T7" fmla="*/ 1 h 2"/>
                <a:gd name="T8" fmla="*/ 2 w 2"/>
                <a:gd name="T9" fmla="*/ 1 h 2"/>
                <a:gd name="T10" fmla="*/ 2 w 2"/>
                <a:gd name="T11" fmla="*/ 0 h 2"/>
                <a:gd name="T12" fmla="*/ 1 w 2"/>
                <a:gd name="T13" fmla="*/ 0 h 2"/>
                <a:gd name="T14" fmla="*/ 1 w 2"/>
                <a:gd name="T15" fmla="*/ 0 h 2"/>
                <a:gd name="T16" fmla="*/ 1 w 2"/>
                <a:gd name="T17" fmla="*/ 1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2" y="2"/>
                    <a:pt x="2" y="2"/>
                    <a:pt x="2" y="2"/>
                  </a:cubicBezTo>
                  <a:cubicBezTo>
                    <a:pt x="2" y="2"/>
                    <a:pt x="2" y="2"/>
                    <a:pt x="2" y="1"/>
                  </a:cubicBezTo>
                  <a:cubicBezTo>
                    <a:pt x="2" y="1"/>
                    <a:pt x="2" y="1"/>
                    <a:pt x="2" y="1"/>
                  </a:cubicBezTo>
                  <a:cubicBezTo>
                    <a:pt x="2" y="1"/>
                    <a:pt x="2" y="0"/>
                    <a:pt x="2" y="0"/>
                  </a:cubicBezTo>
                  <a:cubicBezTo>
                    <a:pt x="2" y="0"/>
                    <a:pt x="2" y="0"/>
                    <a:pt x="1" y="0"/>
                  </a:cubicBezTo>
                  <a:cubicBezTo>
                    <a:pt x="1" y="0"/>
                    <a:pt x="1" y="0"/>
                    <a:pt x="1" y="0"/>
                  </a:cubicBezTo>
                  <a:cubicBezTo>
                    <a:pt x="0" y="0"/>
                    <a:pt x="1" y="1"/>
                    <a:pt x="1" y="1"/>
                  </a:cubicBezTo>
                  <a:cubicBezTo>
                    <a:pt x="1" y="1"/>
                    <a:pt x="0" y="1"/>
                    <a:pt x="1" y="2"/>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61" name="Freeform 315"/>
            <p:cNvSpPr>
              <a:spLocks/>
            </p:cNvSpPr>
            <p:nvPr/>
          </p:nvSpPr>
          <p:spPr bwMode="auto">
            <a:xfrm>
              <a:off x="10493293" y="3276866"/>
              <a:ext cx="36809" cy="50460"/>
            </a:xfrm>
            <a:custGeom>
              <a:avLst/>
              <a:gdLst>
                <a:gd name="T0" fmla="*/ 1 w 3"/>
                <a:gd name="T1" fmla="*/ 3 h 4"/>
                <a:gd name="T2" fmla="*/ 2 w 3"/>
                <a:gd name="T3" fmla="*/ 3 h 4"/>
                <a:gd name="T4" fmla="*/ 2 w 3"/>
                <a:gd name="T5" fmla="*/ 2 h 4"/>
                <a:gd name="T6" fmla="*/ 3 w 3"/>
                <a:gd name="T7" fmla="*/ 2 h 4"/>
                <a:gd name="T8" fmla="*/ 2 w 3"/>
                <a:gd name="T9" fmla="*/ 1 h 4"/>
                <a:gd name="T10" fmla="*/ 2 w 3"/>
                <a:gd name="T11" fmla="*/ 0 h 4"/>
                <a:gd name="T12" fmla="*/ 1 w 3"/>
                <a:gd name="T13" fmla="*/ 0 h 4"/>
                <a:gd name="T14" fmla="*/ 1 w 3"/>
                <a:gd name="T15" fmla="*/ 2 h 4"/>
                <a:gd name="T16" fmla="*/ 1 w 3"/>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3"/>
                  </a:moveTo>
                  <a:cubicBezTo>
                    <a:pt x="1" y="4"/>
                    <a:pt x="2" y="3"/>
                    <a:pt x="2" y="3"/>
                  </a:cubicBezTo>
                  <a:cubicBezTo>
                    <a:pt x="2" y="3"/>
                    <a:pt x="2" y="3"/>
                    <a:pt x="2" y="2"/>
                  </a:cubicBezTo>
                  <a:cubicBezTo>
                    <a:pt x="2" y="2"/>
                    <a:pt x="3" y="2"/>
                    <a:pt x="3" y="2"/>
                  </a:cubicBezTo>
                  <a:cubicBezTo>
                    <a:pt x="3" y="1"/>
                    <a:pt x="2" y="1"/>
                    <a:pt x="2" y="1"/>
                  </a:cubicBezTo>
                  <a:cubicBezTo>
                    <a:pt x="2" y="1"/>
                    <a:pt x="2" y="1"/>
                    <a:pt x="2" y="0"/>
                  </a:cubicBezTo>
                  <a:cubicBezTo>
                    <a:pt x="1" y="0"/>
                    <a:pt x="1" y="0"/>
                    <a:pt x="1" y="0"/>
                  </a:cubicBezTo>
                  <a:cubicBezTo>
                    <a:pt x="1" y="0"/>
                    <a:pt x="1" y="1"/>
                    <a:pt x="1" y="2"/>
                  </a:cubicBezTo>
                  <a:cubicBezTo>
                    <a:pt x="1" y="2"/>
                    <a:pt x="0" y="3"/>
                    <a:pt x="1" y="3"/>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62" name="Freeform 316"/>
            <p:cNvSpPr>
              <a:spLocks/>
            </p:cNvSpPr>
            <p:nvPr/>
          </p:nvSpPr>
          <p:spPr bwMode="auto">
            <a:xfrm>
              <a:off x="10504335" y="3340407"/>
              <a:ext cx="12884" cy="1308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0"/>
                  </a:cubicBezTo>
                  <a:cubicBezTo>
                    <a:pt x="1" y="0"/>
                    <a:pt x="0" y="0"/>
                    <a:pt x="0"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63" name="Freeform 317"/>
            <p:cNvSpPr>
              <a:spLocks/>
            </p:cNvSpPr>
            <p:nvPr/>
          </p:nvSpPr>
          <p:spPr bwMode="auto">
            <a:xfrm>
              <a:off x="10530102" y="3327326"/>
              <a:ext cx="12884" cy="26165"/>
            </a:xfrm>
            <a:custGeom>
              <a:avLst/>
              <a:gdLst>
                <a:gd name="T0" fmla="*/ 0 w 1"/>
                <a:gd name="T1" fmla="*/ 1 h 2"/>
                <a:gd name="T2" fmla="*/ 0 w 1"/>
                <a:gd name="T3" fmla="*/ 2 h 2"/>
                <a:gd name="T4" fmla="*/ 0 w 1"/>
                <a:gd name="T5" fmla="*/ 2 h 2"/>
                <a:gd name="T6" fmla="*/ 1 w 1"/>
                <a:gd name="T7" fmla="*/ 2 h 2"/>
                <a:gd name="T8" fmla="*/ 1 w 1"/>
                <a:gd name="T9" fmla="*/ 1 h 2"/>
                <a:gd name="T10" fmla="*/ 1 w 1"/>
                <a:gd name="T11" fmla="*/ 1 h 2"/>
                <a:gd name="T12" fmla="*/ 1 w 1"/>
                <a:gd name="T13" fmla="*/ 0 h 2"/>
                <a:gd name="T14" fmla="*/ 0 w 1"/>
                <a:gd name="T15" fmla="*/ 1 h 2"/>
                <a:gd name="T16" fmla="*/ 0 w 1"/>
                <a:gd name="T17" fmla="*/ 1 h 2"/>
                <a:gd name="T18" fmla="*/ 0 w 1"/>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1"/>
                  </a:moveTo>
                  <a:cubicBezTo>
                    <a:pt x="0" y="1"/>
                    <a:pt x="0" y="1"/>
                    <a:pt x="0" y="2"/>
                  </a:cubicBezTo>
                  <a:cubicBezTo>
                    <a:pt x="0" y="2"/>
                    <a:pt x="0" y="2"/>
                    <a:pt x="0" y="2"/>
                  </a:cubicBezTo>
                  <a:cubicBezTo>
                    <a:pt x="1" y="2"/>
                    <a:pt x="1" y="2"/>
                    <a:pt x="1" y="2"/>
                  </a:cubicBezTo>
                  <a:cubicBezTo>
                    <a:pt x="1" y="2"/>
                    <a:pt x="1" y="2"/>
                    <a:pt x="1" y="1"/>
                  </a:cubicBezTo>
                  <a:cubicBezTo>
                    <a:pt x="1" y="1"/>
                    <a:pt x="1" y="1"/>
                    <a:pt x="1" y="1"/>
                  </a:cubicBezTo>
                  <a:cubicBezTo>
                    <a:pt x="1" y="0"/>
                    <a:pt x="1" y="0"/>
                    <a:pt x="1" y="0"/>
                  </a:cubicBezTo>
                  <a:cubicBezTo>
                    <a:pt x="0" y="0"/>
                    <a:pt x="0" y="0"/>
                    <a:pt x="0" y="1"/>
                  </a:cubicBezTo>
                  <a:cubicBezTo>
                    <a:pt x="0" y="1"/>
                    <a:pt x="0" y="1"/>
                    <a:pt x="0" y="1"/>
                  </a:cubicBezTo>
                  <a:cubicBezTo>
                    <a:pt x="0" y="1"/>
                    <a:pt x="0" y="1"/>
                    <a:pt x="0" y="1"/>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64" name="Freeform 318"/>
            <p:cNvSpPr>
              <a:spLocks/>
            </p:cNvSpPr>
            <p:nvPr/>
          </p:nvSpPr>
          <p:spPr bwMode="auto">
            <a:xfrm>
              <a:off x="10480410" y="3379653"/>
              <a:ext cx="12884" cy="11213"/>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0"/>
                  </a:cubicBezTo>
                  <a:cubicBezTo>
                    <a:pt x="0" y="0"/>
                    <a:pt x="0" y="0"/>
                    <a:pt x="0"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65" name="Freeform 319"/>
            <p:cNvSpPr>
              <a:spLocks/>
            </p:cNvSpPr>
            <p:nvPr/>
          </p:nvSpPr>
          <p:spPr bwMode="auto">
            <a:xfrm>
              <a:off x="10467526" y="3353488"/>
              <a:ext cx="25767" cy="26165"/>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1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1" y="2"/>
                    <a:pt x="1" y="2"/>
                    <a:pt x="1" y="2"/>
                  </a:cubicBezTo>
                  <a:cubicBezTo>
                    <a:pt x="2" y="2"/>
                    <a:pt x="2" y="1"/>
                    <a:pt x="2" y="1"/>
                  </a:cubicBezTo>
                  <a:cubicBezTo>
                    <a:pt x="2" y="1"/>
                    <a:pt x="2" y="1"/>
                    <a:pt x="2" y="0"/>
                  </a:cubicBezTo>
                  <a:cubicBezTo>
                    <a:pt x="1" y="0"/>
                    <a:pt x="1" y="0"/>
                    <a:pt x="1" y="0"/>
                  </a:cubicBezTo>
                  <a:cubicBezTo>
                    <a:pt x="1" y="0"/>
                    <a:pt x="1" y="0"/>
                    <a:pt x="0" y="0"/>
                  </a:cubicBezTo>
                  <a:cubicBezTo>
                    <a:pt x="0" y="0"/>
                    <a:pt x="0" y="0"/>
                    <a:pt x="0" y="1"/>
                  </a:cubicBezTo>
                  <a:cubicBezTo>
                    <a:pt x="0" y="1"/>
                    <a:pt x="0" y="1"/>
                    <a:pt x="0" y="1"/>
                  </a:cubicBezTo>
                  <a:cubicBezTo>
                    <a:pt x="0" y="1"/>
                    <a:pt x="0" y="2"/>
                    <a:pt x="0" y="2"/>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66" name="Freeform 320"/>
            <p:cNvSpPr>
              <a:spLocks/>
            </p:cNvSpPr>
            <p:nvPr/>
          </p:nvSpPr>
          <p:spPr bwMode="auto">
            <a:xfrm>
              <a:off x="10555869" y="3403949"/>
              <a:ext cx="11042" cy="26165"/>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1"/>
                    <a:pt x="1" y="2"/>
                    <a:pt x="1" y="2"/>
                  </a:cubicBezTo>
                  <a:cubicBezTo>
                    <a:pt x="1" y="2"/>
                    <a:pt x="1" y="1"/>
                    <a:pt x="1" y="1"/>
                  </a:cubicBezTo>
                  <a:cubicBezTo>
                    <a:pt x="1" y="1"/>
                    <a:pt x="1" y="1"/>
                    <a:pt x="1" y="0"/>
                  </a:cubicBezTo>
                  <a:cubicBezTo>
                    <a:pt x="1" y="0"/>
                    <a:pt x="1" y="0"/>
                    <a:pt x="1" y="0"/>
                  </a:cubicBezTo>
                  <a:cubicBezTo>
                    <a:pt x="0" y="0"/>
                    <a:pt x="0" y="0"/>
                    <a:pt x="0" y="0"/>
                  </a:cubicBezTo>
                  <a:cubicBezTo>
                    <a:pt x="0" y="1"/>
                    <a:pt x="0" y="1"/>
                    <a:pt x="0" y="1"/>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67" name="Freeform 321"/>
            <p:cNvSpPr>
              <a:spLocks/>
            </p:cNvSpPr>
            <p:nvPr/>
          </p:nvSpPr>
          <p:spPr bwMode="auto">
            <a:xfrm>
              <a:off x="10579795" y="3430115"/>
              <a:ext cx="25767" cy="26165"/>
            </a:xfrm>
            <a:custGeom>
              <a:avLst/>
              <a:gdLst>
                <a:gd name="T0" fmla="*/ 1 w 2"/>
                <a:gd name="T1" fmla="*/ 2 h 2"/>
                <a:gd name="T2" fmla="*/ 2 w 2"/>
                <a:gd name="T3" fmla="*/ 1 h 2"/>
                <a:gd name="T4" fmla="*/ 1 w 2"/>
                <a:gd name="T5" fmla="*/ 0 h 2"/>
                <a:gd name="T6" fmla="*/ 0 w 2"/>
                <a:gd name="T7" fmla="*/ 0 h 2"/>
                <a:gd name="T8" fmla="*/ 1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2" y="2"/>
                    <a:pt x="2" y="1"/>
                    <a:pt x="2" y="1"/>
                  </a:cubicBezTo>
                  <a:cubicBezTo>
                    <a:pt x="2" y="1"/>
                    <a:pt x="1" y="0"/>
                    <a:pt x="1" y="0"/>
                  </a:cubicBezTo>
                  <a:cubicBezTo>
                    <a:pt x="1" y="0"/>
                    <a:pt x="1" y="0"/>
                    <a:pt x="0" y="0"/>
                  </a:cubicBezTo>
                  <a:cubicBezTo>
                    <a:pt x="0" y="0"/>
                    <a:pt x="1" y="1"/>
                    <a:pt x="1" y="1"/>
                  </a:cubicBezTo>
                  <a:cubicBezTo>
                    <a:pt x="1" y="1"/>
                    <a:pt x="0" y="1"/>
                    <a:pt x="0" y="2"/>
                  </a:cubicBezTo>
                  <a:cubicBezTo>
                    <a:pt x="0" y="2"/>
                    <a:pt x="1" y="2"/>
                    <a:pt x="1" y="2"/>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68" name="Freeform 322"/>
            <p:cNvSpPr>
              <a:spLocks/>
            </p:cNvSpPr>
            <p:nvPr/>
          </p:nvSpPr>
          <p:spPr bwMode="auto">
            <a:xfrm>
              <a:off x="10942367" y="3824448"/>
              <a:ext cx="12884"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69" name="Freeform 323"/>
            <p:cNvSpPr>
              <a:spLocks/>
            </p:cNvSpPr>
            <p:nvPr/>
          </p:nvSpPr>
          <p:spPr bwMode="auto">
            <a:xfrm>
              <a:off x="10968134" y="3723528"/>
              <a:ext cx="12884" cy="24295"/>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2"/>
                    <a:pt x="1" y="1"/>
                  </a:cubicBezTo>
                  <a:cubicBezTo>
                    <a:pt x="1" y="1"/>
                    <a:pt x="1" y="0"/>
                    <a:pt x="1" y="0"/>
                  </a:cubicBezTo>
                  <a:cubicBezTo>
                    <a:pt x="1" y="0"/>
                    <a:pt x="0" y="0"/>
                    <a:pt x="0" y="0"/>
                  </a:cubicBezTo>
                  <a:cubicBezTo>
                    <a:pt x="0" y="0"/>
                    <a:pt x="0" y="1"/>
                    <a:pt x="0" y="1"/>
                  </a:cubicBezTo>
                  <a:cubicBezTo>
                    <a:pt x="0" y="1"/>
                    <a:pt x="0" y="1"/>
                    <a:pt x="0" y="1"/>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70" name="Freeform 324"/>
            <p:cNvSpPr>
              <a:spLocks/>
            </p:cNvSpPr>
            <p:nvPr/>
          </p:nvSpPr>
          <p:spPr bwMode="auto">
            <a:xfrm>
              <a:off x="10942367" y="3671200"/>
              <a:ext cx="25767" cy="13083"/>
            </a:xfrm>
            <a:custGeom>
              <a:avLst/>
              <a:gdLst>
                <a:gd name="T0" fmla="*/ 1 w 2"/>
                <a:gd name="T1" fmla="*/ 1 h 1"/>
                <a:gd name="T2" fmla="*/ 2 w 2"/>
                <a:gd name="T3" fmla="*/ 1 h 1"/>
                <a:gd name="T4" fmla="*/ 2 w 2"/>
                <a:gd name="T5" fmla="*/ 0 h 1"/>
                <a:gd name="T6" fmla="*/ 1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2" y="0"/>
                    <a:pt x="2" y="0"/>
                  </a:cubicBezTo>
                  <a:cubicBezTo>
                    <a:pt x="1" y="0"/>
                    <a:pt x="1" y="0"/>
                    <a:pt x="1" y="0"/>
                  </a:cubicBezTo>
                  <a:cubicBezTo>
                    <a:pt x="1" y="0"/>
                    <a:pt x="0" y="0"/>
                    <a:pt x="1" y="1"/>
                  </a:cubicBezTo>
                  <a:cubicBezTo>
                    <a:pt x="1" y="1"/>
                    <a:pt x="1" y="1"/>
                    <a:pt x="1" y="1"/>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71" name="Freeform 325"/>
            <p:cNvSpPr>
              <a:spLocks/>
            </p:cNvSpPr>
            <p:nvPr/>
          </p:nvSpPr>
          <p:spPr bwMode="auto">
            <a:xfrm>
              <a:off x="10555869" y="3531033"/>
              <a:ext cx="99385" cy="76625"/>
            </a:xfrm>
            <a:custGeom>
              <a:avLst/>
              <a:gdLst>
                <a:gd name="T0" fmla="*/ 1 w 8"/>
                <a:gd name="T1" fmla="*/ 5 h 6"/>
                <a:gd name="T2" fmla="*/ 2 w 8"/>
                <a:gd name="T3" fmla="*/ 5 h 6"/>
                <a:gd name="T4" fmla="*/ 4 w 8"/>
                <a:gd name="T5" fmla="*/ 5 h 6"/>
                <a:gd name="T6" fmla="*/ 5 w 8"/>
                <a:gd name="T7" fmla="*/ 6 h 6"/>
                <a:gd name="T8" fmla="*/ 6 w 8"/>
                <a:gd name="T9" fmla="*/ 6 h 6"/>
                <a:gd name="T10" fmla="*/ 7 w 8"/>
                <a:gd name="T11" fmla="*/ 6 h 6"/>
                <a:gd name="T12" fmla="*/ 7 w 8"/>
                <a:gd name="T13" fmla="*/ 5 h 6"/>
                <a:gd name="T14" fmla="*/ 7 w 8"/>
                <a:gd name="T15" fmla="*/ 4 h 6"/>
                <a:gd name="T16" fmla="*/ 7 w 8"/>
                <a:gd name="T17" fmla="*/ 3 h 6"/>
                <a:gd name="T18" fmla="*/ 8 w 8"/>
                <a:gd name="T19" fmla="*/ 2 h 6"/>
                <a:gd name="T20" fmla="*/ 8 w 8"/>
                <a:gd name="T21" fmla="*/ 1 h 6"/>
                <a:gd name="T22" fmla="*/ 8 w 8"/>
                <a:gd name="T23" fmla="*/ 0 h 6"/>
                <a:gd name="T24" fmla="*/ 6 w 8"/>
                <a:gd name="T25" fmla="*/ 0 h 6"/>
                <a:gd name="T26" fmla="*/ 5 w 8"/>
                <a:gd name="T27" fmla="*/ 0 h 6"/>
                <a:gd name="T28" fmla="*/ 3 w 8"/>
                <a:gd name="T29" fmla="*/ 1 h 6"/>
                <a:gd name="T30" fmla="*/ 3 w 8"/>
                <a:gd name="T31" fmla="*/ 1 h 6"/>
                <a:gd name="T32" fmla="*/ 4 w 8"/>
                <a:gd name="T33" fmla="*/ 2 h 6"/>
                <a:gd name="T34" fmla="*/ 5 w 8"/>
                <a:gd name="T35" fmla="*/ 2 h 6"/>
                <a:gd name="T36" fmla="*/ 5 w 8"/>
                <a:gd name="T37" fmla="*/ 3 h 6"/>
                <a:gd name="T38" fmla="*/ 5 w 8"/>
                <a:gd name="T39" fmla="*/ 3 h 6"/>
                <a:gd name="T40" fmla="*/ 6 w 8"/>
                <a:gd name="T41" fmla="*/ 4 h 6"/>
                <a:gd name="T42" fmla="*/ 5 w 8"/>
                <a:gd name="T43" fmla="*/ 4 h 6"/>
                <a:gd name="T44" fmla="*/ 4 w 8"/>
                <a:gd name="T45" fmla="*/ 4 h 6"/>
                <a:gd name="T46" fmla="*/ 3 w 8"/>
                <a:gd name="T47" fmla="*/ 4 h 6"/>
                <a:gd name="T48" fmla="*/ 1 w 8"/>
                <a:gd name="T49" fmla="*/ 4 h 6"/>
                <a:gd name="T50" fmla="*/ 0 w 8"/>
                <a:gd name="T51" fmla="*/ 4 h 6"/>
                <a:gd name="T52" fmla="*/ 0 w 8"/>
                <a:gd name="T53" fmla="*/ 5 h 6"/>
                <a:gd name="T54" fmla="*/ 1 w 8"/>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6">
                  <a:moveTo>
                    <a:pt x="1" y="5"/>
                  </a:moveTo>
                  <a:cubicBezTo>
                    <a:pt x="2" y="5"/>
                    <a:pt x="2" y="5"/>
                    <a:pt x="2" y="5"/>
                  </a:cubicBezTo>
                  <a:cubicBezTo>
                    <a:pt x="3" y="5"/>
                    <a:pt x="3" y="5"/>
                    <a:pt x="4" y="5"/>
                  </a:cubicBezTo>
                  <a:cubicBezTo>
                    <a:pt x="4" y="6"/>
                    <a:pt x="4" y="6"/>
                    <a:pt x="5" y="6"/>
                  </a:cubicBezTo>
                  <a:cubicBezTo>
                    <a:pt x="5" y="6"/>
                    <a:pt x="5" y="6"/>
                    <a:pt x="6" y="6"/>
                  </a:cubicBezTo>
                  <a:cubicBezTo>
                    <a:pt x="6" y="6"/>
                    <a:pt x="7" y="6"/>
                    <a:pt x="7" y="6"/>
                  </a:cubicBezTo>
                  <a:cubicBezTo>
                    <a:pt x="7" y="6"/>
                    <a:pt x="7" y="5"/>
                    <a:pt x="7" y="5"/>
                  </a:cubicBezTo>
                  <a:cubicBezTo>
                    <a:pt x="7" y="5"/>
                    <a:pt x="7" y="5"/>
                    <a:pt x="7" y="4"/>
                  </a:cubicBezTo>
                  <a:cubicBezTo>
                    <a:pt x="7" y="4"/>
                    <a:pt x="7" y="3"/>
                    <a:pt x="7" y="3"/>
                  </a:cubicBezTo>
                  <a:cubicBezTo>
                    <a:pt x="7" y="2"/>
                    <a:pt x="8" y="2"/>
                    <a:pt x="8" y="2"/>
                  </a:cubicBezTo>
                  <a:cubicBezTo>
                    <a:pt x="8" y="1"/>
                    <a:pt x="8" y="1"/>
                    <a:pt x="8" y="1"/>
                  </a:cubicBezTo>
                  <a:cubicBezTo>
                    <a:pt x="8" y="0"/>
                    <a:pt x="8" y="0"/>
                    <a:pt x="8" y="0"/>
                  </a:cubicBezTo>
                  <a:cubicBezTo>
                    <a:pt x="7" y="0"/>
                    <a:pt x="7" y="0"/>
                    <a:pt x="6" y="0"/>
                  </a:cubicBezTo>
                  <a:cubicBezTo>
                    <a:pt x="6" y="0"/>
                    <a:pt x="6" y="0"/>
                    <a:pt x="5" y="0"/>
                  </a:cubicBezTo>
                  <a:cubicBezTo>
                    <a:pt x="5" y="0"/>
                    <a:pt x="4" y="0"/>
                    <a:pt x="3" y="1"/>
                  </a:cubicBezTo>
                  <a:cubicBezTo>
                    <a:pt x="3" y="1"/>
                    <a:pt x="3" y="1"/>
                    <a:pt x="3" y="1"/>
                  </a:cubicBezTo>
                  <a:cubicBezTo>
                    <a:pt x="3" y="2"/>
                    <a:pt x="4" y="1"/>
                    <a:pt x="4" y="2"/>
                  </a:cubicBezTo>
                  <a:cubicBezTo>
                    <a:pt x="5" y="2"/>
                    <a:pt x="5" y="2"/>
                    <a:pt x="5" y="2"/>
                  </a:cubicBezTo>
                  <a:cubicBezTo>
                    <a:pt x="5" y="2"/>
                    <a:pt x="5" y="3"/>
                    <a:pt x="5" y="3"/>
                  </a:cubicBezTo>
                  <a:cubicBezTo>
                    <a:pt x="5" y="3"/>
                    <a:pt x="5" y="3"/>
                    <a:pt x="5" y="3"/>
                  </a:cubicBezTo>
                  <a:cubicBezTo>
                    <a:pt x="5" y="4"/>
                    <a:pt x="5" y="3"/>
                    <a:pt x="6" y="4"/>
                  </a:cubicBezTo>
                  <a:cubicBezTo>
                    <a:pt x="6" y="4"/>
                    <a:pt x="5" y="4"/>
                    <a:pt x="5" y="4"/>
                  </a:cubicBezTo>
                  <a:cubicBezTo>
                    <a:pt x="5" y="5"/>
                    <a:pt x="5" y="4"/>
                    <a:pt x="4" y="4"/>
                  </a:cubicBezTo>
                  <a:cubicBezTo>
                    <a:pt x="4" y="4"/>
                    <a:pt x="4" y="4"/>
                    <a:pt x="3" y="4"/>
                  </a:cubicBezTo>
                  <a:cubicBezTo>
                    <a:pt x="2" y="4"/>
                    <a:pt x="2" y="4"/>
                    <a:pt x="1" y="4"/>
                  </a:cubicBezTo>
                  <a:cubicBezTo>
                    <a:pt x="1" y="4"/>
                    <a:pt x="1" y="4"/>
                    <a:pt x="0" y="4"/>
                  </a:cubicBezTo>
                  <a:cubicBezTo>
                    <a:pt x="0" y="4"/>
                    <a:pt x="0" y="5"/>
                    <a:pt x="0" y="5"/>
                  </a:cubicBezTo>
                  <a:cubicBezTo>
                    <a:pt x="1" y="5"/>
                    <a:pt x="1" y="5"/>
                    <a:pt x="1" y="5"/>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72" name="Freeform 326"/>
            <p:cNvSpPr>
              <a:spLocks/>
            </p:cNvSpPr>
            <p:nvPr/>
          </p:nvSpPr>
          <p:spPr bwMode="auto">
            <a:xfrm>
              <a:off x="10079187" y="3594576"/>
              <a:ext cx="62575" cy="89707"/>
            </a:xfrm>
            <a:custGeom>
              <a:avLst/>
              <a:gdLst>
                <a:gd name="T0" fmla="*/ 4 w 5"/>
                <a:gd name="T1" fmla="*/ 0 h 7"/>
                <a:gd name="T2" fmla="*/ 3 w 5"/>
                <a:gd name="T3" fmla="*/ 0 h 7"/>
                <a:gd name="T4" fmla="*/ 3 w 5"/>
                <a:gd name="T5" fmla="*/ 0 h 7"/>
                <a:gd name="T6" fmla="*/ 2 w 5"/>
                <a:gd name="T7" fmla="*/ 1 h 7"/>
                <a:gd name="T8" fmla="*/ 1 w 5"/>
                <a:gd name="T9" fmla="*/ 1 h 7"/>
                <a:gd name="T10" fmla="*/ 1 w 5"/>
                <a:gd name="T11" fmla="*/ 3 h 7"/>
                <a:gd name="T12" fmla="*/ 1 w 5"/>
                <a:gd name="T13" fmla="*/ 4 h 7"/>
                <a:gd name="T14" fmla="*/ 0 w 5"/>
                <a:gd name="T15" fmla="*/ 5 h 7"/>
                <a:gd name="T16" fmla="*/ 1 w 5"/>
                <a:gd name="T17" fmla="*/ 7 h 7"/>
                <a:gd name="T18" fmla="*/ 2 w 5"/>
                <a:gd name="T19" fmla="*/ 7 h 7"/>
                <a:gd name="T20" fmla="*/ 2 w 5"/>
                <a:gd name="T21" fmla="*/ 7 h 7"/>
                <a:gd name="T22" fmla="*/ 2 w 5"/>
                <a:gd name="T23" fmla="*/ 6 h 7"/>
                <a:gd name="T24" fmla="*/ 2 w 5"/>
                <a:gd name="T25" fmla="*/ 6 h 7"/>
                <a:gd name="T26" fmla="*/ 4 w 5"/>
                <a:gd name="T27" fmla="*/ 4 h 7"/>
                <a:gd name="T28" fmla="*/ 4 w 5"/>
                <a:gd name="T29" fmla="*/ 3 h 7"/>
                <a:gd name="T30" fmla="*/ 4 w 5"/>
                <a:gd name="T31" fmla="*/ 2 h 7"/>
                <a:gd name="T32" fmla="*/ 5 w 5"/>
                <a:gd name="T33" fmla="*/ 1 h 7"/>
                <a:gd name="T34" fmla="*/ 4 w 5"/>
                <a:gd name="T35" fmla="*/ 0 h 7"/>
                <a:gd name="T36" fmla="*/ 4 w 5"/>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7">
                  <a:moveTo>
                    <a:pt x="4" y="0"/>
                  </a:moveTo>
                  <a:cubicBezTo>
                    <a:pt x="4" y="0"/>
                    <a:pt x="4" y="0"/>
                    <a:pt x="3" y="0"/>
                  </a:cubicBezTo>
                  <a:cubicBezTo>
                    <a:pt x="3" y="0"/>
                    <a:pt x="3" y="0"/>
                    <a:pt x="3" y="0"/>
                  </a:cubicBezTo>
                  <a:cubicBezTo>
                    <a:pt x="2" y="1"/>
                    <a:pt x="2" y="1"/>
                    <a:pt x="2" y="1"/>
                  </a:cubicBezTo>
                  <a:cubicBezTo>
                    <a:pt x="2" y="1"/>
                    <a:pt x="1" y="1"/>
                    <a:pt x="1" y="1"/>
                  </a:cubicBezTo>
                  <a:cubicBezTo>
                    <a:pt x="1" y="2"/>
                    <a:pt x="1" y="2"/>
                    <a:pt x="1" y="3"/>
                  </a:cubicBezTo>
                  <a:cubicBezTo>
                    <a:pt x="1" y="3"/>
                    <a:pt x="1" y="4"/>
                    <a:pt x="1" y="4"/>
                  </a:cubicBezTo>
                  <a:cubicBezTo>
                    <a:pt x="1" y="5"/>
                    <a:pt x="0" y="5"/>
                    <a:pt x="0" y="5"/>
                  </a:cubicBezTo>
                  <a:cubicBezTo>
                    <a:pt x="0" y="6"/>
                    <a:pt x="0" y="7"/>
                    <a:pt x="1" y="7"/>
                  </a:cubicBezTo>
                  <a:cubicBezTo>
                    <a:pt x="1" y="7"/>
                    <a:pt x="1" y="7"/>
                    <a:pt x="2" y="7"/>
                  </a:cubicBezTo>
                  <a:cubicBezTo>
                    <a:pt x="2" y="7"/>
                    <a:pt x="2" y="7"/>
                    <a:pt x="2" y="7"/>
                  </a:cubicBezTo>
                  <a:cubicBezTo>
                    <a:pt x="2" y="7"/>
                    <a:pt x="2" y="7"/>
                    <a:pt x="2" y="6"/>
                  </a:cubicBezTo>
                  <a:cubicBezTo>
                    <a:pt x="2" y="6"/>
                    <a:pt x="2" y="6"/>
                    <a:pt x="2" y="6"/>
                  </a:cubicBezTo>
                  <a:cubicBezTo>
                    <a:pt x="3" y="5"/>
                    <a:pt x="3" y="5"/>
                    <a:pt x="4" y="4"/>
                  </a:cubicBezTo>
                  <a:cubicBezTo>
                    <a:pt x="4" y="4"/>
                    <a:pt x="4" y="4"/>
                    <a:pt x="4" y="3"/>
                  </a:cubicBezTo>
                  <a:cubicBezTo>
                    <a:pt x="4" y="3"/>
                    <a:pt x="4" y="2"/>
                    <a:pt x="4" y="2"/>
                  </a:cubicBezTo>
                  <a:cubicBezTo>
                    <a:pt x="4" y="2"/>
                    <a:pt x="4" y="1"/>
                    <a:pt x="5" y="1"/>
                  </a:cubicBezTo>
                  <a:cubicBezTo>
                    <a:pt x="5" y="1"/>
                    <a:pt x="5" y="0"/>
                    <a:pt x="4" y="0"/>
                  </a:cubicBezTo>
                  <a:cubicBezTo>
                    <a:pt x="4" y="0"/>
                    <a:pt x="4" y="0"/>
                    <a:pt x="4"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73" name="Freeform 327"/>
            <p:cNvSpPr>
              <a:spLocks/>
            </p:cNvSpPr>
            <p:nvPr/>
          </p:nvSpPr>
          <p:spPr bwMode="auto">
            <a:xfrm>
              <a:off x="11106170" y="4194489"/>
              <a:ext cx="0" cy="11213"/>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74" name="Freeform 328"/>
            <p:cNvSpPr>
              <a:spLocks/>
            </p:cNvSpPr>
            <p:nvPr/>
          </p:nvSpPr>
          <p:spPr bwMode="auto">
            <a:xfrm>
              <a:off x="10955251" y="3951533"/>
              <a:ext cx="150919" cy="267253"/>
            </a:xfrm>
            <a:custGeom>
              <a:avLst/>
              <a:gdLst>
                <a:gd name="T0" fmla="*/ 2 w 12"/>
                <a:gd name="T1" fmla="*/ 3 h 21"/>
                <a:gd name="T2" fmla="*/ 2 w 12"/>
                <a:gd name="T3" fmla="*/ 4 h 21"/>
                <a:gd name="T4" fmla="*/ 2 w 12"/>
                <a:gd name="T5" fmla="*/ 4 h 21"/>
                <a:gd name="T6" fmla="*/ 1 w 12"/>
                <a:gd name="T7" fmla="*/ 5 h 21"/>
                <a:gd name="T8" fmla="*/ 0 w 12"/>
                <a:gd name="T9" fmla="*/ 5 h 21"/>
                <a:gd name="T10" fmla="*/ 0 w 12"/>
                <a:gd name="T11" fmla="*/ 7 h 21"/>
                <a:gd name="T12" fmla="*/ 1 w 12"/>
                <a:gd name="T13" fmla="*/ 9 h 21"/>
                <a:gd name="T14" fmla="*/ 1 w 12"/>
                <a:gd name="T15" fmla="*/ 10 h 21"/>
                <a:gd name="T16" fmla="*/ 1 w 12"/>
                <a:gd name="T17" fmla="*/ 10 h 21"/>
                <a:gd name="T18" fmla="*/ 3 w 12"/>
                <a:gd name="T19" fmla="*/ 10 h 21"/>
                <a:gd name="T20" fmla="*/ 3 w 12"/>
                <a:gd name="T21" fmla="*/ 10 h 21"/>
                <a:gd name="T22" fmla="*/ 3 w 12"/>
                <a:gd name="T23" fmla="*/ 12 h 21"/>
                <a:gd name="T24" fmla="*/ 3 w 12"/>
                <a:gd name="T25" fmla="*/ 13 h 21"/>
                <a:gd name="T26" fmla="*/ 4 w 12"/>
                <a:gd name="T27" fmla="*/ 13 h 21"/>
                <a:gd name="T28" fmla="*/ 4 w 12"/>
                <a:gd name="T29" fmla="*/ 14 h 21"/>
                <a:gd name="T30" fmla="*/ 3 w 12"/>
                <a:gd name="T31" fmla="*/ 15 h 21"/>
                <a:gd name="T32" fmla="*/ 3 w 12"/>
                <a:gd name="T33" fmla="*/ 16 h 21"/>
                <a:gd name="T34" fmla="*/ 3 w 12"/>
                <a:gd name="T35" fmla="*/ 18 h 21"/>
                <a:gd name="T36" fmla="*/ 3 w 12"/>
                <a:gd name="T37" fmla="*/ 18 h 21"/>
                <a:gd name="T38" fmla="*/ 4 w 12"/>
                <a:gd name="T39" fmla="*/ 19 h 21"/>
                <a:gd name="T40" fmla="*/ 4 w 12"/>
                <a:gd name="T41" fmla="*/ 21 h 21"/>
                <a:gd name="T42" fmla="*/ 5 w 12"/>
                <a:gd name="T43" fmla="*/ 21 h 21"/>
                <a:gd name="T44" fmla="*/ 6 w 12"/>
                <a:gd name="T45" fmla="*/ 21 h 21"/>
                <a:gd name="T46" fmla="*/ 7 w 12"/>
                <a:gd name="T47" fmla="*/ 21 h 21"/>
                <a:gd name="T48" fmla="*/ 8 w 12"/>
                <a:gd name="T49" fmla="*/ 20 h 21"/>
                <a:gd name="T50" fmla="*/ 9 w 12"/>
                <a:gd name="T51" fmla="*/ 20 h 21"/>
                <a:gd name="T52" fmla="*/ 10 w 12"/>
                <a:gd name="T53" fmla="*/ 19 h 21"/>
                <a:gd name="T54" fmla="*/ 12 w 12"/>
                <a:gd name="T55" fmla="*/ 19 h 21"/>
                <a:gd name="T56" fmla="*/ 11 w 12"/>
                <a:gd name="T57" fmla="*/ 18 h 21"/>
                <a:gd name="T58" fmla="*/ 10 w 12"/>
                <a:gd name="T59" fmla="*/ 17 h 21"/>
                <a:gd name="T60" fmla="*/ 10 w 12"/>
                <a:gd name="T61" fmla="*/ 16 h 21"/>
                <a:gd name="T62" fmla="*/ 10 w 12"/>
                <a:gd name="T63" fmla="*/ 15 h 21"/>
                <a:gd name="T64" fmla="*/ 9 w 12"/>
                <a:gd name="T65" fmla="*/ 15 h 21"/>
                <a:gd name="T66" fmla="*/ 8 w 12"/>
                <a:gd name="T67" fmla="*/ 14 h 21"/>
                <a:gd name="T68" fmla="*/ 8 w 12"/>
                <a:gd name="T69" fmla="*/ 11 h 21"/>
                <a:gd name="T70" fmla="*/ 9 w 12"/>
                <a:gd name="T71" fmla="*/ 10 h 21"/>
                <a:gd name="T72" fmla="*/ 10 w 12"/>
                <a:gd name="T73" fmla="*/ 11 h 21"/>
                <a:gd name="T74" fmla="*/ 10 w 12"/>
                <a:gd name="T75" fmla="*/ 9 h 21"/>
                <a:gd name="T76" fmla="*/ 10 w 12"/>
                <a:gd name="T77" fmla="*/ 8 h 21"/>
                <a:gd name="T78" fmla="*/ 10 w 12"/>
                <a:gd name="T79" fmla="*/ 7 h 21"/>
                <a:gd name="T80" fmla="*/ 10 w 12"/>
                <a:gd name="T81" fmla="*/ 7 h 21"/>
                <a:gd name="T82" fmla="*/ 10 w 12"/>
                <a:gd name="T83" fmla="*/ 6 h 21"/>
                <a:gd name="T84" fmla="*/ 9 w 12"/>
                <a:gd name="T85" fmla="*/ 6 h 21"/>
                <a:gd name="T86" fmla="*/ 8 w 12"/>
                <a:gd name="T87" fmla="*/ 5 h 21"/>
                <a:gd name="T88" fmla="*/ 8 w 12"/>
                <a:gd name="T89" fmla="*/ 5 h 21"/>
                <a:gd name="T90" fmla="*/ 7 w 12"/>
                <a:gd name="T91" fmla="*/ 4 h 21"/>
                <a:gd name="T92" fmla="*/ 6 w 12"/>
                <a:gd name="T93" fmla="*/ 3 h 21"/>
                <a:gd name="T94" fmla="*/ 6 w 12"/>
                <a:gd name="T95" fmla="*/ 2 h 21"/>
                <a:gd name="T96" fmla="*/ 5 w 12"/>
                <a:gd name="T97" fmla="*/ 1 h 21"/>
                <a:gd name="T98" fmla="*/ 4 w 12"/>
                <a:gd name="T99" fmla="*/ 0 h 21"/>
                <a:gd name="T100" fmla="*/ 4 w 12"/>
                <a:gd name="T101" fmla="*/ 0 h 21"/>
                <a:gd name="T102" fmla="*/ 4 w 12"/>
                <a:gd name="T103" fmla="*/ 1 h 21"/>
                <a:gd name="T104" fmla="*/ 3 w 12"/>
                <a:gd name="T105" fmla="*/ 2 h 21"/>
                <a:gd name="T106" fmla="*/ 2 w 12"/>
                <a:gd name="T10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21">
                  <a:moveTo>
                    <a:pt x="2" y="3"/>
                  </a:moveTo>
                  <a:cubicBezTo>
                    <a:pt x="2" y="3"/>
                    <a:pt x="1" y="3"/>
                    <a:pt x="2" y="4"/>
                  </a:cubicBezTo>
                  <a:cubicBezTo>
                    <a:pt x="2" y="4"/>
                    <a:pt x="2" y="4"/>
                    <a:pt x="2" y="4"/>
                  </a:cubicBezTo>
                  <a:cubicBezTo>
                    <a:pt x="2" y="5"/>
                    <a:pt x="2" y="5"/>
                    <a:pt x="1" y="5"/>
                  </a:cubicBezTo>
                  <a:cubicBezTo>
                    <a:pt x="1" y="5"/>
                    <a:pt x="0" y="5"/>
                    <a:pt x="0" y="5"/>
                  </a:cubicBezTo>
                  <a:cubicBezTo>
                    <a:pt x="0" y="6"/>
                    <a:pt x="0" y="6"/>
                    <a:pt x="0" y="7"/>
                  </a:cubicBezTo>
                  <a:cubicBezTo>
                    <a:pt x="0" y="8"/>
                    <a:pt x="0" y="8"/>
                    <a:pt x="1" y="9"/>
                  </a:cubicBezTo>
                  <a:cubicBezTo>
                    <a:pt x="1" y="9"/>
                    <a:pt x="1" y="10"/>
                    <a:pt x="1" y="10"/>
                  </a:cubicBezTo>
                  <a:cubicBezTo>
                    <a:pt x="1" y="10"/>
                    <a:pt x="1" y="10"/>
                    <a:pt x="1" y="10"/>
                  </a:cubicBezTo>
                  <a:cubicBezTo>
                    <a:pt x="2" y="10"/>
                    <a:pt x="2" y="9"/>
                    <a:pt x="3" y="10"/>
                  </a:cubicBezTo>
                  <a:cubicBezTo>
                    <a:pt x="3" y="10"/>
                    <a:pt x="3" y="10"/>
                    <a:pt x="3" y="10"/>
                  </a:cubicBezTo>
                  <a:cubicBezTo>
                    <a:pt x="3" y="11"/>
                    <a:pt x="3" y="11"/>
                    <a:pt x="3" y="12"/>
                  </a:cubicBezTo>
                  <a:cubicBezTo>
                    <a:pt x="3" y="12"/>
                    <a:pt x="3" y="12"/>
                    <a:pt x="3" y="13"/>
                  </a:cubicBezTo>
                  <a:cubicBezTo>
                    <a:pt x="4" y="13"/>
                    <a:pt x="4" y="13"/>
                    <a:pt x="4" y="13"/>
                  </a:cubicBezTo>
                  <a:cubicBezTo>
                    <a:pt x="4" y="14"/>
                    <a:pt x="4" y="14"/>
                    <a:pt x="4" y="14"/>
                  </a:cubicBezTo>
                  <a:cubicBezTo>
                    <a:pt x="3" y="14"/>
                    <a:pt x="3" y="15"/>
                    <a:pt x="3" y="15"/>
                  </a:cubicBezTo>
                  <a:cubicBezTo>
                    <a:pt x="3" y="15"/>
                    <a:pt x="3" y="16"/>
                    <a:pt x="3" y="16"/>
                  </a:cubicBezTo>
                  <a:cubicBezTo>
                    <a:pt x="3" y="17"/>
                    <a:pt x="2" y="17"/>
                    <a:pt x="3" y="18"/>
                  </a:cubicBezTo>
                  <a:cubicBezTo>
                    <a:pt x="3" y="18"/>
                    <a:pt x="3" y="18"/>
                    <a:pt x="3" y="18"/>
                  </a:cubicBezTo>
                  <a:cubicBezTo>
                    <a:pt x="4" y="18"/>
                    <a:pt x="3" y="19"/>
                    <a:pt x="4" y="19"/>
                  </a:cubicBezTo>
                  <a:cubicBezTo>
                    <a:pt x="4" y="20"/>
                    <a:pt x="4" y="20"/>
                    <a:pt x="4" y="21"/>
                  </a:cubicBezTo>
                  <a:cubicBezTo>
                    <a:pt x="5" y="21"/>
                    <a:pt x="5" y="21"/>
                    <a:pt x="5" y="21"/>
                  </a:cubicBezTo>
                  <a:cubicBezTo>
                    <a:pt x="6" y="21"/>
                    <a:pt x="6" y="21"/>
                    <a:pt x="6" y="21"/>
                  </a:cubicBezTo>
                  <a:cubicBezTo>
                    <a:pt x="7" y="21"/>
                    <a:pt x="6" y="21"/>
                    <a:pt x="7" y="21"/>
                  </a:cubicBezTo>
                  <a:cubicBezTo>
                    <a:pt x="7" y="20"/>
                    <a:pt x="8" y="21"/>
                    <a:pt x="8" y="20"/>
                  </a:cubicBezTo>
                  <a:cubicBezTo>
                    <a:pt x="9" y="20"/>
                    <a:pt x="9" y="20"/>
                    <a:pt x="9" y="20"/>
                  </a:cubicBezTo>
                  <a:cubicBezTo>
                    <a:pt x="10" y="19"/>
                    <a:pt x="10" y="19"/>
                    <a:pt x="10" y="19"/>
                  </a:cubicBezTo>
                  <a:cubicBezTo>
                    <a:pt x="11" y="19"/>
                    <a:pt x="11" y="19"/>
                    <a:pt x="12" y="19"/>
                  </a:cubicBezTo>
                  <a:cubicBezTo>
                    <a:pt x="12" y="19"/>
                    <a:pt x="11" y="19"/>
                    <a:pt x="11" y="18"/>
                  </a:cubicBezTo>
                  <a:cubicBezTo>
                    <a:pt x="11" y="18"/>
                    <a:pt x="11" y="18"/>
                    <a:pt x="10" y="17"/>
                  </a:cubicBezTo>
                  <a:cubicBezTo>
                    <a:pt x="10" y="17"/>
                    <a:pt x="10" y="17"/>
                    <a:pt x="10" y="16"/>
                  </a:cubicBezTo>
                  <a:cubicBezTo>
                    <a:pt x="10" y="16"/>
                    <a:pt x="10" y="15"/>
                    <a:pt x="10" y="15"/>
                  </a:cubicBezTo>
                  <a:cubicBezTo>
                    <a:pt x="9" y="15"/>
                    <a:pt x="9" y="15"/>
                    <a:pt x="9" y="15"/>
                  </a:cubicBezTo>
                  <a:cubicBezTo>
                    <a:pt x="8" y="15"/>
                    <a:pt x="8" y="14"/>
                    <a:pt x="8" y="14"/>
                  </a:cubicBezTo>
                  <a:cubicBezTo>
                    <a:pt x="8" y="13"/>
                    <a:pt x="8" y="12"/>
                    <a:pt x="8" y="11"/>
                  </a:cubicBezTo>
                  <a:cubicBezTo>
                    <a:pt x="8" y="11"/>
                    <a:pt x="8" y="10"/>
                    <a:pt x="9" y="10"/>
                  </a:cubicBezTo>
                  <a:cubicBezTo>
                    <a:pt x="9" y="10"/>
                    <a:pt x="9" y="11"/>
                    <a:pt x="10" y="11"/>
                  </a:cubicBezTo>
                  <a:cubicBezTo>
                    <a:pt x="10" y="11"/>
                    <a:pt x="10" y="10"/>
                    <a:pt x="10" y="9"/>
                  </a:cubicBezTo>
                  <a:cubicBezTo>
                    <a:pt x="10" y="9"/>
                    <a:pt x="10" y="9"/>
                    <a:pt x="10" y="8"/>
                  </a:cubicBezTo>
                  <a:cubicBezTo>
                    <a:pt x="10" y="8"/>
                    <a:pt x="10" y="8"/>
                    <a:pt x="10" y="7"/>
                  </a:cubicBezTo>
                  <a:cubicBezTo>
                    <a:pt x="10" y="7"/>
                    <a:pt x="10" y="7"/>
                    <a:pt x="10" y="7"/>
                  </a:cubicBezTo>
                  <a:cubicBezTo>
                    <a:pt x="10" y="7"/>
                    <a:pt x="10" y="7"/>
                    <a:pt x="10" y="6"/>
                  </a:cubicBezTo>
                  <a:cubicBezTo>
                    <a:pt x="10" y="6"/>
                    <a:pt x="9" y="6"/>
                    <a:pt x="9" y="6"/>
                  </a:cubicBezTo>
                  <a:cubicBezTo>
                    <a:pt x="9" y="5"/>
                    <a:pt x="9" y="5"/>
                    <a:pt x="8" y="5"/>
                  </a:cubicBezTo>
                  <a:cubicBezTo>
                    <a:pt x="8" y="5"/>
                    <a:pt x="8" y="5"/>
                    <a:pt x="8" y="5"/>
                  </a:cubicBezTo>
                  <a:cubicBezTo>
                    <a:pt x="7" y="5"/>
                    <a:pt x="7" y="5"/>
                    <a:pt x="7" y="4"/>
                  </a:cubicBezTo>
                  <a:cubicBezTo>
                    <a:pt x="6" y="4"/>
                    <a:pt x="7" y="3"/>
                    <a:pt x="6" y="3"/>
                  </a:cubicBezTo>
                  <a:cubicBezTo>
                    <a:pt x="6" y="2"/>
                    <a:pt x="6" y="2"/>
                    <a:pt x="6" y="2"/>
                  </a:cubicBezTo>
                  <a:cubicBezTo>
                    <a:pt x="5" y="1"/>
                    <a:pt x="5" y="1"/>
                    <a:pt x="5" y="1"/>
                  </a:cubicBezTo>
                  <a:cubicBezTo>
                    <a:pt x="4" y="0"/>
                    <a:pt x="4" y="0"/>
                    <a:pt x="4" y="0"/>
                  </a:cubicBezTo>
                  <a:cubicBezTo>
                    <a:pt x="4" y="0"/>
                    <a:pt x="4" y="0"/>
                    <a:pt x="4" y="0"/>
                  </a:cubicBezTo>
                  <a:cubicBezTo>
                    <a:pt x="4" y="1"/>
                    <a:pt x="4" y="1"/>
                    <a:pt x="4" y="1"/>
                  </a:cubicBezTo>
                  <a:cubicBezTo>
                    <a:pt x="3" y="1"/>
                    <a:pt x="3" y="1"/>
                    <a:pt x="3" y="2"/>
                  </a:cubicBezTo>
                  <a:cubicBezTo>
                    <a:pt x="2" y="2"/>
                    <a:pt x="2" y="2"/>
                    <a:pt x="2" y="3"/>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75" name="Freeform 329"/>
            <p:cNvSpPr>
              <a:spLocks/>
            </p:cNvSpPr>
            <p:nvPr/>
          </p:nvSpPr>
          <p:spPr bwMode="auto">
            <a:xfrm>
              <a:off x="10305563" y="4205702"/>
              <a:ext cx="198771" cy="242956"/>
            </a:xfrm>
            <a:custGeom>
              <a:avLst/>
              <a:gdLst>
                <a:gd name="T0" fmla="*/ 1 w 16"/>
                <a:gd name="T1" fmla="*/ 11 h 19"/>
                <a:gd name="T2" fmla="*/ 1 w 16"/>
                <a:gd name="T3" fmla="*/ 12 h 19"/>
                <a:gd name="T4" fmla="*/ 2 w 16"/>
                <a:gd name="T5" fmla="*/ 12 h 19"/>
                <a:gd name="T6" fmla="*/ 4 w 16"/>
                <a:gd name="T7" fmla="*/ 13 h 19"/>
                <a:gd name="T8" fmla="*/ 3 w 16"/>
                <a:gd name="T9" fmla="*/ 13 h 19"/>
                <a:gd name="T10" fmla="*/ 3 w 16"/>
                <a:gd name="T11" fmla="*/ 14 h 19"/>
                <a:gd name="T12" fmla="*/ 3 w 16"/>
                <a:gd name="T13" fmla="*/ 14 h 19"/>
                <a:gd name="T14" fmla="*/ 3 w 16"/>
                <a:gd name="T15" fmla="*/ 15 h 19"/>
                <a:gd name="T16" fmla="*/ 4 w 16"/>
                <a:gd name="T17" fmla="*/ 16 h 19"/>
                <a:gd name="T18" fmla="*/ 3 w 16"/>
                <a:gd name="T19" fmla="*/ 16 h 19"/>
                <a:gd name="T20" fmla="*/ 3 w 16"/>
                <a:gd name="T21" fmla="*/ 17 h 19"/>
                <a:gd name="T22" fmla="*/ 4 w 16"/>
                <a:gd name="T23" fmla="*/ 17 h 19"/>
                <a:gd name="T24" fmla="*/ 5 w 16"/>
                <a:gd name="T25" fmla="*/ 18 h 19"/>
                <a:gd name="T26" fmla="*/ 6 w 16"/>
                <a:gd name="T27" fmla="*/ 19 h 19"/>
                <a:gd name="T28" fmla="*/ 7 w 16"/>
                <a:gd name="T29" fmla="*/ 18 h 19"/>
                <a:gd name="T30" fmla="*/ 7 w 16"/>
                <a:gd name="T31" fmla="*/ 17 h 19"/>
                <a:gd name="T32" fmla="*/ 8 w 16"/>
                <a:gd name="T33" fmla="*/ 15 h 19"/>
                <a:gd name="T34" fmla="*/ 9 w 16"/>
                <a:gd name="T35" fmla="*/ 14 h 19"/>
                <a:gd name="T36" fmla="*/ 9 w 16"/>
                <a:gd name="T37" fmla="*/ 13 h 19"/>
                <a:gd name="T38" fmla="*/ 11 w 16"/>
                <a:gd name="T39" fmla="*/ 13 h 19"/>
                <a:gd name="T40" fmla="*/ 12 w 16"/>
                <a:gd name="T41" fmla="*/ 12 h 19"/>
                <a:gd name="T42" fmla="*/ 13 w 16"/>
                <a:gd name="T43" fmla="*/ 12 h 19"/>
                <a:gd name="T44" fmla="*/ 14 w 16"/>
                <a:gd name="T45" fmla="*/ 11 h 19"/>
                <a:gd name="T46" fmla="*/ 15 w 16"/>
                <a:gd name="T47" fmla="*/ 10 h 19"/>
                <a:gd name="T48" fmla="*/ 15 w 16"/>
                <a:gd name="T49" fmla="*/ 9 h 19"/>
                <a:gd name="T50" fmla="*/ 15 w 16"/>
                <a:gd name="T51" fmla="*/ 7 h 19"/>
                <a:gd name="T52" fmla="*/ 16 w 16"/>
                <a:gd name="T53" fmla="*/ 6 h 19"/>
                <a:gd name="T54" fmla="*/ 15 w 16"/>
                <a:gd name="T55" fmla="*/ 5 h 19"/>
                <a:gd name="T56" fmla="*/ 15 w 16"/>
                <a:gd name="T57" fmla="*/ 5 h 19"/>
                <a:gd name="T58" fmla="*/ 14 w 16"/>
                <a:gd name="T59" fmla="*/ 4 h 19"/>
                <a:gd name="T60" fmla="*/ 13 w 16"/>
                <a:gd name="T61" fmla="*/ 3 h 19"/>
                <a:gd name="T62" fmla="*/ 12 w 16"/>
                <a:gd name="T63" fmla="*/ 4 h 19"/>
                <a:gd name="T64" fmla="*/ 11 w 16"/>
                <a:gd name="T65" fmla="*/ 4 h 19"/>
                <a:gd name="T66" fmla="*/ 11 w 16"/>
                <a:gd name="T67" fmla="*/ 3 h 19"/>
                <a:gd name="T68" fmla="*/ 9 w 16"/>
                <a:gd name="T69" fmla="*/ 3 h 19"/>
                <a:gd name="T70" fmla="*/ 8 w 16"/>
                <a:gd name="T71" fmla="*/ 2 h 19"/>
                <a:gd name="T72" fmla="*/ 8 w 16"/>
                <a:gd name="T73" fmla="*/ 1 h 19"/>
                <a:gd name="T74" fmla="*/ 7 w 16"/>
                <a:gd name="T75" fmla="*/ 1 h 19"/>
                <a:gd name="T76" fmla="*/ 7 w 16"/>
                <a:gd name="T77" fmla="*/ 0 h 19"/>
                <a:gd name="T78" fmla="*/ 6 w 16"/>
                <a:gd name="T79" fmla="*/ 2 h 19"/>
                <a:gd name="T80" fmla="*/ 4 w 16"/>
                <a:gd name="T81" fmla="*/ 2 h 19"/>
                <a:gd name="T82" fmla="*/ 4 w 16"/>
                <a:gd name="T83" fmla="*/ 3 h 19"/>
                <a:gd name="T84" fmla="*/ 3 w 16"/>
                <a:gd name="T85" fmla="*/ 5 h 19"/>
                <a:gd name="T86" fmla="*/ 3 w 16"/>
                <a:gd name="T87" fmla="*/ 5 h 19"/>
                <a:gd name="T88" fmla="*/ 2 w 16"/>
                <a:gd name="T89" fmla="*/ 5 h 19"/>
                <a:gd name="T90" fmla="*/ 1 w 16"/>
                <a:gd name="T91" fmla="*/ 7 h 19"/>
                <a:gd name="T92" fmla="*/ 0 w 16"/>
                <a:gd name="T93" fmla="*/ 9 h 19"/>
                <a:gd name="T94" fmla="*/ 0 w 16"/>
                <a:gd name="T95" fmla="*/ 10 h 19"/>
                <a:gd name="T96" fmla="*/ 1 w 16"/>
                <a:gd name="T9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9">
                  <a:moveTo>
                    <a:pt x="1" y="11"/>
                  </a:moveTo>
                  <a:cubicBezTo>
                    <a:pt x="1" y="11"/>
                    <a:pt x="1" y="11"/>
                    <a:pt x="1" y="12"/>
                  </a:cubicBezTo>
                  <a:cubicBezTo>
                    <a:pt x="1" y="12"/>
                    <a:pt x="2" y="12"/>
                    <a:pt x="2" y="12"/>
                  </a:cubicBezTo>
                  <a:cubicBezTo>
                    <a:pt x="3" y="12"/>
                    <a:pt x="4" y="12"/>
                    <a:pt x="4" y="13"/>
                  </a:cubicBezTo>
                  <a:cubicBezTo>
                    <a:pt x="4" y="13"/>
                    <a:pt x="3" y="13"/>
                    <a:pt x="3" y="13"/>
                  </a:cubicBezTo>
                  <a:cubicBezTo>
                    <a:pt x="3" y="14"/>
                    <a:pt x="3" y="14"/>
                    <a:pt x="3" y="14"/>
                  </a:cubicBezTo>
                  <a:cubicBezTo>
                    <a:pt x="3" y="14"/>
                    <a:pt x="3" y="14"/>
                    <a:pt x="3" y="14"/>
                  </a:cubicBezTo>
                  <a:cubicBezTo>
                    <a:pt x="3" y="14"/>
                    <a:pt x="3" y="14"/>
                    <a:pt x="3" y="15"/>
                  </a:cubicBezTo>
                  <a:cubicBezTo>
                    <a:pt x="3" y="15"/>
                    <a:pt x="4" y="15"/>
                    <a:pt x="4" y="16"/>
                  </a:cubicBezTo>
                  <a:cubicBezTo>
                    <a:pt x="3" y="16"/>
                    <a:pt x="3" y="16"/>
                    <a:pt x="3" y="16"/>
                  </a:cubicBezTo>
                  <a:cubicBezTo>
                    <a:pt x="3" y="17"/>
                    <a:pt x="3" y="17"/>
                    <a:pt x="3" y="17"/>
                  </a:cubicBezTo>
                  <a:cubicBezTo>
                    <a:pt x="3" y="18"/>
                    <a:pt x="3" y="17"/>
                    <a:pt x="4" y="17"/>
                  </a:cubicBezTo>
                  <a:cubicBezTo>
                    <a:pt x="4" y="17"/>
                    <a:pt x="5" y="17"/>
                    <a:pt x="5" y="18"/>
                  </a:cubicBezTo>
                  <a:cubicBezTo>
                    <a:pt x="5" y="18"/>
                    <a:pt x="5" y="19"/>
                    <a:pt x="6" y="19"/>
                  </a:cubicBezTo>
                  <a:cubicBezTo>
                    <a:pt x="6" y="19"/>
                    <a:pt x="6" y="19"/>
                    <a:pt x="7" y="18"/>
                  </a:cubicBezTo>
                  <a:cubicBezTo>
                    <a:pt x="7" y="18"/>
                    <a:pt x="7" y="17"/>
                    <a:pt x="7" y="17"/>
                  </a:cubicBezTo>
                  <a:cubicBezTo>
                    <a:pt x="7" y="16"/>
                    <a:pt x="7" y="16"/>
                    <a:pt x="8" y="15"/>
                  </a:cubicBezTo>
                  <a:cubicBezTo>
                    <a:pt x="8" y="15"/>
                    <a:pt x="8" y="14"/>
                    <a:pt x="9" y="14"/>
                  </a:cubicBezTo>
                  <a:cubicBezTo>
                    <a:pt x="9" y="13"/>
                    <a:pt x="9" y="13"/>
                    <a:pt x="9" y="13"/>
                  </a:cubicBezTo>
                  <a:cubicBezTo>
                    <a:pt x="10" y="13"/>
                    <a:pt x="10" y="13"/>
                    <a:pt x="11" y="13"/>
                  </a:cubicBezTo>
                  <a:cubicBezTo>
                    <a:pt x="11" y="12"/>
                    <a:pt x="11" y="12"/>
                    <a:pt x="12" y="12"/>
                  </a:cubicBezTo>
                  <a:cubicBezTo>
                    <a:pt x="12" y="12"/>
                    <a:pt x="12" y="12"/>
                    <a:pt x="13" y="12"/>
                  </a:cubicBezTo>
                  <a:cubicBezTo>
                    <a:pt x="13" y="12"/>
                    <a:pt x="13" y="11"/>
                    <a:pt x="14" y="11"/>
                  </a:cubicBezTo>
                  <a:cubicBezTo>
                    <a:pt x="14" y="11"/>
                    <a:pt x="14" y="10"/>
                    <a:pt x="15" y="10"/>
                  </a:cubicBezTo>
                  <a:cubicBezTo>
                    <a:pt x="15" y="10"/>
                    <a:pt x="15" y="9"/>
                    <a:pt x="15" y="9"/>
                  </a:cubicBezTo>
                  <a:cubicBezTo>
                    <a:pt x="15" y="8"/>
                    <a:pt x="15" y="8"/>
                    <a:pt x="15" y="7"/>
                  </a:cubicBezTo>
                  <a:cubicBezTo>
                    <a:pt x="16" y="7"/>
                    <a:pt x="16" y="7"/>
                    <a:pt x="16" y="6"/>
                  </a:cubicBezTo>
                  <a:cubicBezTo>
                    <a:pt x="16" y="6"/>
                    <a:pt x="15" y="6"/>
                    <a:pt x="15" y="5"/>
                  </a:cubicBezTo>
                  <a:cubicBezTo>
                    <a:pt x="15" y="5"/>
                    <a:pt x="15" y="5"/>
                    <a:pt x="15" y="5"/>
                  </a:cubicBezTo>
                  <a:cubicBezTo>
                    <a:pt x="15" y="5"/>
                    <a:pt x="15" y="5"/>
                    <a:pt x="14" y="4"/>
                  </a:cubicBezTo>
                  <a:cubicBezTo>
                    <a:pt x="14" y="4"/>
                    <a:pt x="14" y="3"/>
                    <a:pt x="13" y="3"/>
                  </a:cubicBezTo>
                  <a:cubicBezTo>
                    <a:pt x="13" y="3"/>
                    <a:pt x="13" y="4"/>
                    <a:pt x="12" y="4"/>
                  </a:cubicBezTo>
                  <a:cubicBezTo>
                    <a:pt x="12" y="4"/>
                    <a:pt x="12" y="4"/>
                    <a:pt x="11" y="4"/>
                  </a:cubicBezTo>
                  <a:cubicBezTo>
                    <a:pt x="11" y="4"/>
                    <a:pt x="11" y="3"/>
                    <a:pt x="11" y="3"/>
                  </a:cubicBezTo>
                  <a:cubicBezTo>
                    <a:pt x="10" y="3"/>
                    <a:pt x="10" y="3"/>
                    <a:pt x="9" y="3"/>
                  </a:cubicBezTo>
                  <a:cubicBezTo>
                    <a:pt x="9" y="3"/>
                    <a:pt x="9" y="3"/>
                    <a:pt x="8" y="2"/>
                  </a:cubicBezTo>
                  <a:cubicBezTo>
                    <a:pt x="8" y="2"/>
                    <a:pt x="8" y="2"/>
                    <a:pt x="8" y="1"/>
                  </a:cubicBezTo>
                  <a:cubicBezTo>
                    <a:pt x="7" y="1"/>
                    <a:pt x="7" y="1"/>
                    <a:pt x="7" y="1"/>
                  </a:cubicBezTo>
                  <a:cubicBezTo>
                    <a:pt x="7" y="0"/>
                    <a:pt x="7" y="0"/>
                    <a:pt x="7" y="0"/>
                  </a:cubicBezTo>
                  <a:cubicBezTo>
                    <a:pt x="7" y="1"/>
                    <a:pt x="6" y="1"/>
                    <a:pt x="6" y="2"/>
                  </a:cubicBezTo>
                  <a:cubicBezTo>
                    <a:pt x="5" y="2"/>
                    <a:pt x="5" y="1"/>
                    <a:pt x="4" y="2"/>
                  </a:cubicBezTo>
                  <a:cubicBezTo>
                    <a:pt x="4" y="2"/>
                    <a:pt x="4" y="3"/>
                    <a:pt x="4" y="3"/>
                  </a:cubicBezTo>
                  <a:cubicBezTo>
                    <a:pt x="4" y="4"/>
                    <a:pt x="4" y="4"/>
                    <a:pt x="3" y="5"/>
                  </a:cubicBezTo>
                  <a:cubicBezTo>
                    <a:pt x="3" y="5"/>
                    <a:pt x="3" y="5"/>
                    <a:pt x="3" y="5"/>
                  </a:cubicBezTo>
                  <a:cubicBezTo>
                    <a:pt x="2" y="5"/>
                    <a:pt x="2" y="5"/>
                    <a:pt x="2" y="5"/>
                  </a:cubicBezTo>
                  <a:cubicBezTo>
                    <a:pt x="1" y="6"/>
                    <a:pt x="1" y="6"/>
                    <a:pt x="1" y="7"/>
                  </a:cubicBezTo>
                  <a:cubicBezTo>
                    <a:pt x="0" y="7"/>
                    <a:pt x="0" y="8"/>
                    <a:pt x="0" y="9"/>
                  </a:cubicBezTo>
                  <a:cubicBezTo>
                    <a:pt x="0" y="9"/>
                    <a:pt x="0" y="9"/>
                    <a:pt x="0" y="10"/>
                  </a:cubicBezTo>
                  <a:cubicBezTo>
                    <a:pt x="0" y="10"/>
                    <a:pt x="1" y="10"/>
                    <a:pt x="1" y="11"/>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76" name="Freeform 330"/>
            <p:cNvSpPr>
              <a:spLocks/>
            </p:cNvSpPr>
            <p:nvPr/>
          </p:nvSpPr>
          <p:spPr bwMode="auto">
            <a:xfrm>
              <a:off x="10681022" y="4867289"/>
              <a:ext cx="349690" cy="1362419"/>
            </a:xfrm>
            <a:custGeom>
              <a:avLst/>
              <a:gdLst>
                <a:gd name="T0" fmla="*/ 25 w 28"/>
                <a:gd name="T1" fmla="*/ 104 h 107"/>
                <a:gd name="T2" fmla="*/ 28 w 28"/>
                <a:gd name="T3" fmla="*/ 103 h 107"/>
                <a:gd name="T4" fmla="*/ 23 w 28"/>
                <a:gd name="T5" fmla="*/ 102 h 107"/>
                <a:gd name="T6" fmla="*/ 18 w 28"/>
                <a:gd name="T7" fmla="*/ 100 h 107"/>
                <a:gd name="T8" fmla="*/ 16 w 28"/>
                <a:gd name="T9" fmla="*/ 98 h 107"/>
                <a:gd name="T10" fmla="*/ 14 w 28"/>
                <a:gd name="T11" fmla="*/ 94 h 107"/>
                <a:gd name="T12" fmla="*/ 14 w 28"/>
                <a:gd name="T13" fmla="*/ 90 h 107"/>
                <a:gd name="T14" fmla="*/ 15 w 28"/>
                <a:gd name="T15" fmla="*/ 86 h 107"/>
                <a:gd name="T16" fmla="*/ 14 w 28"/>
                <a:gd name="T17" fmla="*/ 82 h 107"/>
                <a:gd name="T18" fmla="*/ 13 w 28"/>
                <a:gd name="T19" fmla="*/ 80 h 107"/>
                <a:gd name="T20" fmla="*/ 11 w 28"/>
                <a:gd name="T21" fmla="*/ 78 h 107"/>
                <a:gd name="T22" fmla="*/ 9 w 28"/>
                <a:gd name="T23" fmla="*/ 73 h 107"/>
                <a:gd name="T24" fmla="*/ 8 w 28"/>
                <a:gd name="T25" fmla="*/ 68 h 107"/>
                <a:gd name="T26" fmla="*/ 7 w 28"/>
                <a:gd name="T27" fmla="*/ 61 h 107"/>
                <a:gd name="T28" fmla="*/ 8 w 28"/>
                <a:gd name="T29" fmla="*/ 55 h 107"/>
                <a:gd name="T30" fmla="*/ 7 w 28"/>
                <a:gd name="T31" fmla="*/ 47 h 107"/>
                <a:gd name="T32" fmla="*/ 6 w 28"/>
                <a:gd name="T33" fmla="*/ 35 h 107"/>
                <a:gd name="T34" fmla="*/ 10 w 28"/>
                <a:gd name="T35" fmla="*/ 27 h 107"/>
                <a:gd name="T36" fmla="*/ 12 w 28"/>
                <a:gd name="T37" fmla="*/ 21 h 107"/>
                <a:gd name="T38" fmla="*/ 10 w 28"/>
                <a:gd name="T39" fmla="*/ 17 h 107"/>
                <a:gd name="T40" fmla="*/ 11 w 28"/>
                <a:gd name="T41" fmla="*/ 11 h 107"/>
                <a:gd name="T42" fmla="*/ 9 w 28"/>
                <a:gd name="T43" fmla="*/ 5 h 107"/>
                <a:gd name="T44" fmla="*/ 5 w 28"/>
                <a:gd name="T45" fmla="*/ 1 h 107"/>
                <a:gd name="T46" fmla="*/ 3 w 28"/>
                <a:gd name="T47" fmla="*/ 2 h 107"/>
                <a:gd name="T48" fmla="*/ 0 w 28"/>
                <a:gd name="T49" fmla="*/ 5 h 107"/>
                <a:gd name="T50" fmla="*/ 1 w 28"/>
                <a:gd name="T51" fmla="*/ 7 h 107"/>
                <a:gd name="T52" fmla="*/ 3 w 28"/>
                <a:gd name="T53" fmla="*/ 14 h 107"/>
                <a:gd name="T54" fmla="*/ 2 w 28"/>
                <a:gd name="T55" fmla="*/ 21 h 107"/>
                <a:gd name="T56" fmla="*/ 3 w 28"/>
                <a:gd name="T57" fmla="*/ 26 h 107"/>
                <a:gd name="T58" fmla="*/ 3 w 28"/>
                <a:gd name="T59" fmla="*/ 31 h 107"/>
                <a:gd name="T60" fmla="*/ 2 w 28"/>
                <a:gd name="T61" fmla="*/ 36 h 107"/>
                <a:gd name="T62" fmla="*/ 2 w 28"/>
                <a:gd name="T63" fmla="*/ 40 h 107"/>
                <a:gd name="T64" fmla="*/ 3 w 28"/>
                <a:gd name="T65" fmla="*/ 45 h 107"/>
                <a:gd name="T66" fmla="*/ 3 w 28"/>
                <a:gd name="T67" fmla="*/ 50 h 107"/>
                <a:gd name="T68" fmla="*/ 3 w 28"/>
                <a:gd name="T69" fmla="*/ 55 h 107"/>
                <a:gd name="T70" fmla="*/ 3 w 28"/>
                <a:gd name="T71" fmla="*/ 61 h 107"/>
                <a:gd name="T72" fmla="*/ 4 w 28"/>
                <a:gd name="T73" fmla="*/ 67 h 107"/>
                <a:gd name="T74" fmla="*/ 5 w 28"/>
                <a:gd name="T75" fmla="*/ 71 h 107"/>
                <a:gd name="T76" fmla="*/ 8 w 28"/>
                <a:gd name="T77" fmla="*/ 72 h 107"/>
                <a:gd name="T78" fmla="*/ 9 w 28"/>
                <a:gd name="T79" fmla="*/ 75 h 107"/>
                <a:gd name="T80" fmla="*/ 9 w 28"/>
                <a:gd name="T81" fmla="*/ 78 h 107"/>
                <a:gd name="T82" fmla="*/ 10 w 28"/>
                <a:gd name="T83" fmla="*/ 81 h 107"/>
                <a:gd name="T84" fmla="*/ 10 w 28"/>
                <a:gd name="T85" fmla="*/ 84 h 107"/>
                <a:gd name="T86" fmla="*/ 10 w 28"/>
                <a:gd name="T87" fmla="*/ 89 h 107"/>
                <a:gd name="T88" fmla="*/ 13 w 28"/>
                <a:gd name="T89" fmla="*/ 91 h 107"/>
                <a:gd name="T90" fmla="*/ 11 w 28"/>
                <a:gd name="T91" fmla="*/ 94 h 107"/>
                <a:gd name="T92" fmla="*/ 13 w 28"/>
                <a:gd name="T93" fmla="*/ 97 h 107"/>
                <a:gd name="T94" fmla="*/ 16 w 28"/>
                <a:gd name="T95" fmla="*/ 100 h 107"/>
                <a:gd name="T96" fmla="*/ 18 w 28"/>
                <a:gd name="T97" fmla="*/ 103 h 107"/>
                <a:gd name="T98" fmla="*/ 21 w 28"/>
                <a:gd name="T99" fmla="*/ 103 h 107"/>
                <a:gd name="T100" fmla="*/ 22 w 28"/>
                <a:gd name="T101" fmla="*/ 105 h 107"/>
                <a:gd name="T102" fmla="*/ 20 w 28"/>
                <a:gd name="T103" fmla="*/ 105 h 107"/>
                <a:gd name="T104" fmla="*/ 23 w 28"/>
                <a:gd name="T10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07">
                  <a:moveTo>
                    <a:pt x="24" y="107"/>
                  </a:moveTo>
                  <a:cubicBezTo>
                    <a:pt x="24" y="107"/>
                    <a:pt x="24" y="106"/>
                    <a:pt x="24" y="106"/>
                  </a:cubicBezTo>
                  <a:cubicBezTo>
                    <a:pt x="24" y="106"/>
                    <a:pt x="24" y="105"/>
                    <a:pt x="25" y="105"/>
                  </a:cubicBezTo>
                  <a:cubicBezTo>
                    <a:pt x="25" y="105"/>
                    <a:pt x="25" y="105"/>
                    <a:pt x="25" y="104"/>
                  </a:cubicBezTo>
                  <a:cubicBezTo>
                    <a:pt x="25" y="104"/>
                    <a:pt x="25" y="104"/>
                    <a:pt x="25" y="104"/>
                  </a:cubicBezTo>
                  <a:cubicBezTo>
                    <a:pt x="26" y="103"/>
                    <a:pt x="26" y="103"/>
                    <a:pt x="26" y="103"/>
                  </a:cubicBezTo>
                  <a:cubicBezTo>
                    <a:pt x="26" y="103"/>
                    <a:pt x="27" y="103"/>
                    <a:pt x="27" y="103"/>
                  </a:cubicBezTo>
                  <a:cubicBezTo>
                    <a:pt x="28" y="103"/>
                    <a:pt x="28" y="103"/>
                    <a:pt x="28" y="103"/>
                  </a:cubicBezTo>
                  <a:cubicBezTo>
                    <a:pt x="27" y="102"/>
                    <a:pt x="27" y="102"/>
                    <a:pt x="27" y="102"/>
                  </a:cubicBezTo>
                  <a:cubicBezTo>
                    <a:pt x="27" y="102"/>
                    <a:pt x="27" y="102"/>
                    <a:pt x="26" y="102"/>
                  </a:cubicBezTo>
                  <a:cubicBezTo>
                    <a:pt x="25" y="102"/>
                    <a:pt x="25" y="101"/>
                    <a:pt x="24" y="101"/>
                  </a:cubicBezTo>
                  <a:cubicBezTo>
                    <a:pt x="24" y="101"/>
                    <a:pt x="24" y="102"/>
                    <a:pt x="23" y="102"/>
                  </a:cubicBezTo>
                  <a:cubicBezTo>
                    <a:pt x="22" y="102"/>
                    <a:pt x="22" y="102"/>
                    <a:pt x="21" y="102"/>
                  </a:cubicBezTo>
                  <a:cubicBezTo>
                    <a:pt x="20" y="101"/>
                    <a:pt x="20" y="101"/>
                    <a:pt x="19" y="101"/>
                  </a:cubicBezTo>
                  <a:cubicBezTo>
                    <a:pt x="19" y="101"/>
                    <a:pt x="19" y="101"/>
                    <a:pt x="19" y="100"/>
                  </a:cubicBezTo>
                  <a:cubicBezTo>
                    <a:pt x="18" y="100"/>
                    <a:pt x="18" y="100"/>
                    <a:pt x="18" y="100"/>
                  </a:cubicBezTo>
                  <a:cubicBezTo>
                    <a:pt x="18" y="99"/>
                    <a:pt x="19" y="99"/>
                    <a:pt x="18" y="98"/>
                  </a:cubicBezTo>
                  <a:cubicBezTo>
                    <a:pt x="18" y="98"/>
                    <a:pt x="18" y="98"/>
                    <a:pt x="18" y="98"/>
                  </a:cubicBezTo>
                  <a:cubicBezTo>
                    <a:pt x="17" y="98"/>
                    <a:pt x="17" y="98"/>
                    <a:pt x="17" y="98"/>
                  </a:cubicBezTo>
                  <a:cubicBezTo>
                    <a:pt x="16" y="98"/>
                    <a:pt x="16" y="98"/>
                    <a:pt x="16" y="98"/>
                  </a:cubicBezTo>
                  <a:cubicBezTo>
                    <a:pt x="15" y="97"/>
                    <a:pt x="16" y="97"/>
                    <a:pt x="16" y="96"/>
                  </a:cubicBezTo>
                  <a:cubicBezTo>
                    <a:pt x="15" y="96"/>
                    <a:pt x="15" y="97"/>
                    <a:pt x="14" y="96"/>
                  </a:cubicBezTo>
                  <a:cubicBezTo>
                    <a:pt x="14" y="96"/>
                    <a:pt x="14" y="96"/>
                    <a:pt x="14" y="95"/>
                  </a:cubicBezTo>
                  <a:cubicBezTo>
                    <a:pt x="14" y="95"/>
                    <a:pt x="13" y="94"/>
                    <a:pt x="14" y="94"/>
                  </a:cubicBezTo>
                  <a:cubicBezTo>
                    <a:pt x="14" y="94"/>
                    <a:pt x="14" y="94"/>
                    <a:pt x="14" y="94"/>
                  </a:cubicBezTo>
                  <a:cubicBezTo>
                    <a:pt x="14" y="93"/>
                    <a:pt x="14" y="94"/>
                    <a:pt x="15" y="93"/>
                  </a:cubicBezTo>
                  <a:cubicBezTo>
                    <a:pt x="15" y="92"/>
                    <a:pt x="15" y="92"/>
                    <a:pt x="15" y="91"/>
                  </a:cubicBezTo>
                  <a:cubicBezTo>
                    <a:pt x="15" y="90"/>
                    <a:pt x="14" y="90"/>
                    <a:pt x="14" y="90"/>
                  </a:cubicBezTo>
                  <a:cubicBezTo>
                    <a:pt x="14" y="89"/>
                    <a:pt x="15" y="89"/>
                    <a:pt x="15" y="89"/>
                  </a:cubicBezTo>
                  <a:cubicBezTo>
                    <a:pt x="15" y="88"/>
                    <a:pt x="15" y="88"/>
                    <a:pt x="15" y="88"/>
                  </a:cubicBezTo>
                  <a:cubicBezTo>
                    <a:pt x="14" y="87"/>
                    <a:pt x="14" y="87"/>
                    <a:pt x="14" y="87"/>
                  </a:cubicBezTo>
                  <a:cubicBezTo>
                    <a:pt x="14" y="87"/>
                    <a:pt x="15" y="87"/>
                    <a:pt x="15" y="86"/>
                  </a:cubicBezTo>
                  <a:cubicBezTo>
                    <a:pt x="15" y="86"/>
                    <a:pt x="15" y="86"/>
                    <a:pt x="15" y="86"/>
                  </a:cubicBezTo>
                  <a:cubicBezTo>
                    <a:pt x="14" y="85"/>
                    <a:pt x="14" y="85"/>
                    <a:pt x="14" y="85"/>
                  </a:cubicBezTo>
                  <a:cubicBezTo>
                    <a:pt x="14" y="84"/>
                    <a:pt x="14" y="84"/>
                    <a:pt x="14" y="83"/>
                  </a:cubicBezTo>
                  <a:cubicBezTo>
                    <a:pt x="14" y="83"/>
                    <a:pt x="14" y="83"/>
                    <a:pt x="14" y="82"/>
                  </a:cubicBezTo>
                  <a:cubicBezTo>
                    <a:pt x="14" y="82"/>
                    <a:pt x="13" y="82"/>
                    <a:pt x="13" y="81"/>
                  </a:cubicBezTo>
                  <a:cubicBezTo>
                    <a:pt x="13" y="81"/>
                    <a:pt x="14" y="81"/>
                    <a:pt x="14" y="81"/>
                  </a:cubicBezTo>
                  <a:cubicBezTo>
                    <a:pt x="14" y="81"/>
                    <a:pt x="14" y="80"/>
                    <a:pt x="14" y="80"/>
                  </a:cubicBezTo>
                  <a:cubicBezTo>
                    <a:pt x="13" y="80"/>
                    <a:pt x="13" y="80"/>
                    <a:pt x="13" y="80"/>
                  </a:cubicBezTo>
                  <a:cubicBezTo>
                    <a:pt x="13" y="81"/>
                    <a:pt x="13" y="81"/>
                    <a:pt x="13" y="80"/>
                  </a:cubicBezTo>
                  <a:cubicBezTo>
                    <a:pt x="13" y="80"/>
                    <a:pt x="13" y="80"/>
                    <a:pt x="13" y="80"/>
                  </a:cubicBezTo>
                  <a:cubicBezTo>
                    <a:pt x="12" y="80"/>
                    <a:pt x="12" y="80"/>
                    <a:pt x="12" y="79"/>
                  </a:cubicBezTo>
                  <a:cubicBezTo>
                    <a:pt x="12" y="79"/>
                    <a:pt x="12" y="79"/>
                    <a:pt x="11" y="78"/>
                  </a:cubicBezTo>
                  <a:cubicBezTo>
                    <a:pt x="11" y="78"/>
                    <a:pt x="11" y="77"/>
                    <a:pt x="11" y="77"/>
                  </a:cubicBezTo>
                  <a:cubicBezTo>
                    <a:pt x="11" y="77"/>
                    <a:pt x="10" y="77"/>
                    <a:pt x="10" y="76"/>
                  </a:cubicBezTo>
                  <a:cubicBezTo>
                    <a:pt x="10" y="76"/>
                    <a:pt x="10" y="75"/>
                    <a:pt x="10" y="74"/>
                  </a:cubicBezTo>
                  <a:cubicBezTo>
                    <a:pt x="10" y="74"/>
                    <a:pt x="10" y="74"/>
                    <a:pt x="9" y="73"/>
                  </a:cubicBezTo>
                  <a:cubicBezTo>
                    <a:pt x="9" y="73"/>
                    <a:pt x="9" y="73"/>
                    <a:pt x="9" y="72"/>
                  </a:cubicBezTo>
                  <a:cubicBezTo>
                    <a:pt x="9" y="72"/>
                    <a:pt x="9" y="72"/>
                    <a:pt x="9" y="71"/>
                  </a:cubicBezTo>
                  <a:cubicBezTo>
                    <a:pt x="9" y="71"/>
                    <a:pt x="8" y="70"/>
                    <a:pt x="8" y="69"/>
                  </a:cubicBezTo>
                  <a:cubicBezTo>
                    <a:pt x="8" y="69"/>
                    <a:pt x="8" y="69"/>
                    <a:pt x="8" y="68"/>
                  </a:cubicBezTo>
                  <a:cubicBezTo>
                    <a:pt x="8" y="67"/>
                    <a:pt x="8" y="66"/>
                    <a:pt x="8" y="65"/>
                  </a:cubicBezTo>
                  <a:cubicBezTo>
                    <a:pt x="9" y="64"/>
                    <a:pt x="9" y="64"/>
                    <a:pt x="9" y="63"/>
                  </a:cubicBezTo>
                  <a:cubicBezTo>
                    <a:pt x="10" y="63"/>
                    <a:pt x="9" y="62"/>
                    <a:pt x="8" y="61"/>
                  </a:cubicBezTo>
                  <a:cubicBezTo>
                    <a:pt x="8" y="61"/>
                    <a:pt x="7" y="61"/>
                    <a:pt x="7" y="61"/>
                  </a:cubicBezTo>
                  <a:cubicBezTo>
                    <a:pt x="7" y="60"/>
                    <a:pt x="7" y="59"/>
                    <a:pt x="7" y="59"/>
                  </a:cubicBezTo>
                  <a:cubicBezTo>
                    <a:pt x="7" y="58"/>
                    <a:pt x="7" y="57"/>
                    <a:pt x="8" y="57"/>
                  </a:cubicBezTo>
                  <a:cubicBezTo>
                    <a:pt x="8" y="56"/>
                    <a:pt x="8" y="57"/>
                    <a:pt x="8" y="56"/>
                  </a:cubicBezTo>
                  <a:cubicBezTo>
                    <a:pt x="9" y="56"/>
                    <a:pt x="8" y="55"/>
                    <a:pt x="8" y="55"/>
                  </a:cubicBezTo>
                  <a:cubicBezTo>
                    <a:pt x="8" y="54"/>
                    <a:pt x="8" y="54"/>
                    <a:pt x="8" y="54"/>
                  </a:cubicBezTo>
                  <a:cubicBezTo>
                    <a:pt x="8" y="53"/>
                    <a:pt x="8" y="53"/>
                    <a:pt x="8" y="53"/>
                  </a:cubicBezTo>
                  <a:cubicBezTo>
                    <a:pt x="8" y="51"/>
                    <a:pt x="7" y="51"/>
                    <a:pt x="7" y="50"/>
                  </a:cubicBezTo>
                  <a:cubicBezTo>
                    <a:pt x="7" y="49"/>
                    <a:pt x="7" y="48"/>
                    <a:pt x="7" y="47"/>
                  </a:cubicBezTo>
                  <a:cubicBezTo>
                    <a:pt x="7" y="46"/>
                    <a:pt x="7" y="45"/>
                    <a:pt x="6" y="44"/>
                  </a:cubicBezTo>
                  <a:cubicBezTo>
                    <a:pt x="6" y="43"/>
                    <a:pt x="6" y="42"/>
                    <a:pt x="6" y="41"/>
                  </a:cubicBezTo>
                  <a:cubicBezTo>
                    <a:pt x="6" y="40"/>
                    <a:pt x="5" y="39"/>
                    <a:pt x="5" y="38"/>
                  </a:cubicBezTo>
                  <a:cubicBezTo>
                    <a:pt x="5" y="37"/>
                    <a:pt x="5" y="36"/>
                    <a:pt x="6" y="35"/>
                  </a:cubicBezTo>
                  <a:cubicBezTo>
                    <a:pt x="6" y="34"/>
                    <a:pt x="7" y="34"/>
                    <a:pt x="7" y="33"/>
                  </a:cubicBezTo>
                  <a:cubicBezTo>
                    <a:pt x="8" y="32"/>
                    <a:pt x="8" y="31"/>
                    <a:pt x="9" y="30"/>
                  </a:cubicBezTo>
                  <a:cubicBezTo>
                    <a:pt x="9" y="30"/>
                    <a:pt x="9" y="29"/>
                    <a:pt x="10" y="29"/>
                  </a:cubicBezTo>
                  <a:cubicBezTo>
                    <a:pt x="10" y="28"/>
                    <a:pt x="10" y="28"/>
                    <a:pt x="10" y="27"/>
                  </a:cubicBezTo>
                  <a:cubicBezTo>
                    <a:pt x="11" y="27"/>
                    <a:pt x="11" y="26"/>
                    <a:pt x="11" y="26"/>
                  </a:cubicBezTo>
                  <a:cubicBezTo>
                    <a:pt x="11" y="25"/>
                    <a:pt x="11" y="25"/>
                    <a:pt x="11" y="24"/>
                  </a:cubicBezTo>
                  <a:cubicBezTo>
                    <a:pt x="11" y="23"/>
                    <a:pt x="11" y="23"/>
                    <a:pt x="11" y="22"/>
                  </a:cubicBezTo>
                  <a:cubicBezTo>
                    <a:pt x="11" y="22"/>
                    <a:pt x="12" y="22"/>
                    <a:pt x="12" y="21"/>
                  </a:cubicBezTo>
                  <a:cubicBezTo>
                    <a:pt x="12" y="21"/>
                    <a:pt x="12" y="21"/>
                    <a:pt x="12" y="20"/>
                  </a:cubicBezTo>
                  <a:cubicBezTo>
                    <a:pt x="12" y="19"/>
                    <a:pt x="12" y="18"/>
                    <a:pt x="12" y="17"/>
                  </a:cubicBezTo>
                  <a:cubicBezTo>
                    <a:pt x="11" y="18"/>
                    <a:pt x="11" y="18"/>
                    <a:pt x="11" y="18"/>
                  </a:cubicBezTo>
                  <a:cubicBezTo>
                    <a:pt x="11" y="17"/>
                    <a:pt x="11" y="17"/>
                    <a:pt x="10" y="17"/>
                  </a:cubicBezTo>
                  <a:cubicBezTo>
                    <a:pt x="10" y="16"/>
                    <a:pt x="10" y="16"/>
                    <a:pt x="10" y="15"/>
                  </a:cubicBezTo>
                  <a:cubicBezTo>
                    <a:pt x="10" y="15"/>
                    <a:pt x="10" y="14"/>
                    <a:pt x="11" y="14"/>
                  </a:cubicBezTo>
                  <a:cubicBezTo>
                    <a:pt x="11" y="13"/>
                    <a:pt x="11" y="13"/>
                    <a:pt x="11" y="13"/>
                  </a:cubicBezTo>
                  <a:cubicBezTo>
                    <a:pt x="11" y="12"/>
                    <a:pt x="11" y="12"/>
                    <a:pt x="11" y="11"/>
                  </a:cubicBezTo>
                  <a:cubicBezTo>
                    <a:pt x="11" y="11"/>
                    <a:pt x="11" y="10"/>
                    <a:pt x="10" y="10"/>
                  </a:cubicBezTo>
                  <a:cubicBezTo>
                    <a:pt x="10" y="9"/>
                    <a:pt x="10" y="9"/>
                    <a:pt x="10" y="9"/>
                  </a:cubicBezTo>
                  <a:cubicBezTo>
                    <a:pt x="9" y="9"/>
                    <a:pt x="10" y="8"/>
                    <a:pt x="10" y="8"/>
                  </a:cubicBezTo>
                  <a:cubicBezTo>
                    <a:pt x="10" y="7"/>
                    <a:pt x="9" y="6"/>
                    <a:pt x="9" y="5"/>
                  </a:cubicBezTo>
                  <a:cubicBezTo>
                    <a:pt x="9" y="4"/>
                    <a:pt x="9" y="3"/>
                    <a:pt x="8" y="3"/>
                  </a:cubicBezTo>
                  <a:cubicBezTo>
                    <a:pt x="8" y="3"/>
                    <a:pt x="7" y="3"/>
                    <a:pt x="7" y="3"/>
                  </a:cubicBezTo>
                  <a:cubicBezTo>
                    <a:pt x="6" y="2"/>
                    <a:pt x="6" y="2"/>
                    <a:pt x="6" y="1"/>
                  </a:cubicBezTo>
                  <a:cubicBezTo>
                    <a:pt x="6" y="1"/>
                    <a:pt x="6" y="1"/>
                    <a:pt x="5" y="1"/>
                  </a:cubicBezTo>
                  <a:cubicBezTo>
                    <a:pt x="5" y="0"/>
                    <a:pt x="4" y="0"/>
                    <a:pt x="4" y="0"/>
                  </a:cubicBezTo>
                  <a:cubicBezTo>
                    <a:pt x="4" y="0"/>
                    <a:pt x="4" y="0"/>
                    <a:pt x="4" y="0"/>
                  </a:cubicBezTo>
                  <a:cubicBezTo>
                    <a:pt x="4" y="0"/>
                    <a:pt x="4" y="0"/>
                    <a:pt x="4" y="1"/>
                  </a:cubicBezTo>
                  <a:cubicBezTo>
                    <a:pt x="4" y="1"/>
                    <a:pt x="3" y="1"/>
                    <a:pt x="3" y="2"/>
                  </a:cubicBezTo>
                  <a:cubicBezTo>
                    <a:pt x="2" y="2"/>
                    <a:pt x="2" y="3"/>
                    <a:pt x="2" y="3"/>
                  </a:cubicBezTo>
                  <a:cubicBezTo>
                    <a:pt x="1" y="3"/>
                    <a:pt x="1" y="3"/>
                    <a:pt x="1" y="4"/>
                  </a:cubicBezTo>
                  <a:cubicBezTo>
                    <a:pt x="1" y="4"/>
                    <a:pt x="1" y="4"/>
                    <a:pt x="0" y="5"/>
                  </a:cubicBezTo>
                  <a:cubicBezTo>
                    <a:pt x="0" y="5"/>
                    <a:pt x="0" y="5"/>
                    <a:pt x="0" y="5"/>
                  </a:cubicBezTo>
                  <a:cubicBezTo>
                    <a:pt x="0" y="5"/>
                    <a:pt x="0" y="5"/>
                    <a:pt x="0" y="5"/>
                  </a:cubicBezTo>
                  <a:cubicBezTo>
                    <a:pt x="0" y="5"/>
                    <a:pt x="0" y="5"/>
                    <a:pt x="0" y="6"/>
                  </a:cubicBezTo>
                  <a:cubicBezTo>
                    <a:pt x="0" y="6"/>
                    <a:pt x="1" y="6"/>
                    <a:pt x="1" y="6"/>
                  </a:cubicBezTo>
                  <a:cubicBezTo>
                    <a:pt x="1" y="6"/>
                    <a:pt x="1" y="7"/>
                    <a:pt x="1" y="7"/>
                  </a:cubicBezTo>
                  <a:cubicBezTo>
                    <a:pt x="1" y="8"/>
                    <a:pt x="2" y="8"/>
                    <a:pt x="2" y="8"/>
                  </a:cubicBezTo>
                  <a:cubicBezTo>
                    <a:pt x="2" y="9"/>
                    <a:pt x="2" y="10"/>
                    <a:pt x="2" y="11"/>
                  </a:cubicBezTo>
                  <a:cubicBezTo>
                    <a:pt x="2" y="12"/>
                    <a:pt x="2" y="12"/>
                    <a:pt x="2" y="13"/>
                  </a:cubicBezTo>
                  <a:cubicBezTo>
                    <a:pt x="2" y="14"/>
                    <a:pt x="3" y="14"/>
                    <a:pt x="3" y="14"/>
                  </a:cubicBezTo>
                  <a:cubicBezTo>
                    <a:pt x="3" y="15"/>
                    <a:pt x="2" y="16"/>
                    <a:pt x="2" y="16"/>
                  </a:cubicBezTo>
                  <a:cubicBezTo>
                    <a:pt x="2" y="17"/>
                    <a:pt x="2" y="18"/>
                    <a:pt x="2" y="18"/>
                  </a:cubicBezTo>
                  <a:cubicBezTo>
                    <a:pt x="2" y="19"/>
                    <a:pt x="1" y="19"/>
                    <a:pt x="1" y="20"/>
                  </a:cubicBezTo>
                  <a:cubicBezTo>
                    <a:pt x="2" y="20"/>
                    <a:pt x="2" y="20"/>
                    <a:pt x="2" y="21"/>
                  </a:cubicBezTo>
                  <a:cubicBezTo>
                    <a:pt x="2" y="21"/>
                    <a:pt x="2" y="21"/>
                    <a:pt x="2" y="22"/>
                  </a:cubicBezTo>
                  <a:cubicBezTo>
                    <a:pt x="2" y="22"/>
                    <a:pt x="2" y="23"/>
                    <a:pt x="2" y="23"/>
                  </a:cubicBezTo>
                  <a:cubicBezTo>
                    <a:pt x="2" y="24"/>
                    <a:pt x="2" y="24"/>
                    <a:pt x="2" y="25"/>
                  </a:cubicBezTo>
                  <a:cubicBezTo>
                    <a:pt x="2" y="25"/>
                    <a:pt x="3" y="25"/>
                    <a:pt x="3" y="26"/>
                  </a:cubicBezTo>
                  <a:cubicBezTo>
                    <a:pt x="3" y="26"/>
                    <a:pt x="3" y="26"/>
                    <a:pt x="3" y="27"/>
                  </a:cubicBezTo>
                  <a:cubicBezTo>
                    <a:pt x="2" y="27"/>
                    <a:pt x="3" y="27"/>
                    <a:pt x="3" y="28"/>
                  </a:cubicBezTo>
                  <a:cubicBezTo>
                    <a:pt x="3" y="28"/>
                    <a:pt x="3" y="29"/>
                    <a:pt x="3" y="29"/>
                  </a:cubicBezTo>
                  <a:cubicBezTo>
                    <a:pt x="3" y="30"/>
                    <a:pt x="3" y="30"/>
                    <a:pt x="3" y="31"/>
                  </a:cubicBezTo>
                  <a:cubicBezTo>
                    <a:pt x="3" y="31"/>
                    <a:pt x="3" y="31"/>
                    <a:pt x="3" y="32"/>
                  </a:cubicBezTo>
                  <a:cubicBezTo>
                    <a:pt x="3" y="32"/>
                    <a:pt x="3" y="33"/>
                    <a:pt x="3" y="33"/>
                  </a:cubicBezTo>
                  <a:cubicBezTo>
                    <a:pt x="3" y="34"/>
                    <a:pt x="3" y="34"/>
                    <a:pt x="3" y="35"/>
                  </a:cubicBezTo>
                  <a:cubicBezTo>
                    <a:pt x="3" y="35"/>
                    <a:pt x="2" y="35"/>
                    <a:pt x="2" y="36"/>
                  </a:cubicBezTo>
                  <a:cubicBezTo>
                    <a:pt x="2" y="36"/>
                    <a:pt x="2" y="36"/>
                    <a:pt x="2" y="37"/>
                  </a:cubicBezTo>
                  <a:cubicBezTo>
                    <a:pt x="2" y="37"/>
                    <a:pt x="2" y="37"/>
                    <a:pt x="3" y="37"/>
                  </a:cubicBezTo>
                  <a:cubicBezTo>
                    <a:pt x="3" y="38"/>
                    <a:pt x="3" y="38"/>
                    <a:pt x="3" y="39"/>
                  </a:cubicBezTo>
                  <a:cubicBezTo>
                    <a:pt x="3" y="39"/>
                    <a:pt x="3" y="39"/>
                    <a:pt x="2" y="40"/>
                  </a:cubicBezTo>
                  <a:cubicBezTo>
                    <a:pt x="2" y="40"/>
                    <a:pt x="2" y="40"/>
                    <a:pt x="2" y="40"/>
                  </a:cubicBezTo>
                  <a:cubicBezTo>
                    <a:pt x="2" y="41"/>
                    <a:pt x="2" y="41"/>
                    <a:pt x="2" y="42"/>
                  </a:cubicBezTo>
                  <a:cubicBezTo>
                    <a:pt x="2" y="43"/>
                    <a:pt x="2" y="43"/>
                    <a:pt x="2" y="44"/>
                  </a:cubicBezTo>
                  <a:cubicBezTo>
                    <a:pt x="3" y="44"/>
                    <a:pt x="3" y="44"/>
                    <a:pt x="3" y="45"/>
                  </a:cubicBezTo>
                  <a:cubicBezTo>
                    <a:pt x="3" y="46"/>
                    <a:pt x="3" y="46"/>
                    <a:pt x="3" y="47"/>
                  </a:cubicBezTo>
                  <a:cubicBezTo>
                    <a:pt x="3" y="47"/>
                    <a:pt x="4" y="47"/>
                    <a:pt x="4" y="48"/>
                  </a:cubicBezTo>
                  <a:cubicBezTo>
                    <a:pt x="4" y="48"/>
                    <a:pt x="4" y="49"/>
                    <a:pt x="4" y="49"/>
                  </a:cubicBezTo>
                  <a:cubicBezTo>
                    <a:pt x="4" y="49"/>
                    <a:pt x="3" y="50"/>
                    <a:pt x="3" y="50"/>
                  </a:cubicBezTo>
                  <a:cubicBezTo>
                    <a:pt x="3" y="51"/>
                    <a:pt x="3" y="51"/>
                    <a:pt x="3" y="52"/>
                  </a:cubicBezTo>
                  <a:cubicBezTo>
                    <a:pt x="3" y="53"/>
                    <a:pt x="3" y="53"/>
                    <a:pt x="3" y="54"/>
                  </a:cubicBezTo>
                  <a:cubicBezTo>
                    <a:pt x="3" y="54"/>
                    <a:pt x="3" y="54"/>
                    <a:pt x="3" y="54"/>
                  </a:cubicBezTo>
                  <a:cubicBezTo>
                    <a:pt x="3" y="54"/>
                    <a:pt x="3" y="54"/>
                    <a:pt x="3" y="55"/>
                  </a:cubicBezTo>
                  <a:cubicBezTo>
                    <a:pt x="3" y="56"/>
                    <a:pt x="3" y="56"/>
                    <a:pt x="3" y="57"/>
                  </a:cubicBezTo>
                  <a:cubicBezTo>
                    <a:pt x="3" y="57"/>
                    <a:pt x="3" y="58"/>
                    <a:pt x="3" y="58"/>
                  </a:cubicBezTo>
                  <a:cubicBezTo>
                    <a:pt x="3" y="59"/>
                    <a:pt x="3" y="59"/>
                    <a:pt x="3" y="59"/>
                  </a:cubicBezTo>
                  <a:cubicBezTo>
                    <a:pt x="3" y="60"/>
                    <a:pt x="2" y="60"/>
                    <a:pt x="3" y="61"/>
                  </a:cubicBezTo>
                  <a:cubicBezTo>
                    <a:pt x="3" y="62"/>
                    <a:pt x="3" y="62"/>
                    <a:pt x="3" y="62"/>
                  </a:cubicBezTo>
                  <a:cubicBezTo>
                    <a:pt x="4" y="63"/>
                    <a:pt x="4" y="63"/>
                    <a:pt x="4" y="64"/>
                  </a:cubicBezTo>
                  <a:cubicBezTo>
                    <a:pt x="4" y="64"/>
                    <a:pt x="4" y="65"/>
                    <a:pt x="4" y="66"/>
                  </a:cubicBezTo>
                  <a:cubicBezTo>
                    <a:pt x="4" y="66"/>
                    <a:pt x="4" y="66"/>
                    <a:pt x="4" y="67"/>
                  </a:cubicBezTo>
                  <a:cubicBezTo>
                    <a:pt x="4" y="67"/>
                    <a:pt x="4" y="67"/>
                    <a:pt x="4" y="68"/>
                  </a:cubicBezTo>
                  <a:cubicBezTo>
                    <a:pt x="4" y="68"/>
                    <a:pt x="4" y="68"/>
                    <a:pt x="4" y="69"/>
                  </a:cubicBezTo>
                  <a:cubicBezTo>
                    <a:pt x="4" y="69"/>
                    <a:pt x="4" y="70"/>
                    <a:pt x="4" y="70"/>
                  </a:cubicBezTo>
                  <a:cubicBezTo>
                    <a:pt x="4" y="70"/>
                    <a:pt x="4" y="71"/>
                    <a:pt x="5" y="71"/>
                  </a:cubicBezTo>
                  <a:cubicBezTo>
                    <a:pt x="5" y="71"/>
                    <a:pt x="5" y="72"/>
                    <a:pt x="5" y="72"/>
                  </a:cubicBezTo>
                  <a:cubicBezTo>
                    <a:pt x="5" y="72"/>
                    <a:pt x="6" y="73"/>
                    <a:pt x="6" y="73"/>
                  </a:cubicBezTo>
                  <a:cubicBezTo>
                    <a:pt x="6" y="73"/>
                    <a:pt x="6" y="72"/>
                    <a:pt x="7" y="72"/>
                  </a:cubicBezTo>
                  <a:cubicBezTo>
                    <a:pt x="7" y="72"/>
                    <a:pt x="7" y="72"/>
                    <a:pt x="8" y="72"/>
                  </a:cubicBezTo>
                  <a:cubicBezTo>
                    <a:pt x="8" y="73"/>
                    <a:pt x="8" y="73"/>
                    <a:pt x="8" y="73"/>
                  </a:cubicBezTo>
                  <a:cubicBezTo>
                    <a:pt x="8" y="74"/>
                    <a:pt x="8" y="74"/>
                    <a:pt x="9" y="74"/>
                  </a:cubicBezTo>
                  <a:cubicBezTo>
                    <a:pt x="9" y="74"/>
                    <a:pt x="9" y="74"/>
                    <a:pt x="9" y="74"/>
                  </a:cubicBezTo>
                  <a:cubicBezTo>
                    <a:pt x="9" y="75"/>
                    <a:pt x="9" y="75"/>
                    <a:pt x="9" y="75"/>
                  </a:cubicBezTo>
                  <a:cubicBezTo>
                    <a:pt x="9" y="76"/>
                    <a:pt x="9" y="76"/>
                    <a:pt x="9" y="76"/>
                  </a:cubicBezTo>
                  <a:cubicBezTo>
                    <a:pt x="9" y="77"/>
                    <a:pt x="9" y="77"/>
                    <a:pt x="9" y="77"/>
                  </a:cubicBezTo>
                  <a:cubicBezTo>
                    <a:pt x="9" y="77"/>
                    <a:pt x="8" y="78"/>
                    <a:pt x="9" y="78"/>
                  </a:cubicBezTo>
                  <a:cubicBezTo>
                    <a:pt x="9" y="78"/>
                    <a:pt x="9" y="78"/>
                    <a:pt x="9" y="78"/>
                  </a:cubicBezTo>
                  <a:cubicBezTo>
                    <a:pt x="10" y="78"/>
                    <a:pt x="9" y="79"/>
                    <a:pt x="9" y="80"/>
                  </a:cubicBezTo>
                  <a:cubicBezTo>
                    <a:pt x="9" y="80"/>
                    <a:pt x="9" y="80"/>
                    <a:pt x="10" y="80"/>
                  </a:cubicBezTo>
                  <a:cubicBezTo>
                    <a:pt x="10" y="80"/>
                    <a:pt x="10" y="80"/>
                    <a:pt x="10" y="80"/>
                  </a:cubicBezTo>
                  <a:cubicBezTo>
                    <a:pt x="10" y="80"/>
                    <a:pt x="10" y="81"/>
                    <a:pt x="10" y="81"/>
                  </a:cubicBezTo>
                  <a:cubicBezTo>
                    <a:pt x="11" y="81"/>
                    <a:pt x="11" y="81"/>
                    <a:pt x="11" y="81"/>
                  </a:cubicBezTo>
                  <a:cubicBezTo>
                    <a:pt x="11" y="82"/>
                    <a:pt x="11" y="82"/>
                    <a:pt x="11" y="82"/>
                  </a:cubicBezTo>
                  <a:cubicBezTo>
                    <a:pt x="10" y="83"/>
                    <a:pt x="10" y="83"/>
                    <a:pt x="10" y="83"/>
                  </a:cubicBezTo>
                  <a:cubicBezTo>
                    <a:pt x="10" y="83"/>
                    <a:pt x="10" y="84"/>
                    <a:pt x="10" y="84"/>
                  </a:cubicBezTo>
                  <a:cubicBezTo>
                    <a:pt x="10" y="84"/>
                    <a:pt x="10" y="85"/>
                    <a:pt x="10" y="85"/>
                  </a:cubicBezTo>
                  <a:cubicBezTo>
                    <a:pt x="10" y="85"/>
                    <a:pt x="10" y="86"/>
                    <a:pt x="10" y="87"/>
                  </a:cubicBezTo>
                  <a:cubicBezTo>
                    <a:pt x="10" y="87"/>
                    <a:pt x="11" y="88"/>
                    <a:pt x="10" y="88"/>
                  </a:cubicBezTo>
                  <a:cubicBezTo>
                    <a:pt x="10" y="89"/>
                    <a:pt x="10" y="89"/>
                    <a:pt x="10" y="89"/>
                  </a:cubicBezTo>
                  <a:cubicBezTo>
                    <a:pt x="10" y="89"/>
                    <a:pt x="10" y="89"/>
                    <a:pt x="10" y="90"/>
                  </a:cubicBezTo>
                  <a:cubicBezTo>
                    <a:pt x="11" y="90"/>
                    <a:pt x="10" y="90"/>
                    <a:pt x="11" y="91"/>
                  </a:cubicBezTo>
                  <a:cubicBezTo>
                    <a:pt x="11" y="91"/>
                    <a:pt x="11" y="90"/>
                    <a:pt x="12" y="91"/>
                  </a:cubicBezTo>
                  <a:cubicBezTo>
                    <a:pt x="12" y="91"/>
                    <a:pt x="13" y="91"/>
                    <a:pt x="13" y="91"/>
                  </a:cubicBezTo>
                  <a:cubicBezTo>
                    <a:pt x="13" y="91"/>
                    <a:pt x="12" y="91"/>
                    <a:pt x="12" y="92"/>
                  </a:cubicBezTo>
                  <a:cubicBezTo>
                    <a:pt x="12" y="92"/>
                    <a:pt x="12" y="92"/>
                    <a:pt x="11" y="93"/>
                  </a:cubicBezTo>
                  <a:cubicBezTo>
                    <a:pt x="11" y="93"/>
                    <a:pt x="11" y="94"/>
                    <a:pt x="11" y="94"/>
                  </a:cubicBezTo>
                  <a:cubicBezTo>
                    <a:pt x="11" y="94"/>
                    <a:pt x="11" y="94"/>
                    <a:pt x="11" y="94"/>
                  </a:cubicBezTo>
                  <a:cubicBezTo>
                    <a:pt x="12" y="94"/>
                    <a:pt x="12" y="94"/>
                    <a:pt x="12" y="95"/>
                  </a:cubicBezTo>
                  <a:cubicBezTo>
                    <a:pt x="12" y="95"/>
                    <a:pt x="13" y="95"/>
                    <a:pt x="13" y="95"/>
                  </a:cubicBezTo>
                  <a:cubicBezTo>
                    <a:pt x="13" y="96"/>
                    <a:pt x="13" y="96"/>
                    <a:pt x="13" y="97"/>
                  </a:cubicBezTo>
                  <a:cubicBezTo>
                    <a:pt x="13" y="97"/>
                    <a:pt x="13" y="97"/>
                    <a:pt x="13" y="97"/>
                  </a:cubicBezTo>
                  <a:cubicBezTo>
                    <a:pt x="13" y="97"/>
                    <a:pt x="14" y="97"/>
                    <a:pt x="14" y="97"/>
                  </a:cubicBezTo>
                  <a:cubicBezTo>
                    <a:pt x="14" y="98"/>
                    <a:pt x="14" y="98"/>
                    <a:pt x="14" y="99"/>
                  </a:cubicBezTo>
                  <a:cubicBezTo>
                    <a:pt x="15" y="99"/>
                    <a:pt x="15" y="99"/>
                    <a:pt x="15" y="100"/>
                  </a:cubicBezTo>
                  <a:cubicBezTo>
                    <a:pt x="15" y="100"/>
                    <a:pt x="15" y="100"/>
                    <a:pt x="16" y="100"/>
                  </a:cubicBezTo>
                  <a:cubicBezTo>
                    <a:pt x="16" y="100"/>
                    <a:pt x="16" y="101"/>
                    <a:pt x="16" y="101"/>
                  </a:cubicBezTo>
                  <a:cubicBezTo>
                    <a:pt x="17" y="101"/>
                    <a:pt x="17" y="101"/>
                    <a:pt x="17" y="102"/>
                  </a:cubicBezTo>
                  <a:cubicBezTo>
                    <a:pt x="17" y="102"/>
                    <a:pt x="17" y="102"/>
                    <a:pt x="17" y="102"/>
                  </a:cubicBezTo>
                  <a:cubicBezTo>
                    <a:pt x="18" y="103"/>
                    <a:pt x="18" y="103"/>
                    <a:pt x="18" y="103"/>
                  </a:cubicBezTo>
                  <a:cubicBezTo>
                    <a:pt x="18" y="104"/>
                    <a:pt x="18" y="104"/>
                    <a:pt x="18" y="104"/>
                  </a:cubicBezTo>
                  <a:cubicBezTo>
                    <a:pt x="19" y="104"/>
                    <a:pt x="19" y="104"/>
                    <a:pt x="19" y="103"/>
                  </a:cubicBezTo>
                  <a:cubicBezTo>
                    <a:pt x="20" y="103"/>
                    <a:pt x="20" y="103"/>
                    <a:pt x="21" y="103"/>
                  </a:cubicBezTo>
                  <a:cubicBezTo>
                    <a:pt x="21" y="103"/>
                    <a:pt x="21" y="103"/>
                    <a:pt x="21" y="103"/>
                  </a:cubicBezTo>
                  <a:cubicBezTo>
                    <a:pt x="22" y="103"/>
                    <a:pt x="22" y="103"/>
                    <a:pt x="22" y="104"/>
                  </a:cubicBezTo>
                  <a:cubicBezTo>
                    <a:pt x="23" y="104"/>
                    <a:pt x="23" y="104"/>
                    <a:pt x="23" y="104"/>
                  </a:cubicBezTo>
                  <a:cubicBezTo>
                    <a:pt x="23" y="105"/>
                    <a:pt x="23" y="105"/>
                    <a:pt x="23" y="105"/>
                  </a:cubicBezTo>
                  <a:cubicBezTo>
                    <a:pt x="22" y="105"/>
                    <a:pt x="22" y="105"/>
                    <a:pt x="22" y="105"/>
                  </a:cubicBezTo>
                  <a:cubicBezTo>
                    <a:pt x="21" y="105"/>
                    <a:pt x="22" y="104"/>
                    <a:pt x="21" y="104"/>
                  </a:cubicBezTo>
                  <a:cubicBezTo>
                    <a:pt x="21" y="104"/>
                    <a:pt x="20" y="104"/>
                    <a:pt x="20" y="104"/>
                  </a:cubicBezTo>
                  <a:cubicBezTo>
                    <a:pt x="20" y="104"/>
                    <a:pt x="20" y="104"/>
                    <a:pt x="20" y="105"/>
                  </a:cubicBezTo>
                  <a:cubicBezTo>
                    <a:pt x="20" y="105"/>
                    <a:pt x="20" y="105"/>
                    <a:pt x="20" y="105"/>
                  </a:cubicBezTo>
                  <a:cubicBezTo>
                    <a:pt x="21" y="106"/>
                    <a:pt x="21" y="105"/>
                    <a:pt x="21" y="106"/>
                  </a:cubicBezTo>
                  <a:cubicBezTo>
                    <a:pt x="21" y="106"/>
                    <a:pt x="20" y="106"/>
                    <a:pt x="20" y="106"/>
                  </a:cubicBezTo>
                  <a:cubicBezTo>
                    <a:pt x="20" y="107"/>
                    <a:pt x="21" y="106"/>
                    <a:pt x="21" y="107"/>
                  </a:cubicBezTo>
                  <a:cubicBezTo>
                    <a:pt x="22" y="107"/>
                    <a:pt x="22" y="107"/>
                    <a:pt x="23" y="107"/>
                  </a:cubicBezTo>
                  <a:cubicBezTo>
                    <a:pt x="23" y="107"/>
                    <a:pt x="23" y="107"/>
                    <a:pt x="23" y="107"/>
                  </a:cubicBezTo>
                  <a:cubicBezTo>
                    <a:pt x="24" y="107"/>
                    <a:pt x="24" y="107"/>
                    <a:pt x="24" y="107"/>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77" name="Freeform 331"/>
            <p:cNvSpPr>
              <a:spLocks/>
            </p:cNvSpPr>
            <p:nvPr/>
          </p:nvSpPr>
          <p:spPr bwMode="auto">
            <a:xfrm>
              <a:off x="9979800" y="4258030"/>
              <a:ext cx="23926" cy="50460"/>
            </a:xfrm>
            <a:custGeom>
              <a:avLst/>
              <a:gdLst>
                <a:gd name="T0" fmla="*/ 1 w 2"/>
                <a:gd name="T1" fmla="*/ 1 h 4"/>
                <a:gd name="T2" fmla="*/ 0 w 2"/>
                <a:gd name="T3" fmla="*/ 0 h 4"/>
                <a:gd name="T4" fmla="*/ 0 w 2"/>
                <a:gd name="T5" fmla="*/ 1 h 4"/>
                <a:gd name="T6" fmla="*/ 0 w 2"/>
                <a:gd name="T7" fmla="*/ 2 h 4"/>
                <a:gd name="T8" fmla="*/ 0 w 2"/>
                <a:gd name="T9" fmla="*/ 2 h 4"/>
                <a:gd name="T10" fmla="*/ 0 w 2"/>
                <a:gd name="T11" fmla="*/ 3 h 4"/>
                <a:gd name="T12" fmla="*/ 0 w 2"/>
                <a:gd name="T13" fmla="*/ 4 h 4"/>
                <a:gd name="T14" fmla="*/ 0 w 2"/>
                <a:gd name="T15" fmla="*/ 4 h 4"/>
                <a:gd name="T16" fmla="*/ 1 w 2"/>
                <a:gd name="T17" fmla="*/ 4 h 4"/>
                <a:gd name="T18" fmla="*/ 2 w 2"/>
                <a:gd name="T19" fmla="*/ 3 h 4"/>
                <a:gd name="T20" fmla="*/ 2 w 2"/>
                <a:gd name="T21" fmla="*/ 2 h 4"/>
                <a:gd name="T22" fmla="*/ 1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1" y="1"/>
                  </a:moveTo>
                  <a:cubicBezTo>
                    <a:pt x="1" y="1"/>
                    <a:pt x="1" y="0"/>
                    <a:pt x="0" y="0"/>
                  </a:cubicBezTo>
                  <a:cubicBezTo>
                    <a:pt x="0" y="0"/>
                    <a:pt x="0"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1" y="4"/>
                    <a:pt x="1" y="4"/>
                  </a:cubicBezTo>
                  <a:cubicBezTo>
                    <a:pt x="1" y="4"/>
                    <a:pt x="1" y="4"/>
                    <a:pt x="2" y="3"/>
                  </a:cubicBezTo>
                  <a:cubicBezTo>
                    <a:pt x="2" y="3"/>
                    <a:pt x="2" y="3"/>
                    <a:pt x="2" y="2"/>
                  </a:cubicBezTo>
                  <a:cubicBezTo>
                    <a:pt x="2" y="2"/>
                    <a:pt x="2" y="1"/>
                    <a:pt x="1" y="1"/>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78" name="Freeform 332"/>
            <p:cNvSpPr>
              <a:spLocks/>
            </p:cNvSpPr>
            <p:nvPr/>
          </p:nvSpPr>
          <p:spPr bwMode="auto">
            <a:xfrm>
              <a:off x="10016611" y="4282326"/>
              <a:ext cx="12884" cy="26165"/>
            </a:xfrm>
            <a:custGeom>
              <a:avLst/>
              <a:gdLst>
                <a:gd name="T0" fmla="*/ 0 w 1"/>
                <a:gd name="T1" fmla="*/ 1 h 2"/>
                <a:gd name="T2" fmla="*/ 0 w 1"/>
                <a:gd name="T3" fmla="*/ 1 h 2"/>
                <a:gd name="T4" fmla="*/ 1 w 1"/>
                <a:gd name="T5" fmla="*/ 1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1"/>
                    <a:pt x="0" y="1"/>
                  </a:cubicBezTo>
                  <a:cubicBezTo>
                    <a:pt x="0" y="2"/>
                    <a:pt x="0" y="2"/>
                    <a:pt x="1" y="1"/>
                  </a:cubicBezTo>
                  <a:cubicBezTo>
                    <a:pt x="1" y="1"/>
                    <a:pt x="1" y="1"/>
                    <a:pt x="0" y="1"/>
                  </a:cubicBezTo>
                  <a:cubicBezTo>
                    <a:pt x="0" y="0"/>
                    <a:pt x="0" y="0"/>
                    <a:pt x="0" y="1"/>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79" name="Freeform 333"/>
            <p:cNvSpPr>
              <a:spLocks/>
            </p:cNvSpPr>
            <p:nvPr/>
          </p:nvSpPr>
          <p:spPr bwMode="auto">
            <a:xfrm>
              <a:off x="10042377" y="4295408"/>
              <a:ext cx="12884" cy="1308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0"/>
                    <a:pt x="1" y="0"/>
                    <a:pt x="1" y="0"/>
                  </a:cubicBezTo>
                  <a:cubicBezTo>
                    <a:pt x="1" y="0"/>
                    <a:pt x="0" y="0"/>
                    <a:pt x="0"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80" name="Freeform 334"/>
            <p:cNvSpPr>
              <a:spLocks/>
            </p:cNvSpPr>
            <p:nvPr/>
          </p:nvSpPr>
          <p:spPr bwMode="auto">
            <a:xfrm>
              <a:off x="10743597" y="5797994"/>
              <a:ext cx="23926" cy="63542"/>
            </a:xfrm>
            <a:custGeom>
              <a:avLst/>
              <a:gdLst>
                <a:gd name="T0" fmla="*/ 2 w 2"/>
                <a:gd name="T1" fmla="*/ 5 h 5"/>
                <a:gd name="T2" fmla="*/ 2 w 2"/>
                <a:gd name="T3" fmla="*/ 4 h 5"/>
                <a:gd name="T4" fmla="*/ 2 w 2"/>
                <a:gd name="T5" fmla="*/ 3 h 5"/>
                <a:gd name="T6" fmla="*/ 2 w 2"/>
                <a:gd name="T7" fmla="*/ 2 h 5"/>
                <a:gd name="T8" fmla="*/ 2 w 2"/>
                <a:gd name="T9" fmla="*/ 1 h 5"/>
                <a:gd name="T10" fmla="*/ 1 w 2"/>
                <a:gd name="T11" fmla="*/ 1 h 5"/>
                <a:gd name="T12" fmla="*/ 0 w 2"/>
                <a:gd name="T13" fmla="*/ 1 h 5"/>
                <a:gd name="T14" fmla="*/ 0 w 2"/>
                <a:gd name="T15" fmla="*/ 1 h 5"/>
                <a:gd name="T16" fmla="*/ 0 w 2"/>
                <a:gd name="T17" fmla="*/ 2 h 5"/>
                <a:gd name="T18" fmla="*/ 0 w 2"/>
                <a:gd name="T19" fmla="*/ 3 h 5"/>
                <a:gd name="T20" fmla="*/ 0 w 2"/>
                <a:gd name="T21" fmla="*/ 4 h 5"/>
                <a:gd name="T22" fmla="*/ 0 w 2"/>
                <a:gd name="T23" fmla="*/ 5 h 5"/>
                <a:gd name="T24" fmla="*/ 1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cubicBezTo>
                    <a:pt x="2" y="5"/>
                    <a:pt x="2" y="4"/>
                    <a:pt x="2" y="4"/>
                  </a:cubicBezTo>
                  <a:cubicBezTo>
                    <a:pt x="2" y="3"/>
                    <a:pt x="2" y="3"/>
                    <a:pt x="2" y="3"/>
                  </a:cubicBezTo>
                  <a:cubicBezTo>
                    <a:pt x="2" y="3"/>
                    <a:pt x="2" y="2"/>
                    <a:pt x="2" y="2"/>
                  </a:cubicBezTo>
                  <a:cubicBezTo>
                    <a:pt x="2" y="2"/>
                    <a:pt x="2" y="1"/>
                    <a:pt x="2" y="1"/>
                  </a:cubicBezTo>
                  <a:cubicBezTo>
                    <a:pt x="1" y="1"/>
                    <a:pt x="1" y="1"/>
                    <a:pt x="1" y="1"/>
                  </a:cubicBezTo>
                  <a:cubicBezTo>
                    <a:pt x="1" y="0"/>
                    <a:pt x="1" y="0"/>
                    <a:pt x="0" y="1"/>
                  </a:cubicBezTo>
                  <a:cubicBezTo>
                    <a:pt x="0" y="1"/>
                    <a:pt x="0" y="1"/>
                    <a:pt x="0" y="1"/>
                  </a:cubicBezTo>
                  <a:cubicBezTo>
                    <a:pt x="0" y="1"/>
                    <a:pt x="0" y="2"/>
                    <a:pt x="0" y="2"/>
                  </a:cubicBezTo>
                  <a:cubicBezTo>
                    <a:pt x="0" y="2"/>
                    <a:pt x="0" y="2"/>
                    <a:pt x="0" y="3"/>
                  </a:cubicBezTo>
                  <a:cubicBezTo>
                    <a:pt x="0" y="3"/>
                    <a:pt x="0" y="3"/>
                    <a:pt x="0" y="4"/>
                  </a:cubicBezTo>
                  <a:cubicBezTo>
                    <a:pt x="0" y="4"/>
                    <a:pt x="0" y="4"/>
                    <a:pt x="0" y="5"/>
                  </a:cubicBezTo>
                  <a:cubicBezTo>
                    <a:pt x="1" y="5"/>
                    <a:pt x="1" y="5"/>
                    <a:pt x="1" y="5"/>
                  </a:cubicBezTo>
                  <a:cubicBezTo>
                    <a:pt x="1" y="5"/>
                    <a:pt x="2" y="5"/>
                    <a:pt x="2" y="5"/>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81" name="Freeform 335"/>
            <p:cNvSpPr>
              <a:spLocks/>
            </p:cNvSpPr>
            <p:nvPr/>
          </p:nvSpPr>
          <p:spPr bwMode="auto">
            <a:xfrm>
              <a:off x="10793290" y="5898914"/>
              <a:ext cx="12884" cy="13083"/>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0" y="0"/>
                    <a:pt x="0" y="0"/>
                    <a:pt x="0" y="0"/>
                  </a:cubicBezTo>
                  <a:cubicBezTo>
                    <a:pt x="0" y="0"/>
                    <a:pt x="0" y="0"/>
                    <a:pt x="0" y="1"/>
                  </a:cubicBezTo>
                  <a:cubicBezTo>
                    <a:pt x="0" y="1"/>
                    <a:pt x="1" y="1"/>
                    <a:pt x="1" y="1"/>
                  </a:cubicBezTo>
                  <a:cubicBezTo>
                    <a:pt x="1" y="1"/>
                    <a:pt x="1" y="1"/>
                    <a:pt x="1" y="1"/>
                  </a:cubicBezTo>
                  <a:cubicBezTo>
                    <a:pt x="1" y="1"/>
                    <a:pt x="1" y="1"/>
                    <a:pt x="1"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82" name="Freeform 336"/>
            <p:cNvSpPr>
              <a:spLocks/>
            </p:cNvSpPr>
            <p:nvPr/>
          </p:nvSpPr>
          <p:spPr bwMode="auto">
            <a:xfrm>
              <a:off x="10767523" y="5911997"/>
              <a:ext cx="25767" cy="24295"/>
            </a:xfrm>
            <a:custGeom>
              <a:avLst/>
              <a:gdLst>
                <a:gd name="T0" fmla="*/ 1 w 2"/>
                <a:gd name="T1" fmla="*/ 0 h 2"/>
                <a:gd name="T2" fmla="*/ 0 w 2"/>
                <a:gd name="T3" fmla="*/ 0 h 2"/>
                <a:gd name="T4" fmla="*/ 0 w 2"/>
                <a:gd name="T5" fmla="*/ 1 h 2"/>
                <a:gd name="T6" fmla="*/ 1 w 2"/>
                <a:gd name="T7" fmla="*/ 2 h 2"/>
                <a:gd name="T8" fmla="*/ 2 w 2"/>
                <a:gd name="T9" fmla="*/ 1 h 2"/>
                <a:gd name="T10" fmla="*/ 2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0"/>
                    <a:pt x="0" y="0"/>
                    <a:pt x="0" y="0"/>
                  </a:cubicBezTo>
                  <a:cubicBezTo>
                    <a:pt x="0" y="1"/>
                    <a:pt x="0" y="1"/>
                    <a:pt x="0" y="1"/>
                  </a:cubicBezTo>
                  <a:cubicBezTo>
                    <a:pt x="0" y="2"/>
                    <a:pt x="1" y="2"/>
                    <a:pt x="1" y="2"/>
                  </a:cubicBezTo>
                  <a:cubicBezTo>
                    <a:pt x="2" y="2"/>
                    <a:pt x="2" y="2"/>
                    <a:pt x="2" y="1"/>
                  </a:cubicBezTo>
                  <a:cubicBezTo>
                    <a:pt x="2" y="1"/>
                    <a:pt x="2" y="1"/>
                    <a:pt x="2" y="1"/>
                  </a:cubicBezTo>
                  <a:cubicBezTo>
                    <a:pt x="2" y="0"/>
                    <a:pt x="1" y="0"/>
                    <a:pt x="1"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83" name="Freeform 337"/>
            <p:cNvSpPr>
              <a:spLocks/>
            </p:cNvSpPr>
            <p:nvPr/>
          </p:nvSpPr>
          <p:spPr bwMode="auto">
            <a:xfrm>
              <a:off x="10754640" y="5949374"/>
              <a:ext cx="51534" cy="26165"/>
            </a:xfrm>
            <a:custGeom>
              <a:avLst/>
              <a:gdLst>
                <a:gd name="T0" fmla="*/ 3 w 4"/>
                <a:gd name="T1" fmla="*/ 2 h 2"/>
                <a:gd name="T2" fmla="*/ 4 w 4"/>
                <a:gd name="T3" fmla="*/ 2 h 2"/>
                <a:gd name="T4" fmla="*/ 4 w 4"/>
                <a:gd name="T5" fmla="*/ 1 h 2"/>
                <a:gd name="T6" fmla="*/ 3 w 4"/>
                <a:gd name="T7" fmla="*/ 0 h 2"/>
                <a:gd name="T8" fmla="*/ 2 w 4"/>
                <a:gd name="T9" fmla="*/ 0 h 2"/>
                <a:gd name="T10" fmla="*/ 2 w 4"/>
                <a:gd name="T11" fmla="*/ 1 h 2"/>
                <a:gd name="T12" fmla="*/ 1 w 4"/>
                <a:gd name="T13" fmla="*/ 1 h 2"/>
                <a:gd name="T14" fmla="*/ 0 w 4"/>
                <a:gd name="T15" fmla="*/ 2 h 2"/>
                <a:gd name="T16" fmla="*/ 1 w 4"/>
                <a:gd name="T17" fmla="*/ 2 h 2"/>
                <a:gd name="T18" fmla="*/ 2 w 4"/>
                <a:gd name="T19" fmla="*/ 2 h 2"/>
                <a:gd name="T20" fmla="*/ 3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3" y="2"/>
                  </a:moveTo>
                  <a:cubicBezTo>
                    <a:pt x="3" y="2"/>
                    <a:pt x="3" y="2"/>
                    <a:pt x="4" y="2"/>
                  </a:cubicBezTo>
                  <a:cubicBezTo>
                    <a:pt x="4" y="2"/>
                    <a:pt x="4" y="1"/>
                    <a:pt x="4" y="1"/>
                  </a:cubicBezTo>
                  <a:cubicBezTo>
                    <a:pt x="3" y="0"/>
                    <a:pt x="3" y="0"/>
                    <a:pt x="3" y="0"/>
                  </a:cubicBezTo>
                  <a:cubicBezTo>
                    <a:pt x="3" y="0"/>
                    <a:pt x="2" y="0"/>
                    <a:pt x="2" y="0"/>
                  </a:cubicBezTo>
                  <a:cubicBezTo>
                    <a:pt x="2" y="0"/>
                    <a:pt x="2" y="1"/>
                    <a:pt x="2" y="1"/>
                  </a:cubicBezTo>
                  <a:cubicBezTo>
                    <a:pt x="2" y="1"/>
                    <a:pt x="1" y="1"/>
                    <a:pt x="1" y="1"/>
                  </a:cubicBezTo>
                  <a:cubicBezTo>
                    <a:pt x="1" y="1"/>
                    <a:pt x="0" y="2"/>
                    <a:pt x="0" y="2"/>
                  </a:cubicBezTo>
                  <a:cubicBezTo>
                    <a:pt x="0" y="2"/>
                    <a:pt x="1" y="2"/>
                    <a:pt x="1" y="2"/>
                  </a:cubicBezTo>
                  <a:cubicBezTo>
                    <a:pt x="1" y="2"/>
                    <a:pt x="1" y="2"/>
                    <a:pt x="2" y="2"/>
                  </a:cubicBezTo>
                  <a:cubicBezTo>
                    <a:pt x="2" y="2"/>
                    <a:pt x="2" y="2"/>
                    <a:pt x="3" y="2"/>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84" name="Freeform 338"/>
            <p:cNvSpPr>
              <a:spLocks/>
            </p:cNvSpPr>
            <p:nvPr/>
          </p:nvSpPr>
          <p:spPr bwMode="auto">
            <a:xfrm>
              <a:off x="10780407" y="6025999"/>
              <a:ext cx="12884" cy="13083"/>
            </a:xfrm>
            <a:custGeom>
              <a:avLst/>
              <a:gdLst>
                <a:gd name="T0" fmla="*/ 1 w 1"/>
                <a:gd name="T1" fmla="*/ 1 h 1"/>
                <a:gd name="T2" fmla="*/ 1 w 1"/>
                <a:gd name="T3" fmla="*/ 1 h 1"/>
                <a:gd name="T4" fmla="*/ 1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0"/>
                    <a:pt x="1" y="0"/>
                    <a:pt x="1" y="0"/>
                  </a:cubicBezTo>
                  <a:cubicBezTo>
                    <a:pt x="1" y="0"/>
                    <a:pt x="1" y="0"/>
                    <a:pt x="0" y="0"/>
                  </a:cubicBezTo>
                  <a:cubicBezTo>
                    <a:pt x="0" y="0"/>
                    <a:pt x="0" y="0"/>
                    <a:pt x="0" y="0"/>
                  </a:cubicBezTo>
                  <a:cubicBezTo>
                    <a:pt x="0" y="1"/>
                    <a:pt x="0" y="1"/>
                    <a:pt x="0" y="1"/>
                  </a:cubicBezTo>
                  <a:cubicBezTo>
                    <a:pt x="1" y="1"/>
                    <a:pt x="1" y="1"/>
                    <a:pt x="1" y="1"/>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85" name="Freeform 339"/>
            <p:cNvSpPr>
              <a:spLocks/>
            </p:cNvSpPr>
            <p:nvPr/>
          </p:nvSpPr>
          <p:spPr bwMode="auto">
            <a:xfrm>
              <a:off x="10780407" y="6052161"/>
              <a:ext cx="36809" cy="37377"/>
            </a:xfrm>
            <a:custGeom>
              <a:avLst/>
              <a:gdLst>
                <a:gd name="T0" fmla="*/ 3 w 3"/>
                <a:gd name="T1" fmla="*/ 0 h 3"/>
                <a:gd name="T2" fmla="*/ 2 w 3"/>
                <a:gd name="T3" fmla="*/ 0 h 3"/>
                <a:gd name="T4" fmla="*/ 0 w 3"/>
                <a:gd name="T5" fmla="*/ 0 h 3"/>
                <a:gd name="T6" fmla="*/ 1 w 3"/>
                <a:gd name="T7" fmla="*/ 2 h 3"/>
                <a:gd name="T8" fmla="*/ 1 w 3"/>
                <a:gd name="T9" fmla="*/ 2 h 3"/>
                <a:gd name="T10" fmla="*/ 2 w 3"/>
                <a:gd name="T11" fmla="*/ 3 h 3"/>
                <a:gd name="T12" fmla="*/ 3 w 3"/>
                <a:gd name="T13" fmla="*/ 3 h 3"/>
                <a:gd name="T14" fmla="*/ 2 w 3"/>
                <a:gd name="T15" fmla="*/ 2 h 3"/>
                <a:gd name="T16" fmla="*/ 2 w 3"/>
                <a:gd name="T17" fmla="*/ 1 h 3"/>
                <a:gd name="T18" fmla="*/ 3 w 3"/>
                <a:gd name="T19" fmla="*/ 1 h 3"/>
                <a:gd name="T20" fmla="*/ 3 w 3"/>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0"/>
                  </a:moveTo>
                  <a:cubicBezTo>
                    <a:pt x="2" y="0"/>
                    <a:pt x="2" y="0"/>
                    <a:pt x="2" y="0"/>
                  </a:cubicBezTo>
                  <a:cubicBezTo>
                    <a:pt x="1" y="0"/>
                    <a:pt x="1" y="0"/>
                    <a:pt x="0" y="0"/>
                  </a:cubicBezTo>
                  <a:cubicBezTo>
                    <a:pt x="0" y="1"/>
                    <a:pt x="1" y="1"/>
                    <a:pt x="1" y="2"/>
                  </a:cubicBezTo>
                  <a:cubicBezTo>
                    <a:pt x="1" y="2"/>
                    <a:pt x="1" y="2"/>
                    <a:pt x="1" y="2"/>
                  </a:cubicBezTo>
                  <a:cubicBezTo>
                    <a:pt x="1" y="3"/>
                    <a:pt x="1" y="3"/>
                    <a:pt x="2" y="3"/>
                  </a:cubicBezTo>
                  <a:cubicBezTo>
                    <a:pt x="2" y="3"/>
                    <a:pt x="2" y="3"/>
                    <a:pt x="3" y="3"/>
                  </a:cubicBezTo>
                  <a:cubicBezTo>
                    <a:pt x="3" y="2"/>
                    <a:pt x="2" y="2"/>
                    <a:pt x="2" y="2"/>
                  </a:cubicBezTo>
                  <a:cubicBezTo>
                    <a:pt x="2" y="2"/>
                    <a:pt x="2" y="2"/>
                    <a:pt x="2" y="1"/>
                  </a:cubicBezTo>
                  <a:cubicBezTo>
                    <a:pt x="2" y="1"/>
                    <a:pt x="3" y="1"/>
                    <a:pt x="3" y="1"/>
                  </a:cubicBezTo>
                  <a:cubicBezTo>
                    <a:pt x="3" y="1"/>
                    <a:pt x="3" y="0"/>
                    <a:pt x="3"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86" name="Freeform 340"/>
            <p:cNvSpPr>
              <a:spLocks/>
            </p:cNvSpPr>
            <p:nvPr/>
          </p:nvSpPr>
          <p:spPr bwMode="auto">
            <a:xfrm>
              <a:off x="10830100" y="6153082"/>
              <a:ext cx="25767" cy="13083"/>
            </a:xfrm>
            <a:custGeom>
              <a:avLst/>
              <a:gdLst>
                <a:gd name="T0" fmla="*/ 1 w 2"/>
                <a:gd name="T1" fmla="*/ 0 h 1"/>
                <a:gd name="T2" fmla="*/ 1 w 2"/>
                <a:gd name="T3" fmla="*/ 1 h 1"/>
                <a:gd name="T4" fmla="*/ 1 w 2"/>
                <a:gd name="T5" fmla="*/ 1 h 1"/>
                <a:gd name="T6" fmla="*/ 1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1"/>
                    <a:pt x="1" y="1"/>
                    <a:pt x="1" y="1"/>
                  </a:cubicBezTo>
                  <a:cubicBezTo>
                    <a:pt x="1" y="1"/>
                    <a:pt x="1" y="1"/>
                    <a:pt x="1" y="1"/>
                  </a:cubicBezTo>
                  <a:cubicBezTo>
                    <a:pt x="1" y="1"/>
                    <a:pt x="2" y="0"/>
                    <a:pt x="1" y="0"/>
                  </a:cubicBezTo>
                  <a:cubicBezTo>
                    <a:pt x="1" y="0"/>
                    <a:pt x="1" y="0"/>
                    <a:pt x="1"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87" name="Freeform 341"/>
            <p:cNvSpPr>
              <a:spLocks/>
            </p:cNvSpPr>
            <p:nvPr/>
          </p:nvSpPr>
          <p:spPr bwMode="auto">
            <a:xfrm>
              <a:off x="10868749" y="6192330"/>
              <a:ext cx="49693" cy="24295"/>
            </a:xfrm>
            <a:custGeom>
              <a:avLst/>
              <a:gdLst>
                <a:gd name="T0" fmla="*/ 3 w 4"/>
                <a:gd name="T1" fmla="*/ 1 h 2"/>
                <a:gd name="T2" fmla="*/ 2 w 4"/>
                <a:gd name="T3" fmla="*/ 0 h 2"/>
                <a:gd name="T4" fmla="*/ 1 w 4"/>
                <a:gd name="T5" fmla="*/ 0 h 2"/>
                <a:gd name="T6" fmla="*/ 0 w 4"/>
                <a:gd name="T7" fmla="*/ 0 h 2"/>
                <a:gd name="T8" fmla="*/ 0 w 4"/>
                <a:gd name="T9" fmla="*/ 1 h 2"/>
                <a:gd name="T10" fmla="*/ 1 w 4"/>
                <a:gd name="T11" fmla="*/ 1 h 2"/>
                <a:gd name="T12" fmla="*/ 3 w 4"/>
                <a:gd name="T13" fmla="*/ 1 h 2"/>
                <a:gd name="T14" fmla="*/ 4 w 4"/>
                <a:gd name="T15" fmla="*/ 1 h 2"/>
                <a:gd name="T16" fmla="*/ 3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1"/>
                  </a:moveTo>
                  <a:cubicBezTo>
                    <a:pt x="2" y="0"/>
                    <a:pt x="2" y="0"/>
                    <a:pt x="2" y="0"/>
                  </a:cubicBezTo>
                  <a:cubicBezTo>
                    <a:pt x="1" y="0"/>
                    <a:pt x="1" y="0"/>
                    <a:pt x="1" y="0"/>
                  </a:cubicBezTo>
                  <a:cubicBezTo>
                    <a:pt x="1" y="0"/>
                    <a:pt x="0" y="0"/>
                    <a:pt x="0" y="0"/>
                  </a:cubicBezTo>
                  <a:cubicBezTo>
                    <a:pt x="0" y="1"/>
                    <a:pt x="0" y="1"/>
                    <a:pt x="0" y="1"/>
                  </a:cubicBezTo>
                  <a:cubicBezTo>
                    <a:pt x="1" y="1"/>
                    <a:pt x="1" y="1"/>
                    <a:pt x="1" y="1"/>
                  </a:cubicBezTo>
                  <a:cubicBezTo>
                    <a:pt x="2" y="2"/>
                    <a:pt x="2" y="1"/>
                    <a:pt x="3" y="1"/>
                  </a:cubicBezTo>
                  <a:cubicBezTo>
                    <a:pt x="3" y="1"/>
                    <a:pt x="3" y="2"/>
                    <a:pt x="4" y="1"/>
                  </a:cubicBezTo>
                  <a:cubicBezTo>
                    <a:pt x="4" y="1"/>
                    <a:pt x="3" y="1"/>
                    <a:pt x="3" y="1"/>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88" name="Freeform 342"/>
            <p:cNvSpPr>
              <a:spLocks/>
            </p:cNvSpPr>
            <p:nvPr/>
          </p:nvSpPr>
          <p:spPr bwMode="auto">
            <a:xfrm>
              <a:off x="10905559" y="6216624"/>
              <a:ext cx="36809" cy="26165"/>
            </a:xfrm>
            <a:custGeom>
              <a:avLst/>
              <a:gdLst>
                <a:gd name="T0" fmla="*/ 2 w 3"/>
                <a:gd name="T1" fmla="*/ 1 h 2"/>
                <a:gd name="T2" fmla="*/ 2 w 3"/>
                <a:gd name="T3" fmla="*/ 0 h 2"/>
                <a:gd name="T4" fmla="*/ 1 w 3"/>
                <a:gd name="T5" fmla="*/ 0 h 2"/>
                <a:gd name="T6" fmla="*/ 1 w 3"/>
                <a:gd name="T7" fmla="*/ 1 h 2"/>
                <a:gd name="T8" fmla="*/ 2 w 3"/>
                <a:gd name="T9" fmla="*/ 1 h 2"/>
                <a:gd name="T10" fmla="*/ 2 w 3"/>
                <a:gd name="T11" fmla="*/ 2 h 2"/>
                <a:gd name="T12" fmla="*/ 3 w 3"/>
                <a:gd name="T13" fmla="*/ 2 h 2"/>
                <a:gd name="T14" fmla="*/ 3 w 3"/>
                <a:gd name="T15" fmla="*/ 1 h 2"/>
                <a:gd name="T16" fmla="*/ 2 w 3"/>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1"/>
                  </a:moveTo>
                  <a:cubicBezTo>
                    <a:pt x="2" y="1"/>
                    <a:pt x="2" y="1"/>
                    <a:pt x="2" y="0"/>
                  </a:cubicBezTo>
                  <a:cubicBezTo>
                    <a:pt x="1" y="0"/>
                    <a:pt x="1" y="0"/>
                    <a:pt x="1" y="0"/>
                  </a:cubicBezTo>
                  <a:cubicBezTo>
                    <a:pt x="0" y="0"/>
                    <a:pt x="1" y="1"/>
                    <a:pt x="1" y="1"/>
                  </a:cubicBezTo>
                  <a:cubicBezTo>
                    <a:pt x="1" y="1"/>
                    <a:pt x="2" y="1"/>
                    <a:pt x="2" y="1"/>
                  </a:cubicBezTo>
                  <a:cubicBezTo>
                    <a:pt x="2" y="2"/>
                    <a:pt x="2" y="2"/>
                    <a:pt x="2" y="2"/>
                  </a:cubicBezTo>
                  <a:cubicBezTo>
                    <a:pt x="2" y="2"/>
                    <a:pt x="3" y="2"/>
                    <a:pt x="3" y="2"/>
                  </a:cubicBezTo>
                  <a:cubicBezTo>
                    <a:pt x="3" y="2"/>
                    <a:pt x="3" y="2"/>
                    <a:pt x="3" y="1"/>
                  </a:cubicBezTo>
                  <a:cubicBezTo>
                    <a:pt x="3" y="1"/>
                    <a:pt x="2" y="1"/>
                    <a:pt x="2" y="1"/>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89" name="Freeform 343"/>
            <p:cNvSpPr>
              <a:spLocks/>
            </p:cNvSpPr>
            <p:nvPr/>
          </p:nvSpPr>
          <p:spPr bwMode="auto">
            <a:xfrm>
              <a:off x="10981017" y="6203543"/>
              <a:ext cx="23926" cy="26165"/>
            </a:xfrm>
            <a:custGeom>
              <a:avLst/>
              <a:gdLst>
                <a:gd name="T0" fmla="*/ 1 w 2"/>
                <a:gd name="T1" fmla="*/ 0 h 2"/>
                <a:gd name="T2" fmla="*/ 1 w 2"/>
                <a:gd name="T3" fmla="*/ 1 h 2"/>
                <a:gd name="T4" fmla="*/ 1 w 2"/>
                <a:gd name="T5" fmla="*/ 2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1" y="1"/>
                  </a:cubicBezTo>
                  <a:cubicBezTo>
                    <a:pt x="0" y="1"/>
                    <a:pt x="0" y="1"/>
                    <a:pt x="1" y="2"/>
                  </a:cubicBezTo>
                  <a:cubicBezTo>
                    <a:pt x="1" y="2"/>
                    <a:pt x="1" y="2"/>
                    <a:pt x="1" y="2"/>
                  </a:cubicBezTo>
                  <a:cubicBezTo>
                    <a:pt x="2" y="2"/>
                    <a:pt x="2" y="1"/>
                    <a:pt x="2" y="1"/>
                  </a:cubicBezTo>
                  <a:cubicBezTo>
                    <a:pt x="1" y="1"/>
                    <a:pt x="1" y="0"/>
                    <a:pt x="1"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90" name="Freeform 344"/>
            <p:cNvSpPr>
              <a:spLocks/>
            </p:cNvSpPr>
            <p:nvPr/>
          </p:nvSpPr>
          <p:spPr bwMode="auto">
            <a:xfrm>
              <a:off x="11106170" y="6280166"/>
              <a:ext cx="49693" cy="26165"/>
            </a:xfrm>
            <a:custGeom>
              <a:avLst/>
              <a:gdLst>
                <a:gd name="T0" fmla="*/ 2 w 4"/>
                <a:gd name="T1" fmla="*/ 0 h 2"/>
                <a:gd name="T2" fmla="*/ 1 w 4"/>
                <a:gd name="T3" fmla="*/ 1 h 2"/>
                <a:gd name="T4" fmla="*/ 0 w 4"/>
                <a:gd name="T5" fmla="*/ 1 h 2"/>
                <a:gd name="T6" fmla="*/ 1 w 4"/>
                <a:gd name="T7" fmla="*/ 1 h 2"/>
                <a:gd name="T8" fmla="*/ 2 w 4"/>
                <a:gd name="T9" fmla="*/ 1 h 2"/>
                <a:gd name="T10" fmla="*/ 3 w 4"/>
                <a:gd name="T11" fmla="*/ 1 h 2"/>
                <a:gd name="T12" fmla="*/ 3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cubicBezTo>
                    <a:pt x="2" y="0"/>
                    <a:pt x="2" y="0"/>
                    <a:pt x="1" y="1"/>
                  </a:cubicBezTo>
                  <a:cubicBezTo>
                    <a:pt x="1" y="1"/>
                    <a:pt x="0" y="1"/>
                    <a:pt x="0" y="1"/>
                  </a:cubicBezTo>
                  <a:cubicBezTo>
                    <a:pt x="0" y="2"/>
                    <a:pt x="1" y="1"/>
                    <a:pt x="1" y="1"/>
                  </a:cubicBezTo>
                  <a:cubicBezTo>
                    <a:pt x="2" y="1"/>
                    <a:pt x="2" y="1"/>
                    <a:pt x="2" y="1"/>
                  </a:cubicBezTo>
                  <a:cubicBezTo>
                    <a:pt x="3" y="1"/>
                    <a:pt x="3" y="1"/>
                    <a:pt x="3" y="1"/>
                  </a:cubicBezTo>
                  <a:cubicBezTo>
                    <a:pt x="4" y="1"/>
                    <a:pt x="3" y="1"/>
                    <a:pt x="3" y="0"/>
                  </a:cubicBezTo>
                  <a:cubicBezTo>
                    <a:pt x="3" y="0"/>
                    <a:pt x="3" y="0"/>
                    <a:pt x="2"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91" name="Freeform 345"/>
            <p:cNvSpPr>
              <a:spLocks/>
            </p:cNvSpPr>
            <p:nvPr/>
          </p:nvSpPr>
          <p:spPr bwMode="auto">
            <a:xfrm>
              <a:off x="11056476" y="6268954"/>
              <a:ext cx="62575" cy="24295"/>
            </a:xfrm>
            <a:custGeom>
              <a:avLst/>
              <a:gdLst>
                <a:gd name="T0" fmla="*/ 4 w 5"/>
                <a:gd name="T1" fmla="*/ 0 h 2"/>
                <a:gd name="T2" fmla="*/ 4 w 5"/>
                <a:gd name="T3" fmla="*/ 0 h 2"/>
                <a:gd name="T4" fmla="*/ 3 w 5"/>
                <a:gd name="T5" fmla="*/ 0 h 2"/>
                <a:gd name="T6" fmla="*/ 1 w 5"/>
                <a:gd name="T7" fmla="*/ 0 h 2"/>
                <a:gd name="T8" fmla="*/ 1 w 5"/>
                <a:gd name="T9" fmla="*/ 1 h 2"/>
                <a:gd name="T10" fmla="*/ 0 w 5"/>
                <a:gd name="T11" fmla="*/ 1 h 2"/>
                <a:gd name="T12" fmla="*/ 0 w 5"/>
                <a:gd name="T13" fmla="*/ 2 h 2"/>
                <a:gd name="T14" fmla="*/ 1 w 5"/>
                <a:gd name="T15" fmla="*/ 2 h 2"/>
                <a:gd name="T16" fmla="*/ 2 w 5"/>
                <a:gd name="T17" fmla="*/ 2 h 2"/>
                <a:gd name="T18" fmla="*/ 3 w 5"/>
                <a:gd name="T19" fmla="*/ 2 h 2"/>
                <a:gd name="T20" fmla="*/ 3 w 5"/>
                <a:gd name="T21" fmla="*/ 1 h 2"/>
                <a:gd name="T22" fmla="*/ 4 w 5"/>
                <a:gd name="T23" fmla="*/ 1 h 2"/>
                <a:gd name="T24" fmla="*/ 5 w 5"/>
                <a:gd name="T25" fmla="*/ 1 h 2"/>
                <a:gd name="T26" fmla="*/ 4 w 5"/>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4" y="0"/>
                  </a:moveTo>
                  <a:cubicBezTo>
                    <a:pt x="4" y="0"/>
                    <a:pt x="4" y="0"/>
                    <a:pt x="4" y="0"/>
                  </a:cubicBezTo>
                  <a:cubicBezTo>
                    <a:pt x="3" y="0"/>
                    <a:pt x="3" y="0"/>
                    <a:pt x="3" y="0"/>
                  </a:cubicBezTo>
                  <a:cubicBezTo>
                    <a:pt x="2" y="0"/>
                    <a:pt x="2" y="0"/>
                    <a:pt x="1" y="0"/>
                  </a:cubicBezTo>
                  <a:cubicBezTo>
                    <a:pt x="1" y="0"/>
                    <a:pt x="1" y="1"/>
                    <a:pt x="1" y="1"/>
                  </a:cubicBezTo>
                  <a:cubicBezTo>
                    <a:pt x="0" y="1"/>
                    <a:pt x="0" y="1"/>
                    <a:pt x="0" y="1"/>
                  </a:cubicBezTo>
                  <a:cubicBezTo>
                    <a:pt x="0" y="2"/>
                    <a:pt x="0" y="2"/>
                    <a:pt x="0" y="2"/>
                  </a:cubicBezTo>
                  <a:cubicBezTo>
                    <a:pt x="1" y="2"/>
                    <a:pt x="1" y="2"/>
                    <a:pt x="1" y="2"/>
                  </a:cubicBezTo>
                  <a:cubicBezTo>
                    <a:pt x="2" y="2"/>
                    <a:pt x="2" y="2"/>
                    <a:pt x="2" y="2"/>
                  </a:cubicBezTo>
                  <a:cubicBezTo>
                    <a:pt x="3" y="2"/>
                    <a:pt x="3" y="2"/>
                    <a:pt x="3" y="2"/>
                  </a:cubicBezTo>
                  <a:cubicBezTo>
                    <a:pt x="3" y="2"/>
                    <a:pt x="3" y="1"/>
                    <a:pt x="3" y="1"/>
                  </a:cubicBezTo>
                  <a:cubicBezTo>
                    <a:pt x="3" y="1"/>
                    <a:pt x="4" y="1"/>
                    <a:pt x="4" y="1"/>
                  </a:cubicBezTo>
                  <a:cubicBezTo>
                    <a:pt x="4" y="1"/>
                    <a:pt x="5" y="1"/>
                    <a:pt x="5" y="1"/>
                  </a:cubicBezTo>
                  <a:cubicBezTo>
                    <a:pt x="5" y="1"/>
                    <a:pt x="5" y="0"/>
                    <a:pt x="4"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92" name="Freeform 346"/>
            <p:cNvSpPr>
              <a:spLocks/>
            </p:cNvSpPr>
            <p:nvPr/>
          </p:nvSpPr>
          <p:spPr bwMode="auto">
            <a:xfrm>
              <a:off x="10981017" y="6192330"/>
              <a:ext cx="99385" cy="76625"/>
            </a:xfrm>
            <a:custGeom>
              <a:avLst/>
              <a:gdLst>
                <a:gd name="T0" fmla="*/ 7 w 8"/>
                <a:gd name="T1" fmla="*/ 6 h 6"/>
                <a:gd name="T2" fmla="*/ 8 w 8"/>
                <a:gd name="T3" fmla="*/ 6 h 6"/>
                <a:gd name="T4" fmla="*/ 8 w 8"/>
                <a:gd name="T5" fmla="*/ 6 h 6"/>
                <a:gd name="T6" fmla="*/ 8 w 8"/>
                <a:gd name="T7" fmla="*/ 5 h 6"/>
                <a:gd name="T8" fmla="*/ 7 w 8"/>
                <a:gd name="T9" fmla="*/ 5 h 6"/>
                <a:gd name="T10" fmla="*/ 6 w 8"/>
                <a:gd name="T11" fmla="*/ 3 h 6"/>
                <a:gd name="T12" fmla="*/ 6 w 8"/>
                <a:gd name="T13" fmla="*/ 2 h 6"/>
                <a:gd name="T14" fmla="*/ 5 w 8"/>
                <a:gd name="T15" fmla="*/ 1 h 6"/>
                <a:gd name="T16" fmla="*/ 5 w 8"/>
                <a:gd name="T17" fmla="*/ 0 h 6"/>
                <a:gd name="T18" fmla="*/ 4 w 8"/>
                <a:gd name="T19" fmla="*/ 0 h 6"/>
                <a:gd name="T20" fmla="*/ 4 w 8"/>
                <a:gd name="T21" fmla="*/ 0 h 6"/>
                <a:gd name="T22" fmla="*/ 3 w 8"/>
                <a:gd name="T23" fmla="*/ 0 h 6"/>
                <a:gd name="T24" fmla="*/ 2 w 8"/>
                <a:gd name="T25" fmla="*/ 0 h 6"/>
                <a:gd name="T26" fmla="*/ 2 w 8"/>
                <a:gd name="T27" fmla="*/ 1 h 6"/>
                <a:gd name="T28" fmla="*/ 2 w 8"/>
                <a:gd name="T29" fmla="*/ 2 h 6"/>
                <a:gd name="T30" fmla="*/ 2 w 8"/>
                <a:gd name="T31" fmla="*/ 2 h 6"/>
                <a:gd name="T32" fmla="*/ 3 w 8"/>
                <a:gd name="T33" fmla="*/ 2 h 6"/>
                <a:gd name="T34" fmla="*/ 4 w 8"/>
                <a:gd name="T35" fmla="*/ 2 h 6"/>
                <a:gd name="T36" fmla="*/ 4 w 8"/>
                <a:gd name="T37" fmla="*/ 2 h 6"/>
                <a:gd name="T38" fmla="*/ 3 w 8"/>
                <a:gd name="T39" fmla="*/ 3 h 6"/>
                <a:gd name="T40" fmla="*/ 3 w 8"/>
                <a:gd name="T41" fmla="*/ 4 h 6"/>
                <a:gd name="T42" fmla="*/ 4 w 8"/>
                <a:gd name="T43" fmla="*/ 4 h 6"/>
                <a:gd name="T44" fmla="*/ 5 w 8"/>
                <a:gd name="T45" fmla="*/ 4 h 6"/>
                <a:gd name="T46" fmla="*/ 4 w 8"/>
                <a:gd name="T47" fmla="*/ 5 h 6"/>
                <a:gd name="T48" fmla="*/ 3 w 8"/>
                <a:gd name="T49" fmla="*/ 5 h 6"/>
                <a:gd name="T50" fmla="*/ 3 w 8"/>
                <a:gd name="T51" fmla="*/ 4 h 6"/>
                <a:gd name="T52" fmla="*/ 1 w 8"/>
                <a:gd name="T53" fmla="*/ 4 h 6"/>
                <a:gd name="T54" fmla="*/ 0 w 8"/>
                <a:gd name="T55" fmla="*/ 4 h 6"/>
                <a:gd name="T56" fmla="*/ 0 w 8"/>
                <a:gd name="T57" fmla="*/ 5 h 6"/>
                <a:gd name="T58" fmla="*/ 1 w 8"/>
                <a:gd name="T59" fmla="*/ 5 h 6"/>
                <a:gd name="T60" fmla="*/ 2 w 8"/>
                <a:gd name="T61" fmla="*/ 6 h 6"/>
                <a:gd name="T62" fmla="*/ 4 w 8"/>
                <a:gd name="T63" fmla="*/ 6 h 6"/>
                <a:gd name="T64" fmla="*/ 5 w 8"/>
                <a:gd name="T65" fmla="*/ 6 h 6"/>
                <a:gd name="T66" fmla="*/ 6 w 8"/>
                <a:gd name="T67" fmla="*/ 6 h 6"/>
                <a:gd name="T68" fmla="*/ 7 w 8"/>
                <a:gd name="T6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6">
                  <a:moveTo>
                    <a:pt x="7" y="6"/>
                  </a:moveTo>
                  <a:cubicBezTo>
                    <a:pt x="7" y="6"/>
                    <a:pt x="8" y="6"/>
                    <a:pt x="8" y="6"/>
                  </a:cubicBezTo>
                  <a:cubicBezTo>
                    <a:pt x="8" y="6"/>
                    <a:pt x="8" y="6"/>
                    <a:pt x="8" y="6"/>
                  </a:cubicBezTo>
                  <a:cubicBezTo>
                    <a:pt x="8" y="5"/>
                    <a:pt x="8" y="5"/>
                    <a:pt x="8" y="5"/>
                  </a:cubicBezTo>
                  <a:cubicBezTo>
                    <a:pt x="7" y="5"/>
                    <a:pt x="7" y="5"/>
                    <a:pt x="7" y="5"/>
                  </a:cubicBezTo>
                  <a:cubicBezTo>
                    <a:pt x="6" y="4"/>
                    <a:pt x="6" y="4"/>
                    <a:pt x="6" y="3"/>
                  </a:cubicBezTo>
                  <a:cubicBezTo>
                    <a:pt x="6" y="3"/>
                    <a:pt x="6" y="3"/>
                    <a:pt x="6" y="2"/>
                  </a:cubicBezTo>
                  <a:cubicBezTo>
                    <a:pt x="6" y="2"/>
                    <a:pt x="6" y="2"/>
                    <a:pt x="5" y="1"/>
                  </a:cubicBezTo>
                  <a:cubicBezTo>
                    <a:pt x="5" y="1"/>
                    <a:pt x="5" y="0"/>
                    <a:pt x="5" y="0"/>
                  </a:cubicBezTo>
                  <a:cubicBezTo>
                    <a:pt x="4" y="0"/>
                    <a:pt x="4" y="0"/>
                    <a:pt x="4" y="0"/>
                  </a:cubicBezTo>
                  <a:cubicBezTo>
                    <a:pt x="4" y="0"/>
                    <a:pt x="4" y="0"/>
                    <a:pt x="4" y="0"/>
                  </a:cubicBezTo>
                  <a:cubicBezTo>
                    <a:pt x="4" y="0"/>
                    <a:pt x="3" y="0"/>
                    <a:pt x="3" y="0"/>
                  </a:cubicBezTo>
                  <a:cubicBezTo>
                    <a:pt x="3" y="0"/>
                    <a:pt x="3" y="0"/>
                    <a:pt x="2" y="0"/>
                  </a:cubicBezTo>
                  <a:cubicBezTo>
                    <a:pt x="2" y="0"/>
                    <a:pt x="2" y="1"/>
                    <a:pt x="2" y="1"/>
                  </a:cubicBezTo>
                  <a:cubicBezTo>
                    <a:pt x="2" y="1"/>
                    <a:pt x="2" y="2"/>
                    <a:pt x="2" y="2"/>
                  </a:cubicBezTo>
                  <a:cubicBezTo>
                    <a:pt x="2" y="2"/>
                    <a:pt x="2" y="2"/>
                    <a:pt x="2" y="2"/>
                  </a:cubicBezTo>
                  <a:cubicBezTo>
                    <a:pt x="3" y="2"/>
                    <a:pt x="3" y="2"/>
                    <a:pt x="3" y="2"/>
                  </a:cubicBezTo>
                  <a:cubicBezTo>
                    <a:pt x="3" y="2"/>
                    <a:pt x="4" y="2"/>
                    <a:pt x="4" y="2"/>
                  </a:cubicBezTo>
                  <a:cubicBezTo>
                    <a:pt x="4" y="2"/>
                    <a:pt x="4" y="2"/>
                    <a:pt x="4" y="2"/>
                  </a:cubicBezTo>
                  <a:cubicBezTo>
                    <a:pt x="4" y="3"/>
                    <a:pt x="3" y="3"/>
                    <a:pt x="3" y="3"/>
                  </a:cubicBezTo>
                  <a:cubicBezTo>
                    <a:pt x="3" y="3"/>
                    <a:pt x="3" y="3"/>
                    <a:pt x="3" y="4"/>
                  </a:cubicBezTo>
                  <a:cubicBezTo>
                    <a:pt x="3" y="4"/>
                    <a:pt x="4" y="4"/>
                    <a:pt x="4" y="4"/>
                  </a:cubicBezTo>
                  <a:cubicBezTo>
                    <a:pt x="4" y="4"/>
                    <a:pt x="5" y="4"/>
                    <a:pt x="5" y="4"/>
                  </a:cubicBezTo>
                  <a:cubicBezTo>
                    <a:pt x="5" y="5"/>
                    <a:pt x="4" y="5"/>
                    <a:pt x="4" y="5"/>
                  </a:cubicBezTo>
                  <a:cubicBezTo>
                    <a:pt x="4" y="5"/>
                    <a:pt x="3" y="5"/>
                    <a:pt x="3" y="5"/>
                  </a:cubicBezTo>
                  <a:cubicBezTo>
                    <a:pt x="3" y="5"/>
                    <a:pt x="3" y="4"/>
                    <a:pt x="3" y="4"/>
                  </a:cubicBezTo>
                  <a:cubicBezTo>
                    <a:pt x="2" y="4"/>
                    <a:pt x="2" y="4"/>
                    <a:pt x="1" y="4"/>
                  </a:cubicBezTo>
                  <a:cubicBezTo>
                    <a:pt x="1" y="4"/>
                    <a:pt x="0" y="4"/>
                    <a:pt x="0" y="4"/>
                  </a:cubicBezTo>
                  <a:cubicBezTo>
                    <a:pt x="0" y="5"/>
                    <a:pt x="0" y="5"/>
                    <a:pt x="0" y="5"/>
                  </a:cubicBezTo>
                  <a:cubicBezTo>
                    <a:pt x="0" y="5"/>
                    <a:pt x="1" y="5"/>
                    <a:pt x="1" y="5"/>
                  </a:cubicBezTo>
                  <a:cubicBezTo>
                    <a:pt x="1" y="5"/>
                    <a:pt x="2" y="6"/>
                    <a:pt x="2" y="6"/>
                  </a:cubicBezTo>
                  <a:cubicBezTo>
                    <a:pt x="3" y="6"/>
                    <a:pt x="3" y="6"/>
                    <a:pt x="4" y="6"/>
                  </a:cubicBezTo>
                  <a:cubicBezTo>
                    <a:pt x="4" y="6"/>
                    <a:pt x="4" y="6"/>
                    <a:pt x="5" y="6"/>
                  </a:cubicBezTo>
                  <a:cubicBezTo>
                    <a:pt x="5" y="6"/>
                    <a:pt x="5" y="6"/>
                    <a:pt x="6" y="6"/>
                  </a:cubicBezTo>
                  <a:cubicBezTo>
                    <a:pt x="6" y="6"/>
                    <a:pt x="6" y="6"/>
                    <a:pt x="7" y="6"/>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93" name="Freeform 434"/>
            <p:cNvSpPr>
              <a:spLocks/>
            </p:cNvSpPr>
            <p:nvPr/>
          </p:nvSpPr>
          <p:spPr bwMode="auto">
            <a:xfrm>
              <a:off x="8564477" y="1736903"/>
              <a:ext cx="1076678" cy="534502"/>
            </a:xfrm>
            <a:custGeom>
              <a:avLst/>
              <a:gdLst>
                <a:gd name="T0" fmla="*/ 62 w 86"/>
                <a:gd name="T1" fmla="*/ 30 h 42"/>
                <a:gd name="T2" fmla="*/ 64 w 86"/>
                <a:gd name="T3" fmla="*/ 33 h 42"/>
                <a:gd name="T4" fmla="*/ 63 w 86"/>
                <a:gd name="T5" fmla="*/ 38 h 42"/>
                <a:gd name="T6" fmla="*/ 68 w 86"/>
                <a:gd name="T7" fmla="*/ 34 h 42"/>
                <a:gd name="T8" fmla="*/ 68 w 86"/>
                <a:gd name="T9" fmla="*/ 36 h 42"/>
                <a:gd name="T10" fmla="*/ 68 w 86"/>
                <a:gd name="T11" fmla="*/ 42 h 42"/>
                <a:gd name="T12" fmla="*/ 72 w 86"/>
                <a:gd name="T13" fmla="*/ 38 h 42"/>
                <a:gd name="T14" fmla="*/ 71 w 86"/>
                <a:gd name="T15" fmla="*/ 33 h 42"/>
                <a:gd name="T16" fmla="*/ 69 w 86"/>
                <a:gd name="T17" fmla="*/ 29 h 42"/>
                <a:gd name="T18" fmla="*/ 65 w 86"/>
                <a:gd name="T19" fmla="*/ 29 h 42"/>
                <a:gd name="T20" fmla="*/ 65 w 86"/>
                <a:gd name="T21" fmla="*/ 23 h 42"/>
                <a:gd name="T22" fmla="*/ 82 w 86"/>
                <a:gd name="T23" fmla="*/ 7 h 42"/>
                <a:gd name="T24" fmla="*/ 84 w 86"/>
                <a:gd name="T25" fmla="*/ 3 h 42"/>
                <a:gd name="T26" fmla="*/ 77 w 86"/>
                <a:gd name="T27" fmla="*/ 2 h 42"/>
                <a:gd name="T28" fmla="*/ 70 w 86"/>
                <a:gd name="T29" fmla="*/ 1 h 42"/>
                <a:gd name="T30" fmla="*/ 63 w 86"/>
                <a:gd name="T31" fmla="*/ 0 h 42"/>
                <a:gd name="T32" fmla="*/ 54 w 86"/>
                <a:gd name="T33" fmla="*/ 2 h 42"/>
                <a:gd name="T34" fmla="*/ 46 w 86"/>
                <a:gd name="T35" fmla="*/ 3 h 42"/>
                <a:gd name="T36" fmla="*/ 40 w 86"/>
                <a:gd name="T37" fmla="*/ 6 h 42"/>
                <a:gd name="T38" fmla="*/ 37 w 86"/>
                <a:gd name="T39" fmla="*/ 8 h 42"/>
                <a:gd name="T40" fmla="*/ 38 w 86"/>
                <a:gd name="T41" fmla="*/ 10 h 42"/>
                <a:gd name="T42" fmla="*/ 35 w 86"/>
                <a:gd name="T43" fmla="*/ 12 h 42"/>
                <a:gd name="T44" fmla="*/ 33 w 86"/>
                <a:gd name="T45" fmla="*/ 11 h 42"/>
                <a:gd name="T46" fmla="*/ 27 w 86"/>
                <a:gd name="T47" fmla="*/ 13 h 42"/>
                <a:gd name="T48" fmla="*/ 25 w 86"/>
                <a:gd name="T49" fmla="*/ 15 h 42"/>
                <a:gd name="T50" fmla="*/ 27 w 86"/>
                <a:gd name="T51" fmla="*/ 16 h 42"/>
                <a:gd name="T52" fmla="*/ 31 w 86"/>
                <a:gd name="T53" fmla="*/ 18 h 42"/>
                <a:gd name="T54" fmla="*/ 25 w 86"/>
                <a:gd name="T55" fmla="*/ 20 h 42"/>
                <a:gd name="T56" fmla="*/ 21 w 86"/>
                <a:gd name="T57" fmla="*/ 21 h 42"/>
                <a:gd name="T58" fmla="*/ 14 w 86"/>
                <a:gd name="T59" fmla="*/ 24 h 42"/>
                <a:gd name="T60" fmla="*/ 13 w 86"/>
                <a:gd name="T61" fmla="*/ 27 h 42"/>
                <a:gd name="T62" fmla="*/ 17 w 86"/>
                <a:gd name="T63" fmla="*/ 28 h 42"/>
                <a:gd name="T64" fmla="*/ 13 w 86"/>
                <a:gd name="T65" fmla="*/ 32 h 42"/>
                <a:gd name="T66" fmla="*/ 17 w 86"/>
                <a:gd name="T67" fmla="*/ 31 h 42"/>
                <a:gd name="T68" fmla="*/ 20 w 86"/>
                <a:gd name="T69" fmla="*/ 32 h 42"/>
                <a:gd name="T70" fmla="*/ 22 w 86"/>
                <a:gd name="T71" fmla="*/ 32 h 42"/>
                <a:gd name="T72" fmla="*/ 20 w 86"/>
                <a:gd name="T73" fmla="*/ 33 h 42"/>
                <a:gd name="T74" fmla="*/ 14 w 86"/>
                <a:gd name="T75" fmla="*/ 36 h 42"/>
                <a:gd name="T76" fmla="*/ 6 w 86"/>
                <a:gd name="T77" fmla="*/ 39 h 42"/>
                <a:gd name="T78" fmla="*/ 0 w 86"/>
                <a:gd name="T79" fmla="*/ 41 h 42"/>
                <a:gd name="T80" fmla="*/ 7 w 86"/>
                <a:gd name="T81" fmla="*/ 40 h 42"/>
                <a:gd name="T82" fmla="*/ 13 w 86"/>
                <a:gd name="T83" fmla="*/ 39 h 42"/>
                <a:gd name="T84" fmla="*/ 20 w 86"/>
                <a:gd name="T85" fmla="*/ 35 h 42"/>
                <a:gd name="T86" fmla="*/ 27 w 86"/>
                <a:gd name="T87" fmla="*/ 33 h 42"/>
                <a:gd name="T88" fmla="*/ 31 w 86"/>
                <a:gd name="T89" fmla="*/ 31 h 42"/>
                <a:gd name="T90" fmla="*/ 37 w 86"/>
                <a:gd name="T91" fmla="*/ 28 h 42"/>
                <a:gd name="T92" fmla="*/ 42 w 86"/>
                <a:gd name="T93" fmla="*/ 25 h 42"/>
                <a:gd name="T94" fmla="*/ 42 w 86"/>
                <a:gd name="T95" fmla="*/ 26 h 42"/>
                <a:gd name="T96" fmla="*/ 37 w 86"/>
                <a:gd name="T97" fmla="*/ 28 h 42"/>
                <a:gd name="T98" fmla="*/ 39 w 86"/>
                <a:gd name="T99" fmla="*/ 30 h 42"/>
                <a:gd name="T100" fmla="*/ 45 w 86"/>
                <a:gd name="T101" fmla="*/ 28 h 42"/>
                <a:gd name="T102" fmla="*/ 48 w 86"/>
                <a:gd name="T103" fmla="*/ 25 h 42"/>
                <a:gd name="T104" fmla="*/ 54 w 86"/>
                <a:gd name="T10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42">
                  <a:moveTo>
                    <a:pt x="57" y="28"/>
                  </a:moveTo>
                  <a:cubicBezTo>
                    <a:pt x="57" y="28"/>
                    <a:pt x="57" y="28"/>
                    <a:pt x="58" y="28"/>
                  </a:cubicBezTo>
                  <a:cubicBezTo>
                    <a:pt x="58" y="28"/>
                    <a:pt x="58" y="29"/>
                    <a:pt x="59" y="29"/>
                  </a:cubicBezTo>
                  <a:cubicBezTo>
                    <a:pt x="59" y="29"/>
                    <a:pt x="60" y="29"/>
                    <a:pt x="60" y="29"/>
                  </a:cubicBezTo>
                  <a:cubicBezTo>
                    <a:pt x="61" y="29"/>
                    <a:pt x="61" y="29"/>
                    <a:pt x="61" y="30"/>
                  </a:cubicBezTo>
                  <a:cubicBezTo>
                    <a:pt x="61" y="30"/>
                    <a:pt x="61" y="30"/>
                    <a:pt x="62" y="30"/>
                  </a:cubicBezTo>
                  <a:cubicBezTo>
                    <a:pt x="62" y="31"/>
                    <a:pt x="62" y="30"/>
                    <a:pt x="62" y="30"/>
                  </a:cubicBezTo>
                  <a:cubicBezTo>
                    <a:pt x="63" y="31"/>
                    <a:pt x="62" y="31"/>
                    <a:pt x="63" y="31"/>
                  </a:cubicBezTo>
                  <a:cubicBezTo>
                    <a:pt x="63" y="31"/>
                    <a:pt x="63" y="31"/>
                    <a:pt x="63" y="32"/>
                  </a:cubicBezTo>
                  <a:cubicBezTo>
                    <a:pt x="63" y="32"/>
                    <a:pt x="63" y="32"/>
                    <a:pt x="63" y="32"/>
                  </a:cubicBezTo>
                  <a:cubicBezTo>
                    <a:pt x="63" y="32"/>
                    <a:pt x="63" y="32"/>
                    <a:pt x="64" y="32"/>
                  </a:cubicBezTo>
                  <a:cubicBezTo>
                    <a:pt x="64" y="33"/>
                    <a:pt x="64" y="33"/>
                    <a:pt x="64" y="33"/>
                  </a:cubicBezTo>
                  <a:cubicBezTo>
                    <a:pt x="64" y="33"/>
                    <a:pt x="65" y="33"/>
                    <a:pt x="65" y="33"/>
                  </a:cubicBezTo>
                  <a:cubicBezTo>
                    <a:pt x="65" y="33"/>
                    <a:pt x="65" y="33"/>
                    <a:pt x="64" y="33"/>
                  </a:cubicBezTo>
                  <a:cubicBezTo>
                    <a:pt x="64" y="33"/>
                    <a:pt x="63" y="33"/>
                    <a:pt x="63" y="33"/>
                  </a:cubicBezTo>
                  <a:cubicBezTo>
                    <a:pt x="63" y="34"/>
                    <a:pt x="64" y="34"/>
                    <a:pt x="63" y="35"/>
                  </a:cubicBezTo>
                  <a:cubicBezTo>
                    <a:pt x="63" y="35"/>
                    <a:pt x="63" y="36"/>
                    <a:pt x="63" y="36"/>
                  </a:cubicBezTo>
                  <a:cubicBezTo>
                    <a:pt x="63" y="37"/>
                    <a:pt x="62" y="38"/>
                    <a:pt x="63" y="38"/>
                  </a:cubicBezTo>
                  <a:cubicBezTo>
                    <a:pt x="63" y="38"/>
                    <a:pt x="63" y="38"/>
                    <a:pt x="64" y="38"/>
                  </a:cubicBezTo>
                  <a:cubicBezTo>
                    <a:pt x="64" y="38"/>
                    <a:pt x="64" y="37"/>
                    <a:pt x="65" y="37"/>
                  </a:cubicBezTo>
                  <a:cubicBezTo>
                    <a:pt x="65" y="37"/>
                    <a:pt x="65" y="36"/>
                    <a:pt x="65" y="36"/>
                  </a:cubicBezTo>
                  <a:cubicBezTo>
                    <a:pt x="66" y="36"/>
                    <a:pt x="66" y="35"/>
                    <a:pt x="66" y="35"/>
                  </a:cubicBezTo>
                  <a:cubicBezTo>
                    <a:pt x="66" y="35"/>
                    <a:pt x="67" y="35"/>
                    <a:pt x="67" y="35"/>
                  </a:cubicBezTo>
                  <a:cubicBezTo>
                    <a:pt x="67" y="35"/>
                    <a:pt x="67" y="35"/>
                    <a:pt x="68" y="34"/>
                  </a:cubicBezTo>
                  <a:cubicBezTo>
                    <a:pt x="68" y="34"/>
                    <a:pt x="68" y="34"/>
                    <a:pt x="68" y="33"/>
                  </a:cubicBezTo>
                  <a:cubicBezTo>
                    <a:pt x="68" y="33"/>
                    <a:pt x="67" y="33"/>
                    <a:pt x="67" y="33"/>
                  </a:cubicBezTo>
                  <a:cubicBezTo>
                    <a:pt x="67" y="32"/>
                    <a:pt x="68" y="32"/>
                    <a:pt x="68" y="33"/>
                  </a:cubicBezTo>
                  <a:cubicBezTo>
                    <a:pt x="68" y="33"/>
                    <a:pt x="68" y="33"/>
                    <a:pt x="68" y="33"/>
                  </a:cubicBezTo>
                  <a:cubicBezTo>
                    <a:pt x="68" y="34"/>
                    <a:pt x="68" y="34"/>
                    <a:pt x="68" y="35"/>
                  </a:cubicBezTo>
                  <a:cubicBezTo>
                    <a:pt x="68" y="35"/>
                    <a:pt x="68" y="35"/>
                    <a:pt x="68" y="36"/>
                  </a:cubicBezTo>
                  <a:cubicBezTo>
                    <a:pt x="69" y="36"/>
                    <a:pt x="69" y="36"/>
                    <a:pt x="69" y="37"/>
                  </a:cubicBezTo>
                  <a:cubicBezTo>
                    <a:pt x="69" y="37"/>
                    <a:pt x="69" y="37"/>
                    <a:pt x="69" y="38"/>
                  </a:cubicBezTo>
                  <a:cubicBezTo>
                    <a:pt x="69" y="38"/>
                    <a:pt x="68" y="39"/>
                    <a:pt x="68" y="39"/>
                  </a:cubicBezTo>
                  <a:cubicBezTo>
                    <a:pt x="68" y="40"/>
                    <a:pt x="67" y="40"/>
                    <a:pt x="67" y="40"/>
                  </a:cubicBezTo>
                  <a:cubicBezTo>
                    <a:pt x="67" y="40"/>
                    <a:pt x="68" y="40"/>
                    <a:pt x="68" y="41"/>
                  </a:cubicBezTo>
                  <a:cubicBezTo>
                    <a:pt x="68" y="41"/>
                    <a:pt x="68" y="41"/>
                    <a:pt x="68" y="42"/>
                  </a:cubicBezTo>
                  <a:cubicBezTo>
                    <a:pt x="68" y="42"/>
                    <a:pt x="68" y="42"/>
                    <a:pt x="68" y="42"/>
                  </a:cubicBezTo>
                  <a:cubicBezTo>
                    <a:pt x="68" y="42"/>
                    <a:pt x="68" y="42"/>
                    <a:pt x="68" y="42"/>
                  </a:cubicBezTo>
                  <a:cubicBezTo>
                    <a:pt x="68" y="42"/>
                    <a:pt x="69" y="42"/>
                    <a:pt x="69" y="42"/>
                  </a:cubicBezTo>
                  <a:cubicBezTo>
                    <a:pt x="69" y="41"/>
                    <a:pt x="70" y="41"/>
                    <a:pt x="71" y="41"/>
                  </a:cubicBezTo>
                  <a:cubicBezTo>
                    <a:pt x="71" y="41"/>
                    <a:pt x="71" y="40"/>
                    <a:pt x="71" y="40"/>
                  </a:cubicBezTo>
                  <a:cubicBezTo>
                    <a:pt x="72" y="39"/>
                    <a:pt x="72" y="39"/>
                    <a:pt x="72" y="38"/>
                  </a:cubicBezTo>
                  <a:cubicBezTo>
                    <a:pt x="72" y="38"/>
                    <a:pt x="71" y="38"/>
                    <a:pt x="71" y="38"/>
                  </a:cubicBezTo>
                  <a:cubicBezTo>
                    <a:pt x="71" y="37"/>
                    <a:pt x="71" y="37"/>
                    <a:pt x="70" y="37"/>
                  </a:cubicBezTo>
                  <a:cubicBezTo>
                    <a:pt x="70" y="37"/>
                    <a:pt x="70" y="36"/>
                    <a:pt x="70" y="36"/>
                  </a:cubicBezTo>
                  <a:cubicBezTo>
                    <a:pt x="70" y="35"/>
                    <a:pt x="70" y="35"/>
                    <a:pt x="71" y="35"/>
                  </a:cubicBezTo>
                  <a:cubicBezTo>
                    <a:pt x="71" y="35"/>
                    <a:pt x="71" y="34"/>
                    <a:pt x="71" y="34"/>
                  </a:cubicBezTo>
                  <a:cubicBezTo>
                    <a:pt x="71" y="34"/>
                    <a:pt x="71" y="33"/>
                    <a:pt x="71" y="33"/>
                  </a:cubicBezTo>
                  <a:cubicBezTo>
                    <a:pt x="71" y="32"/>
                    <a:pt x="71" y="32"/>
                    <a:pt x="70" y="32"/>
                  </a:cubicBezTo>
                  <a:cubicBezTo>
                    <a:pt x="70" y="32"/>
                    <a:pt x="70" y="31"/>
                    <a:pt x="70" y="31"/>
                  </a:cubicBezTo>
                  <a:cubicBezTo>
                    <a:pt x="70" y="31"/>
                    <a:pt x="70" y="30"/>
                    <a:pt x="71" y="30"/>
                  </a:cubicBezTo>
                  <a:cubicBezTo>
                    <a:pt x="71" y="30"/>
                    <a:pt x="71" y="29"/>
                    <a:pt x="71" y="29"/>
                  </a:cubicBezTo>
                  <a:cubicBezTo>
                    <a:pt x="70" y="29"/>
                    <a:pt x="70" y="29"/>
                    <a:pt x="70" y="29"/>
                  </a:cubicBezTo>
                  <a:cubicBezTo>
                    <a:pt x="69" y="29"/>
                    <a:pt x="69" y="29"/>
                    <a:pt x="69" y="29"/>
                  </a:cubicBezTo>
                  <a:cubicBezTo>
                    <a:pt x="68" y="29"/>
                    <a:pt x="68" y="29"/>
                    <a:pt x="68" y="29"/>
                  </a:cubicBezTo>
                  <a:cubicBezTo>
                    <a:pt x="68" y="30"/>
                    <a:pt x="67" y="30"/>
                    <a:pt x="67" y="30"/>
                  </a:cubicBezTo>
                  <a:cubicBezTo>
                    <a:pt x="66" y="30"/>
                    <a:pt x="66" y="30"/>
                    <a:pt x="66" y="30"/>
                  </a:cubicBezTo>
                  <a:cubicBezTo>
                    <a:pt x="65" y="31"/>
                    <a:pt x="65" y="31"/>
                    <a:pt x="64" y="31"/>
                  </a:cubicBezTo>
                  <a:cubicBezTo>
                    <a:pt x="64" y="31"/>
                    <a:pt x="65" y="30"/>
                    <a:pt x="65" y="30"/>
                  </a:cubicBezTo>
                  <a:cubicBezTo>
                    <a:pt x="65" y="30"/>
                    <a:pt x="65" y="29"/>
                    <a:pt x="65" y="29"/>
                  </a:cubicBezTo>
                  <a:cubicBezTo>
                    <a:pt x="65" y="28"/>
                    <a:pt x="65" y="28"/>
                    <a:pt x="65" y="27"/>
                  </a:cubicBezTo>
                  <a:cubicBezTo>
                    <a:pt x="65" y="27"/>
                    <a:pt x="65" y="27"/>
                    <a:pt x="65" y="26"/>
                  </a:cubicBezTo>
                  <a:cubicBezTo>
                    <a:pt x="65" y="26"/>
                    <a:pt x="65" y="26"/>
                    <a:pt x="65" y="26"/>
                  </a:cubicBezTo>
                  <a:cubicBezTo>
                    <a:pt x="65" y="26"/>
                    <a:pt x="65" y="26"/>
                    <a:pt x="64" y="25"/>
                  </a:cubicBezTo>
                  <a:cubicBezTo>
                    <a:pt x="64" y="24"/>
                    <a:pt x="64" y="24"/>
                    <a:pt x="64" y="24"/>
                  </a:cubicBezTo>
                  <a:cubicBezTo>
                    <a:pt x="64" y="24"/>
                    <a:pt x="64" y="23"/>
                    <a:pt x="65" y="23"/>
                  </a:cubicBezTo>
                  <a:cubicBezTo>
                    <a:pt x="66" y="22"/>
                    <a:pt x="66" y="22"/>
                    <a:pt x="67" y="21"/>
                  </a:cubicBezTo>
                  <a:cubicBezTo>
                    <a:pt x="67" y="20"/>
                    <a:pt x="68" y="20"/>
                    <a:pt x="69" y="19"/>
                  </a:cubicBezTo>
                  <a:cubicBezTo>
                    <a:pt x="70" y="17"/>
                    <a:pt x="71" y="17"/>
                    <a:pt x="72" y="15"/>
                  </a:cubicBezTo>
                  <a:cubicBezTo>
                    <a:pt x="74" y="14"/>
                    <a:pt x="75" y="13"/>
                    <a:pt x="77" y="11"/>
                  </a:cubicBezTo>
                  <a:cubicBezTo>
                    <a:pt x="77" y="11"/>
                    <a:pt x="78" y="11"/>
                    <a:pt x="78" y="10"/>
                  </a:cubicBezTo>
                  <a:cubicBezTo>
                    <a:pt x="79" y="9"/>
                    <a:pt x="80" y="8"/>
                    <a:pt x="82" y="7"/>
                  </a:cubicBezTo>
                  <a:cubicBezTo>
                    <a:pt x="84" y="6"/>
                    <a:pt x="84" y="5"/>
                    <a:pt x="86" y="4"/>
                  </a:cubicBezTo>
                  <a:cubicBezTo>
                    <a:pt x="86" y="3"/>
                    <a:pt x="86" y="3"/>
                    <a:pt x="86" y="3"/>
                  </a:cubicBezTo>
                  <a:cubicBezTo>
                    <a:pt x="86" y="3"/>
                    <a:pt x="86" y="3"/>
                    <a:pt x="86" y="3"/>
                  </a:cubicBezTo>
                  <a:cubicBezTo>
                    <a:pt x="85" y="3"/>
                    <a:pt x="85" y="2"/>
                    <a:pt x="85" y="2"/>
                  </a:cubicBezTo>
                  <a:cubicBezTo>
                    <a:pt x="85" y="2"/>
                    <a:pt x="84" y="2"/>
                    <a:pt x="84" y="2"/>
                  </a:cubicBezTo>
                  <a:cubicBezTo>
                    <a:pt x="84" y="3"/>
                    <a:pt x="84" y="3"/>
                    <a:pt x="84" y="3"/>
                  </a:cubicBezTo>
                  <a:cubicBezTo>
                    <a:pt x="83" y="3"/>
                    <a:pt x="83" y="3"/>
                    <a:pt x="82" y="3"/>
                  </a:cubicBezTo>
                  <a:cubicBezTo>
                    <a:pt x="82" y="3"/>
                    <a:pt x="82" y="3"/>
                    <a:pt x="81" y="3"/>
                  </a:cubicBezTo>
                  <a:cubicBezTo>
                    <a:pt x="81" y="3"/>
                    <a:pt x="81" y="2"/>
                    <a:pt x="80" y="2"/>
                  </a:cubicBezTo>
                  <a:cubicBezTo>
                    <a:pt x="80" y="2"/>
                    <a:pt x="80" y="2"/>
                    <a:pt x="79" y="2"/>
                  </a:cubicBezTo>
                  <a:cubicBezTo>
                    <a:pt x="79" y="2"/>
                    <a:pt x="79" y="2"/>
                    <a:pt x="78" y="2"/>
                  </a:cubicBezTo>
                  <a:cubicBezTo>
                    <a:pt x="78" y="2"/>
                    <a:pt x="78" y="2"/>
                    <a:pt x="77" y="2"/>
                  </a:cubicBezTo>
                  <a:cubicBezTo>
                    <a:pt x="77" y="2"/>
                    <a:pt x="76" y="2"/>
                    <a:pt x="76" y="2"/>
                  </a:cubicBezTo>
                  <a:cubicBezTo>
                    <a:pt x="75" y="2"/>
                    <a:pt x="75" y="2"/>
                    <a:pt x="75" y="2"/>
                  </a:cubicBezTo>
                  <a:cubicBezTo>
                    <a:pt x="74" y="1"/>
                    <a:pt x="74" y="2"/>
                    <a:pt x="73" y="2"/>
                  </a:cubicBezTo>
                  <a:cubicBezTo>
                    <a:pt x="73" y="2"/>
                    <a:pt x="72" y="2"/>
                    <a:pt x="72" y="2"/>
                  </a:cubicBezTo>
                  <a:cubicBezTo>
                    <a:pt x="72" y="2"/>
                    <a:pt x="71" y="2"/>
                    <a:pt x="71" y="2"/>
                  </a:cubicBezTo>
                  <a:cubicBezTo>
                    <a:pt x="70" y="2"/>
                    <a:pt x="70" y="1"/>
                    <a:pt x="70" y="1"/>
                  </a:cubicBezTo>
                  <a:cubicBezTo>
                    <a:pt x="69" y="1"/>
                    <a:pt x="69" y="1"/>
                    <a:pt x="68" y="1"/>
                  </a:cubicBezTo>
                  <a:cubicBezTo>
                    <a:pt x="68" y="1"/>
                    <a:pt x="68" y="1"/>
                    <a:pt x="67" y="1"/>
                  </a:cubicBezTo>
                  <a:cubicBezTo>
                    <a:pt x="67" y="1"/>
                    <a:pt x="67" y="0"/>
                    <a:pt x="66" y="0"/>
                  </a:cubicBezTo>
                  <a:cubicBezTo>
                    <a:pt x="66" y="0"/>
                    <a:pt x="66" y="0"/>
                    <a:pt x="65" y="0"/>
                  </a:cubicBezTo>
                  <a:cubicBezTo>
                    <a:pt x="65" y="0"/>
                    <a:pt x="64" y="0"/>
                    <a:pt x="64" y="0"/>
                  </a:cubicBezTo>
                  <a:cubicBezTo>
                    <a:pt x="64" y="0"/>
                    <a:pt x="63" y="0"/>
                    <a:pt x="63" y="0"/>
                  </a:cubicBezTo>
                  <a:cubicBezTo>
                    <a:pt x="63" y="0"/>
                    <a:pt x="63" y="1"/>
                    <a:pt x="62" y="1"/>
                  </a:cubicBezTo>
                  <a:cubicBezTo>
                    <a:pt x="61" y="1"/>
                    <a:pt x="61" y="1"/>
                    <a:pt x="60" y="1"/>
                  </a:cubicBezTo>
                  <a:cubicBezTo>
                    <a:pt x="60" y="1"/>
                    <a:pt x="60" y="1"/>
                    <a:pt x="59" y="1"/>
                  </a:cubicBezTo>
                  <a:cubicBezTo>
                    <a:pt x="58" y="1"/>
                    <a:pt x="58" y="1"/>
                    <a:pt x="58" y="1"/>
                  </a:cubicBezTo>
                  <a:cubicBezTo>
                    <a:pt x="57" y="1"/>
                    <a:pt x="56" y="1"/>
                    <a:pt x="56" y="1"/>
                  </a:cubicBezTo>
                  <a:cubicBezTo>
                    <a:pt x="55" y="2"/>
                    <a:pt x="55" y="2"/>
                    <a:pt x="54" y="2"/>
                  </a:cubicBezTo>
                  <a:cubicBezTo>
                    <a:pt x="54" y="2"/>
                    <a:pt x="53" y="2"/>
                    <a:pt x="53" y="2"/>
                  </a:cubicBezTo>
                  <a:cubicBezTo>
                    <a:pt x="53" y="1"/>
                    <a:pt x="52" y="2"/>
                    <a:pt x="52" y="2"/>
                  </a:cubicBezTo>
                  <a:cubicBezTo>
                    <a:pt x="51" y="2"/>
                    <a:pt x="51" y="2"/>
                    <a:pt x="50" y="2"/>
                  </a:cubicBezTo>
                  <a:cubicBezTo>
                    <a:pt x="50" y="3"/>
                    <a:pt x="49" y="3"/>
                    <a:pt x="48" y="3"/>
                  </a:cubicBezTo>
                  <a:cubicBezTo>
                    <a:pt x="48" y="3"/>
                    <a:pt x="47" y="3"/>
                    <a:pt x="47" y="3"/>
                  </a:cubicBezTo>
                  <a:cubicBezTo>
                    <a:pt x="47" y="3"/>
                    <a:pt x="46" y="3"/>
                    <a:pt x="46" y="3"/>
                  </a:cubicBezTo>
                  <a:cubicBezTo>
                    <a:pt x="46" y="3"/>
                    <a:pt x="46" y="4"/>
                    <a:pt x="45" y="4"/>
                  </a:cubicBezTo>
                  <a:cubicBezTo>
                    <a:pt x="45" y="4"/>
                    <a:pt x="45" y="5"/>
                    <a:pt x="44" y="5"/>
                  </a:cubicBezTo>
                  <a:cubicBezTo>
                    <a:pt x="44" y="5"/>
                    <a:pt x="42" y="6"/>
                    <a:pt x="42" y="6"/>
                  </a:cubicBezTo>
                  <a:cubicBezTo>
                    <a:pt x="42" y="6"/>
                    <a:pt x="42" y="5"/>
                    <a:pt x="42" y="5"/>
                  </a:cubicBezTo>
                  <a:cubicBezTo>
                    <a:pt x="41" y="5"/>
                    <a:pt x="41" y="6"/>
                    <a:pt x="41" y="6"/>
                  </a:cubicBezTo>
                  <a:cubicBezTo>
                    <a:pt x="41" y="6"/>
                    <a:pt x="40" y="6"/>
                    <a:pt x="40" y="6"/>
                  </a:cubicBezTo>
                  <a:cubicBezTo>
                    <a:pt x="40" y="6"/>
                    <a:pt x="39" y="6"/>
                    <a:pt x="39" y="6"/>
                  </a:cubicBezTo>
                  <a:cubicBezTo>
                    <a:pt x="38" y="6"/>
                    <a:pt x="38" y="6"/>
                    <a:pt x="38" y="6"/>
                  </a:cubicBezTo>
                  <a:cubicBezTo>
                    <a:pt x="37" y="6"/>
                    <a:pt x="37" y="6"/>
                    <a:pt x="37" y="7"/>
                  </a:cubicBezTo>
                  <a:cubicBezTo>
                    <a:pt x="36" y="7"/>
                    <a:pt x="35" y="7"/>
                    <a:pt x="36" y="7"/>
                  </a:cubicBezTo>
                  <a:cubicBezTo>
                    <a:pt x="36" y="7"/>
                    <a:pt x="36" y="7"/>
                    <a:pt x="36" y="7"/>
                  </a:cubicBezTo>
                  <a:cubicBezTo>
                    <a:pt x="36" y="8"/>
                    <a:pt x="37" y="8"/>
                    <a:pt x="37" y="8"/>
                  </a:cubicBezTo>
                  <a:cubicBezTo>
                    <a:pt x="37" y="8"/>
                    <a:pt x="37" y="8"/>
                    <a:pt x="37" y="8"/>
                  </a:cubicBezTo>
                  <a:cubicBezTo>
                    <a:pt x="37" y="9"/>
                    <a:pt x="38" y="9"/>
                    <a:pt x="38" y="9"/>
                  </a:cubicBezTo>
                  <a:cubicBezTo>
                    <a:pt x="38" y="9"/>
                    <a:pt x="37" y="9"/>
                    <a:pt x="37" y="10"/>
                  </a:cubicBezTo>
                  <a:cubicBezTo>
                    <a:pt x="37" y="10"/>
                    <a:pt x="37" y="10"/>
                    <a:pt x="37" y="10"/>
                  </a:cubicBezTo>
                  <a:cubicBezTo>
                    <a:pt x="37" y="10"/>
                    <a:pt x="37" y="10"/>
                    <a:pt x="38" y="10"/>
                  </a:cubicBezTo>
                  <a:cubicBezTo>
                    <a:pt x="38" y="10"/>
                    <a:pt x="38" y="10"/>
                    <a:pt x="38" y="10"/>
                  </a:cubicBezTo>
                  <a:cubicBezTo>
                    <a:pt x="38" y="10"/>
                    <a:pt x="39" y="10"/>
                    <a:pt x="39" y="10"/>
                  </a:cubicBezTo>
                  <a:cubicBezTo>
                    <a:pt x="39" y="11"/>
                    <a:pt x="39" y="11"/>
                    <a:pt x="38" y="11"/>
                  </a:cubicBezTo>
                  <a:cubicBezTo>
                    <a:pt x="38" y="11"/>
                    <a:pt x="38" y="11"/>
                    <a:pt x="38" y="12"/>
                  </a:cubicBezTo>
                  <a:cubicBezTo>
                    <a:pt x="38" y="12"/>
                    <a:pt x="38" y="12"/>
                    <a:pt x="38" y="12"/>
                  </a:cubicBezTo>
                  <a:cubicBezTo>
                    <a:pt x="37" y="13"/>
                    <a:pt x="37" y="12"/>
                    <a:pt x="37" y="12"/>
                  </a:cubicBezTo>
                  <a:cubicBezTo>
                    <a:pt x="36" y="12"/>
                    <a:pt x="36" y="12"/>
                    <a:pt x="35" y="12"/>
                  </a:cubicBezTo>
                  <a:cubicBezTo>
                    <a:pt x="35" y="13"/>
                    <a:pt x="35" y="13"/>
                    <a:pt x="34" y="13"/>
                  </a:cubicBezTo>
                  <a:cubicBezTo>
                    <a:pt x="34" y="13"/>
                    <a:pt x="34" y="13"/>
                    <a:pt x="34" y="12"/>
                  </a:cubicBezTo>
                  <a:cubicBezTo>
                    <a:pt x="34" y="12"/>
                    <a:pt x="35" y="12"/>
                    <a:pt x="35" y="12"/>
                  </a:cubicBezTo>
                  <a:cubicBezTo>
                    <a:pt x="35" y="12"/>
                    <a:pt x="36" y="12"/>
                    <a:pt x="35" y="11"/>
                  </a:cubicBezTo>
                  <a:cubicBezTo>
                    <a:pt x="35" y="11"/>
                    <a:pt x="35" y="11"/>
                    <a:pt x="35" y="11"/>
                  </a:cubicBezTo>
                  <a:cubicBezTo>
                    <a:pt x="34" y="11"/>
                    <a:pt x="34" y="11"/>
                    <a:pt x="33" y="11"/>
                  </a:cubicBezTo>
                  <a:cubicBezTo>
                    <a:pt x="33" y="11"/>
                    <a:pt x="33" y="11"/>
                    <a:pt x="32" y="11"/>
                  </a:cubicBezTo>
                  <a:cubicBezTo>
                    <a:pt x="32" y="11"/>
                    <a:pt x="31" y="11"/>
                    <a:pt x="31" y="12"/>
                  </a:cubicBezTo>
                  <a:cubicBezTo>
                    <a:pt x="31" y="12"/>
                    <a:pt x="30" y="12"/>
                    <a:pt x="30" y="12"/>
                  </a:cubicBezTo>
                  <a:cubicBezTo>
                    <a:pt x="30" y="12"/>
                    <a:pt x="30" y="12"/>
                    <a:pt x="29" y="13"/>
                  </a:cubicBezTo>
                  <a:cubicBezTo>
                    <a:pt x="29" y="13"/>
                    <a:pt x="28" y="12"/>
                    <a:pt x="28" y="12"/>
                  </a:cubicBezTo>
                  <a:cubicBezTo>
                    <a:pt x="27" y="13"/>
                    <a:pt x="27" y="13"/>
                    <a:pt x="27" y="13"/>
                  </a:cubicBezTo>
                  <a:cubicBezTo>
                    <a:pt x="27" y="13"/>
                    <a:pt x="26" y="13"/>
                    <a:pt x="26" y="13"/>
                  </a:cubicBezTo>
                  <a:cubicBezTo>
                    <a:pt x="25" y="13"/>
                    <a:pt x="25" y="13"/>
                    <a:pt x="25" y="14"/>
                  </a:cubicBezTo>
                  <a:cubicBezTo>
                    <a:pt x="24" y="14"/>
                    <a:pt x="24" y="14"/>
                    <a:pt x="24" y="14"/>
                  </a:cubicBezTo>
                  <a:cubicBezTo>
                    <a:pt x="24" y="15"/>
                    <a:pt x="24" y="15"/>
                    <a:pt x="24" y="15"/>
                  </a:cubicBezTo>
                  <a:cubicBezTo>
                    <a:pt x="25" y="15"/>
                    <a:pt x="26" y="14"/>
                    <a:pt x="26" y="15"/>
                  </a:cubicBezTo>
                  <a:cubicBezTo>
                    <a:pt x="26" y="15"/>
                    <a:pt x="25" y="15"/>
                    <a:pt x="25" y="15"/>
                  </a:cubicBezTo>
                  <a:cubicBezTo>
                    <a:pt x="25" y="15"/>
                    <a:pt x="25" y="15"/>
                    <a:pt x="24" y="16"/>
                  </a:cubicBezTo>
                  <a:cubicBezTo>
                    <a:pt x="24" y="16"/>
                    <a:pt x="24" y="16"/>
                    <a:pt x="24" y="16"/>
                  </a:cubicBezTo>
                  <a:cubicBezTo>
                    <a:pt x="24" y="16"/>
                    <a:pt x="24" y="16"/>
                    <a:pt x="24" y="16"/>
                  </a:cubicBezTo>
                  <a:cubicBezTo>
                    <a:pt x="25" y="17"/>
                    <a:pt x="25" y="17"/>
                    <a:pt x="25" y="17"/>
                  </a:cubicBezTo>
                  <a:cubicBezTo>
                    <a:pt x="25" y="17"/>
                    <a:pt x="26" y="16"/>
                    <a:pt x="26" y="16"/>
                  </a:cubicBezTo>
                  <a:cubicBezTo>
                    <a:pt x="27" y="16"/>
                    <a:pt x="27" y="16"/>
                    <a:pt x="27" y="16"/>
                  </a:cubicBezTo>
                  <a:cubicBezTo>
                    <a:pt x="28" y="16"/>
                    <a:pt x="28" y="16"/>
                    <a:pt x="28" y="16"/>
                  </a:cubicBezTo>
                  <a:cubicBezTo>
                    <a:pt x="28" y="16"/>
                    <a:pt x="29" y="16"/>
                    <a:pt x="29" y="16"/>
                  </a:cubicBezTo>
                  <a:cubicBezTo>
                    <a:pt x="29" y="16"/>
                    <a:pt x="29" y="16"/>
                    <a:pt x="30" y="16"/>
                  </a:cubicBezTo>
                  <a:cubicBezTo>
                    <a:pt x="31" y="17"/>
                    <a:pt x="32" y="15"/>
                    <a:pt x="32" y="16"/>
                  </a:cubicBezTo>
                  <a:cubicBezTo>
                    <a:pt x="32" y="16"/>
                    <a:pt x="31" y="16"/>
                    <a:pt x="31" y="16"/>
                  </a:cubicBezTo>
                  <a:cubicBezTo>
                    <a:pt x="31" y="17"/>
                    <a:pt x="32" y="17"/>
                    <a:pt x="31" y="18"/>
                  </a:cubicBezTo>
                  <a:cubicBezTo>
                    <a:pt x="31" y="18"/>
                    <a:pt x="31" y="18"/>
                    <a:pt x="31" y="18"/>
                  </a:cubicBezTo>
                  <a:cubicBezTo>
                    <a:pt x="30" y="18"/>
                    <a:pt x="30" y="17"/>
                    <a:pt x="29" y="17"/>
                  </a:cubicBezTo>
                  <a:cubicBezTo>
                    <a:pt x="29" y="18"/>
                    <a:pt x="29" y="18"/>
                    <a:pt x="29" y="18"/>
                  </a:cubicBezTo>
                  <a:cubicBezTo>
                    <a:pt x="28" y="18"/>
                    <a:pt x="29" y="19"/>
                    <a:pt x="28" y="19"/>
                  </a:cubicBezTo>
                  <a:cubicBezTo>
                    <a:pt x="28" y="19"/>
                    <a:pt x="27" y="19"/>
                    <a:pt x="27" y="19"/>
                  </a:cubicBezTo>
                  <a:cubicBezTo>
                    <a:pt x="26" y="20"/>
                    <a:pt x="26" y="20"/>
                    <a:pt x="25" y="20"/>
                  </a:cubicBezTo>
                  <a:cubicBezTo>
                    <a:pt x="25" y="20"/>
                    <a:pt x="25" y="21"/>
                    <a:pt x="24" y="20"/>
                  </a:cubicBezTo>
                  <a:cubicBezTo>
                    <a:pt x="24" y="20"/>
                    <a:pt x="24" y="20"/>
                    <a:pt x="24" y="20"/>
                  </a:cubicBezTo>
                  <a:cubicBezTo>
                    <a:pt x="23" y="20"/>
                    <a:pt x="23" y="20"/>
                    <a:pt x="23" y="20"/>
                  </a:cubicBezTo>
                  <a:cubicBezTo>
                    <a:pt x="22" y="20"/>
                    <a:pt x="22" y="20"/>
                    <a:pt x="22" y="20"/>
                  </a:cubicBezTo>
                  <a:cubicBezTo>
                    <a:pt x="21" y="20"/>
                    <a:pt x="21" y="20"/>
                    <a:pt x="21" y="21"/>
                  </a:cubicBezTo>
                  <a:cubicBezTo>
                    <a:pt x="21" y="21"/>
                    <a:pt x="21" y="21"/>
                    <a:pt x="21" y="21"/>
                  </a:cubicBezTo>
                  <a:cubicBezTo>
                    <a:pt x="20" y="21"/>
                    <a:pt x="20" y="21"/>
                    <a:pt x="20" y="21"/>
                  </a:cubicBezTo>
                  <a:cubicBezTo>
                    <a:pt x="20" y="22"/>
                    <a:pt x="20" y="22"/>
                    <a:pt x="19" y="22"/>
                  </a:cubicBezTo>
                  <a:cubicBezTo>
                    <a:pt x="19" y="22"/>
                    <a:pt x="18" y="22"/>
                    <a:pt x="18" y="22"/>
                  </a:cubicBezTo>
                  <a:cubicBezTo>
                    <a:pt x="17" y="22"/>
                    <a:pt x="17" y="23"/>
                    <a:pt x="16" y="23"/>
                  </a:cubicBezTo>
                  <a:cubicBezTo>
                    <a:pt x="16" y="23"/>
                    <a:pt x="16" y="23"/>
                    <a:pt x="16" y="24"/>
                  </a:cubicBezTo>
                  <a:cubicBezTo>
                    <a:pt x="15" y="24"/>
                    <a:pt x="15" y="23"/>
                    <a:pt x="14" y="24"/>
                  </a:cubicBezTo>
                  <a:cubicBezTo>
                    <a:pt x="14" y="24"/>
                    <a:pt x="14" y="24"/>
                    <a:pt x="14" y="24"/>
                  </a:cubicBezTo>
                  <a:cubicBezTo>
                    <a:pt x="14" y="24"/>
                    <a:pt x="14" y="25"/>
                    <a:pt x="14" y="25"/>
                  </a:cubicBezTo>
                  <a:cubicBezTo>
                    <a:pt x="14" y="25"/>
                    <a:pt x="14" y="25"/>
                    <a:pt x="14" y="26"/>
                  </a:cubicBezTo>
                  <a:cubicBezTo>
                    <a:pt x="14" y="26"/>
                    <a:pt x="14" y="26"/>
                    <a:pt x="13" y="26"/>
                  </a:cubicBezTo>
                  <a:cubicBezTo>
                    <a:pt x="13" y="26"/>
                    <a:pt x="13" y="26"/>
                    <a:pt x="13" y="26"/>
                  </a:cubicBezTo>
                  <a:cubicBezTo>
                    <a:pt x="13" y="26"/>
                    <a:pt x="13" y="26"/>
                    <a:pt x="13" y="27"/>
                  </a:cubicBezTo>
                  <a:cubicBezTo>
                    <a:pt x="12" y="27"/>
                    <a:pt x="13" y="27"/>
                    <a:pt x="13" y="28"/>
                  </a:cubicBezTo>
                  <a:cubicBezTo>
                    <a:pt x="13" y="28"/>
                    <a:pt x="13" y="28"/>
                    <a:pt x="13" y="29"/>
                  </a:cubicBezTo>
                  <a:cubicBezTo>
                    <a:pt x="13" y="29"/>
                    <a:pt x="13" y="29"/>
                    <a:pt x="14" y="29"/>
                  </a:cubicBezTo>
                  <a:cubicBezTo>
                    <a:pt x="14" y="29"/>
                    <a:pt x="14" y="28"/>
                    <a:pt x="15" y="28"/>
                  </a:cubicBezTo>
                  <a:cubicBezTo>
                    <a:pt x="15" y="28"/>
                    <a:pt x="16" y="28"/>
                    <a:pt x="16" y="28"/>
                  </a:cubicBezTo>
                  <a:cubicBezTo>
                    <a:pt x="16" y="28"/>
                    <a:pt x="17" y="28"/>
                    <a:pt x="17" y="28"/>
                  </a:cubicBezTo>
                  <a:cubicBezTo>
                    <a:pt x="17" y="28"/>
                    <a:pt x="17" y="29"/>
                    <a:pt x="17" y="29"/>
                  </a:cubicBezTo>
                  <a:cubicBezTo>
                    <a:pt x="16" y="29"/>
                    <a:pt x="16" y="29"/>
                    <a:pt x="16" y="29"/>
                  </a:cubicBezTo>
                  <a:cubicBezTo>
                    <a:pt x="16" y="30"/>
                    <a:pt x="15" y="29"/>
                    <a:pt x="15" y="30"/>
                  </a:cubicBezTo>
                  <a:cubicBezTo>
                    <a:pt x="15" y="30"/>
                    <a:pt x="15" y="30"/>
                    <a:pt x="15" y="31"/>
                  </a:cubicBezTo>
                  <a:cubicBezTo>
                    <a:pt x="15" y="31"/>
                    <a:pt x="14" y="31"/>
                    <a:pt x="14" y="31"/>
                  </a:cubicBezTo>
                  <a:cubicBezTo>
                    <a:pt x="14" y="31"/>
                    <a:pt x="14" y="31"/>
                    <a:pt x="13" y="32"/>
                  </a:cubicBezTo>
                  <a:cubicBezTo>
                    <a:pt x="13" y="32"/>
                    <a:pt x="13" y="32"/>
                    <a:pt x="13" y="32"/>
                  </a:cubicBezTo>
                  <a:cubicBezTo>
                    <a:pt x="13" y="32"/>
                    <a:pt x="14" y="32"/>
                    <a:pt x="14" y="32"/>
                  </a:cubicBezTo>
                  <a:cubicBezTo>
                    <a:pt x="15" y="32"/>
                    <a:pt x="15" y="32"/>
                    <a:pt x="15" y="32"/>
                  </a:cubicBezTo>
                  <a:cubicBezTo>
                    <a:pt x="16" y="32"/>
                    <a:pt x="16" y="32"/>
                    <a:pt x="16" y="32"/>
                  </a:cubicBezTo>
                  <a:cubicBezTo>
                    <a:pt x="16" y="32"/>
                    <a:pt x="16" y="32"/>
                    <a:pt x="16" y="32"/>
                  </a:cubicBezTo>
                  <a:cubicBezTo>
                    <a:pt x="17" y="31"/>
                    <a:pt x="17" y="31"/>
                    <a:pt x="17" y="31"/>
                  </a:cubicBezTo>
                  <a:cubicBezTo>
                    <a:pt x="17" y="31"/>
                    <a:pt x="18" y="31"/>
                    <a:pt x="18" y="31"/>
                  </a:cubicBezTo>
                  <a:cubicBezTo>
                    <a:pt x="18" y="31"/>
                    <a:pt x="19" y="31"/>
                    <a:pt x="19" y="32"/>
                  </a:cubicBezTo>
                  <a:cubicBezTo>
                    <a:pt x="19" y="32"/>
                    <a:pt x="19" y="32"/>
                    <a:pt x="19" y="32"/>
                  </a:cubicBezTo>
                  <a:cubicBezTo>
                    <a:pt x="19" y="32"/>
                    <a:pt x="18" y="32"/>
                    <a:pt x="19" y="33"/>
                  </a:cubicBezTo>
                  <a:cubicBezTo>
                    <a:pt x="19" y="33"/>
                    <a:pt x="19" y="33"/>
                    <a:pt x="19" y="32"/>
                  </a:cubicBezTo>
                  <a:cubicBezTo>
                    <a:pt x="20" y="32"/>
                    <a:pt x="20" y="32"/>
                    <a:pt x="20" y="32"/>
                  </a:cubicBezTo>
                  <a:cubicBezTo>
                    <a:pt x="20" y="32"/>
                    <a:pt x="20" y="32"/>
                    <a:pt x="20" y="32"/>
                  </a:cubicBezTo>
                  <a:cubicBezTo>
                    <a:pt x="20" y="31"/>
                    <a:pt x="20" y="31"/>
                    <a:pt x="21" y="31"/>
                  </a:cubicBezTo>
                  <a:cubicBezTo>
                    <a:pt x="21" y="31"/>
                    <a:pt x="21" y="31"/>
                    <a:pt x="21" y="31"/>
                  </a:cubicBezTo>
                  <a:cubicBezTo>
                    <a:pt x="21" y="31"/>
                    <a:pt x="22" y="31"/>
                    <a:pt x="22" y="32"/>
                  </a:cubicBezTo>
                  <a:cubicBezTo>
                    <a:pt x="22" y="32"/>
                    <a:pt x="22" y="32"/>
                    <a:pt x="22" y="32"/>
                  </a:cubicBezTo>
                  <a:cubicBezTo>
                    <a:pt x="22" y="32"/>
                    <a:pt x="22" y="32"/>
                    <a:pt x="22" y="32"/>
                  </a:cubicBezTo>
                  <a:cubicBezTo>
                    <a:pt x="23" y="31"/>
                    <a:pt x="24" y="31"/>
                    <a:pt x="24" y="31"/>
                  </a:cubicBezTo>
                  <a:cubicBezTo>
                    <a:pt x="24" y="31"/>
                    <a:pt x="24" y="31"/>
                    <a:pt x="24" y="32"/>
                  </a:cubicBezTo>
                  <a:cubicBezTo>
                    <a:pt x="24" y="32"/>
                    <a:pt x="24" y="32"/>
                    <a:pt x="23" y="32"/>
                  </a:cubicBezTo>
                  <a:cubicBezTo>
                    <a:pt x="23" y="32"/>
                    <a:pt x="22" y="32"/>
                    <a:pt x="22" y="32"/>
                  </a:cubicBezTo>
                  <a:cubicBezTo>
                    <a:pt x="21" y="32"/>
                    <a:pt x="22" y="33"/>
                    <a:pt x="21" y="33"/>
                  </a:cubicBezTo>
                  <a:cubicBezTo>
                    <a:pt x="21" y="33"/>
                    <a:pt x="21" y="33"/>
                    <a:pt x="20" y="33"/>
                  </a:cubicBezTo>
                  <a:cubicBezTo>
                    <a:pt x="20" y="33"/>
                    <a:pt x="20" y="34"/>
                    <a:pt x="20" y="34"/>
                  </a:cubicBezTo>
                  <a:cubicBezTo>
                    <a:pt x="19" y="34"/>
                    <a:pt x="19" y="35"/>
                    <a:pt x="19" y="35"/>
                  </a:cubicBezTo>
                  <a:cubicBezTo>
                    <a:pt x="19" y="35"/>
                    <a:pt x="19" y="35"/>
                    <a:pt x="18" y="35"/>
                  </a:cubicBezTo>
                  <a:cubicBezTo>
                    <a:pt x="18" y="35"/>
                    <a:pt x="17" y="35"/>
                    <a:pt x="17" y="35"/>
                  </a:cubicBezTo>
                  <a:cubicBezTo>
                    <a:pt x="16" y="35"/>
                    <a:pt x="16" y="35"/>
                    <a:pt x="15" y="35"/>
                  </a:cubicBezTo>
                  <a:cubicBezTo>
                    <a:pt x="15" y="36"/>
                    <a:pt x="15" y="36"/>
                    <a:pt x="14" y="36"/>
                  </a:cubicBezTo>
                  <a:cubicBezTo>
                    <a:pt x="14" y="37"/>
                    <a:pt x="14" y="36"/>
                    <a:pt x="13" y="36"/>
                  </a:cubicBezTo>
                  <a:cubicBezTo>
                    <a:pt x="13" y="37"/>
                    <a:pt x="12" y="37"/>
                    <a:pt x="12" y="37"/>
                  </a:cubicBezTo>
                  <a:cubicBezTo>
                    <a:pt x="11" y="37"/>
                    <a:pt x="11" y="37"/>
                    <a:pt x="11" y="38"/>
                  </a:cubicBezTo>
                  <a:cubicBezTo>
                    <a:pt x="10" y="38"/>
                    <a:pt x="10" y="38"/>
                    <a:pt x="9" y="38"/>
                  </a:cubicBezTo>
                  <a:cubicBezTo>
                    <a:pt x="8" y="38"/>
                    <a:pt x="8" y="39"/>
                    <a:pt x="7" y="39"/>
                  </a:cubicBezTo>
                  <a:cubicBezTo>
                    <a:pt x="7" y="39"/>
                    <a:pt x="6" y="38"/>
                    <a:pt x="6" y="39"/>
                  </a:cubicBezTo>
                  <a:cubicBezTo>
                    <a:pt x="6" y="39"/>
                    <a:pt x="5" y="39"/>
                    <a:pt x="5" y="39"/>
                  </a:cubicBezTo>
                  <a:cubicBezTo>
                    <a:pt x="5" y="39"/>
                    <a:pt x="5" y="39"/>
                    <a:pt x="4" y="39"/>
                  </a:cubicBezTo>
                  <a:cubicBezTo>
                    <a:pt x="3" y="40"/>
                    <a:pt x="3" y="39"/>
                    <a:pt x="2" y="40"/>
                  </a:cubicBezTo>
                  <a:cubicBezTo>
                    <a:pt x="2" y="40"/>
                    <a:pt x="2" y="40"/>
                    <a:pt x="1" y="40"/>
                  </a:cubicBezTo>
                  <a:cubicBezTo>
                    <a:pt x="1" y="40"/>
                    <a:pt x="1" y="40"/>
                    <a:pt x="1" y="41"/>
                  </a:cubicBezTo>
                  <a:cubicBezTo>
                    <a:pt x="0" y="41"/>
                    <a:pt x="0" y="41"/>
                    <a:pt x="0" y="41"/>
                  </a:cubicBezTo>
                  <a:cubicBezTo>
                    <a:pt x="0" y="42"/>
                    <a:pt x="0" y="42"/>
                    <a:pt x="1" y="42"/>
                  </a:cubicBezTo>
                  <a:cubicBezTo>
                    <a:pt x="1" y="42"/>
                    <a:pt x="2" y="42"/>
                    <a:pt x="2" y="41"/>
                  </a:cubicBezTo>
                  <a:cubicBezTo>
                    <a:pt x="3" y="41"/>
                    <a:pt x="3" y="41"/>
                    <a:pt x="3" y="41"/>
                  </a:cubicBezTo>
                  <a:cubicBezTo>
                    <a:pt x="4" y="41"/>
                    <a:pt x="4" y="41"/>
                    <a:pt x="5" y="40"/>
                  </a:cubicBezTo>
                  <a:cubicBezTo>
                    <a:pt x="5" y="40"/>
                    <a:pt x="5" y="40"/>
                    <a:pt x="6" y="40"/>
                  </a:cubicBezTo>
                  <a:cubicBezTo>
                    <a:pt x="6" y="40"/>
                    <a:pt x="6" y="40"/>
                    <a:pt x="7" y="40"/>
                  </a:cubicBezTo>
                  <a:cubicBezTo>
                    <a:pt x="7" y="40"/>
                    <a:pt x="7" y="40"/>
                    <a:pt x="8" y="40"/>
                  </a:cubicBezTo>
                  <a:cubicBezTo>
                    <a:pt x="8" y="40"/>
                    <a:pt x="8" y="40"/>
                    <a:pt x="9" y="40"/>
                  </a:cubicBezTo>
                  <a:cubicBezTo>
                    <a:pt x="9" y="40"/>
                    <a:pt x="10" y="40"/>
                    <a:pt x="10" y="40"/>
                  </a:cubicBezTo>
                  <a:cubicBezTo>
                    <a:pt x="11" y="39"/>
                    <a:pt x="11" y="39"/>
                    <a:pt x="11" y="39"/>
                  </a:cubicBezTo>
                  <a:cubicBezTo>
                    <a:pt x="11" y="39"/>
                    <a:pt x="12" y="39"/>
                    <a:pt x="12" y="39"/>
                  </a:cubicBezTo>
                  <a:cubicBezTo>
                    <a:pt x="13" y="39"/>
                    <a:pt x="13" y="39"/>
                    <a:pt x="13" y="39"/>
                  </a:cubicBezTo>
                  <a:cubicBezTo>
                    <a:pt x="14" y="38"/>
                    <a:pt x="14" y="38"/>
                    <a:pt x="14" y="38"/>
                  </a:cubicBezTo>
                  <a:cubicBezTo>
                    <a:pt x="15" y="37"/>
                    <a:pt x="15" y="37"/>
                    <a:pt x="16" y="37"/>
                  </a:cubicBezTo>
                  <a:cubicBezTo>
                    <a:pt x="16" y="37"/>
                    <a:pt x="17" y="37"/>
                    <a:pt x="17" y="37"/>
                  </a:cubicBezTo>
                  <a:cubicBezTo>
                    <a:pt x="18" y="37"/>
                    <a:pt x="18" y="37"/>
                    <a:pt x="19" y="37"/>
                  </a:cubicBezTo>
                  <a:cubicBezTo>
                    <a:pt x="19" y="37"/>
                    <a:pt x="19" y="36"/>
                    <a:pt x="20" y="36"/>
                  </a:cubicBezTo>
                  <a:cubicBezTo>
                    <a:pt x="20" y="36"/>
                    <a:pt x="20" y="36"/>
                    <a:pt x="20" y="35"/>
                  </a:cubicBezTo>
                  <a:cubicBezTo>
                    <a:pt x="20" y="35"/>
                    <a:pt x="21" y="35"/>
                    <a:pt x="21" y="35"/>
                  </a:cubicBezTo>
                  <a:cubicBezTo>
                    <a:pt x="22" y="35"/>
                    <a:pt x="22" y="35"/>
                    <a:pt x="22" y="34"/>
                  </a:cubicBezTo>
                  <a:cubicBezTo>
                    <a:pt x="23" y="34"/>
                    <a:pt x="23" y="34"/>
                    <a:pt x="23" y="34"/>
                  </a:cubicBezTo>
                  <a:cubicBezTo>
                    <a:pt x="24" y="34"/>
                    <a:pt x="24" y="34"/>
                    <a:pt x="24" y="34"/>
                  </a:cubicBezTo>
                  <a:cubicBezTo>
                    <a:pt x="25" y="34"/>
                    <a:pt x="25" y="34"/>
                    <a:pt x="25" y="33"/>
                  </a:cubicBezTo>
                  <a:cubicBezTo>
                    <a:pt x="26" y="33"/>
                    <a:pt x="26" y="33"/>
                    <a:pt x="27" y="33"/>
                  </a:cubicBezTo>
                  <a:cubicBezTo>
                    <a:pt x="27" y="33"/>
                    <a:pt x="28" y="33"/>
                    <a:pt x="28" y="33"/>
                  </a:cubicBezTo>
                  <a:cubicBezTo>
                    <a:pt x="28" y="33"/>
                    <a:pt x="28" y="33"/>
                    <a:pt x="29" y="32"/>
                  </a:cubicBezTo>
                  <a:cubicBezTo>
                    <a:pt x="29" y="32"/>
                    <a:pt x="29" y="32"/>
                    <a:pt x="29" y="32"/>
                  </a:cubicBezTo>
                  <a:cubicBezTo>
                    <a:pt x="30" y="32"/>
                    <a:pt x="30" y="32"/>
                    <a:pt x="30" y="32"/>
                  </a:cubicBezTo>
                  <a:cubicBezTo>
                    <a:pt x="30" y="32"/>
                    <a:pt x="30" y="31"/>
                    <a:pt x="30" y="31"/>
                  </a:cubicBezTo>
                  <a:cubicBezTo>
                    <a:pt x="31" y="31"/>
                    <a:pt x="31" y="32"/>
                    <a:pt x="31" y="31"/>
                  </a:cubicBezTo>
                  <a:cubicBezTo>
                    <a:pt x="32" y="31"/>
                    <a:pt x="31" y="31"/>
                    <a:pt x="31" y="30"/>
                  </a:cubicBezTo>
                  <a:cubicBezTo>
                    <a:pt x="31" y="30"/>
                    <a:pt x="31" y="30"/>
                    <a:pt x="32" y="30"/>
                  </a:cubicBezTo>
                  <a:cubicBezTo>
                    <a:pt x="32" y="29"/>
                    <a:pt x="33" y="29"/>
                    <a:pt x="33" y="29"/>
                  </a:cubicBezTo>
                  <a:cubicBezTo>
                    <a:pt x="34" y="29"/>
                    <a:pt x="34" y="29"/>
                    <a:pt x="34" y="29"/>
                  </a:cubicBezTo>
                  <a:cubicBezTo>
                    <a:pt x="35" y="29"/>
                    <a:pt x="35" y="29"/>
                    <a:pt x="35" y="29"/>
                  </a:cubicBezTo>
                  <a:cubicBezTo>
                    <a:pt x="36" y="29"/>
                    <a:pt x="36" y="29"/>
                    <a:pt x="37" y="28"/>
                  </a:cubicBezTo>
                  <a:cubicBezTo>
                    <a:pt x="37" y="28"/>
                    <a:pt x="37" y="28"/>
                    <a:pt x="37" y="27"/>
                  </a:cubicBezTo>
                  <a:cubicBezTo>
                    <a:pt x="38" y="27"/>
                    <a:pt x="38" y="27"/>
                    <a:pt x="38" y="27"/>
                  </a:cubicBezTo>
                  <a:cubicBezTo>
                    <a:pt x="39" y="27"/>
                    <a:pt x="39" y="26"/>
                    <a:pt x="39" y="26"/>
                  </a:cubicBezTo>
                  <a:cubicBezTo>
                    <a:pt x="40" y="26"/>
                    <a:pt x="40" y="26"/>
                    <a:pt x="41" y="26"/>
                  </a:cubicBezTo>
                  <a:cubicBezTo>
                    <a:pt x="41" y="26"/>
                    <a:pt x="41" y="26"/>
                    <a:pt x="41" y="26"/>
                  </a:cubicBezTo>
                  <a:cubicBezTo>
                    <a:pt x="41" y="26"/>
                    <a:pt x="41" y="26"/>
                    <a:pt x="42" y="25"/>
                  </a:cubicBezTo>
                  <a:cubicBezTo>
                    <a:pt x="42" y="25"/>
                    <a:pt x="42" y="25"/>
                    <a:pt x="43" y="25"/>
                  </a:cubicBezTo>
                  <a:cubicBezTo>
                    <a:pt x="43" y="25"/>
                    <a:pt x="43" y="25"/>
                    <a:pt x="43" y="25"/>
                  </a:cubicBezTo>
                  <a:cubicBezTo>
                    <a:pt x="44" y="25"/>
                    <a:pt x="44" y="24"/>
                    <a:pt x="44" y="25"/>
                  </a:cubicBezTo>
                  <a:cubicBezTo>
                    <a:pt x="45" y="25"/>
                    <a:pt x="44" y="25"/>
                    <a:pt x="44" y="25"/>
                  </a:cubicBezTo>
                  <a:cubicBezTo>
                    <a:pt x="44" y="26"/>
                    <a:pt x="44" y="26"/>
                    <a:pt x="43" y="26"/>
                  </a:cubicBezTo>
                  <a:cubicBezTo>
                    <a:pt x="43" y="26"/>
                    <a:pt x="42" y="26"/>
                    <a:pt x="42" y="26"/>
                  </a:cubicBezTo>
                  <a:cubicBezTo>
                    <a:pt x="42" y="26"/>
                    <a:pt x="42" y="26"/>
                    <a:pt x="41" y="26"/>
                  </a:cubicBezTo>
                  <a:cubicBezTo>
                    <a:pt x="41" y="26"/>
                    <a:pt x="41" y="26"/>
                    <a:pt x="41" y="26"/>
                  </a:cubicBezTo>
                  <a:cubicBezTo>
                    <a:pt x="40" y="27"/>
                    <a:pt x="40" y="27"/>
                    <a:pt x="40" y="27"/>
                  </a:cubicBezTo>
                  <a:cubicBezTo>
                    <a:pt x="39" y="28"/>
                    <a:pt x="39" y="28"/>
                    <a:pt x="39" y="28"/>
                  </a:cubicBezTo>
                  <a:cubicBezTo>
                    <a:pt x="38" y="28"/>
                    <a:pt x="38" y="28"/>
                    <a:pt x="38" y="28"/>
                  </a:cubicBezTo>
                  <a:cubicBezTo>
                    <a:pt x="37" y="28"/>
                    <a:pt x="37" y="28"/>
                    <a:pt x="37" y="28"/>
                  </a:cubicBezTo>
                  <a:cubicBezTo>
                    <a:pt x="37" y="29"/>
                    <a:pt x="37" y="29"/>
                    <a:pt x="37" y="29"/>
                  </a:cubicBezTo>
                  <a:cubicBezTo>
                    <a:pt x="36" y="29"/>
                    <a:pt x="36" y="29"/>
                    <a:pt x="36" y="29"/>
                  </a:cubicBezTo>
                  <a:cubicBezTo>
                    <a:pt x="35" y="30"/>
                    <a:pt x="35" y="30"/>
                    <a:pt x="35" y="30"/>
                  </a:cubicBezTo>
                  <a:cubicBezTo>
                    <a:pt x="35" y="31"/>
                    <a:pt x="36" y="30"/>
                    <a:pt x="36" y="30"/>
                  </a:cubicBezTo>
                  <a:cubicBezTo>
                    <a:pt x="37" y="31"/>
                    <a:pt x="37" y="31"/>
                    <a:pt x="38" y="30"/>
                  </a:cubicBezTo>
                  <a:cubicBezTo>
                    <a:pt x="38" y="30"/>
                    <a:pt x="38" y="30"/>
                    <a:pt x="39" y="30"/>
                  </a:cubicBezTo>
                  <a:cubicBezTo>
                    <a:pt x="39" y="30"/>
                    <a:pt x="39" y="29"/>
                    <a:pt x="40" y="29"/>
                  </a:cubicBezTo>
                  <a:cubicBezTo>
                    <a:pt x="40" y="29"/>
                    <a:pt x="41" y="29"/>
                    <a:pt x="41" y="29"/>
                  </a:cubicBezTo>
                  <a:cubicBezTo>
                    <a:pt x="41" y="29"/>
                    <a:pt x="42" y="29"/>
                    <a:pt x="42" y="29"/>
                  </a:cubicBezTo>
                  <a:cubicBezTo>
                    <a:pt x="43" y="29"/>
                    <a:pt x="43" y="29"/>
                    <a:pt x="43" y="28"/>
                  </a:cubicBezTo>
                  <a:cubicBezTo>
                    <a:pt x="43" y="28"/>
                    <a:pt x="44" y="28"/>
                    <a:pt x="44" y="28"/>
                  </a:cubicBezTo>
                  <a:cubicBezTo>
                    <a:pt x="44" y="28"/>
                    <a:pt x="44" y="28"/>
                    <a:pt x="45" y="28"/>
                  </a:cubicBezTo>
                  <a:cubicBezTo>
                    <a:pt x="45" y="28"/>
                    <a:pt x="46" y="28"/>
                    <a:pt x="46" y="28"/>
                  </a:cubicBezTo>
                  <a:cubicBezTo>
                    <a:pt x="47" y="28"/>
                    <a:pt x="47" y="28"/>
                    <a:pt x="47" y="28"/>
                  </a:cubicBezTo>
                  <a:cubicBezTo>
                    <a:pt x="47" y="27"/>
                    <a:pt x="47" y="27"/>
                    <a:pt x="47" y="27"/>
                  </a:cubicBezTo>
                  <a:cubicBezTo>
                    <a:pt x="47" y="26"/>
                    <a:pt x="47" y="26"/>
                    <a:pt x="47" y="26"/>
                  </a:cubicBezTo>
                  <a:cubicBezTo>
                    <a:pt x="47" y="26"/>
                    <a:pt x="47" y="26"/>
                    <a:pt x="47" y="26"/>
                  </a:cubicBezTo>
                  <a:cubicBezTo>
                    <a:pt x="47" y="25"/>
                    <a:pt x="48" y="25"/>
                    <a:pt x="48" y="25"/>
                  </a:cubicBezTo>
                  <a:cubicBezTo>
                    <a:pt x="49" y="25"/>
                    <a:pt x="49" y="25"/>
                    <a:pt x="50" y="26"/>
                  </a:cubicBezTo>
                  <a:cubicBezTo>
                    <a:pt x="50" y="26"/>
                    <a:pt x="50" y="26"/>
                    <a:pt x="50" y="26"/>
                  </a:cubicBezTo>
                  <a:cubicBezTo>
                    <a:pt x="50" y="26"/>
                    <a:pt x="50" y="26"/>
                    <a:pt x="50" y="26"/>
                  </a:cubicBezTo>
                  <a:cubicBezTo>
                    <a:pt x="51" y="27"/>
                    <a:pt x="51" y="27"/>
                    <a:pt x="51" y="27"/>
                  </a:cubicBezTo>
                  <a:cubicBezTo>
                    <a:pt x="52" y="28"/>
                    <a:pt x="52" y="28"/>
                    <a:pt x="53" y="28"/>
                  </a:cubicBezTo>
                  <a:cubicBezTo>
                    <a:pt x="54" y="28"/>
                    <a:pt x="54" y="28"/>
                    <a:pt x="54" y="28"/>
                  </a:cubicBezTo>
                  <a:cubicBezTo>
                    <a:pt x="55" y="28"/>
                    <a:pt x="55" y="28"/>
                    <a:pt x="55" y="28"/>
                  </a:cubicBezTo>
                  <a:cubicBezTo>
                    <a:pt x="56" y="28"/>
                    <a:pt x="56" y="28"/>
                    <a:pt x="57" y="28"/>
                  </a:cubicBezTo>
                </a:path>
              </a:pathLst>
            </a:custGeom>
            <a:solidFill>
              <a:schemeClr val="bg1">
                <a:lumMod val="6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94" name="Freeform 435"/>
            <p:cNvSpPr>
              <a:spLocks/>
            </p:cNvSpPr>
            <p:nvPr/>
          </p:nvSpPr>
          <p:spPr bwMode="auto">
            <a:xfrm>
              <a:off x="9252812" y="2462030"/>
              <a:ext cx="1741088" cy="891459"/>
            </a:xfrm>
            <a:custGeom>
              <a:avLst/>
              <a:gdLst>
                <a:gd name="T0" fmla="*/ 34 w 139"/>
                <a:gd name="T1" fmla="*/ 52 h 70"/>
                <a:gd name="T2" fmla="*/ 37 w 139"/>
                <a:gd name="T3" fmla="*/ 58 h 70"/>
                <a:gd name="T4" fmla="*/ 44 w 139"/>
                <a:gd name="T5" fmla="*/ 56 h 70"/>
                <a:gd name="T6" fmla="*/ 46 w 139"/>
                <a:gd name="T7" fmla="*/ 62 h 70"/>
                <a:gd name="T8" fmla="*/ 51 w 139"/>
                <a:gd name="T9" fmla="*/ 67 h 70"/>
                <a:gd name="T10" fmla="*/ 52 w 139"/>
                <a:gd name="T11" fmla="*/ 63 h 70"/>
                <a:gd name="T12" fmla="*/ 57 w 139"/>
                <a:gd name="T13" fmla="*/ 59 h 70"/>
                <a:gd name="T14" fmla="*/ 63 w 139"/>
                <a:gd name="T15" fmla="*/ 56 h 70"/>
                <a:gd name="T16" fmla="*/ 68 w 139"/>
                <a:gd name="T17" fmla="*/ 58 h 70"/>
                <a:gd name="T18" fmla="*/ 73 w 139"/>
                <a:gd name="T19" fmla="*/ 58 h 70"/>
                <a:gd name="T20" fmla="*/ 75 w 139"/>
                <a:gd name="T21" fmla="*/ 54 h 70"/>
                <a:gd name="T22" fmla="*/ 82 w 139"/>
                <a:gd name="T23" fmla="*/ 55 h 70"/>
                <a:gd name="T24" fmla="*/ 87 w 139"/>
                <a:gd name="T25" fmla="*/ 56 h 70"/>
                <a:gd name="T26" fmla="*/ 89 w 139"/>
                <a:gd name="T27" fmla="*/ 62 h 70"/>
                <a:gd name="T28" fmla="*/ 91 w 139"/>
                <a:gd name="T29" fmla="*/ 69 h 70"/>
                <a:gd name="T30" fmla="*/ 94 w 139"/>
                <a:gd name="T31" fmla="*/ 64 h 70"/>
                <a:gd name="T32" fmla="*/ 93 w 139"/>
                <a:gd name="T33" fmla="*/ 56 h 70"/>
                <a:gd name="T34" fmla="*/ 96 w 139"/>
                <a:gd name="T35" fmla="*/ 48 h 70"/>
                <a:gd name="T36" fmla="*/ 102 w 139"/>
                <a:gd name="T37" fmla="*/ 44 h 70"/>
                <a:gd name="T38" fmla="*/ 108 w 139"/>
                <a:gd name="T39" fmla="*/ 40 h 70"/>
                <a:gd name="T40" fmla="*/ 110 w 139"/>
                <a:gd name="T41" fmla="*/ 36 h 70"/>
                <a:gd name="T42" fmla="*/ 110 w 139"/>
                <a:gd name="T43" fmla="*/ 31 h 70"/>
                <a:gd name="T44" fmla="*/ 111 w 139"/>
                <a:gd name="T45" fmla="*/ 33 h 70"/>
                <a:gd name="T46" fmla="*/ 114 w 139"/>
                <a:gd name="T47" fmla="*/ 31 h 70"/>
                <a:gd name="T48" fmla="*/ 118 w 139"/>
                <a:gd name="T49" fmla="*/ 26 h 70"/>
                <a:gd name="T50" fmla="*/ 122 w 139"/>
                <a:gd name="T51" fmla="*/ 24 h 70"/>
                <a:gd name="T52" fmla="*/ 129 w 139"/>
                <a:gd name="T53" fmla="*/ 22 h 70"/>
                <a:gd name="T54" fmla="*/ 128 w 139"/>
                <a:gd name="T55" fmla="*/ 18 h 70"/>
                <a:gd name="T56" fmla="*/ 133 w 139"/>
                <a:gd name="T57" fmla="*/ 15 h 70"/>
                <a:gd name="T58" fmla="*/ 138 w 139"/>
                <a:gd name="T59" fmla="*/ 13 h 70"/>
                <a:gd name="T60" fmla="*/ 137 w 139"/>
                <a:gd name="T61" fmla="*/ 6 h 70"/>
                <a:gd name="T62" fmla="*/ 131 w 139"/>
                <a:gd name="T63" fmla="*/ 11 h 70"/>
                <a:gd name="T64" fmla="*/ 124 w 139"/>
                <a:gd name="T65" fmla="*/ 13 h 70"/>
                <a:gd name="T66" fmla="*/ 116 w 139"/>
                <a:gd name="T67" fmla="*/ 14 h 70"/>
                <a:gd name="T68" fmla="*/ 110 w 139"/>
                <a:gd name="T69" fmla="*/ 16 h 70"/>
                <a:gd name="T70" fmla="*/ 107 w 139"/>
                <a:gd name="T71" fmla="*/ 18 h 70"/>
                <a:gd name="T72" fmla="*/ 101 w 139"/>
                <a:gd name="T73" fmla="*/ 20 h 70"/>
                <a:gd name="T74" fmla="*/ 98 w 139"/>
                <a:gd name="T75" fmla="*/ 21 h 70"/>
                <a:gd name="T76" fmla="*/ 102 w 139"/>
                <a:gd name="T77" fmla="*/ 17 h 70"/>
                <a:gd name="T78" fmla="*/ 105 w 139"/>
                <a:gd name="T79" fmla="*/ 13 h 70"/>
                <a:gd name="T80" fmla="*/ 109 w 139"/>
                <a:gd name="T81" fmla="*/ 12 h 70"/>
                <a:gd name="T82" fmla="*/ 102 w 139"/>
                <a:gd name="T83" fmla="*/ 8 h 70"/>
                <a:gd name="T84" fmla="*/ 101 w 139"/>
                <a:gd name="T85" fmla="*/ 6 h 70"/>
                <a:gd name="T86" fmla="*/ 99 w 139"/>
                <a:gd name="T87" fmla="*/ 2 h 70"/>
                <a:gd name="T88" fmla="*/ 94 w 139"/>
                <a:gd name="T89" fmla="*/ 2 h 70"/>
                <a:gd name="T90" fmla="*/ 90 w 139"/>
                <a:gd name="T91" fmla="*/ 4 h 70"/>
                <a:gd name="T92" fmla="*/ 85 w 139"/>
                <a:gd name="T93" fmla="*/ 3 h 70"/>
                <a:gd name="T94" fmla="*/ 81 w 139"/>
                <a:gd name="T95" fmla="*/ 1 h 70"/>
                <a:gd name="T96" fmla="*/ 18 w 139"/>
                <a:gd name="T97" fmla="*/ 1 h 70"/>
                <a:gd name="T98" fmla="*/ 15 w 139"/>
                <a:gd name="T99" fmla="*/ 3 h 70"/>
                <a:gd name="T100" fmla="*/ 12 w 139"/>
                <a:gd name="T101" fmla="*/ 6 h 70"/>
                <a:gd name="T102" fmla="*/ 7 w 139"/>
                <a:gd name="T103" fmla="*/ 14 h 70"/>
                <a:gd name="T104" fmla="*/ 3 w 139"/>
                <a:gd name="T105" fmla="*/ 19 h 70"/>
                <a:gd name="T106" fmla="*/ 0 w 139"/>
                <a:gd name="T107" fmla="*/ 28 h 70"/>
                <a:gd name="T108" fmla="*/ 0 w 139"/>
                <a:gd name="T109" fmla="*/ 34 h 70"/>
                <a:gd name="T110" fmla="*/ 0 w 139"/>
                <a:gd name="T111" fmla="*/ 37 h 70"/>
                <a:gd name="T112" fmla="*/ 4 w 139"/>
                <a:gd name="T113" fmla="*/ 43 h 70"/>
                <a:gd name="T114" fmla="*/ 8 w 139"/>
                <a:gd name="T115" fmla="*/ 47 h 70"/>
                <a:gd name="T116" fmla="*/ 13 w 139"/>
                <a:gd name="T117" fmla="*/ 49 h 70"/>
                <a:gd name="T118" fmla="*/ 18 w 139"/>
                <a:gd name="T119"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70">
                  <a:moveTo>
                    <a:pt x="21" y="52"/>
                  </a:moveTo>
                  <a:cubicBezTo>
                    <a:pt x="28" y="52"/>
                    <a:pt x="28" y="52"/>
                    <a:pt x="28" y="52"/>
                  </a:cubicBezTo>
                  <a:cubicBezTo>
                    <a:pt x="28" y="51"/>
                    <a:pt x="28" y="51"/>
                    <a:pt x="28" y="51"/>
                  </a:cubicBezTo>
                  <a:cubicBezTo>
                    <a:pt x="33" y="50"/>
                    <a:pt x="33" y="50"/>
                    <a:pt x="33" y="50"/>
                  </a:cubicBezTo>
                  <a:cubicBezTo>
                    <a:pt x="33" y="51"/>
                    <a:pt x="33" y="51"/>
                    <a:pt x="33" y="51"/>
                  </a:cubicBezTo>
                  <a:cubicBezTo>
                    <a:pt x="33" y="51"/>
                    <a:pt x="33" y="51"/>
                    <a:pt x="34" y="52"/>
                  </a:cubicBezTo>
                  <a:cubicBezTo>
                    <a:pt x="34" y="52"/>
                    <a:pt x="34" y="52"/>
                    <a:pt x="34" y="52"/>
                  </a:cubicBezTo>
                  <a:cubicBezTo>
                    <a:pt x="34" y="52"/>
                    <a:pt x="34" y="52"/>
                    <a:pt x="34" y="52"/>
                  </a:cubicBezTo>
                  <a:cubicBezTo>
                    <a:pt x="35" y="53"/>
                    <a:pt x="35" y="53"/>
                    <a:pt x="35" y="53"/>
                  </a:cubicBezTo>
                  <a:cubicBezTo>
                    <a:pt x="35" y="54"/>
                    <a:pt x="35" y="54"/>
                    <a:pt x="35" y="54"/>
                  </a:cubicBezTo>
                  <a:cubicBezTo>
                    <a:pt x="36" y="55"/>
                    <a:pt x="35" y="55"/>
                    <a:pt x="35" y="55"/>
                  </a:cubicBezTo>
                  <a:cubicBezTo>
                    <a:pt x="35" y="56"/>
                    <a:pt x="35" y="56"/>
                    <a:pt x="35" y="56"/>
                  </a:cubicBezTo>
                  <a:cubicBezTo>
                    <a:pt x="36" y="57"/>
                    <a:pt x="36" y="57"/>
                    <a:pt x="36" y="57"/>
                  </a:cubicBezTo>
                  <a:cubicBezTo>
                    <a:pt x="37" y="57"/>
                    <a:pt x="37" y="58"/>
                    <a:pt x="37" y="58"/>
                  </a:cubicBezTo>
                  <a:cubicBezTo>
                    <a:pt x="38" y="58"/>
                    <a:pt x="38" y="58"/>
                    <a:pt x="39" y="58"/>
                  </a:cubicBezTo>
                  <a:cubicBezTo>
                    <a:pt x="39" y="58"/>
                    <a:pt x="39" y="58"/>
                    <a:pt x="39" y="57"/>
                  </a:cubicBezTo>
                  <a:cubicBezTo>
                    <a:pt x="40" y="57"/>
                    <a:pt x="39" y="57"/>
                    <a:pt x="40" y="56"/>
                  </a:cubicBezTo>
                  <a:cubicBezTo>
                    <a:pt x="40" y="56"/>
                    <a:pt x="40" y="56"/>
                    <a:pt x="40" y="56"/>
                  </a:cubicBezTo>
                  <a:cubicBezTo>
                    <a:pt x="41" y="56"/>
                    <a:pt x="41" y="56"/>
                    <a:pt x="41" y="56"/>
                  </a:cubicBezTo>
                  <a:cubicBezTo>
                    <a:pt x="42" y="56"/>
                    <a:pt x="42" y="56"/>
                    <a:pt x="43" y="56"/>
                  </a:cubicBezTo>
                  <a:cubicBezTo>
                    <a:pt x="43" y="56"/>
                    <a:pt x="44" y="56"/>
                    <a:pt x="44" y="56"/>
                  </a:cubicBezTo>
                  <a:cubicBezTo>
                    <a:pt x="44" y="57"/>
                    <a:pt x="44" y="57"/>
                    <a:pt x="44" y="57"/>
                  </a:cubicBezTo>
                  <a:cubicBezTo>
                    <a:pt x="45" y="58"/>
                    <a:pt x="44" y="58"/>
                    <a:pt x="45" y="58"/>
                  </a:cubicBezTo>
                  <a:cubicBezTo>
                    <a:pt x="45" y="59"/>
                    <a:pt x="45" y="59"/>
                    <a:pt x="45" y="59"/>
                  </a:cubicBezTo>
                  <a:cubicBezTo>
                    <a:pt x="45" y="60"/>
                    <a:pt x="45" y="60"/>
                    <a:pt x="45" y="61"/>
                  </a:cubicBezTo>
                  <a:cubicBezTo>
                    <a:pt x="46" y="61"/>
                    <a:pt x="46" y="61"/>
                    <a:pt x="46" y="61"/>
                  </a:cubicBezTo>
                  <a:cubicBezTo>
                    <a:pt x="46" y="61"/>
                    <a:pt x="46" y="61"/>
                    <a:pt x="46" y="61"/>
                  </a:cubicBezTo>
                  <a:cubicBezTo>
                    <a:pt x="46" y="62"/>
                    <a:pt x="46" y="62"/>
                    <a:pt x="46" y="62"/>
                  </a:cubicBezTo>
                  <a:cubicBezTo>
                    <a:pt x="46" y="63"/>
                    <a:pt x="46" y="63"/>
                    <a:pt x="46" y="63"/>
                  </a:cubicBezTo>
                  <a:cubicBezTo>
                    <a:pt x="46" y="64"/>
                    <a:pt x="47" y="64"/>
                    <a:pt x="47" y="64"/>
                  </a:cubicBezTo>
                  <a:cubicBezTo>
                    <a:pt x="47" y="65"/>
                    <a:pt x="46" y="65"/>
                    <a:pt x="46" y="65"/>
                  </a:cubicBezTo>
                  <a:cubicBezTo>
                    <a:pt x="46" y="65"/>
                    <a:pt x="47" y="66"/>
                    <a:pt x="47" y="66"/>
                  </a:cubicBezTo>
                  <a:cubicBezTo>
                    <a:pt x="48" y="66"/>
                    <a:pt x="48" y="66"/>
                    <a:pt x="49" y="67"/>
                  </a:cubicBezTo>
                  <a:cubicBezTo>
                    <a:pt x="50" y="67"/>
                    <a:pt x="50" y="67"/>
                    <a:pt x="50" y="67"/>
                  </a:cubicBezTo>
                  <a:cubicBezTo>
                    <a:pt x="51" y="67"/>
                    <a:pt x="51" y="67"/>
                    <a:pt x="51" y="67"/>
                  </a:cubicBezTo>
                  <a:cubicBezTo>
                    <a:pt x="51" y="67"/>
                    <a:pt x="51" y="67"/>
                    <a:pt x="52" y="67"/>
                  </a:cubicBezTo>
                  <a:cubicBezTo>
                    <a:pt x="52" y="67"/>
                    <a:pt x="52" y="67"/>
                    <a:pt x="52" y="67"/>
                  </a:cubicBezTo>
                  <a:cubicBezTo>
                    <a:pt x="52" y="67"/>
                    <a:pt x="52" y="67"/>
                    <a:pt x="52" y="66"/>
                  </a:cubicBezTo>
                  <a:cubicBezTo>
                    <a:pt x="52" y="66"/>
                    <a:pt x="52" y="65"/>
                    <a:pt x="52" y="64"/>
                  </a:cubicBezTo>
                  <a:cubicBezTo>
                    <a:pt x="52" y="64"/>
                    <a:pt x="52" y="64"/>
                    <a:pt x="51" y="64"/>
                  </a:cubicBezTo>
                  <a:cubicBezTo>
                    <a:pt x="51" y="63"/>
                    <a:pt x="51" y="63"/>
                    <a:pt x="51" y="63"/>
                  </a:cubicBezTo>
                  <a:cubicBezTo>
                    <a:pt x="52" y="63"/>
                    <a:pt x="52" y="63"/>
                    <a:pt x="52" y="63"/>
                  </a:cubicBezTo>
                  <a:cubicBezTo>
                    <a:pt x="52" y="63"/>
                    <a:pt x="52" y="62"/>
                    <a:pt x="52" y="62"/>
                  </a:cubicBezTo>
                  <a:cubicBezTo>
                    <a:pt x="53" y="62"/>
                    <a:pt x="53" y="62"/>
                    <a:pt x="53" y="61"/>
                  </a:cubicBezTo>
                  <a:cubicBezTo>
                    <a:pt x="54" y="61"/>
                    <a:pt x="54" y="61"/>
                    <a:pt x="54" y="61"/>
                  </a:cubicBezTo>
                  <a:cubicBezTo>
                    <a:pt x="54" y="61"/>
                    <a:pt x="55" y="61"/>
                    <a:pt x="55" y="61"/>
                  </a:cubicBezTo>
                  <a:cubicBezTo>
                    <a:pt x="55" y="60"/>
                    <a:pt x="55" y="60"/>
                    <a:pt x="55" y="60"/>
                  </a:cubicBezTo>
                  <a:cubicBezTo>
                    <a:pt x="55" y="60"/>
                    <a:pt x="55" y="60"/>
                    <a:pt x="56" y="60"/>
                  </a:cubicBezTo>
                  <a:cubicBezTo>
                    <a:pt x="56" y="60"/>
                    <a:pt x="56" y="60"/>
                    <a:pt x="57" y="59"/>
                  </a:cubicBezTo>
                  <a:cubicBezTo>
                    <a:pt x="57" y="59"/>
                    <a:pt x="57" y="59"/>
                    <a:pt x="57" y="59"/>
                  </a:cubicBezTo>
                  <a:cubicBezTo>
                    <a:pt x="58" y="58"/>
                    <a:pt x="58" y="58"/>
                    <a:pt x="59" y="58"/>
                  </a:cubicBezTo>
                  <a:cubicBezTo>
                    <a:pt x="59" y="58"/>
                    <a:pt x="60" y="58"/>
                    <a:pt x="60" y="57"/>
                  </a:cubicBezTo>
                  <a:cubicBezTo>
                    <a:pt x="60" y="57"/>
                    <a:pt x="60" y="57"/>
                    <a:pt x="60" y="57"/>
                  </a:cubicBezTo>
                  <a:cubicBezTo>
                    <a:pt x="61" y="57"/>
                    <a:pt x="61" y="57"/>
                    <a:pt x="61" y="57"/>
                  </a:cubicBezTo>
                  <a:cubicBezTo>
                    <a:pt x="61" y="57"/>
                    <a:pt x="61" y="57"/>
                    <a:pt x="61" y="56"/>
                  </a:cubicBezTo>
                  <a:cubicBezTo>
                    <a:pt x="62" y="56"/>
                    <a:pt x="62" y="56"/>
                    <a:pt x="63" y="56"/>
                  </a:cubicBezTo>
                  <a:cubicBezTo>
                    <a:pt x="63" y="56"/>
                    <a:pt x="63" y="56"/>
                    <a:pt x="64" y="56"/>
                  </a:cubicBezTo>
                  <a:cubicBezTo>
                    <a:pt x="64" y="56"/>
                    <a:pt x="64" y="56"/>
                    <a:pt x="64" y="57"/>
                  </a:cubicBezTo>
                  <a:cubicBezTo>
                    <a:pt x="65" y="57"/>
                    <a:pt x="65" y="57"/>
                    <a:pt x="65" y="57"/>
                  </a:cubicBezTo>
                  <a:cubicBezTo>
                    <a:pt x="66" y="57"/>
                    <a:pt x="66" y="57"/>
                    <a:pt x="66" y="56"/>
                  </a:cubicBezTo>
                  <a:cubicBezTo>
                    <a:pt x="66" y="56"/>
                    <a:pt x="67" y="56"/>
                    <a:pt x="67" y="56"/>
                  </a:cubicBezTo>
                  <a:cubicBezTo>
                    <a:pt x="67" y="56"/>
                    <a:pt x="67" y="57"/>
                    <a:pt x="68" y="57"/>
                  </a:cubicBezTo>
                  <a:cubicBezTo>
                    <a:pt x="68" y="57"/>
                    <a:pt x="67" y="58"/>
                    <a:pt x="68" y="58"/>
                  </a:cubicBezTo>
                  <a:cubicBezTo>
                    <a:pt x="68" y="58"/>
                    <a:pt x="69" y="58"/>
                    <a:pt x="69" y="58"/>
                  </a:cubicBezTo>
                  <a:cubicBezTo>
                    <a:pt x="69" y="58"/>
                    <a:pt x="70" y="58"/>
                    <a:pt x="70" y="58"/>
                  </a:cubicBezTo>
                  <a:cubicBezTo>
                    <a:pt x="70" y="58"/>
                    <a:pt x="70" y="58"/>
                    <a:pt x="71" y="58"/>
                  </a:cubicBezTo>
                  <a:cubicBezTo>
                    <a:pt x="71" y="58"/>
                    <a:pt x="71" y="58"/>
                    <a:pt x="71" y="58"/>
                  </a:cubicBezTo>
                  <a:cubicBezTo>
                    <a:pt x="72" y="58"/>
                    <a:pt x="72" y="58"/>
                    <a:pt x="72" y="59"/>
                  </a:cubicBezTo>
                  <a:cubicBezTo>
                    <a:pt x="73" y="59"/>
                    <a:pt x="73" y="59"/>
                    <a:pt x="74" y="58"/>
                  </a:cubicBezTo>
                  <a:cubicBezTo>
                    <a:pt x="74" y="58"/>
                    <a:pt x="74" y="58"/>
                    <a:pt x="73" y="58"/>
                  </a:cubicBezTo>
                  <a:cubicBezTo>
                    <a:pt x="73" y="57"/>
                    <a:pt x="73" y="57"/>
                    <a:pt x="73" y="57"/>
                  </a:cubicBezTo>
                  <a:cubicBezTo>
                    <a:pt x="73" y="56"/>
                    <a:pt x="73" y="56"/>
                    <a:pt x="73" y="56"/>
                  </a:cubicBezTo>
                  <a:cubicBezTo>
                    <a:pt x="73" y="56"/>
                    <a:pt x="73" y="56"/>
                    <a:pt x="72" y="56"/>
                  </a:cubicBezTo>
                  <a:cubicBezTo>
                    <a:pt x="72" y="55"/>
                    <a:pt x="72" y="55"/>
                    <a:pt x="72" y="55"/>
                  </a:cubicBezTo>
                  <a:cubicBezTo>
                    <a:pt x="72" y="55"/>
                    <a:pt x="72" y="55"/>
                    <a:pt x="73" y="55"/>
                  </a:cubicBezTo>
                  <a:cubicBezTo>
                    <a:pt x="73" y="54"/>
                    <a:pt x="73" y="54"/>
                    <a:pt x="74" y="54"/>
                  </a:cubicBezTo>
                  <a:cubicBezTo>
                    <a:pt x="74" y="54"/>
                    <a:pt x="74" y="54"/>
                    <a:pt x="75" y="54"/>
                  </a:cubicBezTo>
                  <a:cubicBezTo>
                    <a:pt x="76" y="54"/>
                    <a:pt x="76" y="54"/>
                    <a:pt x="77" y="54"/>
                  </a:cubicBezTo>
                  <a:cubicBezTo>
                    <a:pt x="77" y="55"/>
                    <a:pt x="77" y="55"/>
                    <a:pt x="77" y="55"/>
                  </a:cubicBezTo>
                  <a:cubicBezTo>
                    <a:pt x="77" y="55"/>
                    <a:pt x="77" y="55"/>
                    <a:pt x="78" y="55"/>
                  </a:cubicBezTo>
                  <a:cubicBezTo>
                    <a:pt x="78" y="55"/>
                    <a:pt x="78" y="55"/>
                    <a:pt x="79" y="55"/>
                  </a:cubicBezTo>
                  <a:cubicBezTo>
                    <a:pt x="79" y="54"/>
                    <a:pt x="80" y="54"/>
                    <a:pt x="80" y="54"/>
                  </a:cubicBezTo>
                  <a:cubicBezTo>
                    <a:pt x="81" y="54"/>
                    <a:pt x="81" y="55"/>
                    <a:pt x="81" y="55"/>
                  </a:cubicBezTo>
                  <a:cubicBezTo>
                    <a:pt x="82" y="55"/>
                    <a:pt x="82" y="55"/>
                    <a:pt x="82" y="55"/>
                  </a:cubicBezTo>
                  <a:cubicBezTo>
                    <a:pt x="82" y="55"/>
                    <a:pt x="82" y="56"/>
                    <a:pt x="82" y="56"/>
                  </a:cubicBezTo>
                  <a:cubicBezTo>
                    <a:pt x="83" y="57"/>
                    <a:pt x="83" y="56"/>
                    <a:pt x="84" y="56"/>
                  </a:cubicBezTo>
                  <a:cubicBezTo>
                    <a:pt x="84" y="56"/>
                    <a:pt x="84" y="56"/>
                    <a:pt x="85" y="56"/>
                  </a:cubicBezTo>
                  <a:cubicBezTo>
                    <a:pt x="85" y="56"/>
                    <a:pt x="85" y="56"/>
                    <a:pt x="85" y="55"/>
                  </a:cubicBezTo>
                  <a:cubicBezTo>
                    <a:pt x="86" y="55"/>
                    <a:pt x="86" y="55"/>
                    <a:pt x="86" y="55"/>
                  </a:cubicBezTo>
                  <a:cubicBezTo>
                    <a:pt x="87" y="55"/>
                    <a:pt x="87" y="56"/>
                    <a:pt x="87" y="56"/>
                  </a:cubicBezTo>
                  <a:cubicBezTo>
                    <a:pt x="87" y="56"/>
                    <a:pt x="87" y="56"/>
                    <a:pt x="87" y="56"/>
                  </a:cubicBezTo>
                  <a:cubicBezTo>
                    <a:pt x="87" y="57"/>
                    <a:pt x="87" y="57"/>
                    <a:pt x="88" y="57"/>
                  </a:cubicBezTo>
                  <a:cubicBezTo>
                    <a:pt x="88" y="57"/>
                    <a:pt x="88" y="57"/>
                    <a:pt x="88" y="58"/>
                  </a:cubicBezTo>
                  <a:cubicBezTo>
                    <a:pt x="88" y="58"/>
                    <a:pt x="89" y="58"/>
                    <a:pt x="89" y="59"/>
                  </a:cubicBezTo>
                  <a:cubicBezTo>
                    <a:pt x="89" y="59"/>
                    <a:pt x="89" y="59"/>
                    <a:pt x="89" y="60"/>
                  </a:cubicBezTo>
                  <a:cubicBezTo>
                    <a:pt x="89" y="60"/>
                    <a:pt x="89" y="61"/>
                    <a:pt x="89" y="61"/>
                  </a:cubicBezTo>
                  <a:cubicBezTo>
                    <a:pt x="89" y="61"/>
                    <a:pt x="89" y="61"/>
                    <a:pt x="89" y="61"/>
                  </a:cubicBezTo>
                  <a:cubicBezTo>
                    <a:pt x="89" y="62"/>
                    <a:pt x="89" y="62"/>
                    <a:pt x="89" y="62"/>
                  </a:cubicBezTo>
                  <a:cubicBezTo>
                    <a:pt x="89" y="63"/>
                    <a:pt x="88" y="63"/>
                    <a:pt x="88" y="64"/>
                  </a:cubicBezTo>
                  <a:cubicBezTo>
                    <a:pt x="88" y="64"/>
                    <a:pt x="89" y="64"/>
                    <a:pt x="89" y="65"/>
                  </a:cubicBezTo>
                  <a:cubicBezTo>
                    <a:pt x="89" y="65"/>
                    <a:pt x="89" y="65"/>
                    <a:pt x="89" y="65"/>
                  </a:cubicBezTo>
                  <a:cubicBezTo>
                    <a:pt x="89" y="66"/>
                    <a:pt x="89" y="66"/>
                    <a:pt x="90" y="66"/>
                  </a:cubicBezTo>
                  <a:cubicBezTo>
                    <a:pt x="90" y="67"/>
                    <a:pt x="90" y="67"/>
                    <a:pt x="90" y="67"/>
                  </a:cubicBezTo>
                  <a:cubicBezTo>
                    <a:pt x="90" y="68"/>
                    <a:pt x="91" y="68"/>
                    <a:pt x="91" y="68"/>
                  </a:cubicBezTo>
                  <a:cubicBezTo>
                    <a:pt x="91" y="69"/>
                    <a:pt x="91" y="69"/>
                    <a:pt x="91" y="69"/>
                  </a:cubicBezTo>
                  <a:cubicBezTo>
                    <a:pt x="91" y="70"/>
                    <a:pt x="92" y="70"/>
                    <a:pt x="92" y="70"/>
                  </a:cubicBezTo>
                  <a:cubicBezTo>
                    <a:pt x="93" y="70"/>
                    <a:pt x="93" y="70"/>
                    <a:pt x="93" y="69"/>
                  </a:cubicBezTo>
                  <a:cubicBezTo>
                    <a:pt x="93" y="69"/>
                    <a:pt x="93" y="68"/>
                    <a:pt x="93" y="68"/>
                  </a:cubicBezTo>
                  <a:cubicBezTo>
                    <a:pt x="93" y="68"/>
                    <a:pt x="94" y="68"/>
                    <a:pt x="94" y="67"/>
                  </a:cubicBezTo>
                  <a:cubicBezTo>
                    <a:pt x="94" y="67"/>
                    <a:pt x="94" y="66"/>
                    <a:pt x="94" y="66"/>
                  </a:cubicBezTo>
                  <a:cubicBezTo>
                    <a:pt x="94" y="66"/>
                    <a:pt x="94" y="65"/>
                    <a:pt x="94" y="65"/>
                  </a:cubicBezTo>
                  <a:cubicBezTo>
                    <a:pt x="94" y="65"/>
                    <a:pt x="94" y="64"/>
                    <a:pt x="94" y="64"/>
                  </a:cubicBezTo>
                  <a:cubicBezTo>
                    <a:pt x="94" y="64"/>
                    <a:pt x="94" y="63"/>
                    <a:pt x="94" y="63"/>
                  </a:cubicBezTo>
                  <a:cubicBezTo>
                    <a:pt x="94" y="63"/>
                    <a:pt x="94" y="63"/>
                    <a:pt x="94" y="62"/>
                  </a:cubicBezTo>
                  <a:cubicBezTo>
                    <a:pt x="94" y="62"/>
                    <a:pt x="94" y="61"/>
                    <a:pt x="94" y="61"/>
                  </a:cubicBezTo>
                  <a:cubicBezTo>
                    <a:pt x="94" y="61"/>
                    <a:pt x="94" y="61"/>
                    <a:pt x="94" y="60"/>
                  </a:cubicBezTo>
                  <a:cubicBezTo>
                    <a:pt x="94" y="60"/>
                    <a:pt x="94" y="60"/>
                    <a:pt x="94" y="60"/>
                  </a:cubicBezTo>
                  <a:cubicBezTo>
                    <a:pt x="94" y="59"/>
                    <a:pt x="94" y="59"/>
                    <a:pt x="94" y="58"/>
                  </a:cubicBezTo>
                  <a:cubicBezTo>
                    <a:pt x="93" y="57"/>
                    <a:pt x="93" y="57"/>
                    <a:pt x="93" y="56"/>
                  </a:cubicBezTo>
                  <a:cubicBezTo>
                    <a:pt x="93" y="55"/>
                    <a:pt x="93" y="54"/>
                    <a:pt x="93" y="54"/>
                  </a:cubicBezTo>
                  <a:cubicBezTo>
                    <a:pt x="93" y="53"/>
                    <a:pt x="93" y="53"/>
                    <a:pt x="93" y="52"/>
                  </a:cubicBezTo>
                  <a:cubicBezTo>
                    <a:pt x="93" y="52"/>
                    <a:pt x="94" y="52"/>
                    <a:pt x="94" y="52"/>
                  </a:cubicBezTo>
                  <a:cubicBezTo>
                    <a:pt x="94" y="52"/>
                    <a:pt x="94" y="51"/>
                    <a:pt x="95" y="51"/>
                  </a:cubicBezTo>
                  <a:cubicBezTo>
                    <a:pt x="95" y="50"/>
                    <a:pt x="95" y="50"/>
                    <a:pt x="95" y="50"/>
                  </a:cubicBezTo>
                  <a:cubicBezTo>
                    <a:pt x="96" y="49"/>
                    <a:pt x="96" y="49"/>
                    <a:pt x="96" y="49"/>
                  </a:cubicBezTo>
                  <a:cubicBezTo>
                    <a:pt x="96" y="49"/>
                    <a:pt x="96" y="49"/>
                    <a:pt x="96" y="48"/>
                  </a:cubicBezTo>
                  <a:cubicBezTo>
                    <a:pt x="97" y="48"/>
                    <a:pt x="97" y="48"/>
                    <a:pt x="97" y="48"/>
                  </a:cubicBezTo>
                  <a:cubicBezTo>
                    <a:pt x="98" y="48"/>
                    <a:pt x="98" y="48"/>
                    <a:pt x="99" y="47"/>
                  </a:cubicBezTo>
                  <a:cubicBezTo>
                    <a:pt x="99" y="47"/>
                    <a:pt x="99" y="47"/>
                    <a:pt x="99" y="47"/>
                  </a:cubicBezTo>
                  <a:cubicBezTo>
                    <a:pt x="100" y="46"/>
                    <a:pt x="100" y="47"/>
                    <a:pt x="101" y="47"/>
                  </a:cubicBezTo>
                  <a:cubicBezTo>
                    <a:pt x="101" y="46"/>
                    <a:pt x="100" y="46"/>
                    <a:pt x="101" y="45"/>
                  </a:cubicBezTo>
                  <a:cubicBezTo>
                    <a:pt x="101" y="45"/>
                    <a:pt x="101" y="45"/>
                    <a:pt x="102" y="45"/>
                  </a:cubicBezTo>
                  <a:cubicBezTo>
                    <a:pt x="102" y="45"/>
                    <a:pt x="102" y="44"/>
                    <a:pt x="102" y="44"/>
                  </a:cubicBezTo>
                  <a:cubicBezTo>
                    <a:pt x="102" y="44"/>
                    <a:pt x="103" y="44"/>
                    <a:pt x="103" y="44"/>
                  </a:cubicBezTo>
                  <a:cubicBezTo>
                    <a:pt x="104" y="44"/>
                    <a:pt x="104" y="44"/>
                    <a:pt x="104" y="44"/>
                  </a:cubicBezTo>
                  <a:cubicBezTo>
                    <a:pt x="104" y="43"/>
                    <a:pt x="105" y="43"/>
                    <a:pt x="105" y="43"/>
                  </a:cubicBezTo>
                  <a:cubicBezTo>
                    <a:pt x="105" y="42"/>
                    <a:pt x="105" y="42"/>
                    <a:pt x="106" y="42"/>
                  </a:cubicBezTo>
                  <a:cubicBezTo>
                    <a:pt x="106" y="42"/>
                    <a:pt x="107" y="42"/>
                    <a:pt x="107" y="42"/>
                  </a:cubicBezTo>
                  <a:cubicBezTo>
                    <a:pt x="107" y="41"/>
                    <a:pt x="107" y="41"/>
                    <a:pt x="107" y="41"/>
                  </a:cubicBezTo>
                  <a:cubicBezTo>
                    <a:pt x="107" y="41"/>
                    <a:pt x="108" y="41"/>
                    <a:pt x="108" y="40"/>
                  </a:cubicBezTo>
                  <a:cubicBezTo>
                    <a:pt x="108" y="40"/>
                    <a:pt x="108" y="40"/>
                    <a:pt x="108" y="39"/>
                  </a:cubicBezTo>
                  <a:cubicBezTo>
                    <a:pt x="108" y="39"/>
                    <a:pt x="109" y="40"/>
                    <a:pt x="109" y="39"/>
                  </a:cubicBezTo>
                  <a:cubicBezTo>
                    <a:pt x="110" y="39"/>
                    <a:pt x="110" y="39"/>
                    <a:pt x="110" y="39"/>
                  </a:cubicBezTo>
                  <a:cubicBezTo>
                    <a:pt x="110" y="39"/>
                    <a:pt x="110" y="39"/>
                    <a:pt x="110" y="38"/>
                  </a:cubicBezTo>
                  <a:cubicBezTo>
                    <a:pt x="110" y="38"/>
                    <a:pt x="110" y="38"/>
                    <a:pt x="110" y="38"/>
                  </a:cubicBezTo>
                  <a:cubicBezTo>
                    <a:pt x="110" y="37"/>
                    <a:pt x="110" y="37"/>
                    <a:pt x="110" y="37"/>
                  </a:cubicBezTo>
                  <a:cubicBezTo>
                    <a:pt x="110" y="37"/>
                    <a:pt x="110" y="37"/>
                    <a:pt x="110" y="36"/>
                  </a:cubicBezTo>
                  <a:cubicBezTo>
                    <a:pt x="111" y="36"/>
                    <a:pt x="111" y="36"/>
                    <a:pt x="110" y="35"/>
                  </a:cubicBezTo>
                  <a:cubicBezTo>
                    <a:pt x="110" y="35"/>
                    <a:pt x="110" y="35"/>
                    <a:pt x="110" y="35"/>
                  </a:cubicBezTo>
                  <a:cubicBezTo>
                    <a:pt x="110" y="35"/>
                    <a:pt x="110" y="35"/>
                    <a:pt x="110" y="35"/>
                  </a:cubicBezTo>
                  <a:cubicBezTo>
                    <a:pt x="110" y="35"/>
                    <a:pt x="110" y="34"/>
                    <a:pt x="110" y="34"/>
                  </a:cubicBezTo>
                  <a:cubicBezTo>
                    <a:pt x="110" y="34"/>
                    <a:pt x="110" y="34"/>
                    <a:pt x="110" y="33"/>
                  </a:cubicBezTo>
                  <a:cubicBezTo>
                    <a:pt x="110" y="33"/>
                    <a:pt x="110" y="33"/>
                    <a:pt x="110" y="32"/>
                  </a:cubicBezTo>
                  <a:cubicBezTo>
                    <a:pt x="111" y="32"/>
                    <a:pt x="110" y="31"/>
                    <a:pt x="110" y="31"/>
                  </a:cubicBezTo>
                  <a:cubicBezTo>
                    <a:pt x="111" y="30"/>
                    <a:pt x="111" y="30"/>
                    <a:pt x="111" y="30"/>
                  </a:cubicBezTo>
                  <a:cubicBezTo>
                    <a:pt x="111" y="29"/>
                    <a:pt x="111" y="29"/>
                    <a:pt x="111" y="29"/>
                  </a:cubicBezTo>
                  <a:cubicBezTo>
                    <a:pt x="112" y="28"/>
                    <a:pt x="112" y="28"/>
                    <a:pt x="112" y="28"/>
                  </a:cubicBezTo>
                  <a:cubicBezTo>
                    <a:pt x="113" y="29"/>
                    <a:pt x="112" y="29"/>
                    <a:pt x="112" y="30"/>
                  </a:cubicBezTo>
                  <a:cubicBezTo>
                    <a:pt x="112" y="30"/>
                    <a:pt x="111" y="31"/>
                    <a:pt x="111" y="31"/>
                  </a:cubicBezTo>
                  <a:cubicBezTo>
                    <a:pt x="111" y="31"/>
                    <a:pt x="112" y="32"/>
                    <a:pt x="112" y="32"/>
                  </a:cubicBezTo>
                  <a:cubicBezTo>
                    <a:pt x="112" y="32"/>
                    <a:pt x="111" y="33"/>
                    <a:pt x="111" y="33"/>
                  </a:cubicBezTo>
                  <a:cubicBezTo>
                    <a:pt x="111" y="34"/>
                    <a:pt x="111" y="34"/>
                    <a:pt x="111" y="34"/>
                  </a:cubicBezTo>
                  <a:cubicBezTo>
                    <a:pt x="111" y="34"/>
                    <a:pt x="111" y="35"/>
                    <a:pt x="111" y="35"/>
                  </a:cubicBezTo>
                  <a:cubicBezTo>
                    <a:pt x="111" y="35"/>
                    <a:pt x="111" y="35"/>
                    <a:pt x="111" y="35"/>
                  </a:cubicBezTo>
                  <a:cubicBezTo>
                    <a:pt x="111" y="35"/>
                    <a:pt x="111" y="35"/>
                    <a:pt x="111" y="35"/>
                  </a:cubicBezTo>
                  <a:cubicBezTo>
                    <a:pt x="112" y="35"/>
                    <a:pt x="112" y="34"/>
                    <a:pt x="112" y="34"/>
                  </a:cubicBezTo>
                  <a:cubicBezTo>
                    <a:pt x="113" y="33"/>
                    <a:pt x="113" y="33"/>
                    <a:pt x="114" y="32"/>
                  </a:cubicBezTo>
                  <a:cubicBezTo>
                    <a:pt x="114" y="32"/>
                    <a:pt x="114" y="32"/>
                    <a:pt x="114" y="31"/>
                  </a:cubicBezTo>
                  <a:cubicBezTo>
                    <a:pt x="115" y="31"/>
                    <a:pt x="115" y="31"/>
                    <a:pt x="114" y="30"/>
                  </a:cubicBezTo>
                  <a:cubicBezTo>
                    <a:pt x="114" y="29"/>
                    <a:pt x="114" y="29"/>
                    <a:pt x="114" y="29"/>
                  </a:cubicBezTo>
                  <a:cubicBezTo>
                    <a:pt x="115" y="28"/>
                    <a:pt x="115" y="29"/>
                    <a:pt x="115" y="29"/>
                  </a:cubicBezTo>
                  <a:cubicBezTo>
                    <a:pt x="116" y="29"/>
                    <a:pt x="116" y="29"/>
                    <a:pt x="116" y="28"/>
                  </a:cubicBezTo>
                  <a:cubicBezTo>
                    <a:pt x="117" y="28"/>
                    <a:pt x="117" y="28"/>
                    <a:pt x="117" y="28"/>
                  </a:cubicBezTo>
                  <a:cubicBezTo>
                    <a:pt x="117" y="28"/>
                    <a:pt x="118" y="27"/>
                    <a:pt x="118" y="27"/>
                  </a:cubicBezTo>
                  <a:cubicBezTo>
                    <a:pt x="118" y="27"/>
                    <a:pt x="118" y="27"/>
                    <a:pt x="118" y="26"/>
                  </a:cubicBezTo>
                  <a:cubicBezTo>
                    <a:pt x="118" y="26"/>
                    <a:pt x="118" y="26"/>
                    <a:pt x="118" y="26"/>
                  </a:cubicBezTo>
                  <a:cubicBezTo>
                    <a:pt x="118" y="26"/>
                    <a:pt x="118" y="26"/>
                    <a:pt x="118" y="26"/>
                  </a:cubicBezTo>
                  <a:cubicBezTo>
                    <a:pt x="119" y="25"/>
                    <a:pt x="118" y="25"/>
                    <a:pt x="119" y="25"/>
                  </a:cubicBezTo>
                  <a:cubicBezTo>
                    <a:pt x="119" y="25"/>
                    <a:pt x="119" y="25"/>
                    <a:pt x="119" y="25"/>
                  </a:cubicBezTo>
                  <a:cubicBezTo>
                    <a:pt x="120" y="25"/>
                    <a:pt x="120" y="25"/>
                    <a:pt x="120" y="25"/>
                  </a:cubicBezTo>
                  <a:cubicBezTo>
                    <a:pt x="121" y="25"/>
                    <a:pt x="121" y="25"/>
                    <a:pt x="122" y="25"/>
                  </a:cubicBezTo>
                  <a:cubicBezTo>
                    <a:pt x="122" y="25"/>
                    <a:pt x="122" y="24"/>
                    <a:pt x="122" y="24"/>
                  </a:cubicBezTo>
                  <a:cubicBezTo>
                    <a:pt x="123" y="24"/>
                    <a:pt x="123" y="23"/>
                    <a:pt x="123" y="23"/>
                  </a:cubicBezTo>
                  <a:cubicBezTo>
                    <a:pt x="124" y="23"/>
                    <a:pt x="124" y="22"/>
                    <a:pt x="125" y="22"/>
                  </a:cubicBezTo>
                  <a:cubicBezTo>
                    <a:pt x="125" y="22"/>
                    <a:pt x="125" y="22"/>
                    <a:pt x="126" y="22"/>
                  </a:cubicBezTo>
                  <a:cubicBezTo>
                    <a:pt x="126" y="22"/>
                    <a:pt x="126" y="22"/>
                    <a:pt x="127" y="22"/>
                  </a:cubicBezTo>
                  <a:cubicBezTo>
                    <a:pt x="127" y="22"/>
                    <a:pt x="127" y="22"/>
                    <a:pt x="127" y="22"/>
                  </a:cubicBezTo>
                  <a:cubicBezTo>
                    <a:pt x="128" y="22"/>
                    <a:pt x="128" y="23"/>
                    <a:pt x="129" y="22"/>
                  </a:cubicBezTo>
                  <a:cubicBezTo>
                    <a:pt x="129" y="22"/>
                    <a:pt x="129" y="22"/>
                    <a:pt x="129" y="22"/>
                  </a:cubicBezTo>
                  <a:cubicBezTo>
                    <a:pt x="130" y="21"/>
                    <a:pt x="130" y="21"/>
                    <a:pt x="129" y="21"/>
                  </a:cubicBezTo>
                  <a:cubicBezTo>
                    <a:pt x="129" y="20"/>
                    <a:pt x="129" y="20"/>
                    <a:pt x="129" y="20"/>
                  </a:cubicBezTo>
                  <a:cubicBezTo>
                    <a:pt x="128" y="20"/>
                    <a:pt x="129" y="21"/>
                    <a:pt x="128" y="21"/>
                  </a:cubicBezTo>
                  <a:cubicBezTo>
                    <a:pt x="128" y="21"/>
                    <a:pt x="128" y="21"/>
                    <a:pt x="128" y="20"/>
                  </a:cubicBezTo>
                  <a:cubicBezTo>
                    <a:pt x="127" y="20"/>
                    <a:pt x="127" y="20"/>
                    <a:pt x="127" y="19"/>
                  </a:cubicBezTo>
                  <a:cubicBezTo>
                    <a:pt x="128" y="19"/>
                    <a:pt x="128" y="19"/>
                    <a:pt x="128" y="19"/>
                  </a:cubicBezTo>
                  <a:cubicBezTo>
                    <a:pt x="128" y="19"/>
                    <a:pt x="128" y="19"/>
                    <a:pt x="128" y="18"/>
                  </a:cubicBezTo>
                  <a:cubicBezTo>
                    <a:pt x="128" y="18"/>
                    <a:pt x="128" y="18"/>
                    <a:pt x="129" y="18"/>
                  </a:cubicBezTo>
                  <a:cubicBezTo>
                    <a:pt x="129" y="18"/>
                    <a:pt x="129" y="17"/>
                    <a:pt x="129" y="17"/>
                  </a:cubicBezTo>
                  <a:cubicBezTo>
                    <a:pt x="129" y="17"/>
                    <a:pt x="129" y="17"/>
                    <a:pt x="129" y="17"/>
                  </a:cubicBezTo>
                  <a:cubicBezTo>
                    <a:pt x="130" y="17"/>
                    <a:pt x="130" y="16"/>
                    <a:pt x="130" y="16"/>
                  </a:cubicBezTo>
                  <a:cubicBezTo>
                    <a:pt x="130" y="16"/>
                    <a:pt x="130" y="16"/>
                    <a:pt x="131" y="16"/>
                  </a:cubicBezTo>
                  <a:cubicBezTo>
                    <a:pt x="131" y="15"/>
                    <a:pt x="131" y="16"/>
                    <a:pt x="132" y="15"/>
                  </a:cubicBezTo>
                  <a:cubicBezTo>
                    <a:pt x="132" y="15"/>
                    <a:pt x="133" y="15"/>
                    <a:pt x="133" y="15"/>
                  </a:cubicBezTo>
                  <a:cubicBezTo>
                    <a:pt x="133" y="15"/>
                    <a:pt x="134" y="15"/>
                    <a:pt x="134" y="15"/>
                  </a:cubicBezTo>
                  <a:cubicBezTo>
                    <a:pt x="134" y="15"/>
                    <a:pt x="134" y="14"/>
                    <a:pt x="134" y="14"/>
                  </a:cubicBezTo>
                  <a:cubicBezTo>
                    <a:pt x="134" y="14"/>
                    <a:pt x="135" y="14"/>
                    <a:pt x="135" y="14"/>
                  </a:cubicBezTo>
                  <a:cubicBezTo>
                    <a:pt x="136" y="14"/>
                    <a:pt x="136" y="14"/>
                    <a:pt x="136" y="14"/>
                  </a:cubicBezTo>
                  <a:cubicBezTo>
                    <a:pt x="137" y="14"/>
                    <a:pt x="137" y="14"/>
                    <a:pt x="137" y="13"/>
                  </a:cubicBezTo>
                  <a:cubicBezTo>
                    <a:pt x="137" y="13"/>
                    <a:pt x="138" y="13"/>
                    <a:pt x="138" y="13"/>
                  </a:cubicBezTo>
                  <a:cubicBezTo>
                    <a:pt x="138" y="13"/>
                    <a:pt x="138" y="13"/>
                    <a:pt x="138" y="13"/>
                  </a:cubicBezTo>
                  <a:cubicBezTo>
                    <a:pt x="138" y="13"/>
                    <a:pt x="138" y="13"/>
                    <a:pt x="138" y="13"/>
                  </a:cubicBezTo>
                  <a:cubicBezTo>
                    <a:pt x="138" y="12"/>
                    <a:pt x="138" y="12"/>
                    <a:pt x="138" y="11"/>
                  </a:cubicBezTo>
                  <a:cubicBezTo>
                    <a:pt x="138" y="11"/>
                    <a:pt x="137" y="11"/>
                    <a:pt x="137" y="10"/>
                  </a:cubicBezTo>
                  <a:cubicBezTo>
                    <a:pt x="137" y="10"/>
                    <a:pt x="137" y="10"/>
                    <a:pt x="137" y="9"/>
                  </a:cubicBezTo>
                  <a:cubicBezTo>
                    <a:pt x="138" y="9"/>
                    <a:pt x="138" y="8"/>
                    <a:pt x="138" y="8"/>
                  </a:cubicBezTo>
                  <a:cubicBezTo>
                    <a:pt x="138" y="7"/>
                    <a:pt x="139" y="7"/>
                    <a:pt x="138" y="6"/>
                  </a:cubicBezTo>
                  <a:cubicBezTo>
                    <a:pt x="138" y="6"/>
                    <a:pt x="138" y="6"/>
                    <a:pt x="137" y="6"/>
                  </a:cubicBezTo>
                  <a:cubicBezTo>
                    <a:pt x="137" y="6"/>
                    <a:pt x="137" y="6"/>
                    <a:pt x="136" y="6"/>
                  </a:cubicBezTo>
                  <a:cubicBezTo>
                    <a:pt x="136" y="6"/>
                    <a:pt x="136" y="6"/>
                    <a:pt x="136" y="6"/>
                  </a:cubicBezTo>
                  <a:cubicBezTo>
                    <a:pt x="135" y="6"/>
                    <a:pt x="135" y="6"/>
                    <a:pt x="135" y="6"/>
                  </a:cubicBezTo>
                  <a:cubicBezTo>
                    <a:pt x="134" y="6"/>
                    <a:pt x="134" y="7"/>
                    <a:pt x="133" y="7"/>
                  </a:cubicBezTo>
                  <a:cubicBezTo>
                    <a:pt x="133" y="8"/>
                    <a:pt x="133" y="8"/>
                    <a:pt x="132" y="8"/>
                  </a:cubicBezTo>
                  <a:cubicBezTo>
                    <a:pt x="132" y="9"/>
                    <a:pt x="132" y="9"/>
                    <a:pt x="132" y="9"/>
                  </a:cubicBezTo>
                  <a:cubicBezTo>
                    <a:pt x="132" y="10"/>
                    <a:pt x="131" y="10"/>
                    <a:pt x="131" y="11"/>
                  </a:cubicBezTo>
                  <a:cubicBezTo>
                    <a:pt x="131" y="11"/>
                    <a:pt x="130" y="11"/>
                    <a:pt x="130" y="11"/>
                  </a:cubicBezTo>
                  <a:cubicBezTo>
                    <a:pt x="130" y="12"/>
                    <a:pt x="129" y="11"/>
                    <a:pt x="129" y="11"/>
                  </a:cubicBezTo>
                  <a:cubicBezTo>
                    <a:pt x="129" y="11"/>
                    <a:pt x="129" y="12"/>
                    <a:pt x="128" y="12"/>
                  </a:cubicBezTo>
                  <a:cubicBezTo>
                    <a:pt x="128" y="12"/>
                    <a:pt x="128" y="13"/>
                    <a:pt x="127" y="13"/>
                  </a:cubicBezTo>
                  <a:cubicBezTo>
                    <a:pt x="127" y="13"/>
                    <a:pt x="127" y="12"/>
                    <a:pt x="126" y="12"/>
                  </a:cubicBezTo>
                  <a:cubicBezTo>
                    <a:pt x="126" y="12"/>
                    <a:pt x="125" y="13"/>
                    <a:pt x="125" y="13"/>
                  </a:cubicBezTo>
                  <a:cubicBezTo>
                    <a:pt x="124" y="13"/>
                    <a:pt x="124" y="13"/>
                    <a:pt x="124" y="13"/>
                  </a:cubicBezTo>
                  <a:cubicBezTo>
                    <a:pt x="123" y="13"/>
                    <a:pt x="123" y="13"/>
                    <a:pt x="122" y="13"/>
                  </a:cubicBezTo>
                  <a:cubicBezTo>
                    <a:pt x="121" y="13"/>
                    <a:pt x="121" y="13"/>
                    <a:pt x="120" y="13"/>
                  </a:cubicBezTo>
                  <a:cubicBezTo>
                    <a:pt x="120" y="13"/>
                    <a:pt x="120" y="13"/>
                    <a:pt x="119" y="13"/>
                  </a:cubicBezTo>
                  <a:cubicBezTo>
                    <a:pt x="119" y="13"/>
                    <a:pt x="119" y="13"/>
                    <a:pt x="118" y="13"/>
                  </a:cubicBezTo>
                  <a:cubicBezTo>
                    <a:pt x="118" y="14"/>
                    <a:pt x="117" y="14"/>
                    <a:pt x="117" y="14"/>
                  </a:cubicBezTo>
                  <a:cubicBezTo>
                    <a:pt x="117" y="14"/>
                    <a:pt x="117" y="14"/>
                    <a:pt x="117" y="14"/>
                  </a:cubicBezTo>
                  <a:cubicBezTo>
                    <a:pt x="117" y="14"/>
                    <a:pt x="116" y="14"/>
                    <a:pt x="116" y="14"/>
                  </a:cubicBezTo>
                  <a:cubicBezTo>
                    <a:pt x="116" y="15"/>
                    <a:pt x="116" y="15"/>
                    <a:pt x="115" y="15"/>
                  </a:cubicBezTo>
                  <a:cubicBezTo>
                    <a:pt x="115" y="15"/>
                    <a:pt x="115" y="15"/>
                    <a:pt x="115" y="15"/>
                  </a:cubicBezTo>
                  <a:cubicBezTo>
                    <a:pt x="114" y="15"/>
                    <a:pt x="114" y="15"/>
                    <a:pt x="114" y="15"/>
                  </a:cubicBezTo>
                  <a:cubicBezTo>
                    <a:pt x="114" y="15"/>
                    <a:pt x="114" y="15"/>
                    <a:pt x="113" y="15"/>
                  </a:cubicBezTo>
                  <a:cubicBezTo>
                    <a:pt x="113" y="15"/>
                    <a:pt x="113" y="15"/>
                    <a:pt x="113" y="15"/>
                  </a:cubicBezTo>
                  <a:cubicBezTo>
                    <a:pt x="112" y="15"/>
                    <a:pt x="112" y="15"/>
                    <a:pt x="111" y="15"/>
                  </a:cubicBezTo>
                  <a:cubicBezTo>
                    <a:pt x="111" y="15"/>
                    <a:pt x="111" y="16"/>
                    <a:pt x="110" y="16"/>
                  </a:cubicBezTo>
                  <a:cubicBezTo>
                    <a:pt x="110" y="16"/>
                    <a:pt x="109" y="16"/>
                    <a:pt x="109" y="16"/>
                  </a:cubicBezTo>
                  <a:cubicBezTo>
                    <a:pt x="109" y="16"/>
                    <a:pt x="108" y="16"/>
                    <a:pt x="108" y="16"/>
                  </a:cubicBezTo>
                  <a:cubicBezTo>
                    <a:pt x="108" y="17"/>
                    <a:pt x="108" y="17"/>
                    <a:pt x="108" y="17"/>
                  </a:cubicBezTo>
                  <a:cubicBezTo>
                    <a:pt x="108" y="17"/>
                    <a:pt x="108" y="17"/>
                    <a:pt x="108" y="18"/>
                  </a:cubicBezTo>
                  <a:cubicBezTo>
                    <a:pt x="108" y="18"/>
                    <a:pt x="108" y="18"/>
                    <a:pt x="108" y="18"/>
                  </a:cubicBezTo>
                  <a:cubicBezTo>
                    <a:pt x="108" y="18"/>
                    <a:pt x="108" y="18"/>
                    <a:pt x="108" y="18"/>
                  </a:cubicBezTo>
                  <a:cubicBezTo>
                    <a:pt x="107" y="18"/>
                    <a:pt x="107" y="18"/>
                    <a:pt x="107" y="18"/>
                  </a:cubicBezTo>
                  <a:cubicBezTo>
                    <a:pt x="107" y="19"/>
                    <a:pt x="106" y="19"/>
                    <a:pt x="106" y="19"/>
                  </a:cubicBezTo>
                  <a:cubicBezTo>
                    <a:pt x="106" y="19"/>
                    <a:pt x="106" y="19"/>
                    <a:pt x="105" y="19"/>
                  </a:cubicBezTo>
                  <a:cubicBezTo>
                    <a:pt x="105" y="19"/>
                    <a:pt x="105" y="19"/>
                    <a:pt x="104" y="19"/>
                  </a:cubicBezTo>
                  <a:cubicBezTo>
                    <a:pt x="104" y="19"/>
                    <a:pt x="104" y="19"/>
                    <a:pt x="103" y="19"/>
                  </a:cubicBezTo>
                  <a:cubicBezTo>
                    <a:pt x="103" y="19"/>
                    <a:pt x="103" y="19"/>
                    <a:pt x="103" y="19"/>
                  </a:cubicBezTo>
                  <a:cubicBezTo>
                    <a:pt x="102" y="19"/>
                    <a:pt x="102" y="20"/>
                    <a:pt x="102" y="20"/>
                  </a:cubicBezTo>
                  <a:cubicBezTo>
                    <a:pt x="102" y="20"/>
                    <a:pt x="102" y="20"/>
                    <a:pt x="101" y="20"/>
                  </a:cubicBezTo>
                  <a:cubicBezTo>
                    <a:pt x="101" y="20"/>
                    <a:pt x="101" y="20"/>
                    <a:pt x="101" y="20"/>
                  </a:cubicBezTo>
                  <a:cubicBezTo>
                    <a:pt x="100" y="20"/>
                    <a:pt x="100" y="21"/>
                    <a:pt x="100" y="21"/>
                  </a:cubicBezTo>
                  <a:cubicBezTo>
                    <a:pt x="100" y="21"/>
                    <a:pt x="100" y="21"/>
                    <a:pt x="99" y="21"/>
                  </a:cubicBezTo>
                  <a:cubicBezTo>
                    <a:pt x="99" y="21"/>
                    <a:pt x="99" y="21"/>
                    <a:pt x="99" y="21"/>
                  </a:cubicBezTo>
                  <a:cubicBezTo>
                    <a:pt x="98" y="21"/>
                    <a:pt x="98" y="22"/>
                    <a:pt x="98" y="22"/>
                  </a:cubicBezTo>
                  <a:cubicBezTo>
                    <a:pt x="98" y="22"/>
                    <a:pt x="98" y="22"/>
                    <a:pt x="98" y="22"/>
                  </a:cubicBezTo>
                  <a:cubicBezTo>
                    <a:pt x="98" y="21"/>
                    <a:pt x="98" y="21"/>
                    <a:pt x="98" y="21"/>
                  </a:cubicBezTo>
                  <a:cubicBezTo>
                    <a:pt x="98" y="20"/>
                    <a:pt x="98" y="20"/>
                    <a:pt x="98" y="20"/>
                  </a:cubicBezTo>
                  <a:cubicBezTo>
                    <a:pt x="99" y="20"/>
                    <a:pt x="99" y="20"/>
                    <a:pt x="99" y="20"/>
                  </a:cubicBezTo>
                  <a:cubicBezTo>
                    <a:pt x="99" y="19"/>
                    <a:pt x="100" y="20"/>
                    <a:pt x="100" y="20"/>
                  </a:cubicBezTo>
                  <a:cubicBezTo>
                    <a:pt x="100" y="19"/>
                    <a:pt x="100" y="19"/>
                    <a:pt x="101" y="19"/>
                  </a:cubicBezTo>
                  <a:cubicBezTo>
                    <a:pt x="101" y="18"/>
                    <a:pt x="101" y="18"/>
                    <a:pt x="101" y="18"/>
                  </a:cubicBezTo>
                  <a:cubicBezTo>
                    <a:pt x="102" y="17"/>
                    <a:pt x="102" y="17"/>
                    <a:pt x="102" y="17"/>
                  </a:cubicBezTo>
                  <a:cubicBezTo>
                    <a:pt x="102" y="17"/>
                    <a:pt x="102" y="17"/>
                    <a:pt x="102" y="17"/>
                  </a:cubicBezTo>
                  <a:cubicBezTo>
                    <a:pt x="102" y="17"/>
                    <a:pt x="102" y="17"/>
                    <a:pt x="102" y="17"/>
                  </a:cubicBezTo>
                  <a:cubicBezTo>
                    <a:pt x="102" y="17"/>
                    <a:pt x="102" y="17"/>
                    <a:pt x="103" y="17"/>
                  </a:cubicBezTo>
                  <a:cubicBezTo>
                    <a:pt x="103" y="17"/>
                    <a:pt x="103" y="16"/>
                    <a:pt x="103" y="16"/>
                  </a:cubicBezTo>
                  <a:cubicBezTo>
                    <a:pt x="104" y="16"/>
                    <a:pt x="104" y="16"/>
                    <a:pt x="104" y="15"/>
                  </a:cubicBezTo>
                  <a:cubicBezTo>
                    <a:pt x="104" y="15"/>
                    <a:pt x="104" y="15"/>
                    <a:pt x="104" y="15"/>
                  </a:cubicBezTo>
                  <a:cubicBezTo>
                    <a:pt x="104" y="14"/>
                    <a:pt x="104" y="14"/>
                    <a:pt x="105" y="14"/>
                  </a:cubicBezTo>
                  <a:cubicBezTo>
                    <a:pt x="105" y="14"/>
                    <a:pt x="105" y="14"/>
                    <a:pt x="105" y="13"/>
                  </a:cubicBezTo>
                  <a:cubicBezTo>
                    <a:pt x="106" y="13"/>
                    <a:pt x="105" y="13"/>
                    <a:pt x="105" y="13"/>
                  </a:cubicBezTo>
                  <a:cubicBezTo>
                    <a:pt x="105" y="12"/>
                    <a:pt x="105" y="12"/>
                    <a:pt x="105" y="12"/>
                  </a:cubicBezTo>
                  <a:cubicBezTo>
                    <a:pt x="106" y="11"/>
                    <a:pt x="106" y="11"/>
                    <a:pt x="106" y="12"/>
                  </a:cubicBezTo>
                  <a:cubicBezTo>
                    <a:pt x="107" y="12"/>
                    <a:pt x="107" y="12"/>
                    <a:pt x="107" y="13"/>
                  </a:cubicBezTo>
                  <a:cubicBezTo>
                    <a:pt x="107" y="13"/>
                    <a:pt x="107" y="13"/>
                    <a:pt x="108" y="13"/>
                  </a:cubicBezTo>
                  <a:cubicBezTo>
                    <a:pt x="108" y="13"/>
                    <a:pt x="108" y="13"/>
                    <a:pt x="109" y="13"/>
                  </a:cubicBezTo>
                  <a:cubicBezTo>
                    <a:pt x="109" y="13"/>
                    <a:pt x="109" y="13"/>
                    <a:pt x="109" y="12"/>
                  </a:cubicBezTo>
                  <a:cubicBezTo>
                    <a:pt x="109" y="12"/>
                    <a:pt x="109" y="11"/>
                    <a:pt x="109" y="11"/>
                  </a:cubicBezTo>
                  <a:cubicBezTo>
                    <a:pt x="109" y="10"/>
                    <a:pt x="108" y="10"/>
                    <a:pt x="108" y="10"/>
                  </a:cubicBezTo>
                  <a:cubicBezTo>
                    <a:pt x="108" y="10"/>
                    <a:pt x="107" y="9"/>
                    <a:pt x="107" y="9"/>
                  </a:cubicBezTo>
                  <a:cubicBezTo>
                    <a:pt x="106" y="9"/>
                    <a:pt x="106" y="9"/>
                    <a:pt x="106" y="9"/>
                  </a:cubicBezTo>
                  <a:cubicBezTo>
                    <a:pt x="105" y="9"/>
                    <a:pt x="105" y="9"/>
                    <a:pt x="104" y="9"/>
                  </a:cubicBezTo>
                  <a:cubicBezTo>
                    <a:pt x="104" y="9"/>
                    <a:pt x="103" y="9"/>
                    <a:pt x="103" y="9"/>
                  </a:cubicBezTo>
                  <a:cubicBezTo>
                    <a:pt x="102" y="9"/>
                    <a:pt x="102" y="8"/>
                    <a:pt x="102" y="8"/>
                  </a:cubicBezTo>
                  <a:cubicBezTo>
                    <a:pt x="101" y="9"/>
                    <a:pt x="102" y="9"/>
                    <a:pt x="101" y="9"/>
                  </a:cubicBezTo>
                  <a:cubicBezTo>
                    <a:pt x="101" y="9"/>
                    <a:pt x="101" y="9"/>
                    <a:pt x="101" y="9"/>
                  </a:cubicBezTo>
                  <a:cubicBezTo>
                    <a:pt x="101" y="9"/>
                    <a:pt x="101" y="9"/>
                    <a:pt x="101" y="8"/>
                  </a:cubicBezTo>
                  <a:cubicBezTo>
                    <a:pt x="101" y="8"/>
                    <a:pt x="101" y="8"/>
                    <a:pt x="101" y="8"/>
                  </a:cubicBezTo>
                  <a:cubicBezTo>
                    <a:pt x="101" y="8"/>
                    <a:pt x="101" y="8"/>
                    <a:pt x="101" y="8"/>
                  </a:cubicBezTo>
                  <a:cubicBezTo>
                    <a:pt x="101" y="7"/>
                    <a:pt x="101" y="7"/>
                    <a:pt x="101" y="7"/>
                  </a:cubicBezTo>
                  <a:cubicBezTo>
                    <a:pt x="101" y="6"/>
                    <a:pt x="100" y="6"/>
                    <a:pt x="101" y="6"/>
                  </a:cubicBezTo>
                  <a:cubicBezTo>
                    <a:pt x="101" y="6"/>
                    <a:pt x="101" y="6"/>
                    <a:pt x="101" y="6"/>
                  </a:cubicBezTo>
                  <a:cubicBezTo>
                    <a:pt x="101" y="5"/>
                    <a:pt x="101" y="5"/>
                    <a:pt x="101" y="5"/>
                  </a:cubicBezTo>
                  <a:cubicBezTo>
                    <a:pt x="101" y="5"/>
                    <a:pt x="101" y="4"/>
                    <a:pt x="101" y="4"/>
                  </a:cubicBezTo>
                  <a:cubicBezTo>
                    <a:pt x="101" y="4"/>
                    <a:pt x="100" y="4"/>
                    <a:pt x="100" y="4"/>
                  </a:cubicBezTo>
                  <a:cubicBezTo>
                    <a:pt x="100" y="4"/>
                    <a:pt x="100" y="4"/>
                    <a:pt x="100" y="4"/>
                  </a:cubicBezTo>
                  <a:cubicBezTo>
                    <a:pt x="99" y="3"/>
                    <a:pt x="99" y="4"/>
                    <a:pt x="99" y="3"/>
                  </a:cubicBezTo>
                  <a:cubicBezTo>
                    <a:pt x="98" y="3"/>
                    <a:pt x="99" y="3"/>
                    <a:pt x="99" y="2"/>
                  </a:cubicBezTo>
                  <a:cubicBezTo>
                    <a:pt x="99" y="2"/>
                    <a:pt x="99" y="2"/>
                    <a:pt x="98" y="2"/>
                  </a:cubicBezTo>
                  <a:cubicBezTo>
                    <a:pt x="98" y="1"/>
                    <a:pt x="98" y="2"/>
                    <a:pt x="97" y="2"/>
                  </a:cubicBezTo>
                  <a:cubicBezTo>
                    <a:pt x="97" y="2"/>
                    <a:pt x="97" y="2"/>
                    <a:pt x="97" y="2"/>
                  </a:cubicBezTo>
                  <a:cubicBezTo>
                    <a:pt x="96" y="1"/>
                    <a:pt x="96" y="1"/>
                    <a:pt x="96" y="1"/>
                  </a:cubicBezTo>
                  <a:cubicBezTo>
                    <a:pt x="96" y="1"/>
                    <a:pt x="95" y="1"/>
                    <a:pt x="95" y="2"/>
                  </a:cubicBezTo>
                  <a:cubicBezTo>
                    <a:pt x="95" y="2"/>
                    <a:pt x="95" y="2"/>
                    <a:pt x="95" y="2"/>
                  </a:cubicBezTo>
                  <a:cubicBezTo>
                    <a:pt x="95" y="2"/>
                    <a:pt x="95" y="2"/>
                    <a:pt x="94" y="2"/>
                  </a:cubicBezTo>
                  <a:cubicBezTo>
                    <a:pt x="94" y="2"/>
                    <a:pt x="94" y="3"/>
                    <a:pt x="94" y="3"/>
                  </a:cubicBezTo>
                  <a:cubicBezTo>
                    <a:pt x="93" y="3"/>
                    <a:pt x="93" y="2"/>
                    <a:pt x="93" y="2"/>
                  </a:cubicBezTo>
                  <a:cubicBezTo>
                    <a:pt x="93" y="3"/>
                    <a:pt x="93" y="3"/>
                    <a:pt x="92" y="3"/>
                  </a:cubicBezTo>
                  <a:cubicBezTo>
                    <a:pt x="92" y="3"/>
                    <a:pt x="92" y="3"/>
                    <a:pt x="92" y="3"/>
                  </a:cubicBezTo>
                  <a:cubicBezTo>
                    <a:pt x="91" y="4"/>
                    <a:pt x="91" y="4"/>
                    <a:pt x="91" y="4"/>
                  </a:cubicBezTo>
                  <a:cubicBezTo>
                    <a:pt x="91" y="4"/>
                    <a:pt x="90" y="4"/>
                    <a:pt x="90" y="4"/>
                  </a:cubicBezTo>
                  <a:cubicBezTo>
                    <a:pt x="90" y="4"/>
                    <a:pt x="90" y="4"/>
                    <a:pt x="90" y="4"/>
                  </a:cubicBezTo>
                  <a:cubicBezTo>
                    <a:pt x="90" y="4"/>
                    <a:pt x="90" y="4"/>
                    <a:pt x="89" y="3"/>
                  </a:cubicBezTo>
                  <a:cubicBezTo>
                    <a:pt x="89" y="3"/>
                    <a:pt x="89" y="3"/>
                    <a:pt x="88" y="3"/>
                  </a:cubicBezTo>
                  <a:cubicBezTo>
                    <a:pt x="88" y="3"/>
                    <a:pt x="88" y="3"/>
                    <a:pt x="88" y="3"/>
                  </a:cubicBezTo>
                  <a:cubicBezTo>
                    <a:pt x="87" y="3"/>
                    <a:pt x="87" y="4"/>
                    <a:pt x="87" y="4"/>
                  </a:cubicBezTo>
                  <a:cubicBezTo>
                    <a:pt x="87" y="4"/>
                    <a:pt x="87" y="4"/>
                    <a:pt x="86" y="4"/>
                  </a:cubicBezTo>
                  <a:cubicBezTo>
                    <a:pt x="86" y="4"/>
                    <a:pt x="86" y="3"/>
                    <a:pt x="85" y="3"/>
                  </a:cubicBezTo>
                  <a:cubicBezTo>
                    <a:pt x="85" y="3"/>
                    <a:pt x="85" y="3"/>
                    <a:pt x="85" y="3"/>
                  </a:cubicBezTo>
                  <a:cubicBezTo>
                    <a:pt x="84" y="2"/>
                    <a:pt x="84" y="2"/>
                    <a:pt x="84" y="2"/>
                  </a:cubicBezTo>
                  <a:cubicBezTo>
                    <a:pt x="83" y="2"/>
                    <a:pt x="83" y="2"/>
                    <a:pt x="83" y="2"/>
                  </a:cubicBezTo>
                  <a:cubicBezTo>
                    <a:pt x="82" y="2"/>
                    <a:pt x="82" y="2"/>
                    <a:pt x="82" y="2"/>
                  </a:cubicBezTo>
                  <a:cubicBezTo>
                    <a:pt x="82" y="2"/>
                    <a:pt x="82" y="2"/>
                    <a:pt x="81" y="2"/>
                  </a:cubicBezTo>
                  <a:cubicBezTo>
                    <a:pt x="81" y="2"/>
                    <a:pt x="81" y="3"/>
                    <a:pt x="81" y="2"/>
                  </a:cubicBezTo>
                  <a:cubicBezTo>
                    <a:pt x="80" y="2"/>
                    <a:pt x="80" y="2"/>
                    <a:pt x="80" y="2"/>
                  </a:cubicBezTo>
                  <a:cubicBezTo>
                    <a:pt x="80" y="2"/>
                    <a:pt x="81" y="2"/>
                    <a:pt x="81" y="1"/>
                  </a:cubicBezTo>
                  <a:cubicBezTo>
                    <a:pt x="81" y="1"/>
                    <a:pt x="81" y="0"/>
                    <a:pt x="81" y="0"/>
                  </a:cubicBezTo>
                  <a:cubicBezTo>
                    <a:pt x="80" y="0"/>
                    <a:pt x="80" y="0"/>
                    <a:pt x="80" y="0"/>
                  </a:cubicBezTo>
                  <a:cubicBezTo>
                    <a:pt x="80" y="0"/>
                    <a:pt x="79" y="1"/>
                    <a:pt x="79" y="1"/>
                  </a:cubicBezTo>
                  <a:cubicBezTo>
                    <a:pt x="79" y="1"/>
                    <a:pt x="79" y="1"/>
                    <a:pt x="79" y="1"/>
                  </a:cubicBezTo>
                  <a:cubicBezTo>
                    <a:pt x="57" y="1"/>
                    <a:pt x="57" y="1"/>
                    <a:pt x="57" y="1"/>
                  </a:cubicBezTo>
                  <a:cubicBezTo>
                    <a:pt x="18" y="1"/>
                    <a:pt x="18" y="1"/>
                    <a:pt x="18" y="1"/>
                  </a:cubicBezTo>
                  <a:cubicBezTo>
                    <a:pt x="18" y="1"/>
                    <a:pt x="18" y="1"/>
                    <a:pt x="18" y="1"/>
                  </a:cubicBezTo>
                  <a:cubicBezTo>
                    <a:pt x="18" y="1"/>
                    <a:pt x="18" y="2"/>
                    <a:pt x="18" y="2"/>
                  </a:cubicBezTo>
                  <a:cubicBezTo>
                    <a:pt x="18" y="2"/>
                    <a:pt x="18" y="2"/>
                    <a:pt x="18" y="2"/>
                  </a:cubicBezTo>
                  <a:cubicBezTo>
                    <a:pt x="18" y="2"/>
                    <a:pt x="18" y="3"/>
                    <a:pt x="18" y="3"/>
                  </a:cubicBezTo>
                  <a:cubicBezTo>
                    <a:pt x="18" y="3"/>
                    <a:pt x="17" y="3"/>
                    <a:pt x="17" y="3"/>
                  </a:cubicBezTo>
                  <a:cubicBezTo>
                    <a:pt x="17" y="4"/>
                    <a:pt x="17" y="4"/>
                    <a:pt x="17" y="4"/>
                  </a:cubicBezTo>
                  <a:cubicBezTo>
                    <a:pt x="16" y="4"/>
                    <a:pt x="16" y="4"/>
                    <a:pt x="16" y="4"/>
                  </a:cubicBezTo>
                  <a:cubicBezTo>
                    <a:pt x="15" y="3"/>
                    <a:pt x="15" y="3"/>
                    <a:pt x="15" y="3"/>
                  </a:cubicBezTo>
                  <a:cubicBezTo>
                    <a:pt x="14" y="3"/>
                    <a:pt x="14" y="4"/>
                    <a:pt x="14" y="4"/>
                  </a:cubicBezTo>
                  <a:cubicBezTo>
                    <a:pt x="13" y="4"/>
                    <a:pt x="13" y="4"/>
                    <a:pt x="13" y="4"/>
                  </a:cubicBezTo>
                  <a:cubicBezTo>
                    <a:pt x="13" y="4"/>
                    <a:pt x="13" y="3"/>
                    <a:pt x="12" y="3"/>
                  </a:cubicBezTo>
                  <a:cubicBezTo>
                    <a:pt x="12" y="3"/>
                    <a:pt x="12" y="3"/>
                    <a:pt x="12" y="3"/>
                  </a:cubicBezTo>
                  <a:cubicBezTo>
                    <a:pt x="11" y="3"/>
                    <a:pt x="12" y="4"/>
                    <a:pt x="12" y="4"/>
                  </a:cubicBezTo>
                  <a:cubicBezTo>
                    <a:pt x="11" y="5"/>
                    <a:pt x="11" y="5"/>
                    <a:pt x="11" y="5"/>
                  </a:cubicBezTo>
                  <a:cubicBezTo>
                    <a:pt x="11" y="6"/>
                    <a:pt x="12" y="6"/>
                    <a:pt x="12" y="6"/>
                  </a:cubicBezTo>
                  <a:cubicBezTo>
                    <a:pt x="12" y="7"/>
                    <a:pt x="12" y="7"/>
                    <a:pt x="11" y="8"/>
                  </a:cubicBezTo>
                  <a:cubicBezTo>
                    <a:pt x="11" y="8"/>
                    <a:pt x="11" y="8"/>
                    <a:pt x="11" y="8"/>
                  </a:cubicBezTo>
                  <a:cubicBezTo>
                    <a:pt x="10" y="8"/>
                    <a:pt x="10" y="9"/>
                    <a:pt x="10" y="9"/>
                  </a:cubicBezTo>
                  <a:cubicBezTo>
                    <a:pt x="10" y="10"/>
                    <a:pt x="10" y="10"/>
                    <a:pt x="10" y="10"/>
                  </a:cubicBezTo>
                  <a:cubicBezTo>
                    <a:pt x="10" y="11"/>
                    <a:pt x="10" y="11"/>
                    <a:pt x="9" y="11"/>
                  </a:cubicBezTo>
                  <a:cubicBezTo>
                    <a:pt x="9" y="12"/>
                    <a:pt x="9" y="12"/>
                    <a:pt x="8" y="12"/>
                  </a:cubicBezTo>
                  <a:cubicBezTo>
                    <a:pt x="8" y="13"/>
                    <a:pt x="8" y="14"/>
                    <a:pt x="7" y="14"/>
                  </a:cubicBezTo>
                  <a:cubicBezTo>
                    <a:pt x="7" y="15"/>
                    <a:pt x="6" y="15"/>
                    <a:pt x="6" y="15"/>
                  </a:cubicBezTo>
                  <a:cubicBezTo>
                    <a:pt x="6" y="15"/>
                    <a:pt x="6" y="16"/>
                    <a:pt x="5" y="16"/>
                  </a:cubicBezTo>
                  <a:cubicBezTo>
                    <a:pt x="5" y="17"/>
                    <a:pt x="5" y="17"/>
                    <a:pt x="4" y="17"/>
                  </a:cubicBezTo>
                  <a:cubicBezTo>
                    <a:pt x="4" y="17"/>
                    <a:pt x="4" y="17"/>
                    <a:pt x="4" y="18"/>
                  </a:cubicBezTo>
                  <a:cubicBezTo>
                    <a:pt x="4" y="18"/>
                    <a:pt x="4" y="18"/>
                    <a:pt x="4" y="18"/>
                  </a:cubicBezTo>
                  <a:cubicBezTo>
                    <a:pt x="4" y="18"/>
                    <a:pt x="4" y="18"/>
                    <a:pt x="3" y="18"/>
                  </a:cubicBezTo>
                  <a:cubicBezTo>
                    <a:pt x="3" y="18"/>
                    <a:pt x="3" y="19"/>
                    <a:pt x="3" y="19"/>
                  </a:cubicBezTo>
                  <a:cubicBezTo>
                    <a:pt x="3" y="19"/>
                    <a:pt x="3" y="20"/>
                    <a:pt x="3" y="20"/>
                  </a:cubicBezTo>
                  <a:cubicBezTo>
                    <a:pt x="2" y="21"/>
                    <a:pt x="2" y="21"/>
                    <a:pt x="2" y="22"/>
                  </a:cubicBezTo>
                  <a:cubicBezTo>
                    <a:pt x="2" y="22"/>
                    <a:pt x="2" y="23"/>
                    <a:pt x="2" y="23"/>
                  </a:cubicBezTo>
                  <a:cubicBezTo>
                    <a:pt x="1" y="24"/>
                    <a:pt x="1" y="24"/>
                    <a:pt x="1" y="25"/>
                  </a:cubicBezTo>
                  <a:cubicBezTo>
                    <a:pt x="0" y="25"/>
                    <a:pt x="0" y="25"/>
                    <a:pt x="0" y="25"/>
                  </a:cubicBezTo>
                  <a:cubicBezTo>
                    <a:pt x="0" y="26"/>
                    <a:pt x="0" y="26"/>
                    <a:pt x="0" y="26"/>
                  </a:cubicBezTo>
                  <a:cubicBezTo>
                    <a:pt x="0" y="27"/>
                    <a:pt x="0" y="27"/>
                    <a:pt x="0" y="28"/>
                  </a:cubicBezTo>
                  <a:cubicBezTo>
                    <a:pt x="0" y="28"/>
                    <a:pt x="0" y="28"/>
                    <a:pt x="0" y="29"/>
                  </a:cubicBezTo>
                  <a:cubicBezTo>
                    <a:pt x="0" y="29"/>
                    <a:pt x="0" y="29"/>
                    <a:pt x="0" y="29"/>
                  </a:cubicBezTo>
                  <a:cubicBezTo>
                    <a:pt x="0" y="30"/>
                    <a:pt x="0" y="30"/>
                    <a:pt x="0" y="31"/>
                  </a:cubicBezTo>
                  <a:cubicBezTo>
                    <a:pt x="0" y="31"/>
                    <a:pt x="0" y="31"/>
                    <a:pt x="1" y="31"/>
                  </a:cubicBezTo>
                  <a:cubicBezTo>
                    <a:pt x="1" y="31"/>
                    <a:pt x="1" y="32"/>
                    <a:pt x="1" y="32"/>
                  </a:cubicBezTo>
                  <a:cubicBezTo>
                    <a:pt x="1" y="33"/>
                    <a:pt x="1" y="33"/>
                    <a:pt x="1" y="33"/>
                  </a:cubicBezTo>
                  <a:cubicBezTo>
                    <a:pt x="1" y="34"/>
                    <a:pt x="0" y="34"/>
                    <a:pt x="0" y="34"/>
                  </a:cubicBezTo>
                  <a:cubicBezTo>
                    <a:pt x="0" y="34"/>
                    <a:pt x="0" y="35"/>
                    <a:pt x="0" y="35"/>
                  </a:cubicBezTo>
                  <a:cubicBezTo>
                    <a:pt x="0" y="35"/>
                    <a:pt x="0" y="35"/>
                    <a:pt x="1" y="35"/>
                  </a:cubicBezTo>
                  <a:cubicBezTo>
                    <a:pt x="1" y="36"/>
                    <a:pt x="1" y="35"/>
                    <a:pt x="1" y="36"/>
                  </a:cubicBezTo>
                  <a:cubicBezTo>
                    <a:pt x="2" y="36"/>
                    <a:pt x="1" y="36"/>
                    <a:pt x="1" y="36"/>
                  </a:cubicBezTo>
                  <a:cubicBezTo>
                    <a:pt x="1" y="37"/>
                    <a:pt x="1" y="37"/>
                    <a:pt x="1" y="37"/>
                  </a:cubicBezTo>
                  <a:cubicBezTo>
                    <a:pt x="1" y="37"/>
                    <a:pt x="0" y="37"/>
                    <a:pt x="0" y="37"/>
                  </a:cubicBezTo>
                  <a:cubicBezTo>
                    <a:pt x="0" y="37"/>
                    <a:pt x="0" y="37"/>
                    <a:pt x="0" y="37"/>
                  </a:cubicBezTo>
                  <a:cubicBezTo>
                    <a:pt x="0" y="38"/>
                    <a:pt x="0" y="38"/>
                    <a:pt x="1" y="39"/>
                  </a:cubicBezTo>
                  <a:cubicBezTo>
                    <a:pt x="1" y="39"/>
                    <a:pt x="1" y="39"/>
                    <a:pt x="1" y="40"/>
                  </a:cubicBezTo>
                  <a:cubicBezTo>
                    <a:pt x="1" y="40"/>
                    <a:pt x="2" y="41"/>
                    <a:pt x="2" y="41"/>
                  </a:cubicBezTo>
                  <a:cubicBezTo>
                    <a:pt x="2" y="42"/>
                    <a:pt x="2" y="42"/>
                    <a:pt x="2" y="42"/>
                  </a:cubicBezTo>
                  <a:cubicBezTo>
                    <a:pt x="2" y="43"/>
                    <a:pt x="2" y="43"/>
                    <a:pt x="2" y="43"/>
                  </a:cubicBezTo>
                  <a:cubicBezTo>
                    <a:pt x="3" y="43"/>
                    <a:pt x="3" y="43"/>
                    <a:pt x="4" y="43"/>
                  </a:cubicBezTo>
                  <a:cubicBezTo>
                    <a:pt x="4" y="43"/>
                    <a:pt x="4" y="43"/>
                    <a:pt x="4" y="43"/>
                  </a:cubicBezTo>
                  <a:cubicBezTo>
                    <a:pt x="5" y="43"/>
                    <a:pt x="4" y="43"/>
                    <a:pt x="4" y="44"/>
                  </a:cubicBezTo>
                  <a:cubicBezTo>
                    <a:pt x="5" y="44"/>
                    <a:pt x="5" y="44"/>
                    <a:pt x="5" y="44"/>
                  </a:cubicBezTo>
                  <a:cubicBezTo>
                    <a:pt x="6" y="44"/>
                    <a:pt x="6" y="44"/>
                    <a:pt x="6" y="44"/>
                  </a:cubicBezTo>
                  <a:cubicBezTo>
                    <a:pt x="6" y="45"/>
                    <a:pt x="6" y="45"/>
                    <a:pt x="7" y="45"/>
                  </a:cubicBezTo>
                  <a:cubicBezTo>
                    <a:pt x="7" y="46"/>
                    <a:pt x="7" y="46"/>
                    <a:pt x="7" y="46"/>
                  </a:cubicBezTo>
                  <a:cubicBezTo>
                    <a:pt x="8" y="46"/>
                    <a:pt x="8" y="46"/>
                    <a:pt x="8" y="46"/>
                  </a:cubicBezTo>
                  <a:cubicBezTo>
                    <a:pt x="8" y="47"/>
                    <a:pt x="8" y="47"/>
                    <a:pt x="8" y="47"/>
                  </a:cubicBezTo>
                  <a:cubicBezTo>
                    <a:pt x="8" y="48"/>
                    <a:pt x="8" y="48"/>
                    <a:pt x="8" y="48"/>
                  </a:cubicBezTo>
                  <a:cubicBezTo>
                    <a:pt x="8" y="48"/>
                    <a:pt x="8" y="48"/>
                    <a:pt x="8" y="48"/>
                  </a:cubicBezTo>
                  <a:cubicBezTo>
                    <a:pt x="10" y="48"/>
                    <a:pt x="10" y="48"/>
                    <a:pt x="10" y="48"/>
                  </a:cubicBezTo>
                  <a:cubicBezTo>
                    <a:pt x="10" y="48"/>
                    <a:pt x="11" y="48"/>
                    <a:pt x="12" y="48"/>
                  </a:cubicBezTo>
                  <a:cubicBezTo>
                    <a:pt x="12" y="48"/>
                    <a:pt x="13" y="48"/>
                    <a:pt x="13" y="48"/>
                  </a:cubicBezTo>
                  <a:cubicBezTo>
                    <a:pt x="13" y="48"/>
                    <a:pt x="13" y="48"/>
                    <a:pt x="14" y="48"/>
                  </a:cubicBezTo>
                  <a:cubicBezTo>
                    <a:pt x="13" y="49"/>
                    <a:pt x="13" y="49"/>
                    <a:pt x="13" y="49"/>
                  </a:cubicBezTo>
                  <a:cubicBezTo>
                    <a:pt x="14" y="49"/>
                    <a:pt x="14" y="49"/>
                    <a:pt x="14" y="49"/>
                  </a:cubicBezTo>
                  <a:cubicBezTo>
                    <a:pt x="15" y="49"/>
                    <a:pt x="15" y="49"/>
                    <a:pt x="15" y="49"/>
                  </a:cubicBezTo>
                  <a:cubicBezTo>
                    <a:pt x="15" y="49"/>
                    <a:pt x="15" y="49"/>
                    <a:pt x="15" y="49"/>
                  </a:cubicBezTo>
                  <a:cubicBezTo>
                    <a:pt x="15" y="50"/>
                    <a:pt x="16" y="49"/>
                    <a:pt x="16" y="50"/>
                  </a:cubicBezTo>
                  <a:cubicBezTo>
                    <a:pt x="16" y="50"/>
                    <a:pt x="16" y="50"/>
                    <a:pt x="16" y="50"/>
                  </a:cubicBezTo>
                  <a:cubicBezTo>
                    <a:pt x="17" y="50"/>
                    <a:pt x="17" y="50"/>
                    <a:pt x="17" y="50"/>
                  </a:cubicBezTo>
                  <a:cubicBezTo>
                    <a:pt x="18" y="50"/>
                    <a:pt x="18" y="51"/>
                    <a:pt x="18" y="51"/>
                  </a:cubicBezTo>
                  <a:cubicBezTo>
                    <a:pt x="18" y="51"/>
                    <a:pt x="19" y="51"/>
                    <a:pt x="19" y="51"/>
                  </a:cubicBezTo>
                  <a:cubicBezTo>
                    <a:pt x="20" y="51"/>
                    <a:pt x="20" y="52"/>
                    <a:pt x="20" y="52"/>
                  </a:cubicBezTo>
                  <a:cubicBezTo>
                    <a:pt x="21" y="52"/>
                    <a:pt x="21" y="52"/>
                    <a:pt x="21" y="52"/>
                  </a:cubicBezTo>
                </a:path>
              </a:pathLst>
            </a:custGeom>
            <a:solidFill>
              <a:schemeClr val="bg1">
                <a:lumMod val="65000"/>
              </a:schemeClr>
            </a:solidFill>
            <a:ln w="3175">
              <a:solidFill>
                <a:srgbClr val="00B050"/>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95" name="Freeform 436"/>
            <p:cNvSpPr>
              <a:spLocks/>
            </p:cNvSpPr>
            <p:nvPr/>
          </p:nvSpPr>
          <p:spPr bwMode="auto">
            <a:xfrm>
              <a:off x="8652819" y="2032652"/>
              <a:ext cx="36809" cy="26165"/>
            </a:xfrm>
            <a:custGeom>
              <a:avLst/>
              <a:gdLst>
                <a:gd name="T0" fmla="*/ 0 w 3"/>
                <a:gd name="T1" fmla="*/ 1 h 2"/>
                <a:gd name="T2" fmla="*/ 1 w 3"/>
                <a:gd name="T3" fmla="*/ 2 h 2"/>
                <a:gd name="T4" fmla="*/ 2 w 3"/>
                <a:gd name="T5" fmla="*/ 1 h 2"/>
                <a:gd name="T6" fmla="*/ 3 w 3"/>
                <a:gd name="T7" fmla="*/ 1 h 2"/>
                <a:gd name="T8" fmla="*/ 3 w 3"/>
                <a:gd name="T9" fmla="*/ 0 h 2"/>
                <a:gd name="T10" fmla="*/ 2 w 3"/>
                <a:gd name="T11" fmla="*/ 0 h 2"/>
                <a:gd name="T12" fmla="*/ 2 w 3"/>
                <a:gd name="T13" fmla="*/ 0 h 2"/>
                <a:gd name="T14" fmla="*/ 1 w 3"/>
                <a:gd name="T15" fmla="*/ 0 h 2"/>
                <a:gd name="T16" fmla="*/ 0 w 3"/>
                <a:gd name="T17" fmla="*/ 0 h 2"/>
                <a:gd name="T18" fmla="*/ 0 w 3"/>
                <a:gd name="T19" fmla="*/ 1 h 2"/>
                <a:gd name="T20" fmla="*/ 0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0" y="1"/>
                  </a:moveTo>
                  <a:cubicBezTo>
                    <a:pt x="1" y="2"/>
                    <a:pt x="1" y="2"/>
                    <a:pt x="1" y="2"/>
                  </a:cubicBezTo>
                  <a:cubicBezTo>
                    <a:pt x="1" y="2"/>
                    <a:pt x="2" y="2"/>
                    <a:pt x="2" y="1"/>
                  </a:cubicBezTo>
                  <a:cubicBezTo>
                    <a:pt x="2" y="1"/>
                    <a:pt x="2" y="1"/>
                    <a:pt x="3" y="1"/>
                  </a:cubicBezTo>
                  <a:cubicBezTo>
                    <a:pt x="3" y="1"/>
                    <a:pt x="3" y="1"/>
                    <a:pt x="3" y="0"/>
                  </a:cubicBezTo>
                  <a:cubicBezTo>
                    <a:pt x="3" y="0"/>
                    <a:pt x="3" y="0"/>
                    <a:pt x="2" y="0"/>
                  </a:cubicBezTo>
                  <a:cubicBezTo>
                    <a:pt x="2" y="0"/>
                    <a:pt x="2" y="0"/>
                    <a:pt x="2" y="0"/>
                  </a:cubicBezTo>
                  <a:cubicBezTo>
                    <a:pt x="1" y="0"/>
                    <a:pt x="1" y="0"/>
                    <a:pt x="1" y="0"/>
                  </a:cubicBezTo>
                  <a:cubicBezTo>
                    <a:pt x="1" y="0"/>
                    <a:pt x="1" y="0"/>
                    <a:pt x="0" y="0"/>
                  </a:cubicBezTo>
                  <a:cubicBezTo>
                    <a:pt x="0" y="0"/>
                    <a:pt x="0" y="0"/>
                    <a:pt x="0" y="1"/>
                  </a:cubicBezTo>
                  <a:cubicBezTo>
                    <a:pt x="0" y="1"/>
                    <a:pt x="0" y="1"/>
                    <a:pt x="0" y="1"/>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96" name="Freeform 437"/>
            <p:cNvSpPr>
              <a:spLocks/>
            </p:cNvSpPr>
            <p:nvPr/>
          </p:nvSpPr>
          <p:spPr bwMode="auto">
            <a:xfrm>
              <a:off x="8490857" y="2210196"/>
              <a:ext cx="62575" cy="39248"/>
            </a:xfrm>
            <a:custGeom>
              <a:avLst/>
              <a:gdLst>
                <a:gd name="T0" fmla="*/ 3 w 5"/>
                <a:gd name="T1" fmla="*/ 0 h 3"/>
                <a:gd name="T2" fmla="*/ 2 w 5"/>
                <a:gd name="T3" fmla="*/ 0 h 3"/>
                <a:gd name="T4" fmla="*/ 1 w 5"/>
                <a:gd name="T5" fmla="*/ 1 h 3"/>
                <a:gd name="T6" fmla="*/ 0 w 5"/>
                <a:gd name="T7" fmla="*/ 1 h 3"/>
                <a:gd name="T8" fmla="*/ 1 w 5"/>
                <a:gd name="T9" fmla="*/ 2 h 3"/>
                <a:gd name="T10" fmla="*/ 1 w 5"/>
                <a:gd name="T11" fmla="*/ 3 h 3"/>
                <a:gd name="T12" fmla="*/ 2 w 5"/>
                <a:gd name="T13" fmla="*/ 2 h 3"/>
                <a:gd name="T14" fmla="*/ 3 w 5"/>
                <a:gd name="T15" fmla="*/ 2 h 3"/>
                <a:gd name="T16" fmla="*/ 4 w 5"/>
                <a:gd name="T17" fmla="*/ 1 h 3"/>
                <a:gd name="T18" fmla="*/ 5 w 5"/>
                <a:gd name="T19" fmla="*/ 1 h 3"/>
                <a:gd name="T20" fmla="*/ 5 w 5"/>
                <a:gd name="T21" fmla="*/ 0 h 3"/>
                <a:gd name="T22" fmla="*/ 3 w 5"/>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0"/>
                  </a:moveTo>
                  <a:cubicBezTo>
                    <a:pt x="3" y="0"/>
                    <a:pt x="3" y="0"/>
                    <a:pt x="2" y="0"/>
                  </a:cubicBezTo>
                  <a:cubicBezTo>
                    <a:pt x="2" y="1"/>
                    <a:pt x="2" y="1"/>
                    <a:pt x="1" y="1"/>
                  </a:cubicBezTo>
                  <a:cubicBezTo>
                    <a:pt x="1" y="1"/>
                    <a:pt x="1" y="1"/>
                    <a:pt x="0" y="1"/>
                  </a:cubicBezTo>
                  <a:cubicBezTo>
                    <a:pt x="0" y="2"/>
                    <a:pt x="1" y="2"/>
                    <a:pt x="1" y="2"/>
                  </a:cubicBezTo>
                  <a:cubicBezTo>
                    <a:pt x="1" y="2"/>
                    <a:pt x="1" y="3"/>
                    <a:pt x="1" y="3"/>
                  </a:cubicBezTo>
                  <a:cubicBezTo>
                    <a:pt x="2" y="3"/>
                    <a:pt x="2" y="2"/>
                    <a:pt x="2" y="2"/>
                  </a:cubicBezTo>
                  <a:cubicBezTo>
                    <a:pt x="2" y="2"/>
                    <a:pt x="3" y="2"/>
                    <a:pt x="3" y="2"/>
                  </a:cubicBezTo>
                  <a:cubicBezTo>
                    <a:pt x="3" y="1"/>
                    <a:pt x="3" y="1"/>
                    <a:pt x="4" y="1"/>
                  </a:cubicBezTo>
                  <a:cubicBezTo>
                    <a:pt x="4" y="1"/>
                    <a:pt x="5" y="1"/>
                    <a:pt x="5" y="1"/>
                  </a:cubicBezTo>
                  <a:cubicBezTo>
                    <a:pt x="5" y="1"/>
                    <a:pt x="5" y="1"/>
                    <a:pt x="5" y="0"/>
                  </a:cubicBezTo>
                  <a:cubicBezTo>
                    <a:pt x="4" y="0"/>
                    <a:pt x="4" y="0"/>
                    <a:pt x="3"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97" name="Freeform 438"/>
            <p:cNvSpPr>
              <a:spLocks/>
            </p:cNvSpPr>
            <p:nvPr/>
          </p:nvSpPr>
          <p:spPr bwMode="auto">
            <a:xfrm>
              <a:off x="9366923" y="2220943"/>
              <a:ext cx="36809" cy="63542"/>
            </a:xfrm>
            <a:custGeom>
              <a:avLst/>
              <a:gdLst>
                <a:gd name="T0" fmla="*/ 1 w 3"/>
                <a:gd name="T1" fmla="*/ 5 h 5"/>
                <a:gd name="T2" fmla="*/ 2 w 3"/>
                <a:gd name="T3" fmla="*/ 3 h 5"/>
                <a:gd name="T4" fmla="*/ 2 w 3"/>
                <a:gd name="T5" fmla="*/ 3 h 5"/>
                <a:gd name="T6" fmla="*/ 3 w 3"/>
                <a:gd name="T7" fmla="*/ 2 h 5"/>
                <a:gd name="T8" fmla="*/ 3 w 3"/>
                <a:gd name="T9" fmla="*/ 1 h 5"/>
                <a:gd name="T10" fmla="*/ 3 w 3"/>
                <a:gd name="T11" fmla="*/ 1 h 5"/>
                <a:gd name="T12" fmla="*/ 2 w 3"/>
                <a:gd name="T13" fmla="*/ 0 h 5"/>
                <a:gd name="T14" fmla="*/ 2 w 3"/>
                <a:gd name="T15" fmla="*/ 0 h 5"/>
                <a:gd name="T16" fmla="*/ 1 w 3"/>
                <a:gd name="T17" fmla="*/ 1 h 5"/>
                <a:gd name="T18" fmla="*/ 1 w 3"/>
                <a:gd name="T19" fmla="*/ 2 h 5"/>
                <a:gd name="T20" fmla="*/ 0 w 3"/>
                <a:gd name="T21" fmla="*/ 2 h 5"/>
                <a:gd name="T22" fmla="*/ 1 w 3"/>
                <a:gd name="T23" fmla="*/ 3 h 5"/>
                <a:gd name="T24" fmla="*/ 1 w 3"/>
                <a:gd name="T25" fmla="*/ 4 h 5"/>
                <a:gd name="T26" fmla="*/ 1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1" y="5"/>
                  </a:moveTo>
                  <a:cubicBezTo>
                    <a:pt x="1" y="5"/>
                    <a:pt x="2" y="4"/>
                    <a:pt x="2" y="3"/>
                  </a:cubicBezTo>
                  <a:cubicBezTo>
                    <a:pt x="2" y="3"/>
                    <a:pt x="2" y="3"/>
                    <a:pt x="2" y="3"/>
                  </a:cubicBezTo>
                  <a:cubicBezTo>
                    <a:pt x="2" y="2"/>
                    <a:pt x="2" y="2"/>
                    <a:pt x="3" y="2"/>
                  </a:cubicBezTo>
                  <a:cubicBezTo>
                    <a:pt x="3" y="2"/>
                    <a:pt x="3" y="2"/>
                    <a:pt x="3" y="1"/>
                  </a:cubicBezTo>
                  <a:cubicBezTo>
                    <a:pt x="3" y="1"/>
                    <a:pt x="3" y="1"/>
                    <a:pt x="3" y="1"/>
                  </a:cubicBezTo>
                  <a:cubicBezTo>
                    <a:pt x="3" y="1"/>
                    <a:pt x="3" y="0"/>
                    <a:pt x="2" y="0"/>
                  </a:cubicBezTo>
                  <a:cubicBezTo>
                    <a:pt x="2" y="0"/>
                    <a:pt x="2" y="0"/>
                    <a:pt x="2" y="0"/>
                  </a:cubicBezTo>
                  <a:cubicBezTo>
                    <a:pt x="1" y="0"/>
                    <a:pt x="1" y="1"/>
                    <a:pt x="1" y="1"/>
                  </a:cubicBezTo>
                  <a:cubicBezTo>
                    <a:pt x="1" y="1"/>
                    <a:pt x="1" y="2"/>
                    <a:pt x="1" y="2"/>
                  </a:cubicBezTo>
                  <a:cubicBezTo>
                    <a:pt x="1" y="2"/>
                    <a:pt x="0" y="2"/>
                    <a:pt x="0" y="2"/>
                  </a:cubicBezTo>
                  <a:cubicBezTo>
                    <a:pt x="0" y="3"/>
                    <a:pt x="0" y="3"/>
                    <a:pt x="1" y="3"/>
                  </a:cubicBezTo>
                  <a:cubicBezTo>
                    <a:pt x="1" y="3"/>
                    <a:pt x="1" y="4"/>
                    <a:pt x="1" y="4"/>
                  </a:cubicBezTo>
                  <a:cubicBezTo>
                    <a:pt x="1" y="4"/>
                    <a:pt x="1" y="4"/>
                    <a:pt x="1" y="5"/>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98" name="Freeform 439"/>
            <p:cNvSpPr>
              <a:spLocks/>
            </p:cNvSpPr>
            <p:nvPr/>
          </p:nvSpPr>
          <p:spPr bwMode="auto">
            <a:xfrm>
              <a:off x="9377965" y="2194780"/>
              <a:ext cx="38651" cy="26165"/>
            </a:xfrm>
            <a:custGeom>
              <a:avLst/>
              <a:gdLst>
                <a:gd name="T0" fmla="*/ 3 w 3"/>
                <a:gd name="T1" fmla="*/ 1 h 2"/>
                <a:gd name="T2" fmla="*/ 3 w 3"/>
                <a:gd name="T3" fmla="*/ 0 h 2"/>
                <a:gd name="T4" fmla="*/ 3 w 3"/>
                <a:gd name="T5" fmla="*/ 0 h 2"/>
                <a:gd name="T6" fmla="*/ 2 w 3"/>
                <a:gd name="T7" fmla="*/ 0 h 2"/>
                <a:gd name="T8" fmla="*/ 1 w 3"/>
                <a:gd name="T9" fmla="*/ 0 h 2"/>
                <a:gd name="T10" fmla="*/ 0 w 3"/>
                <a:gd name="T11" fmla="*/ 1 h 2"/>
                <a:gd name="T12" fmla="*/ 0 w 3"/>
                <a:gd name="T13" fmla="*/ 2 h 2"/>
                <a:gd name="T14" fmla="*/ 0 w 3"/>
                <a:gd name="T15" fmla="*/ 2 h 2"/>
                <a:gd name="T16" fmla="*/ 1 w 3"/>
                <a:gd name="T17" fmla="*/ 2 h 2"/>
                <a:gd name="T18" fmla="*/ 2 w 3"/>
                <a:gd name="T19" fmla="*/ 2 h 2"/>
                <a:gd name="T20" fmla="*/ 3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3" y="1"/>
                  </a:moveTo>
                  <a:cubicBezTo>
                    <a:pt x="3" y="1"/>
                    <a:pt x="3" y="1"/>
                    <a:pt x="3" y="0"/>
                  </a:cubicBezTo>
                  <a:cubicBezTo>
                    <a:pt x="3" y="0"/>
                    <a:pt x="3" y="0"/>
                    <a:pt x="3" y="0"/>
                  </a:cubicBezTo>
                  <a:cubicBezTo>
                    <a:pt x="2" y="0"/>
                    <a:pt x="2" y="0"/>
                    <a:pt x="2" y="0"/>
                  </a:cubicBezTo>
                  <a:cubicBezTo>
                    <a:pt x="1" y="0"/>
                    <a:pt x="1" y="0"/>
                    <a:pt x="1" y="0"/>
                  </a:cubicBezTo>
                  <a:cubicBezTo>
                    <a:pt x="1" y="1"/>
                    <a:pt x="0" y="1"/>
                    <a:pt x="0" y="1"/>
                  </a:cubicBezTo>
                  <a:cubicBezTo>
                    <a:pt x="0" y="1"/>
                    <a:pt x="0" y="2"/>
                    <a:pt x="0" y="2"/>
                  </a:cubicBezTo>
                  <a:cubicBezTo>
                    <a:pt x="0" y="2"/>
                    <a:pt x="0" y="2"/>
                    <a:pt x="0" y="2"/>
                  </a:cubicBezTo>
                  <a:cubicBezTo>
                    <a:pt x="1" y="2"/>
                    <a:pt x="1" y="2"/>
                    <a:pt x="1" y="2"/>
                  </a:cubicBezTo>
                  <a:cubicBezTo>
                    <a:pt x="2" y="1"/>
                    <a:pt x="2" y="2"/>
                    <a:pt x="2" y="2"/>
                  </a:cubicBezTo>
                  <a:cubicBezTo>
                    <a:pt x="3" y="2"/>
                    <a:pt x="3" y="2"/>
                    <a:pt x="3" y="1"/>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99" name="Freeform 440"/>
            <p:cNvSpPr>
              <a:spLocks/>
            </p:cNvSpPr>
            <p:nvPr/>
          </p:nvSpPr>
          <p:spPr bwMode="auto">
            <a:xfrm>
              <a:off x="8903123" y="2157401"/>
              <a:ext cx="36809" cy="37377"/>
            </a:xfrm>
            <a:custGeom>
              <a:avLst/>
              <a:gdLst>
                <a:gd name="T0" fmla="*/ 2 w 3"/>
                <a:gd name="T1" fmla="*/ 0 h 3"/>
                <a:gd name="T2" fmla="*/ 1 w 3"/>
                <a:gd name="T3" fmla="*/ 1 h 3"/>
                <a:gd name="T4" fmla="*/ 0 w 3"/>
                <a:gd name="T5" fmla="*/ 1 h 3"/>
                <a:gd name="T6" fmla="*/ 0 w 3"/>
                <a:gd name="T7" fmla="*/ 3 h 3"/>
                <a:gd name="T8" fmla="*/ 1 w 3"/>
                <a:gd name="T9" fmla="*/ 2 h 3"/>
                <a:gd name="T10" fmla="*/ 2 w 3"/>
                <a:gd name="T11" fmla="*/ 2 h 3"/>
                <a:gd name="T12" fmla="*/ 2 w 3"/>
                <a:gd name="T13" fmla="*/ 2 h 3"/>
                <a:gd name="T14" fmla="*/ 3 w 3"/>
                <a:gd name="T15" fmla="*/ 1 h 3"/>
                <a:gd name="T16" fmla="*/ 3 w 3"/>
                <a:gd name="T17" fmla="*/ 1 h 3"/>
                <a:gd name="T18" fmla="*/ 2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0"/>
                  </a:moveTo>
                  <a:cubicBezTo>
                    <a:pt x="2" y="0"/>
                    <a:pt x="1" y="0"/>
                    <a:pt x="1" y="1"/>
                  </a:cubicBezTo>
                  <a:cubicBezTo>
                    <a:pt x="1" y="1"/>
                    <a:pt x="0" y="1"/>
                    <a:pt x="0" y="1"/>
                  </a:cubicBezTo>
                  <a:cubicBezTo>
                    <a:pt x="0" y="2"/>
                    <a:pt x="0" y="2"/>
                    <a:pt x="0" y="3"/>
                  </a:cubicBezTo>
                  <a:cubicBezTo>
                    <a:pt x="1" y="3"/>
                    <a:pt x="1" y="2"/>
                    <a:pt x="1" y="2"/>
                  </a:cubicBezTo>
                  <a:cubicBezTo>
                    <a:pt x="1" y="2"/>
                    <a:pt x="1" y="2"/>
                    <a:pt x="2" y="2"/>
                  </a:cubicBezTo>
                  <a:cubicBezTo>
                    <a:pt x="2" y="2"/>
                    <a:pt x="2" y="2"/>
                    <a:pt x="2" y="2"/>
                  </a:cubicBezTo>
                  <a:cubicBezTo>
                    <a:pt x="3" y="2"/>
                    <a:pt x="3" y="2"/>
                    <a:pt x="3" y="1"/>
                  </a:cubicBezTo>
                  <a:cubicBezTo>
                    <a:pt x="3" y="1"/>
                    <a:pt x="3" y="1"/>
                    <a:pt x="3" y="1"/>
                  </a:cubicBezTo>
                  <a:cubicBezTo>
                    <a:pt x="3" y="0"/>
                    <a:pt x="2" y="0"/>
                    <a:pt x="2"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00" name="Freeform 441"/>
            <p:cNvSpPr>
              <a:spLocks/>
            </p:cNvSpPr>
            <p:nvPr/>
          </p:nvSpPr>
          <p:spPr bwMode="auto">
            <a:xfrm>
              <a:off x="8939933" y="2144320"/>
              <a:ext cx="38651" cy="13083"/>
            </a:xfrm>
            <a:custGeom>
              <a:avLst/>
              <a:gdLst>
                <a:gd name="T0" fmla="*/ 2 w 3"/>
                <a:gd name="T1" fmla="*/ 0 h 1"/>
                <a:gd name="T2" fmla="*/ 1 w 3"/>
                <a:gd name="T3" fmla="*/ 0 h 1"/>
                <a:gd name="T4" fmla="*/ 1 w 3"/>
                <a:gd name="T5" fmla="*/ 0 h 1"/>
                <a:gd name="T6" fmla="*/ 0 w 3"/>
                <a:gd name="T7" fmla="*/ 0 h 1"/>
                <a:gd name="T8" fmla="*/ 0 w 3"/>
                <a:gd name="T9" fmla="*/ 1 h 1"/>
                <a:gd name="T10" fmla="*/ 1 w 3"/>
                <a:gd name="T11" fmla="*/ 1 h 1"/>
                <a:gd name="T12" fmla="*/ 2 w 3"/>
                <a:gd name="T13" fmla="*/ 1 h 1"/>
                <a:gd name="T14" fmla="*/ 2 w 3"/>
                <a:gd name="T15" fmla="*/ 1 h 1"/>
                <a:gd name="T16" fmla="*/ 2 w 3"/>
                <a:gd name="T17" fmla="*/ 0 h 1"/>
                <a:gd name="T18" fmla="*/ 2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2" y="0"/>
                  </a:moveTo>
                  <a:cubicBezTo>
                    <a:pt x="2" y="0"/>
                    <a:pt x="1" y="0"/>
                    <a:pt x="1" y="0"/>
                  </a:cubicBezTo>
                  <a:cubicBezTo>
                    <a:pt x="1" y="0"/>
                    <a:pt x="1" y="0"/>
                    <a:pt x="1" y="0"/>
                  </a:cubicBezTo>
                  <a:cubicBezTo>
                    <a:pt x="0" y="0"/>
                    <a:pt x="0" y="0"/>
                    <a:pt x="0" y="0"/>
                  </a:cubicBezTo>
                  <a:cubicBezTo>
                    <a:pt x="0" y="1"/>
                    <a:pt x="0" y="1"/>
                    <a:pt x="0" y="1"/>
                  </a:cubicBezTo>
                  <a:cubicBezTo>
                    <a:pt x="0" y="1"/>
                    <a:pt x="0" y="1"/>
                    <a:pt x="1" y="1"/>
                  </a:cubicBezTo>
                  <a:cubicBezTo>
                    <a:pt x="1" y="1"/>
                    <a:pt x="1" y="1"/>
                    <a:pt x="2" y="1"/>
                  </a:cubicBezTo>
                  <a:cubicBezTo>
                    <a:pt x="2" y="1"/>
                    <a:pt x="2" y="1"/>
                    <a:pt x="2" y="1"/>
                  </a:cubicBezTo>
                  <a:cubicBezTo>
                    <a:pt x="3" y="1"/>
                    <a:pt x="3" y="0"/>
                    <a:pt x="2" y="0"/>
                  </a:cubicBezTo>
                  <a:cubicBezTo>
                    <a:pt x="2" y="0"/>
                    <a:pt x="2" y="0"/>
                    <a:pt x="2"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01" name="Freeform 442"/>
            <p:cNvSpPr>
              <a:spLocks/>
            </p:cNvSpPr>
            <p:nvPr/>
          </p:nvSpPr>
          <p:spPr bwMode="auto">
            <a:xfrm>
              <a:off x="10817215" y="3607658"/>
              <a:ext cx="12884"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02" name="Freeform 443"/>
            <p:cNvSpPr>
              <a:spLocks/>
            </p:cNvSpPr>
            <p:nvPr/>
          </p:nvSpPr>
          <p:spPr bwMode="auto">
            <a:xfrm>
              <a:off x="10780407" y="3583364"/>
              <a:ext cx="62575" cy="24295"/>
            </a:xfrm>
            <a:custGeom>
              <a:avLst/>
              <a:gdLst>
                <a:gd name="T0" fmla="*/ 5 w 5"/>
                <a:gd name="T1" fmla="*/ 1 h 2"/>
                <a:gd name="T2" fmla="*/ 5 w 5"/>
                <a:gd name="T3" fmla="*/ 1 h 2"/>
                <a:gd name="T4" fmla="*/ 3 w 5"/>
                <a:gd name="T5" fmla="*/ 0 h 2"/>
                <a:gd name="T6" fmla="*/ 2 w 5"/>
                <a:gd name="T7" fmla="*/ 0 h 2"/>
                <a:gd name="T8" fmla="*/ 1 w 5"/>
                <a:gd name="T9" fmla="*/ 0 h 2"/>
                <a:gd name="T10" fmla="*/ 0 w 5"/>
                <a:gd name="T11" fmla="*/ 1 h 2"/>
                <a:gd name="T12" fmla="*/ 1 w 5"/>
                <a:gd name="T13" fmla="*/ 2 h 2"/>
                <a:gd name="T14" fmla="*/ 2 w 5"/>
                <a:gd name="T15" fmla="*/ 2 h 2"/>
                <a:gd name="T16" fmla="*/ 2 w 5"/>
                <a:gd name="T17" fmla="*/ 2 h 2"/>
                <a:gd name="T18" fmla="*/ 3 w 5"/>
                <a:gd name="T19" fmla="*/ 2 h 2"/>
                <a:gd name="T20" fmla="*/ 4 w 5"/>
                <a:gd name="T21" fmla="*/ 2 h 2"/>
                <a:gd name="T22" fmla="*/ 5 w 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5" y="1"/>
                  </a:moveTo>
                  <a:cubicBezTo>
                    <a:pt x="5" y="1"/>
                    <a:pt x="5" y="1"/>
                    <a:pt x="5" y="1"/>
                  </a:cubicBezTo>
                  <a:cubicBezTo>
                    <a:pt x="4" y="0"/>
                    <a:pt x="4" y="1"/>
                    <a:pt x="3" y="0"/>
                  </a:cubicBezTo>
                  <a:cubicBezTo>
                    <a:pt x="3" y="0"/>
                    <a:pt x="2" y="0"/>
                    <a:pt x="2" y="0"/>
                  </a:cubicBezTo>
                  <a:cubicBezTo>
                    <a:pt x="2" y="0"/>
                    <a:pt x="1" y="0"/>
                    <a:pt x="1" y="0"/>
                  </a:cubicBezTo>
                  <a:cubicBezTo>
                    <a:pt x="0" y="0"/>
                    <a:pt x="0" y="1"/>
                    <a:pt x="0" y="1"/>
                  </a:cubicBezTo>
                  <a:cubicBezTo>
                    <a:pt x="1" y="1"/>
                    <a:pt x="1" y="2"/>
                    <a:pt x="1" y="2"/>
                  </a:cubicBezTo>
                  <a:cubicBezTo>
                    <a:pt x="1" y="2"/>
                    <a:pt x="1" y="2"/>
                    <a:pt x="2" y="2"/>
                  </a:cubicBezTo>
                  <a:cubicBezTo>
                    <a:pt x="2" y="2"/>
                    <a:pt x="2" y="2"/>
                    <a:pt x="2" y="2"/>
                  </a:cubicBezTo>
                  <a:cubicBezTo>
                    <a:pt x="3" y="2"/>
                    <a:pt x="3" y="2"/>
                    <a:pt x="3" y="2"/>
                  </a:cubicBezTo>
                  <a:cubicBezTo>
                    <a:pt x="4" y="2"/>
                    <a:pt x="4" y="2"/>
                    <a:pt x="4" y="2"/>
                  </a:cubicBezTo>
                  <a:cubicBezTo>
                    <a:pt x="4" y="2"/>
                    <a:pt x="5" y="2"/>
                    <a:pt x="5" y="1"/>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03" name="Freeform 444"/>
            <p:cNvSpPr>
              <a:spLocks/>
            </p:cNvSpPr>
            <p:nvPr/>
          </p:nvSpPr>
          <p:spPr bwMode="auto">
            <a:xfrm>
              <a:off x="10079187" y="3671200"/>
              <a:ext cx="200613" cy="115871"/>
            </a:xfrm>
            <a:custGeom>
              <a:avLst/>
              <a:gdLst>
                <a:gd name="T0" fmla="*/ 10 w 16"/>
                <a:gd name="T1" fmla="*/ 5 h 9"/>
                <a:gd name="T2" fmla="*/ 11 w 16"/>
                <a:gd name="T3" fmla="*/ 4 h 9"/>
                <a:gd name="T4" fmla="*/ 11 w 16"/>
                <a:gd name="T5" fmla="*/ 5 h 9"/>
                <a:gd name="T6" fmla="*/ 12 w 16"/>
                <a:gd name="T7" fmla="*/ 5 h 9"/>
                <a:gd name="T8" fmla="*/ 13 w 16"/>
                <a:gd name="T9" fmla="*/ 4 h 9"/>
                <a:gd name="T10" fmla="*/ 13 w 16"/>
                <a:gd name="T11" fmla="*/ 4 h 9"/>
                <a:gd name="T12" fmla="*/ 14 w 16"/>
                <a:gd name="T13" fmla="*/ 4 h 9"/>
                <a:gd name="T14" fmla="*/ 15 w 16"/>
                <a:gd name="T15" fmla="*/ 3 h 9"/>
                <a:gd name="T16" fmla="*/ 16 w 16"/>
                <a:gd name="T17" fmla="*/ 3 h 9"/>
                <a:gd name="T18" fmla="*/ 15 w 16"/>
                <a:gd name="T19" fmla="*/ 3 h 9"/>
                <a:gd name="T20" fmla="*/ 13 w 16"/>
                <a:gd name="T21" fmla="*/ 2 h 9"/>
                <a:gd name="T22" fmla="*/ 13 w 16"/>
                <a:gd name="T23" fmla="*/ 1 h 9"/>
                <a:gd name="T24" fmla="*/ 13 w 16"/>
                <a:gd name="T25" fmla="*/ 1 h 9"/>
                <a:gd name="T26" fmla="*/ 12 w 16"/>
                <a:gd name="T27" fmla="*/ 0 h 9"/>
                <a:gd name="T28" fmla="*/ 10 w 16"/>
                <a:gd name="T29" fmla="*/ 1 h 9"/>
                <a:gd name="T30" fmla="*/ 10 w 16"/>
                <a:gd name="T31" fmla="*/ 0 h 9"/>
                <a:gd name="T32" fmla="*/ 8 w 16"/>
                <a:gd name="T33" fmla="*/ 1 h 9"/>
                <a:gd name="T34" fmla="*/ 7 w 16"/>
                <a:gd name="T35" fmla="*/ 1 h 9"/>
                <a:gd name="T36" fmla="*/ 6 w 16"/>
                <a:gd name="T37" fmla="*/ 1 h 9"/>
                <a:gd name="T38" fmla="*/ 4 w 16"/>
                <a:gd name="T39" fmla="*/ 1 h 9"/>
                <a:gd name="T40" fmla="*/ 3 w 16"/>
                <a:gd name="T41" fmla="*/ 1 h 9"/>
                <a:gd name="T42" fmla="*/ 3 w 16"/>
                <a:gd name="T43" fmla="*/ 1 h 9"/>
                <a:gd name="T44" fmla="*/ 1 w 16"/>
                <a:gd name="T45" fmla="*/ 2 h 9"/>
                <a:gd name="T46" fmla="*/ 0 w 16"/>
                <a:gd name="T47" fmla="*/ 3 h 9"/>
                <a:gd name="T48" fmla="*/ 0 w 16"/>
                <a:gd name="T49" fmla="*/ 4 h 9"/>
                <a:gd name="T50" fmla="*/ 0 w 16"/>
                <a:gd name="T51" fmla="*/ 5 h 9"/>
                <a:gd name="T52" fmla="*/ 0 w 16"/>
                <a:gd name="T53" fmla="*/ 5 h 9"/>
                <a:gd name="T54" fmla="*/ 1 w 16"/>
                <a:gd name="T55" fmla="*/ 6 h 9"/>
                <a:gd name="T56" fmla="*/ 2 w 16"/>
                <a:gd name="T57" fmla="*/ 7 h 9"/>
                <a:gd name="T58" fmla="*/ 2 w 16"/>
                <a:gd name="T59" fmla="*/ 7 h 9"/>
                <a:gd name="T60" fmla="*/ 3 w 16"/>
                <a:gd name="T61" fmla="*/ 7 h 9"/>
                <a:gd name="T62" fmla="*/ 3 w 16"/>
                <a:gd name="T63" fmla="*/ 7 h 9"/>
                <a:gd name="T64" fmla="*/ 3 w 16"/>
                <a:gd name="T65" fmla="*/ 8 h 9"/>
                <a:gd name="T66" fmla="*/ 3 w 16"/>
                <a:gd name="T67" fmla="*/ 9 h 9"/>
                <a:gd name="T68" fmla="*/ 3 w 16"/>
                <a:gd name="T69" fmla="*/ 9 h 9"/>
                <a:gd name="T70" fmla="*/ 4 w 16"/>
                <a:gd name="T71" fmla="*/ 9 h 9"/>
                <a:gd name="T72" fmla="*/ 4 w 16"/>
                <a:gd name="T73" fmla="*/ 9 h 9"/>
                <a:gd name="T74" fmla="*/ 4 w 16"/>
                <a:gd name="T75" fmla="*/ 9 h 9"/>
                <a:gd name="T76" fmla="*/ 5 w 16"/>
                <a:gd name="T77" fmla="*/ 9 h 9"/>
                <a:gd name="T78" fmla="*/ 6 w 16"/>
                <a:gd name="T79" fmla="*/ 8 h 9"/>
                <a:gd name="T80" fmla="*/ 6 w 16"/>
                <a:gd name="T81" fmla="*/ 7 h 9"/>
                <a:gd name="T82" fmla="*/ 7 w 16"/>
                <a:gd name="T83" fmla="*/ 7 h 9"/>
                <a:gd name="T84" fmla="*/ 7 w 16"/>
                <a:gd name="T85" fmla="*/ 6 h 9"/>
                <a:gd name="T86" fmla="*/ 9 w 16"/>
                <a:gd name="T87" fmla="*/ 7 h 9"/>
                <a:gd name="T88" fmla="*/ 9 w 16"/>
                <a:gd name="T89" fmla="*/ 6 h 9"/>
                <a:gd name="T90" fmla="*/ 10 w 16"/>
                <a:gd name="T9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9">
                  <a:moveTo>
                    <a:pt x="10" y="5"/>
                  </a:moveTo>
                  <a:cubicBezTo>
                    <a:pt x="10" y="4"/>
                    <a:pt x="10" y="4"/>
                    <a:pt x="11" y="4"/>
                  </a:cubicBezTo>
                  <a:cubicBezTo>
                    <a:pt x="11" y="4"/>
                    <a:pt x="11" y="4"/>
                    <a:pt x="11" y="5"/>
                  </a:cubicBezTo>
                  <a:cubicBezTo>
                    <a:pt x="12" y="5"/>
                    <a:pt x="12" y="5"/>
                    <a:pt x="12" y="5"/>
                  </a:cubicBezTo>
                  <a:cubicBezTo>
                    <a:pt x="12" y="4"/>
                    <a:pt x="13" y="4"/>
                    <a:pt x="13" y="4"/>
                  </a:cubicBezTo>
                  <a:cubicBezTo>
                    <a:pt x="13" y="4"/>
                    <a:pt x="13" y="4"/>
                    <a:pt x="13" y="4"/>
                  </a:cubicBezTo>
                  <a:cubicBezTo>
                    <a:pt x="14" y="4"/>
                    <a:pt x="14" y="4"/>
                    <a:pt x="14" y="4"/>
                  </a:cubicBezTo>
                  <a:cubicBezTo>
                    <a:pt x="14" y="3"/>
                    <a:pt x="15" y="3"/>
                    <a:pt x="15" y="3"/>
                  </a:cubicBezTo>
                  <a:cubicBezTo>
                    <a:pt x="16" y="3"/>
                    <a:pt x="16" y="3"/>
                    <a:pt x="16" y="3"/>
                  </a:cubicBezTo>
                  <a:cubicBezTo>
                    <a:pt x="15" y="3"/>
                    <a:pt x="15" y="3"/>
                    <a:pt x="15" y="3"/>
                  </a:cubicBezTo>
                  <a:cubicBezTo>
                    <a:pt x="14" y="2"/>
                    <a:pt x="14" y="3"/>
                    <a:pt x="13" y="2"/>
                  </a:cubicBezTo>
                  <a:cubicBezTo>
                    <a:pt x="13" y="2"/>
                    <a:pt x="14" y="2"/>
                    <a:pt x="13" y="1"/>
                  </a:cubicBezTo>
                  <a:cubicBezTo>
                    <a:pt x="13" y="1"/>
                    <a:pt x="13" y="1"/>
                    <a:pt x="13" y="1"/>
                  </a:cubicBezTo>
                  <a:cubicBezTo>
                    <a:pt x="12" y="1"/>
                    <a:pt x="12" y="0"/>
                    <a:pt x="12" y="0"/>
                  </a:cubicBezTo>
                  <a:cubicBezTo>
                    <a:pt x="11" y="0"/>
                    <a:pt x="11" y="1"/>
                    <a:pt x="10" y="1"/>
                  </a:cubicBezTo>
                  <a:cubicBezTo>
                    <a:pt x="10" y="1"/>
                    <a:pt x="10" y="0"/>
                    <a:pt x="10" y="0"/>
                  </a:cubicBezTo>
                  <a:cubicBezTo>
                    <a:pt x="9" y="0"/>
                    <a:pt x="9" y="1"/>
                    <a:pt x="8" y="1"/>
                  </a:cubicBezTo>
                  <a:cubicBezTo>
                    <a:pt x="8" y="1"/>
                    <a:pt x="7" y="1"/>
                    <a:pt x="7" y="1"/>
                  </a:cubicBezTo>
                  <a:cubicBezTo>
                    <a:pt x="6" y="1"/>
                    <a:pt x="6" y="1"/>
                    <a:pt x="6" y="1"/>
                  </a:cubicBezTo>
                  <a:cubicBezTo>
                    <a:pt x="5" y="0"/>
                    <a:pt x="5" y="0"/>
                    <a:pt x="4" y="1"/>
                  </a:cubicBezTo>
                  <a:cubicBezTo>
                    <a:pt x="4" y="1"/>
                    <a:pt x="3" y="1"/>
                    <a:pt x="3" y="1"/>
                  </a:cubicBezTo>
                  <a:cubicBezTo>
                    <a:pt x="3" y="1"/>
                    <a:pt x="3" y="1"/>
                    <a:pt x="3" y="1"/>
                  </a:cubicBezTo>
                  <a:cubicBezTo>
                    <a:pt x="2" y="2"/>
                    <a:pt x="2" y="2"/>
                    <a:pt x="1" y="2"/>
                  </a:cubicBezTo>
                  <a:cubicBezTo>
                    <a:pt x="1" y="3"/>
                    <a:pt x="0" y="3"/>
                    <a:pt x="0" y="3"/>
                  </a:cubicBezTo>
                  <a:cubicBezTo>
                    <a:pt x="0" y="3"/>
                    <a:pt x="0" y="4"/>
                    <a:pt x="0" y="4"/>
                  </a:cubicBezTo>
                  <a:cubicBezTo>
                    <a:pt x="0" y="5"/>
                    <a:pt x="0" y="5"/>
                    <a:pt x="0" y="5"/>
                  </a:cubicBezTo>
                  <a:cubicBezTo>
                    <a:pt x="0" y="5"/>
                    <a:pt x="0" y="5"/>
                    <a:pt x="0" y="5"/>
                  </a:cubicBezTo>
                  <a:cubicBezTo>
                    <a:pt x="0" y="6"/>
                    <a:pt x="0" y="6"/>
                    <a:pt x="1" y="6"/>
                  </a:cubicBezTo>
                  <a:cubicBezTo>
                    <a:pt x="1" y="6"/>
                    <a:pt x="1" y="6"/>
                    <a:pt x="2" y="7"/>
                  </a:cubicBezTo>
                  <a:cubicBezTo>
                    <a:pt x="2" y="7"/>
                    <a:pt x="2" y="7"/>
                    <a:pt x="2" y="7"/>
                  </a:cubicBezTo>
                  <a:cubicBezTo>
                    <a:pt x="2" y="7"/>
                    <a:pt x="2" y="7"/>
                    <a:pt x="3" y="7"/>
                  </a:cubicBezTo>
                  <a:cubicBezTo>
                    <a:pt x="3" y="7"/>
                    <a:pt x="3" y="7"/>
                    <a:pt x="3" y="7"/>
                  </a:cubicBezTo>
                  <a:cubicBezTo>
                    <a:pt x="4" y="7"/>
                    <a:pt x="3" y="8"/>
                    <a:pt x="3" y="8"/>
                  </a:cubicBezTo>
                  <a:cubicBezTo>
                    <a:pt x="3" y="8"/>
                    <a:pt x="3" y="9"/>
                    <a:pt x="3" y="9"/>
                  </a:cubicBezTo>
                  <a:cubicBezTo>
                    <a:pt x="3" y="9"/>
                    <a:pt x="3" y="9"/>
                    <a:pt x="3" y="9"/>
                  </a:cubicBezTo>
                  <a:cubicBezTo>
                    <a:pt x="4" y="9"/>
                    <a:pt x="4" y="8"/>
                    <a:pt x="4" y="9"/>
                  </a:cubicBezTo>
                  <a:cubicBezTo>
                    <a:pt x="5" y="9"/>
                    <a:pt x="4" y="9"/>
                    <a:pt x="4" y="9"/>
                  </a:cubicBezTo>
                  <a:cubicBezTo>
                    <a:pt x="4" y="9"/>
                    <a:pt x="4" y="9"/>
                    <a:pt x="4" y="9"/>
                  </a:cubicBezTo>
                  <a:cubicBezTo>
                    <a:pt x="5" y="9"/>
                    <a:pt x="5" y="9"/>
                    <a:pt x="5" y="9"/>
                  </a:cubicBezTo>
                  <a:cubicBezTo>
                    <a:pt x="6" y="8"/>
                    <a:pt x="6" y="8"/>
                    <a:pt x="6" y="8"/>
                  </a:cubicBezTo>
                  <a:cubicBezTo>
                    <a:pt x="6" y="8"/>
                    <a:pt x="6" y="7"/>
                    <a:pt x="6" y="7"/>
                  </a:cubicBezTo>
                  <a:cubicBezTo>
                    <a:pt x="6" y="7"/>
                    <a:pt x="6" y="7"/>
                    <a:pt x="7" y="7"/>
                  </a:cubicBezTo>
                  <a:cubicBezTo>
                    <a:pt x="7" y="7"/>
                    <a:pt x="7" y="6"/>
                    <a:pt x="7" y="6"/>
                  </a:cubicBezTo>
                  <a:cubicBezTo>
                    <a:pt x="8" y="6"/>
                    <a:pt x="8" y="7"/>
                    <a:pt x="9" y="7"/>
                  </a:cubicBezTo>
                  <a:cubicBezTo>
                    <a:pt x="9" y="6"/>
                    <a:pt x="9" y="6"/>
                    <a:pt x="9" y="6"/>
                  </a:cubicBezTo>
                  <a:cubicBezTo>
                    <a:pt x="9" y="5"/>
                    <a:pt x="10" y="5"/>
                    <a:pt x="10" y="5"/>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04" name="Freeform 445"/>
            <p:cNvSpPr>
              <a:spLocks/>
            </p:cNvSpPr>
            <p:nvPr/>
          </p:nvSpPr>
          <p:spPr bwMode="auto">
            <a:xfrm>
              <a:off x="11106170" y="42057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05" name="Freeform 446"/>
            <p:cNvSpPr>
              <a:spLocks/>
            </p:cNvSpPr>
            <p:nvPr/>
          </p:nvSpPr>
          <p:spPr bwMode="auto">
            <a:xfrm>
              <a:off x="11056476" y="4041240"/>
              <a:ext cx="125152" cy="164463"/>
            </a:xfrm>
            <a:custGeom>
              <a:avLst/>
              <a:gdLst>
                <a:gd name="T0" fmla="*/ 1 w 10"/>
                <a:gd name="T1" fmla="*/ 8 h 13"/>
                <a:gd name="T2" fmla="*/ 2 w 10"/>
                <a:gd name="T3" fmla="*/ 8 h 13"/>
                <a:gd name="T4" fmla="*/ 2 w 10"/>
                <a:gd name="T5" fmla="*/ 9 h 13"/>
                <a:gd name="T6" fmla="*/ 2 w 10"/>
                <a:gd name="T7" fmla="*/ 10 h 13"/>
                <a:gd name="T8" fmla="*/ 3 w 10"/>
                <a:gd name="T9" fmla="*/ 11 h 13"/>
                <a:gd name="T10" fmla="*/ 4 w 10"/>
                <a:gd name="T11" fmla="*/ 13 h 13"/>
                <a:gd name="T12" fmla="*/ 5 w 10"/>
                <a:gd name="T13" fmla="*/ 12 h 13"/>
                <a:gd name="T14" fmla="*/ 5 w 10"/>
                <a:gd name="T15" fmla="*/ 11 h 13"/>
                <a:gd name="T16" fmla="*/ 6 w 10"/>
                <a:gd name="T17" fmla="*/ 11 h 13"/>
                <a:gd name="T18" fmla="*/ 6 w 10"/>
                <a:gd name="T19" fmla="*/ 11 h 13"/>
                <a:gd name="T20" fmla="*/ 8 w 10"/>
                <a:gd name="T21" fmla="*/ 11 h 13"/>
                <a:gd name="T22" fmla="*/ 8 w 10"/>
                <a:gd name="T23" fmla="*/ 11 h 13"/>
                <a:gd name="T24" fmla="*/ 8 w 10"/>
                <a:gd name="T25" fmla="*/ 11 h 13"/>
                <a:gd name="T26" fmla="*/ 9 w 10"/>
                <a:gd name="T27" fmla="*/ 10 h 13"/>
                <a:gd name="T28" fmla="*/ 10 w 10"/>
                <a:gd name="T29" fmla="*/ 9 h 13"/>
                <a:gd name="T30" fmla="*/ 10 w 10"/>
                <a:gd name="T31" fmla="*/ 8 h 13"/>
                <a:gd name="T32" fmla="*/ 9 w 10"/>
                <a:gd name="T33" fmla="*/ 6 h 13"/>
                <a:gd name="T34" fmla="*/ 9 w 10"/>
                <a:gd name="T35" fmla="*/ 3 h 13"/>
                <a:gd name="T36" fmla="*/ 10 w 10"/>
                <a:gd name="T37" fmla="*/ 2 h 13"/>
                <a:gd name="T38" fmla="*/ 10 w 10"/>
                <a:gd name="T39" fmla="*/ 1 h 13"/>
                <a:gd name="T40" fmla="*/ 10 w 10"/>
                <a:gd name="T41" fmla="*/ 1 h 13"/>
                <a:gd name="T42" fmla="*/ 10 w 10"/>
                <a:gd name="T43" fmla="*/ 1 h 13"/>
                <a:gd name="T44" fmla="*/ 8 w 10"/>
                <a:gd name="T45" fmla="*/ 1 h 13"/>
                <a:gd name="T46" fmla="*/ 7 w 10"/>
                <a:gd name="T47" fmla="*/ 1 h 13"/>
                <a:gd name="T48" fmla="*/ 6 w 10"/>
                <a:gd name="T49" fmla="*/ 0 h 13"/>
                <a:gd name="T50" fmla="*/ 5 w 10"/>
                <a:gd name="T51" fmla="*/ 1 h 13"/>
                <a:gd name="T52" fmla="*/ 4 w 10"/>
                <a:gd name="T53" fmla="*/ 1 h 13"/>
                <a:gd name="T54" fmla="*/ 2 w 10"/>
                <a:gd name="T55" fmla="*/ 0 h 13"/>
                <a:gd name="T56" fmla="*/ 2 w 10"/>
                <a:gd name="T57" fmla="*/ 0 h 13"/>
                <a:gd name="T58" fmla="*/ 2 w 10"/>
                <a:gd name="T59" fmla="*/ 1 h 13"/>
                <a:gd name="T60" fmla="*/ 2 w 10"/>
                <a:gd name="T61" fmla="*/ 2 h 13"/>
                <a:gd name="T62" fmla="*/ 2 w 10"/>
                <a:gd name="T63" fmla="*/ 4 h 13"/>
                <a:gd name="T64" fmla="*/ 1 w 10"/>
                <a:gd name="T65" fmla="*/ 3 h 13"/>
                <a:gd name="T66" fmla="*/ 0 w 10"/>
                <a:gd name="T67" fmla="*/ 4 h 13"/>
                <a:gd name="T68" fmla="*/ 0 w 10"/>
                <a:gd name="T69" fmla="*/ 7 h 13"/>
                <a:gd name="T70" fmla="*/ 1 w 10"/>
                <a:gd name="T7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3">
                  <a:moveTo>
                    <a:pt x="1" y="8"/>
                  </a:moveTo>
                  <a:cubicBezTo>
                    <a:pt x="1" y="8"/>
                    <a:pt x="1" y="8"/>
                    <a:pt x="2" y="8"/>
                  </a:cubicBezTo>
                  <a:cubicBezTo>
                    <a:pt x="2" y="8"/>
                    <a:pt x="2" y="9"/>
                    <a:pt x="2" y="9"/>
                  </a:cubicBezTo>
                  <a:cubicBezTo>
                    <a:pt x="2" y="10"/>
                    <a:pt x="2" y="10"/>
                    <a:pt x="2" y="10"/>
                  </a:cubicBezTo>
                  <a:cubicBezTo>
                    <a:pt x="3" y="11"/>
                    <a:pt x="3" y="11"/>
                    <a:pt x="3" y="11"/>
                  </a:cubicBezTo>
                  <a:cubicBezTo>
                    <a:pt x="4" y="12"/>
                    <a:pt x="4" y="12"/>
                    <a:pt x="4" y="13"/>
                  </a:cubicBezTo>
                  <a:cubicBezTo>
                    <a:pt x="4" y="13"/>
                    <a:pt x="4" y="13"/>
                    <a:pt x="5" y="12"/>
                  </a:cubicBezTo>
                  <a:cubicBezTo>
                    <a:pt x="5" y="12"/>
                    <a:pt x="5" y="12"/>
                    <a:pt x="5" y="11"/>
                  </a:cubicBezTo>
                  <a:cubicBezTo>
                    <a:pt x="5" y="11"/>
                    <a:pt x="5" y="11"/>
                    <a:pt x="6" y="11"/>
                  </a:cubicBezTo>
                  <a:cubicBezTo>
                    <a:pt x="6" y="11"/>
                    <a:pt x="6" y="11"/>
                    <a:pt x="6" y="11"/>
                  </a:cubicBezTo>
                  <a:cubicBezTo>
                    <a:pt x="7" y="10"/>
                    <a:pt x="7" y="11"/>
                    <a:pt x="8" y="11"/>
                  </a:cubicBezTo>
                  <a:cubicBezTo>
                    <a:pt x="8" y="11"/>
                    <a:pt x="8" y="11"/>
                    <a:pt x="8" y="11"/>
                  </a:cubicBezTo>
                  <a:cubicBezTo>
                    <a:pt x="8" y="11"/>
                    <a:pt x="8" y="11"/>
                    <a:pt x="8" y="11"/>
                  </a:cubicBezTo>
                  <a:cubicBezTo>
                    <a:pt x="9" y="11"/>
                    <a:pt x="9" y="10"/>
                    <a:pt x="9" y="10"/>
                  </a:cubicBezTo>
                  <a:cubicBezTo>
                    <a:pt x="9" y="10"/>
                    <a:pt x="10" y="9"/>
                    <a:pt x="10" y="9"/>
                  </a:cubicBezTo>
                  <a:cubicBezTo>
                    <a:pt x="10" y="8"/>
                    <a:pt x="10" y="8"/>
                    <a:pt x="10" y="8"/>
                  </a:cubicBezTo>
                  <a:cubicBezTo>
                    <a:pt x="10" y="7"/>
                    <a:pt x="9" y="7"/>
                    <a:pt x="9" y="6"/>
                  </a:cubicBezTo>
                  <a:cubicBezTo>
                    <a:pt x="9" y="5"/>
                    <a:pt x="9" y="4"/>
                    <a:pt x="9" y="3"/>
                  </a:cubicBezTo>
                  <a:cubicBezTo>
                    <a:pt x="9" y="3"/>
                    <a:pt x="10" y="3"/>
                    <a:pt x="10" y="2"/>
                  </a:cubicBezTo>
                  <a:cubicBezTo>
                    <a:pt x="10" y="2"/>
                    <a:pt x="10" y="2"/>
                    <a:pt x="10" y="1"/>
                  </a:cubicBezTo>
                  <a:cubicBezTo>
                    <a:pt x="10" y="1"/>
                    <a:pt x="10" y="1"/>
                    <a:pt x="10" y="1"/>
                  </a:cubicBezTo>
                  <a:cubicBezTo>
                    <a:pt x="10" y="1"/>
                    <a:pt x="10" y="1"/>
                    <a:pt x="10" y="1"/>
                  </a:cubicBezTo>
                  <a:cubicBezTo>
                    <a:pt x="9" y="1"/>
                    <a:pt x="9" y="1"/>
                    <a:pt x="8" y="1"/>
                  </a:cubicBezTo>
                  <a:cubicBezTo>
                    <a:pt x="8" y="1"/>
                    <a:pt x="7" y="1"/>
                    <a:pt x="7" y="1"/>
                  </a:cubicBezTo>
                  <a:cubicBezTo>
                    <a:pt x="6" y="0"/>
                    <a:pt x="6" y="0"/>
                    <a:pt x="6" y="0"/>
                  </a:cubicBezTo>
                  <a:cubicBezTo>
                    <a:pt x="5" y="0"/>
                    <a:pt x="5" y="1"/>
                    <a:pt x="5" y="1"/>
                  </a:cubicBezTo>
                  <a:cubicBezTo>
                    <a:pt x="4" y="1"/>
                    <a:pt x="4" y="1"/>
                    <a:pt x="4" y="1"/>
                  </a:cubicBezTo>
                  <a:cubicBezTo>
                    <a:pt x="3" y="1"/>
                    <a:pt x="3" y="1"/>
                    <a:pt x="2" y="0"/>
                  </a:cubicBezTo>
                  <a:cubicBezTo>
                    <a:pt x="2" y="0"/>
                    <a:pt x="2" y="0"/>
                    <a:pt x="2" y="0"/>
                  </a:cubicBezTo>
                  <a:cubicBezTo>
                    <a:pt x="2" y="1"/>
                    <a:pt x="2" y="1"/>
                    <a:pt x="2" y="1"/>
                  </a:cubicBezTo>
                  <a:cubicBezTo>
                    <a:pt x="2" y="2"/>
                    <a:pt x="2" y="2"/>
                    <a:pt x="2" y="2"/>
                  </a:cubicBezTo>
                  <a:cubicBezTo>
                    <a:pt x="2" y="3"/>
                    <a:pt x="2" y="4"/>
                    <a:pt x="2" y="4"/>
                  </a:cubicBezTo>
                  <a:cubicBezTo>
                    <a:pt x="1" y="4"/>
                    <a:pt x="1" y="3"/>
                    <a:pt x="1" y="3"/>
                  </a:cubicBezTo>
                  <a:cubicBezTo>
                    <a:pt x="0" y="3"/>
                    <a:pt x="0" y="4"/>
                    <a:pt x="0" y="4"/>
                  </a:cubicBezTo>
                  <a:cubicBezTo>
                    <a:pt x="0" y="5"/>
                    <a:pt x="0" y="6"/>
                    <a:pt x="0" y="7"/>
                  </a:cubicBezTo>
                  <a:cubicBezTo>
                    <a:pt x="0" y="7"/>
                    <a:pt x="0" y="8"/>
                    <a:pt x="1" y="8"/>
                  </a:cubicBezTo>
                </a:path>
              </a:pathLst>
            </a:custGeom>
            <a:solidFill>
              <a:schemeClr val="bg1">
                <a:lumMod val="85000"/>
              </a:schemeClr>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06" name="Freeform 447"/>
            <p:cNvSpPr>
              <a:spLocks/>
            </p:cNvSpPr>
            <p:nvPr/>
          </p:nvSpPr>
          <p:spPr bwMode="auto">
            <a:xfrm>
              <a:off x="10305563" y="4269245"/>
              <a:ext cx="425149" cy="661586"/>
            </a:xfrm>
            <a:custGeom>
              <a:avLst/>
              <a:gdLst>
                <a:gd name="T0" fmla="*/ 27 w 34"/>
                <a:gd name="T1" fmla="*/ 50 h 52"/>
                <a:gd name="T2" fmla="*/ 30 w 34"/>
                <a:gd name="T3" fmla="*/ 52 h 52"/>
                <a:gd name="T4" fmla="*/ 31 w 34"/>
                <a:gd name="T5" fmla="*/ 51 h 52"/>
                <a:gd name="T6" fmla="*/ 34 w 34"/>
                <a:gd name="T7" fmla="*/ 48 h 52"/>
                <a:gd name="T8" fmla="*/ 33 w 34"/>
                <a:gd name="T9" fmla="*/ 44 h 52"/>
                <a:gd name="T10" fmla="*/ 34 w 34"/>
                <a:gd name="T11" fmla="*/ 41 h 52"/>
                <a:gd name="T12" fmla="*/ 33 w 34"/>
                <a:gd name="T13" fmla="*/ 36 h 52"/>
                <a:gd name="T14" fmla="*/ 32 w 34"/>
                <a:gd name="T15" fmla="*/ 33 h 52"/>
                <a:gd name="T16" fmla="*/ 30 w 34"/>
                <a:gd name="T17" fmla="*/ 31 h 52"/>
                <a:gd name="T18" fmla="*/ 28 w 34"/>
                <a:gd name="T19" fmla="*/ 30 h 52"/>
                <a:gd name="T20" fmla="*/ 27 w 34"/>
                <a:gd name="T21" fmla="*/ 28 h 52"/>
                <a:gd name="T22" fmla="*/ 24 w 34"/>
                <a:gd name="T23" fmla="*/ 27 h 52"/>
                <a:gd name="T24" fmla="*/ 22 w 34"/>
                <a:gd name="T25" fmla="*/ 26 h 52"/>
                <a:gd name="T26" fmla="*/ 21 w 34"/>
                <a:gd name="T27" fmla="*/ 24 h 52"/>
                <a:gd name="T28" fmla="*/ 20 w 34"/>
                <a:gd name="T29" fmla="*/ 22 h 52"/>
                <a:gd name="T30" fmla="*/ 21 w 34"/>
                <a:gd name="T31" fmla="*/ 18 h 52"/>
                <a:gd name="T32" fmla="*/ 22 w 34"/>
                <a:gd name="T33" fmla="*/ 14 h 52"/>
                <a:gd name="T34" fmla="*/ 25 w 34"/>
                <a:gd name="T35" fmla="*/ 12 h 52"/>
                <a:gd name="T36" fmla="*/ 28 w 34"/>
                <a:gd name="T37" fmla="*/ 12 h 52"/>
                <a:gd name="T38" fmla="*/ 28 w 34"/>
                <a:gd name="T39" fmla="*/ 9 h 52"/>
                <a:gd name="T40" fmla="*/ 29 w 34"/>
                <a:gd name="T41" fmla="*/ 7 h 52"/>
                <a:gd name="T42" fmla="*/ 27 w 34"/>
                <a:gd name="T43" fmla="*/ 6 h 52"/>
                <a:gd name="T44" fmla="*/ 24 w 34"/>
                <a:gd name="T45" fmla="*/ 7 h 52"/>
                <a:gd name="T46" fmla="*/ 21 w 34"/>
                <a:gd name="T47" fmla="*/ 6 h 52"/>
                <a:gd name="T48" fmla="*/ 20 w 34"/>
                <a:gd name="T49" fmla="*/ 3 h 52"/>
                <a:gd name="T50" fmla="*/ 17 w 34"/>
                <a:gd name="T51" fmla="*/ 1 h 52"/>
                <a:gd name="T52" fmla="*/ 15 w 34"/>
                <a:gd name="T53" fmla="*/ 0 h 52"/>
                <a:gd name="T54" fmla="*/ 15 w 34"/>
                <a:gd name="T55" fmla="*/ 4 h 52"/>
                <a:gd name="T56" fmla="*/ 13 w 34"/>
                <a:gd name="T57" fmla="*/ 7 h 52"/>
                <a:gd name="T58" fmla="*/ 9 w 34"/>
                <a:gd name="T59" fmla="*/ 8 h 52"/>
                <a:gd name="T60" fmla="*/ 7 w 34"/>
                <a:gd name="T61" fmla="*/ 12 h 52"/>
                <a:gd name="T62" fmla="*/ 5 w 34"/>
                <a:gd name="T63" fmla="*/ 13 h 52"/>
                <a:gd name="T64" fmla="*/ 3 w 34"/>
                <a:gd name="T65" fmla="*/ 11 h 52"/>
                <a:gd name="T66" fmla="*/ 3 w 34"/>
                <a:gd name="T67" fmla="*/ 9 h 52"/>
                <a:gd name="T68" fmla="*/ 1 w 34"/>
                <a:gd name="T69" fmla="*/ 10 h 52"/>
                <a:gd name="T70" fmla="*/ 0 w 34"/>
                <a:gd name="T71" fmla="*/ 13 h 52"/>
                <a:gd name="T72" fmla="*/ 1 w 34"/>
                <a:gd name="T73" fmla="*/ 16 h 52"/>
                <a:gd name="T74" fmla="*/ 3 w 34"/>
                <a:gd name="T75" fmla="*/ 18 h 52"/>
                <a:gd name="T76" fmla="*/ 6 w 34"/>
                <a:gd name="T77" fmla="*/ 23 h 52"/>
                <a:gd name="T78" fmla="*/ 8 w 34"/>
                <a:gd name="T79" fmla="*/ 26 h 52"/>
                <a:gd name="T80" fmla="*/ 11 w 34"/>
                <a:gd name="T81" fmla="*/ 31 h 52"/>
                <a:gd name="T82" fmla="*/ 14 w 34"/>
                <a:gd name="T83" fmla="*/ 37 h 52"/>
                <a:gd name="T84" fmla="*/ 15 w 34"/>
                <a:gd name="T85" fmla="*/ 41 h 52"/>
                <a:gd name="T86" fmla="*/ 19 w 34"/>
                <a:gd name="T87" fmla="*/ 45 h 52"/>
                <a:gd name="T88" fmla="*/ 22 w 34"/>
                <a:gd name="T89"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52">
                  <a:moveTo>
                    <a:pt x="24" y="48"/>
                  </a:moveTo>
                  <a:cubicBezTo>
                    <a:pt x="25" y="48"/>
                    <a:pt x="25" y="48"/>
                    <a:pt x="26" y="49"/>
                  </a:cubicBezTo>
                  <a:cubicBezTo>
                    <a:pt x="26" y="49"/>
                    <a:pt x="26" y="49"/>
                    <a:pt x="27" y="50"/>
                  </a:cubicBezTo>
                  <a:cubicBezTo>
                    <a:pt x="27" y="50"/>
                    <a:pt x="28" y="50"/>
                    <a:pt x="28" y="50"/>
                  </a:cubicBezTo>
                  <a:cubicBezTo>
                    <a:pt x="28" y="50"/>
                    <a:pt x="28" y="51"/>
                    <a:pt x="28" y="52"/>
                  </a:cubicBezTo>
                  <a:cubicBezTo>
                    <a:pt x="29" y="52"/>
                    <a:pt x="29" y="52"/>
                    <a:pt x="30" y="52"/>
                  </a:cubicBezTo>
                  <a:cubicBezTo>
                    <a:pt x="30" y="52"/>
                    <a:pt x="30" y="52"/>
                    <a:pt x="30" y="52"/>
                  </a:cubicBezTo>
                  <a:cubicBezTo>
                    <a:pt x="30" y="52"/>
                    <a:pt x="30" y="52"/>
                    <a:pt x="30" y="52"/>
                  </a:cubicBezTo>
                  <a:cubicBezTo>
                    <a:pt x="31" y="51"/>
                    <a:pt x="31" y="51"/>
                    <a:pt x="31" y="51"/>
                  </a:cubicBezTo>
                  <a:cubicBezTo>
                    <a:pt x="31" y="50"/>
                    <a:pt x="31" y="50"/>
                    <a:pt x="32" y="50"/>
                  </a:cubicBezTo>
                  <a:cubicBezTo>
                    <a:pt x="32" y="50"/>
                    <a:pt x="32" y="49"/>
                    <a:pt x="33" y="49"/>
                  </a:cubicBezTo>
                  <a:cubicBezTo>
                    <a:pt x="33" y="48"/>
                    <a:pt x="34" y="48"/>
                    <a:pt x="34" y="48"/>
                  </a:cubicBezTo>
                  <a:cubicBezTo>
                    <a:pt x="34" y="47"/>
                    <a:pt x="34" y="47"/>
                    <a:pt x="34" y="46"/>
                  </a:cubicBezTo>
                  <a:cubicBezTo>
                    <a:pt x="34" y="45"/>
                    <a:pt x="34" y="45"/>
                    <a:pt x="33" y="45"/>
                  </a:cubicBezTo>
                  <a:cubicBezTo>
                    <a:pt x="33" y="44"/>
                    <a:pt x="33" y="44"/>
                    <a:pt x="33" y="44"/>
                  </a:cubicBezTo>
                  <a:cubicBezTo>
                    <a:pt x="33" y="43"/>
                    <a:pt x="33" y="43"/>
                    <a:pt x="33" y="42"/>
                  </a:cubicBezTo>
                  <a:cubicBezTo>
                    <a:pt x="34" y="42"/>
                    <a:pt x="34" y="42"/>
                    <a:pt x="34" y="42"/>
                  </a:cubicBezTo>
                  <a:cubicBezTo>
                    <a:pt x="34" y="41"/>
                    <a:pt x="34" y="41"/>
                    <a:pt x="34" y="41"/>
                  </a:cubicBezTo>
                  <a:cubicBezTo>
                    <a:pt x="33" y="40"/>
                    <a:pt x="33" y="40"/>
                    <a:pt x="33" y="39"/>
                  </a:cubicBezTo>
                  <a:cubicBezTo>
                    <a:pt x="33" y="39"/>
                    <a:pt x="33" y="39"/>
                    <a:pt x="34" y="38"/>
                  </a:cubicBezTo>
                  <a:cubicBezTo>
                    <a:pt x="34" y="37"/>
                    <a:pt x="33" y="37"/>
                    <a:pt x="33" y="36"/>
                  </a:cubicBezTo>
                  <a:cubicBezTo>
                    <a:pt x="33" y="36"/>
                    <a:pt x="33" y="36"/>
                    <a:pt x="33" y="35"/>
                  </a:cubicBezTo>
                  <a:cubicBezTo>
                    <a:pt x="33" y="34"/>
                    <a:pt x="33" y="34"/>
                    <a:pt x="32" y="34"/>
                  </a:cubicBezTo>
                  <a:cubicBezTo>
                    <a:pt x="32" y="33"/>
                    <a:pt x="32" y="33"/>
                    <a:pt x="32" y="33"/>
                  </a:cubicBezTo>
                  <a:cubicBezTo>
                    <a:pt x="32" y="32"/>
                    <a:pt x="32" y="32"/>
                    <a:pt x="31" y="31"/>
                  </a:cubicBezTo>
                  <a:cubicBezTo>
                    <a:pt x="31" y="31"/>
                    <a:pt x="31" y="31"/>
                    <a:pt x="31" y="31"/>
                  </a:cubicBezTo>
                  <a:cubicBezTo>
                    <a:pt x="31" y="31"/>
                    <a:pt x="31" y="31"/>
                    <a:pt x="30" y="31"/>
                  </a:cubicBezTo>
                  <a:cubicBezTo>
                    <a:pt x="30" y="31"/>
                    <a:pt x="30" y="31"/>
                    <a:pt x="29" y="31"/>
                  </a:cubicBezTo>
                  <a:cubicBezTo>
                    <a:pt x="29" y="31"/>
                    <a:pt x="28" y="32"/>
                    <a:pt x="28" y="31"/>
                  </a:cubicBezTo>
                  <a:cubicBezTo>
                    <a:pt x="28" y="31"/>
                    <a:pt x="28" y="31"/>
                    <a:pt x="28" y="30"/>
                  </a:cubicBezTo>
                  <a:cubicBezTo>
                    <a:pt x="28" y="30"/>
                    <a:pt x="28" y="29"/>
                    <a:pt x="28" y="29"/>
                  </a:cubicBezTo>
                  <a:cubicBezTo>
                    <a:pt x="28" y="27"/>
                    <a:pt x="28" y="28"/>
                    <a:pt x="28" y="28"/>
                  </a:cubicBezTo>
                  <a:cubicBezTo>
                    <a:pt x="27" y="28"/>
                    <a:pt x="27" y="28"/>
                    <a:pt x="27" y="28"/>
                  </a:cubicBezTo>
                  <a:cubicBezTo>
                    <a:pt x="26" y="28"/>
                    <a:pt x="26" y="28"/>
                    <a:pt x="26" y="28"/>
                  </a:cubicBezTo>
                  <a:cubicBezTo>
                    <a:pt x="25" y="28"/>
                    <a:pt x="25" y="28"/>
                    <a:pt x="24" y="28"/>
                  </a:cubicBezTo>
                  <a:cubicBezTo>
                    <a:pt x="24" y="28"/>
                    <a:pt x="24" y="27"/>
                    <a:pt x="24" y="27"/>
                  </a:cubicBezTo>
                  <a:cubicBezTo>
                    <a:pt x="23" y="27"/>
                    <a:pt x="23" y="27"/>
                    <a:pt x="23" y="27"/>
                  </a:cubicBezTo>
                  <a:cubicBezTo>
                    <a:pt x="22" y="27"/>
                    <a:pt x="22" y="27"/>
                    <a:pt x="22" y="27"/>
                  </a:cubicBezTo>
                  <a:cubicBezTo>
                    <a:pt x="22" y="26"/>
                    <a:pt x="22" y="26"/>
                    <a:pt x="22" y="26"/>
                  </a:cubicBezTo>
                  <a:cubicBezTo>
                    <a:pt x="22" y="26"/>
                    <a:pt x="22" y="26"/>
                    <a:pt x="22" y="26"/>
                  </a:cubicBezTo>
                  <a:cubicBezTo>
                    <a:pt x="22" y="26"/>
                    <a:pt x="22" y="25"/>
                    <a:pt x="22" y="25"/>
                  </a:cubicBezTo>
                  <a:cubicBezTo>
                    <a:pt x="22" y="25"/>
                    <a:pt x="22" y="25"/>
                    <a:pt x="21" y="24"/>
                  </a:cubicBezTo>
                  <a:cubicBezTo>
                    <a:pt x="21" y="24"/>
                    <a:pt x="21" y="24"/>
                    <a:pt x="21" y="23"/>
                  </a:cubicBezTo>
                  <a:cubicBezTo>
                    <a:pt x="21" y="23"/>
                    <a:pt x="21" y="23"/>
                    <a:pt x="21" y="23"/>
                  </a:cubicBezTo>
                  <a:cubicBezTo>
                    <a:pt x="20" y="22"/>
                    <a:pt x="20" y="22"/>
                    <a:pt x="20" y="22"/>
                  </a:cubicBezTo>
                  <a:cubicBezTo>
                    <a:pt x="20" y="21"/>
                    <a:pt x="20" y="21"/>
                    <a:pt x="20" y="21"/>
                  </a:cubicBezTo>
                  <a:cubicBezTo>
                    <a:pt x="20" y="20"/>
                    <a:pt x="20" y="19"/>
                    <a:pt x="20" y="19"/>
                  </a:cubicBezTo>
                  <a:cubicBezTo>
                    <a:pt x="21" y="18"/>
                    <a:pt x="21" y="18"/>
                    <a:pt x="21" y="18"/>
                  </a:cubicBezTo>
                  <a:cubicBezTo>
                    <a:pt x="22" y="17"/>
                    <a:pt x="22" y="17"/>
                    <a:pt x="22" y="16"/>
                  </a:cubicBezTo>
                  <a:cubicBezTo>
                    <a:pt x="22" y="16"/>
                    <a:pt x="22" y="15"/>
                    <a:pt x="22" y="15"/>
                  </a:cubicBezTo>
                  <a:cubicBezTo>
                    <a:pt x="22" y="14"/>
                    <a:pt x="22" y="14"/>
                    <a:pt x="22" y="14"/>
                  </a:cubicBezTo>
                  <a:cubicBezTo>
                    <a:pt x="23" y="14"/>
                    <a:pt x="23" y="14"/>
                    <a:pt x="23" y="14"/>
                  </a:cubicBezTo>
                  <a:cubicBezTo>
                    <a:pt x="24" y="14"/>
                    <a:pt x="24" y="13"/>
                    <a:pt x="24" y="13"/>
                  </a:cubicBezTo>
                  <a:cubicBezTo>
                    <a:pt x="24" y="13"/>
                    <a:pt x="25" y="12"/>
                    <a:pt x="25" y="12"/>
                  </a:cubicBezTo>
                  <a:cubicBezTo>
                    <a:pt x="25" y="12"/>
                    <a:pt x="26" y="12"/>
                    <a:pt x="26" y="12"/>
                  </a:cubicBezTo>
                  <a:cubicBezTo>
                    <a:pt x="26" y="12"/>
                    <a:pt x="27" y="13"/>
                    <a:pt x="27" y="12"/>
                  </a:cubicBezTo>
                  <a:cubicBezTo>
                    <a:pt x="27" y="12"/>
                    <a:pt x="27" y="12"/>
                    <a:pt x="28" y="12"/>
                  </a:cubicBezTo>
                  <a:cubicBezTo>
                    <a:pt x="28" y="12"/>
                    <a:pt x="28" y="12"/>
                    <a:pt x="28" y="12"/>
                  </a:cubicBezTo>
                  <a:cubicBezTo>
                    <a:pt x="28" y="11"/>
                    <a:pt x="27" y="11"/>
                    <a:pt x="27" y="10"/>
                  </a:cubicBezTo>
                  <a:cubicBezTo>
                    <a:pt x="27" y="10"/>
                    <a:pt x="28" y="10"/>
                    <a:pt x="28" y="9"/>
                  </a:cubicBezTo>
                  <a:cubicBezTo>
                    <a:pt x="28" y="9"/>
                    <a:pt x="28" y="9"/>
                    <a:pt x="28" y="9"/>
                  </a:cubicBezTo>
                  <a:cubicBezTo>
                    <a:pt x="28" y="9"/>
                    <a:pt x="29" y="8"/>
                    <a:pt x="29" y="8"/>
                  </a:cubicBezTo>
                  <a:cubicBezTo>
                    <a:pt x="29" y="7"/>
                    <a:pt x="29" y="7"/>
                    <a:pt x="29" y="7"/>
                  </a:cubicBezTo>
                  <a:cubicBezTo>
                    <a:pt x="29" y="6"/>
                    <a:pt x="29" y="7"/>
                    <a:pt x="28" y="7"/>
                  </a:cubicBezTo>
                  <a:cubicBezTo>
                    <a:pt x="28" y="7"/>
                    <a:pt x="27" y="7"/>
                    <a:pt x="27" y="7"/>
                  </a:cubicBezTo>
                  <a:cubicBezTo>
                    <a:pt x="27" y="7"/>
                    <a:pt x="27" y="6"/>
                    <a:pt x="27" y="6"/>
                  </a:cubicBezTo>
                  <a:cubicBezTo>
                    <a:pt x="27" y="6"/>
                    <a:pt x="26" y="7"/>
                    <a:pt x="26" y="6"/>
                  </a:cubicBezTo>
                  <a:cubicBezTo>
                    <a:pt x="25" y="6"/>
                    <a:pt x="25" y="6"/>
                    <a:pt x="25" y="6"/>
                  </a:cubicBezTo>
                  <a:cubicBezTo>
                    <a:pt x="24" y="6"/>
                    <a:pt x="24" y="7"/>
                    <a:pt x="24" y="7"/>
                  </a:cubicBezTo>
                  <a:cubicBezTo>
                    <a:pt x="24" y="7"/>
                    <a:pt x="23" y="7"/>
                    <a:pt x="23" y="7"/>
                  </a:cubicBezTo>
                  <a:cubicBezTo>
                    <a:pt x="23" y="7"/>
                    <a:pt x="22" y="7"/>
                    <a:pt x="22" y="7"/>
                  </a:cubicBezTo>
                  <a:cubicBezTo>
                    <a:pt x="22" y="7"/>
                    <a:pt x="22" y="6"/>
                    <a:pt x="21" y="6"/>
                  </a:cubicBezTo>
                  <a:cubicBezTo>
                    <a:pt x="21" y="6"/>
                    <a:pt x="21" y="5"/>
                    <a:pt x="21" y="5"/>
                  </a:cubicBezTo>
                  <a:cubicBezTo>
                    <a:pt x="21" y="5"/>
                    <a:pt x="20" y="4"/>
                    <a:pt x="20" y="4"/>
                  </a:cubicBezTo>
                  <a:cubicBezTo>
                    <a:pt x="20" y="4"/>
                    <a:pt x="20" y="4"/>
                    <a:pt x="20" y="3"/>
                  </a:cubicBezTo>
                  <a:cubicBezTo>
                    <a:pt x="20" y="3"/>
                    <a:pt x="19" y="3"/>
                    <a:pt x="18" y="2"/>
                  </a:cubicBezTo>
                  <a:cubicBezTo>
                    <a:pt x="18" y="2"/>
                    <a:pt x="18" y="2"/>
                    <a:pt x="18" y="1"/>
                  </a:cubicBezTo>
                  <a:cubicBezTo>
                    <a:pt x="17" y="1"/>
                    <a:pt x="17" y="1"/>
                    <a:pt x="17" y="1"/>
                  </a:cubicBezTo>
                  <a:cubicBezTo>
                    <a:pt x="17" y="1"/>
                    <a:pt x="17" y="0"/>
                    <a:pt x="16" y="0"/>
                  </a:cubicBezTo>
                  <a:cubicBezTo>
                    <a:pt x="16" y="0"/>
                    <a:pt x="16" y="0"/>
                    <a:pt x="15" y="0"/>
                  </a:cubicBezTo>
                  <a:cubicBezTo>
                    <a:pt x="15" y="0"/>
                    <a:pt x="15" y="0"/>
                    <a:pt x="15" y="0"/>
                  </a:cubicBezTo>
                  <a:cubicBezTo>
                    <a:pt x="15" y="1"/>
                    <a:pt x="16" y="1"/>
                    <a:pt x="16" y="1"/>
                  </a:cubicBezTo>
                  <a:cubicBezTo>
                    <a:pt x="16" y="2"/>
                    <a:pt x="16" y="2"/>
                    <a:pt x="15" y="2"/>
                  </a:cubicBezTo>
                  <a:cubicBezTo>
                    <a:pt x="15" y="3"/>
                    <a:pt x="15" y="3"/>
                    <a:pt x="15" y="4"/>
                  </a:cubicBezTo>
                  <a:cubicBezTo>
                    <a:pt x="15" y="4"/>
                    <a:pt x="15" y="5"/>
                    <a:pt x="15" y="5"/>
                  </a:cubicBezTo>
                  <a:cubicBezTo>
                    <a:pt x="14" y="5"/>
                    <a:pt x="14" y="6"/>
                    <a:pt x="14" y="6"/>
                  </a:cubicBezTo>
                  <a:cubicBezTo>
                    <a:pt x="13" y="6"/>
                    <a:pt x="13" y="7"/>
                    <a:pt x="13" y="7"/>
                  </a:cubicBezTo>
                  <a:cubicBezTo>
                    <a:pt x="12" y="7"/>
                    <a:pt x="12" y="7"/>
                    <a:pt x="12" y="7"/>
                  </a:cubicBezTo>
                  <a:cubicBezTo>
                    <a:pt x="11" y="7"/>
                    <a:pt x="11" y="7"/>
                    <a:pt x="11" y="8"/>
                  </a:cubicBezTo>
                  <a:cubicBezTo>
                    <a:pt x="10" y="8"/>
                    <a:pt x="10" y="8"/>
                    <a:pt x="9" y="8"/>
                  </a:cubicBezTo>
                  <a:cubicBezTo>
                    <a:pt x="9" y="8"/>
                    <a:pt x="9" y="8"/>
                    <a:pt x="9" y="9"/>
                  </a:cubicBezTo>
                  <a:cubicBezTo>
                    <a:pt x="8" y="9"/>
                    <a:pt x="8" y="10"/>
                    <a:pt x="8" y="10"/>
                  </a:cubicBezTo>
                  <a:cubicBezTo>
                    <a:pt x="7" y="11"/>
                    <a:pt x="7" y="11"/>
                    <a:pt x="7" y="12"/>
                  </a:cubicBezTo>
                  <a:cubicBezTo>
                    <a:pt x="7" y="12"/>
                    <a:pt x="7" y="13"/>
                    <a:pt x="7" y="13"/>
                  </a:cubicBezTo>
                  <a:cubicBezTo>
                    <a:pt x="6" y="14"/>
                    <a:pt x="6" y="14"/>
                    <a:pt x="6" y="14"/>
                  </a:cubicBezTo>
                  <a:cubicBezTo>
                    <a:pt x="5" y="14"/>
                    <a:pt x="5" y="13"/>
                    <a:pt x="5" y="13"/>
                  </a:cubicBezTo>
                  <a:cubicBezTo>
                    <a:pt x="5" y="12"/>
                    <a:pt x="4" y="12"/>
                    <a:pt x="4" y="12"/>
                  </a:cubicBezTo>
                  <a:cubicBezTo>
                    <a:pt x="3" y="12"/>
                    <a:pt x="3" y="13"/>
                    <a:pt x="3" y="12"/>
                  </a:cubicBezTo>
                  <a:cubicBezTo>
                    <a:pt x="3" y="12"/>
                    <a:pt x="3" y="12"/>
                    <a:pt x="3" y="11"/>
                  </a:cubicBezTo>
                  <a:cubicBezTo>
                    <a:pt x="3" y="11"/>
                    <a:pt x="3" y="11"/>
                    <a:pt x="4" y="11"/>
                  </a:cubicBezTo>
                  <a:cubicBezTo>
                    <a:pt x="4" y="10"/>
                    <a:pt x="3" y="10"/>
                    <a:pt x="3" y="10"/>
                  </a:cubicBezTo>
                  <a:cubicBezTo>
                    <a:pt x="3" y="9"/>
                    <a:pt x="3" y="9"/>
                    <a:pt x="3" y="9"/>
                  </a:cubicBezTo>
                  <a:cubicBezTo>
                    <a:pt x="3" y="9"/>
                    <a:pt x="3" y="9"/>
                    <a:pt x="3" y="9"/>
                  </a:cubicBezTo>
                  <a:cubicBezTo>
                    <a:pt x="2" y="9"/>
                    <a:pt x="2" y="9"/>
                    <a:pt x="2" y="9"/>
                  </a:cubicBezTo>
                  <a:cubicBezTo>
                    <a:pt x="2" y="10"/>
                    <a:pt x="1" y="10"/>
                    <a:pt x="1" y="10"/>
                  </a:cubicBezTo>
                  <a:cubicBezTo>
                    <a:pt x="1" y="11"/>
                    <a:pt x="1" y="11"/>
                    <a:pt x="1" y="11"/>
                  </a:cubicBezTo>
                  <a:cubicBezTo>
                    <a:pt x="1" y="12"/>
                    <a:pt x="0" y="12"/>
                    <a:pt x="0" y="12"/>
                  </a:cubicBezTo>
                  <a:cubicBezTo>
                    <a:pt x="0" y="12"/>
                    <a:pt x="0" y="13"/>
                    <a:pt x="0" y="13"/>
                  </a:cubicBezTo>
                  <a:cubicBezTo>
                    <a:pt x="0" y="13"/>
                    <a:pt x="0" y="13"/>
                    <a:pt x="1" y="14"/>
                  </a:cubicBezTo>
                  <a:cubicBezTo>
                    <a:pt x="1" y="14"/>
                    <a:pt x="0" y="14"/>
                    <a:pt x="0" y="15"/>
                  </a:cubicBezTo>
                  <a:cubicBezTo>
                    <a:pt x="1" y="15"/>
                    <a:pt x="1" y="15"/>
                    <a:pt x="1" y="16"/>
                  </a:cubicBezTo>
                  <a:cubicBezTo>
                    <a:pt x="1" y="16"/>
                    <a:pt x="0" y="17"/>
                    <a:pt x="1" y="17"/>
                  </a:cubicBezTo>
                  <a:cubicBezTo>
                    <a:pt x="1" y="18"/>
                    <a:pt x="1" y="18"/>
                    <a:pt x="2" y="18"/>
                  </a:cubicBezTo>
                  <a:cubicBezTo>
                    <a:pt x="2" y="18"/>
                    <a:pt x="2" y="18"/>
                    <a:pt x="3" y="18"/>
                  </a:cubicBezTo>
                  <a:cubicBezTo>
                    <a:pt x="3" y="19"/>
                    <a:pt x="4" y="18"/>
                    <a:pt x="4" y="19"/>
                  </a:cubicBezTo>
                  <a:cubicBezTo>
                    <a:pt x="5" y="19"/>
                    <a:pt x="4" y="20"/>
                    <a:pt x="5" y="20"/>
                  </a:cubicBezTo>
                  <a:cubicBezTo>
                    <a:pt x="5" y="21"/>
                    <a:pt x="5" y="22"/>
                    <a:pt x="6" y="23"/>
                  </a:cubicBezTo>
                  <a:cubicBezTo>
                    <a:pt x="7" y="24"/>
                    <a:pt x="7" y="24"/>
                    <a:pt x="7" y="24"/>
                  </a:cubicBezTo>
                  <a:cubicBezTo>
                    <a:pt x="8" y="25"/>
                    <a:pt x="8" y="25"/>
                    <a:pt x="8" y="26"/>
                  </a:cubicBezTo>
                  <a:cubicBezTo>
                    <a:pt x="8" y="26"/>
                    <a:pt x="8" y="26"/>
                    <a:pt x="8" y="26"/>
                  </a:cubicBezTo>
                  <a:cubicBezTo>
                    <a:pt x="9" y="27"/>
                    <a:pt x="9" y="27"/>
                    <a:pt x="9" y="27"/>
                  </a:cubicBezTo>
                  <a:cubicBezTo>
                    <a:pt x="10" y="28"/>
                    <a:pt x="9" y="29"/>
                    <a:pt x="10" y="30"/>
                  </a:cubicBezTo>
                  <a:cubicBezTo>
                    <a:pt x="10" y="30"/>
                    <a:pt x="10" y="31"/>
                    <a:pt x="11" y="31"/>
                  </a:cubicBezTo>
                  <a:cubicBezTo>
                    <a:pt x="11" y="32"/>
                    <a:pt x="11" y="33"/>
                    <a:pt x="11" y="33"/>
                  </a:cubicBezTo>
                  <a:cubicBezTo>
                    <a:pt x="12" y="34"/>
                    <a:pt x="12" y="34"/>
                    <a:pt x="13" y="35"/>
                  </a:cubicBezTo>
                  <a:cubicBezTo>
                    <a:pt x="13" y="36"/>
                    <a:pt x="13" y="36"/>
                    <a:pt x="14" y="37"/>
                  </a:cubicBezTo>
                  <a:cubicBezTo>
                    <a:pt x="14" y="37"/>
                    <a:pt x="14" y="37"/>
                    <a:pt x="14" y="38"/>
                  </a:cubicBezTo>
                  <a:cubicBezTo>
                    <a:pt x="14" y="38"/>
                    <a:pt x="15" y="39"/>
                    <a:pt x="15" y="39"/>
                  </a:cubicBezTo>
                  <a:cubicBezTo>
                    <a:pt x="15" y="40"/>
                    <a:pt x="15" y="40"/>
                    <a:pt x="15" y="41"/>
                  </a:cubicBezTo>
                  <a:cubicBezTo>
                    <a:pt x="15" y="41"/>
                    <a:pt x="16" y="42"/>
                    <a:pt x="16" y="42"/>
                  </a:cubicBezTo>
                  <a:cubicBezTo>
                    <a:pt x="17" y="43"/>
                    <a:pt x="17" y="43"/>
                    <a:pt x="17" y="43"/>
                  </a:cubicBezTo>
                  <a:cubicBezTo>
                    <a:pt x="18" y="44"/>
                    <a:pt x="18" y="44"/>
                    <a:pt x="19" y="45"/>
                  </a:cubicBezTo>
                  <a:cubicBezTo>
                    <a:pt x="19" y="45"/>
                    <a:pt x="19" y="45"/>
                    <a:pt x="20" y="46"/>
                  </a:cubicBezTo>
                  <a:cubicBezTo>
                    <a:pt x="20" y="46"/>
                    <a:pt x="21" y="46"/>
                    <a:pt x="21" y="47"/>
                  </a:cubicBezTo>
                  <a:cubicBezTo>
                    <a:pt x="22" y="47"/>
                    <a:pt x="22" y="47"/>
                    <a:pt x="22" y="47"/>
                  </a:cubicBezTo>
                  <a:cubicBezTo>
                    <a:pt x="23" y="47"/>
                    <a:pt x="23" y="48"/>
                    <a:pt x="24" y="48"/>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07" name="Freeform 448"/>
            <p:cNvSpPr>
              <a:spLocks/>
            </p:cNvSpPr>
            <p:nvPr/>
          </p:nvSpPr>
          <p:spPr bwMode="auto">
            <a:xfrm>
              <a:off x="10942367" y="4970078"/>
              <a:ext cx="263188" cy="304629"/>
            </a:xfrm>
            <a:custGeom>
              <a:avLst/>
              <a:gdLst>
                <a:gd name="T0" fmla="*/ 1 w 21"/>
                <a:gd name="T1" fmla="*/ 3 h 24"/>
                <a:gd name="T2" fmla="*/ 0 w 21"/>
                <a:gd name="T3" fmla="*/ 7 h 24"/>
                <a:gd name="T4" fmla="*/ 0 w 21"/>
                <a:gd name="T5" fmla="*/ 9 h 24"/>
                <a:gd name="T6" fmla="*/ 0 w 21"/>
                <a:gd name="T7" fmla="*/ 10 h 24"/>
                <a:gd name="T8" fmla="*/ 1 w 21"/>
                <a:gd name="T9" fmla="*/ 11 h 24"/>
                <a:gd name="T10" fmla="*/ 6 w 21"/>
                <a:gd name="T11" fmla="*/ 13 h 24"/>
                <a:gd name="T12" fmla="*/ 8 w 21"/>
                <a:gd name="T13" fmla="*/ 15 h 24"/>
                <a:gd name="T14" fmla="*/ 11 w 21"/>
                <a:gd name="T15" fmla="*/ 16 h 24"/>
                <a:gd name="T16" fmla="*/ 13 w 21"/>
                <a:gd name="T17" fmla="*/ 17 h 24"/>
                <a:gd name="T18" fmla="*/ 13 w 21"/>
                <a:gd name="T19" fmla="*/ 19 h 24"/>
                <a:gd name="T20" fmla="*/ 13 w 21"/>
                <a:gd name="T21" fmla="*/ 22 h 24"/>
                <a:gd name="T22" fmla="*/ 12 w 21"/>
                <a:gd name="T23" fmla="*/ 23 h 24"/>
                <a:gd name="T24" fmla="*/ 12 w 21"/>
                <a:gd name="T25" fmla="*/ 24 h 24"/>
                <a:gd name="T26" fmla="*/ 14 w 21"/>
                <a:gd name="T27" fmla="*/ 24 h 24"/>
                <a:gd name="T28" fmla="*/ 16 w 21"/>
                <a:gd name="T29" fmla="*/ 24 h 24"/>
                <a:gd name="T30" fmla="*/ 19 w 21"/>
                <a:gd name="T31" fmla="*/ 23 h 24"/>
                <a:gd name="T32" fmla="*/ 21 w 21"/>
                <a:gd name="T33" fmla="*/ 22 h 24"/>
                <a:gd name="T34" fmla="*/ 21 w 21"/>
                <a:gd name="T35" fmla="*/ 19 h 24"/>
                <a:gd name="T36" fmla="*/ 21 w 21"/>
                <a:gd name="T37" fmla="*/ 17 h 24"/>
                <a:gd name="T38" fmla="*/ 21 w 21"/>
                <a:gd name="T39" fmla="*/ 15 h 24"/>
                <a:gd name="T40" fmla="*/ 20 w 21"/>
                <a:gd name="T41" fmla="*/ 13 h 24"/>
                <a:gd name="T42" fmla="*/ 18 w 21"/>
                <a:gd name="T43" fmla="*/ 13 h 24"/>
                <a:gd name="T44" fmla="*/ 18 w 21"/>
                <a:gd name="T45" fmla="*/ 10 h 24"/>
                <a:gd name="T46" fmla="*/ 16 w 21"/>
                <a:gd name="T47" fmla="*/ 9 h 24"/>
                <a:gd name="T48" fmla="*/ 14 w 21"/>
                <a:gd name="T49" fmla="*/ 8 h 24"/>
                <a:gd name="T50" fmla="*/ 12 w 21"/>
                <a:gd name="T51" fmla="*/ 8 h 24"/>
                <a:gd name="T52" fmla="*/ 11 w 21"/>
                <a:gd name="T53" fmla="*/ 7 h 24"/>
                <a:gd name="T54" fmla="*/ 11 w 21"/>
                <a:gd name="T55" fmla="*/ 5 h 24"/>
                <a:gd name="T56" fmla="*/ 11 w 21"/>
                <a:gd name="T57" fmla="*/ 2 h 24"/>
                <a:gd name="T58" fmla="*/ 8 w 21"/>
                <a:gd name="T59" fmla="*/ 1 h 24"/>
                <a:gd name="T60" fmla="*/ 5 w 21"/>
                <a:gd name="T61" fmla="*/ 1 h 24"/>
                <a:gd name="T62" fmla="*/ 2 w 21"/>
                <a:gd name="T6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4">
                  <a:moveTo>
                    <a:pt x="2" y="2"/>
                  </a:moveTo>
                  <a:cubicBezTo>
                    <a:pt x="1" y="2"/>
                    <a:pt x="1" y="2"/>
                    <a:pt x="1" y="3"/>
                  </a:cubicBezTo>
                  <a:cubicBezTo>
                    <a:pt x="0" y="4"/>
                    <a:pt x="0" y="4"/>
                    <a:pt x="0" y="5"/>
                  </a:cubicBezTo>
                  <a:cubicBezTo>
                    <a:pt x="0" y="6"/>
                    <a:pt x="0" y="6"/>
                    <a:pt x="0" y="7"/>
                  </a:cubicBezTo>
                  <a:cubicBezTo>
                    <a:pt x="0" y="7"/>
                    <a:pt x="0" y="8"/>
                    <a:pt x="0" y="8"/>
                  </a:cubicBezTo>
                  <a:cubicBezTo>
                    <a:pt x="0" y="8"/>
                    <a:pt x="0" y="8"/>
                    <a:pt x="0" y="9"/>
                  </a:cubicBezTo>
                  <a:cubicBezTo>
                    <a:pt x="0" y="9"/>
                    <a:pt x="0" y="9"/>
                    <a:pt x="0" y="9"/>
                  </a:cubicBezTo>
                  <a:cubicBezTo>
                    <a:pt x="0" y="9"/>
                    <a:pt x="0" y="9"/>
                    <a:pt x="0" y="10"/>
                  </a:cubicBezTo>
                  <a:cubicBezTo>
                    <a:pt x="1" y="10"/>
                    <a:pt x="1" y="10"/>
                    <a:pt x="1" y="10"/>
                  </a:cubicBezTo>
                  <a:cubicBezTo>
                    <a:pt x="1" y="11"/>
                    <a:pt x="1" y="11"/>
                    <a:pt x="1" y="11"/>
                  </a:cubicBezTo>
                  <a:cubicBezTo>
                    <a:pt x="2" y="12"/>
                    <a:pt x="3" y="11"/>
                    <a:pt x="5" y="12"/>
                  </a:cubicBezTo>
                  <a:cubicBezTo>
                    <a:pt x="5" y="13"/>
                    <a:pt x="5" y="13"/>
                    <a:pt x="6" y="13"/>
                  </a:cubicBezTo>
                  <a:cubicBezTo>
                    <a:pt x="6" y="14"/>
                    <a:pt x="7" y="14"/>
                    <a:pt x="7" y="14"/>
                  </a:cubicBezTo>
                  <a:cubicBezTo>
                    <a:pt x="8" y="15"/>
                    <a:pt x="8" y="15"/>
                    <a:pt x="8" y="15"/>
                  </a:cubicBezTo>
                  <a:cubicBezTo>
                    <a:pt x="8" y="15"/>
                    <a:pt x="9" y="15"/>
                    <a:pt x="9" y="15"/>
                  </a:cubicBezTo>
                  <a:cubicBezTo>
                    <a:pt x="10" y="16"/>
                    <a:pt x="10" y="16"/>
                    <a:pt x="11" y="16"/>
                  </a:cubicBezTo>
                  <a:cubicBezTo>
                    <a:pt x="11" y="16"/>
                    <a:pt x="12" y="17"/>
                    <a:pt x="12" y="17"/>
                  </a:cubicBezTo>
                  <a:cubicBezTo>
                    <a:pt x="12" y="17"/>
                    <a:pt x="13" y="17"/>
                    <a:pt x="13" y="17"/>
                  </a:cubicBezTo>
                  <a:cubicBezTo>
                    <a:pt x="13" y="17"/>
                    <a:pt x="14" y="18"/>
                    <a:pt x="13" y="18"/>
                  </a:cubicBezTo>
                  <a:cubicBezTo>
                    <a:pt x="13" y="18"/>
                    <a:pt x="13" y="19"/>
                    <a:pt x="13" y="19"/>
                  </a:cubicBezTo>
                  <a:cubicBezTo>
                    <a:pt x="13" y="19"/>
                    <a:pt x="13" y="19"/>
                    <a:pt x="13" y="20"/>
                  </a:cubicBezTo>
                  <a:cubicBezTo>
                    <a:pt x="13" y="20"/>
                    <a:pt x="13" y="21"/>
                    <a:pt x="13" y="22"/>
                  </a:cubicBezTo>
                  <a:cubicBezTo>
                    <a:pt x="12" y="22"/>
                    <a:pt x="12" y="22"/>
                    <a:pt x="12" y="22"/>
                  </a:cubicBezTo>
                  <a:cubicBezTo>
                    <a:pt x="12" y="23"/>
                    <a:pt x="12" y="23"/>
                    <a:pt x="12" y="23"/>
                  </a:cubicBezTo>
                  <a:cubicBezTo>
                    <a:pt x="12" y="24"/>
                    <a:pt x="12" y="24"/>
                    <a:pt x="12" y="24"/>
                  </a:cubicBezTo>
                  <a:cubicBezTo>
                    <a:pt x="12" y="24"/>
                    <a:pt x="12" y="24"/>
                    <a:pt x="12" y="24"/>
                  </a:cubicBezTo>
                  <a:cubicBezTo>
                    <a:pt x="12" y="24"/>
                    <a:pt x="12" y="24"/>
                    <a:pt x="13" y="24"/>
                  </a:cubicBezTo>
                  <a:cubicBezTo>
                    <a:pt x="13" y="24"/>
                    <a:pt x="13" y="24"/>
                    <a:pt x="14" y="24"/>
                  </a:cubicBezTo>
                  <a:cubicBezTo>
                    <a:pt x="14" y="24"/>
                    <a:pt x="15" y="24"/>
                    <a:pt x="15" y="24"/>
                  </a:cubicBezTo>
                  <a:cubicBezTo>
                    <a:pt x="16" y="24"/>
                    <a:pt x="16" y="24"/>
                    <a:pt x="16" y="24"/>
                  </a:cubicBezTo>
                  <a:cubicBezTo>
                    <a:pt x="17" y="24"/>
                    <a:pt x="17" y="24"/>
                    <a:pt x="18" y="24"/>
                  </a:cubicBezTo>
                  <a:cubicBezTo>
                    <a:pt x="18" y="24"/>
                    <a:pt x="18" y="24"/>
                    <a:pt x="19" y="23"/>
                  </a:cubicBezTo>
                  <a:cubicBezTo>
                    <a:pt x="19" y="23"/>
                    <a:pt x="19" y="23"/>
                    <a:pt x="20" y="23"/>
                  </a:cubicBezTo>
                  <a:cubicBezTo>
                    <a:pt x="20" y="22"/>
                    <a:pt x="21" y="22"/>
                    <a:pt x="21" y="22"/>
                  </a:cubicBezTo>
                  <a:cubicBezTo>
                    <a:pt x="21" y="21"/>
                    <a:pt x="21" y="21"/>
                    <a:pt x="21" y="20"/>
                  </a:cubicBezTo>
                  <a:cubicBezTo>
                    <a:pt x="21" y="20"/>
                    <a:pt x="21" y="20"/>
                    <a:pt x="21" y="19"/>
                  </a:cubicBezTo>
                  <a:cubicBezTo>
                    <a:pt x="21" y="19"/>
                    <a:pt x="21" y="19"/>
                    <a:pt x="21" y="19"/>
                  </a:cubicBezTo>
                  <a:cubicBezTo>
                    <a:pt x="21" y="18"/>
                    <a:pt x="21" y="18"/>
                    <a:pt x="21" y="17"/>
                  </a:cubicBezTo>
                  <a:cubicBezTo>
                    <a:pt x="21" y="17"/>
                    <a:pt x="21" y="17"/>
                    <a:pt x="21" y="16"/>
                  </a:cubicBezTo>
                  <a:cubicBezTo>
                    <a:pt x="21" y="16"/>
                    <a:pt x="21" y="15"/>
                    <a:pt x="21" y="15"/>
                  </a:cubicBezTo>
                  <a:cubicBezTo>
                    <a:pt x="21" y="14"/>
                    <a:pt x="21" y="14"/>
                    <a:pt x="21" y="13"/>
                  </a:cubicBezTo>
                  <a:cubicBezTo>
                    <a:pt x="21" y="13"/>
                    <a:pt x="20" y="13"/>
                    <a:pt x="20" y="13"/>
                  </a:cubicBezTo>
                  <a:cubicBezTo>
                    <a:pt x="20" y="13"/>
                    <a:pt x="19" y="14"/>
                    <a:pt x="19" y="14"/>
                  </a:cubicBezTo>
                  <a:cubicBezTo>
                    <a:pt x="19" y="14"/>
                    <a:pt x="18" y="14"/>
                    <a:pt x="18" y="13"/>
                  </a:cubicBezTo>
                  <a:cubicBezTo>
                    <a:pt x="17" y="13"/>
                    <a:pt x="18" y="12"/>
                    <a:pt x="18" y="12"/>
                  </a:cubicBezTo>
                  <a:cubicBezTo>
                    <a:pt x="18" y="11"/>
                    <a:pt x="18" y="11"/>
                    <a:pt x="18" y="10"/>
                  </a:cubicBezTo>
                  <a:cubicBezTo>
                    <a:pt x="18" y="10"/>
                    <a:pt x="18" y="9"/>
                    <a:pt x="17" y="9"/>
                  </a:cubicBezTo>
                  <a:cubicBezTo>
                    <a:pt x="17" y="8"/>
                    <a:pt x="17" y="9"/>
                    <a:pt x="16" y="9"/>
                  </a:cubicBezTo>
                  <a:cubicBezTo>
                    <a:pt x="16" y="8"/>
                    <a:pt x="16" y="8"/>
                    <a:pt x="15" y="8"/>
                  </a:cubicBezTo>
                  <a:cubicBezTo>
                    <a:pt x="15" y="8"/>
                    <a:pt x="14" y="8"/>
                    <a:pt x="14" y="8"/>
                  </a:cubicBezTo>
                  <a:cubicBezTo>
                    <a:pt x="14" y="8"/>
                    <a:pt x="13" y="8"/>
                    <a:pt x="13" y="8"/>
                  </a:cubicBezTo>
                  <a:cubicBezTo>
                    <a:pt x="12" y="8"/>
                    <a:pt x="12" y="9"/>
                    <a:pt x="12" y="8"/>
                  </a:cubicBezTo>
                  <a:cubicBezTo>
                    <a:pt x="11" y="8"/>
                    <a:pt x="12" y="8"/>
                    <a:pt x="12" y="7"/>
                  </a:cubicBezTo>
                  <a:cubicBezTo>
                    <a:pt x="12" y="7"/>
                    <a:pt x="11" y="7"/>
                    <a:pt x="11" y="7"/>
                  </a:cubicBezTo>
                  <a:cubicBezTo>
                    <a:pt x="11" y="6"/>
                    <a:pt x="11" y="6"/>
                    <a:pt x="11" y="6"/>
                  </a:cubicBezTo>
                  <a:cubicBezTo>
                    <a:pt x="11" y="5"/>
                    <a:pt x="11" y="5"/>
                    <a:pt x="11" y="5"/>
                  </a:cubicBezTo>
                  <a:cubicBezTo>
                    <a:pt x="11" y="4"/>
                    <a:pt x="11" y="4"/>
                    <a:pt x="11" y="3"/>
                  </a:cubicBezTo>
                  <a:cubicBezTo>
                    <a:pt x="11" y="2"/>
                    <a:pt x="11" y="2"/>
                    <a:pt x="11" y="2"/>
                  </a:cubicBezTo>
                  <a:cubicBezTo>
                    <a:pt x="10" y="2"/>
                    <a:pt x="10" y="2"/>
                    <a:pt x="10" y="1"/>
                  </a:cubicBezTo>
                  <a:cubicBezTo>
                    <a:pt x="9" y="1"/>
                    <a:pt x="9" y="1"/>
                    <a:pt x="8" y="1"/>
                  </a:cubicBezTo>
                  <a:cubicBezTo>
                    <a:pt x="8" y="0"/>
                    <a:pt x="7" y="0"/>
                    <a:pt x="6" y="0"/>
                  </a:cubicBezTo>
                  <a:cubicBezTo>
                    <a:pt x="6" y="0"/>
                    <a:pt x="5" y="1"/>
                    <a:pt x="5" y="1"/>
                  </a:cubicBezTo>
                  <a:cubicBezTo>
                    <a:pt x="4" y="1"/>
                    <a:pt x="4" y="1"/>
                    <a:pt x="3" y="1"/>
                  </a:cubicBezTo>
                  <a:cubicBezTo>
                    <a:pt x="3" y="1"/>
                    <a:pt x="2" y="1"/>
                    <a:pt x="2" y="2"/>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08" name="Freeform 449"/>
            <p:cNvSpPr>
              <a:spLocks/>
            </p:cNvSpPr>
            <p:nvPr/>
          </p:nvSpPr>
          <p:spPr bwMode="auto">
            <a:xfrm>
              <a:off x="11244206" y="6140001"/>
              <a:ext cx="23926" cy="26165"/>
            </a:xfrm>
            <a:custGeom>
              <a:avLst/>
              <a:gdLst>
                <a:gd name="T0" fmla="*/ 1 w 2"/>
                <a:gd name="T1" fmla="*/ 2 h 2"/>
                <a:gd name="T2" fmla="*/ 1 w 2"/>
                <a:gd name="T3" fmla="*/ 2 h 2"/>
                <a:gd name="T4" fmla="*/ 2 w 2"/>
                <a:gd name="T5" fmla="*/ 1 h 2"/>
                <a:gd name="T6" fmla="*/ 2 w 2"/>
                <a:gd name="T7" fmla="*/ 1 h 2"/>
                <a:gd name="T8" fmla="*/ 2 w 2"/>
                <a:gd name="T9" fmla="*/ 0 h 2"/>
                <a:gd name="T10" fmla="*/ 1 w 2"/>
                <a:gd name="T11" fmla="*/ 0 h 2"/>
                <a:gd name="T12" fmla="*/ 0 w 2"/>
                <a:gd name="T13" fmla="*/ 1 h 2"/>
                <a:gd name="T14" fmla="*/ 1 w 2"/>
                <a:gd name="T15" fmla="*/ 1 h 2"/>
                <a:gd name="T16" fmla="*/ 0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1" y="1"/>
                    <a:pt x="2" y="1"/>
                    <a:pt x="2" y="1"/>
                  </a:cubicBezTo>
                  <a:cubicBezTo>
                    <a:pt x="2" y="1"/>
                    <a:pt x="2" y="1"/>
                    <a:pt x="2" y="1"/>
                  </a:cubicBezTo>
                  <a:cubicBezTo>
                    <a:pt x="2" y="0"/>
                    <a:pt x="2" y="0"/>
                    <a:pt x="2" y="0"/>
                  </a:cubicBezTo>
                  <a:cubicBezTo>
                    <a:pt x="1" y="0"/>
                    <a:pt x="1" y="0"/>
                    <a:pt x="1" y="0"/>
                  </a:cubicBezTo>
                  <a:cubicBezTo>
                    <a:pt x="1" y="0"/>
                    <a:pt x="0" y="0"/>
                    <a:pt x="0" y="1"/>
                  </a:cubicBezTo>
                  <a:cubicBezTo>
                    <a:pt x="0" y="1"/>
                    <a:pt x="1" y="1"/>
                    <a:pt x="1" y="1"/>
                  </a:cubicBezTo>
                  <a:cubicBezTo>
                    <a:pt x="1" y="2"/>
                    <a:pt x="0" y="2"/>
                    <a:pt x="0" y="2"/>
                  </a:cubicBezTo>
                  <a:cubicBezTo>
                    <a:pt x="0" y="2"/>
                    <a:pt x="1" y="2"/>
                    <a:pt x="1" y="2"/>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sp>
          <p:nvSpPr>
            <p:cNvPr id="109" name="Freeform 450"/>
            <p:cNvSpPr>
              <a:spLocks/>
            </p:cNvSpPr>
            <p:nvPr/>
          </p:nvSpPr>
          <p:spPr bwMode="auto">
            <a:xfrm>
              <a:off x="11268132" y="6140001"/>
              <a:ext cx="38651" cy="26165"/>
            </a:xfrm>
            <a:custGeom>
              <a:avLst/>
              <a:gdLst>
                <a:gd name="T0" fmla="*/ 1 w 3"/>
                <a:gd name="T1" fmla="*/ 2 h 2"/>
                <a:gd name="T2" fmla="*/ 2 w 3"/>
                <a:gd name="T3" fmla="*/ 2 h 2"/>
                <a:gd name="T4" fmla="*/ 2 w 3"/>
                <a:gd name="T5" fmla="*/ 1 h 2"/>
                <a:gd name="T6" fmla="*/ 3 w 3"/>
                <a:gd name="T7" fmla="*/ 1 h 2"/>
                <a:gd name="T8" fmla="*/ 3 w 3"/>
                <a:gd name="T9" fmla="*/ 1 h 2"/>
                <a:gd name="T10" fmla="*/ 3 w 3"/>
                <a:gd name="T11" fmla="*/ 1 h 2"/>
                <a:gd name="T12" fmla="*/ 2 w 3"/>
                <a:gd name="T13" fmla="*/ 1 h 2"/>
                <a:gd name="T14" fmla="*/ 1 w 3"/>
                <a:gd name="T15" fmla="*/ 1 h 2"/>
                <a:gd name="T16" fmla="*/ 1 w 3"/>
                <a:gd name="T17" fmla="*/ 2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2" y="2"/>
                    <a:pt x="2" y="2"/>
                    <a:pt x="2" y="2"/>
                  </a:cubicBezTo>
                  <a:cubicBezTo>
                    <a:pt x="2" y="2"/>
                    <a:pt x="2" y="2"/>
                    <a:pt x="2" y="1"/>
                  </a:cubicBezTo>
                  <a:cubicBezTo>
                    <a:pt x="2" y="1"/>
                    <a:pt x="3" y="1"/>
                    <a:pt x="3" y="1"/>
                  </a:cubicBezTo>
                  <a:cubicBezTo>
                    <a:pt x="3" y="1"/>
                    <a:pt x="3" y="1"/>
                    <a:pt x="3" y="1"/>
                  </a:cubicBezTo>
                  <a:cubicBezTo>
                    <a:pt x="3" y="1"/>
                    <a:pt x="3" y="1"/>
                    <a:pt x="3" y="1"/>
                  </a:cubicBezTo>
                  <a:cubicBezTo>
                    <a:pt x="2" y="1"/>
                    <a:pt x="2" y="0"/>
                    <a:pt x="2" y="1"/>
                  </a:cubicBezTo>
                  <a:cubicBezTo>
                    <a:pt x="1" y="1"/>
                    <a:pt x="1" y="1"/>
                    <a:pt x="1" y="1"/>
                  </a:cubicBezTo>
                  <a:cubicBezTo>
                    <a:pt x="1" y="1"/>
                    <a:pt x="0" y="2"/>
                    <a:pt x="1" y="2"/>
                  </a:cubicBezTo>
                  <a:cubicBezTo>
                    <a:pt x="1" y="2"/>
                    <a:pt x="1" y="2"/>
                    <a:pt x="1" y="2"/>
                  </a:cubicBezTo>
                </a:path>
              </a:pathLst>
            </a:custGeom>
            <a:solidFill>
              <a:srgbClr val="00B050"/>
            </a:solidFill>
            <a:ln w="3175">
              <a:solidFill>
                <a:schemeClr val="bg1">
                  <a:lumMod val="75000"/>
                </a:schemeClr>
              </a:solid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Work Sans ExtraLight"/>
              </a:endParaRPr>
            </a:p>
          </p:txBody>
        </p:sp>
      </p:grpSp>
      <p:grpSp>
        <p:nvGrpSpPr>
          <p:cNvPr id="110" name="Group 125"/>
          <p:cNvGrpSpPr/>
          <p:nvPr/>
        </p:nvGrpSpPr>
        <p:grpSpPr>
          <a:xfrm>
            <a:off x="1928659" y="3458719"/>
            <a:ext cx="188139" cy="183418"/>
            <a:chOff x="9683587" y="2597235"/>
            <a:chExt cx="413303" cy="412377"/>
          </a:xfrm>
        </p:grpSpPr>
        <p:sp>
          <p:nvSpPr>
            <p:cNvPr id="111" name="Oval 126"/>
            <p:cNvSpPr/>
            <p:nvPr/>
          </p:nvSpPr>
          <p:spPr>
            <a:xfrm>
              <a:off x="9816120" y="2729304"/>
              <a:ext cx="154989" cy="154641"/>
            </a:xfrm>
            <a:prstGeom prst="ellipse">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Oval 127"/>
            <p:cNvSpPr/>
            <p:nvPr/>
          </p:nvSpPr>
          <p:spPr>
            <a:xfrm>
              <a:off x="9738643" y="2653408"/>
              <a:ext cx="309977" cy="309283"/>
            </a:xfrm>
            <a:prstGeom prst="ellipse">
              <a:avLst/>
            </a:prstGeom>
            <a:noFill/>
            <a:ln w="19050">
              <a:solidFill>
                <a:srgbClr val="008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Oval 128"/>
            <p:cNvSpPr/>
            <p:nvPr/>
          </p:nvSpPr>
          <p:spPr>
            <a:xfrm>
              <a:off x="9683587" y="2597235"/>
              <a:ext cx="413303" cy="412377"/>
            </a:xfrm>
            <a:prstGeom prst="ellipse">
              <a:avLst/>
            </a:prstGeom>
            <a:noFill/>
            <a:ln w="28575">
              <a:solidFill>
                <a:srgbClr val="008A3E"/>
              </a:solidFill>
            </a:ln>
            <a:effectLst>
              <a:glow rad="63500">
                <a:srgbClr val="00B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glow rad="139700">
                    <a:schemeClr val="accent1">
                      <a:satMod val="175000"/>
                      <a:alpha val="40000"/>
                    </a:schemeClr>
                  </a:glow>
                </a:effectLst>
                <a:uLnTx/>
                <a:uFillTx/>
              </a:endParaRPr>
            </a:p>
          </p:txBody>
        </p:sp>
      </p:grpSp>
      <p:sp>
        <p:nvSpPr>
          <p:cNvPr id="114" name="Rectangle 129"/>
          <p:cNvSpPr/>
          <p:nvPr/>
        </p:nvSpPr>
        <p:spPr>
          <a:xfrm>
            <a:off x="364892" y="1762288"/>
            <a:ext cx="3359366" cy="127579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15" name="Straight Connector 130"/>
          <p:cNvCxnSpPr>
            <a:stCxn id="114" idx="2"/>
            <a:endCxn id="112" idx="0"/>
          </p:cNvCxnSpPr>
          <p:nvPr/>
        </p:nvCxnSpPr>
        <p:spPr>
          <a:xfrm flipH="1">
            <a:off x="2024273" y="3038084"/>
            <a:ext cx="20302" cy="44562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6" name="TextBox 131"/>
          <p:cNvSpPr txBox="1"/>
          <p:nvPr/>
        </p:nvSpPr>
        <p:spPr>
          <a:xfrm>
            <a:off x="364892" y="1218709"/>
            <a:ext cx="33593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2">
                    <a:lumMod val="50000"/>
                  </a:schemeClr>
                </a:solidFill>
                <a:effectLst/>
                <a:uLnTx/>
                <a:uFillTx/>
              </a:rPr>
              <a:t>US Prospects Geographic Distribution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2">
                    <a:lumMod val="50000"/>
                  </a:schemeClr>
                </a:solidFill>
                <a:effectLst/>
                <a:uLnTx/>
                <a:uFillTx/>
                <a:sym typeface="Wingdings" panose="05000000000000000000" pitchFamily="2" charset="2"/>
              </a:rPr>
              <a:t>1288 target utility companies</a:t>
            </a:r>
            <a:endParaRPr kumimoji="0" lang="en-US" sz="1100" b="0" i="0" u="none" strike="noStrike" kern="0" cap="none" spc="0" normalizeH="0" baseline="0" noProof="0" dirty="0">
              <a:ln>
                <a:noFill/>
              </a:ln>
              <a:solidFill>
                <a:schemeClr val="bg2">
                  <a:lumMod val="50000"/>
                </a:schemeClr>
              </a:solidFill>
              <a:effectLst/>
              <a:uLnTx/>
              <a:uFillTx/>
            </a:endParaRPr>
          </a:p>
        </p:txBody>
      </p:sp>
      <p:sp>
        <p:nvSpPr>
          <p:cNvPr id="117" name="19 CuadroTexto">
            <a:extLst>
              <a:ext uri="{FF2B5EF4-FFF2-40B4-BE49-F238E27FC236}">
                <a16:creationId xmlns:a16="http://schemas.microsoft.com/office/drawing/2014/main" xmlns="" id="{C46D72F7-4211-4D40-B26B-95982EE58FBB}"/>
              </a:ext>
            </a:extLst>
          </p:cNvPr>
          <p:cNvSpPr txBox="1"/>
          <p:nvPr/>
        </p:nvSpPr>
        <p:spPr>
          <a:xfrm>
            <a:off x="4067945" y="1752385"/>
            <a:ext cx="4824536" cy="2631490"/>
          </a:xfrm>
          <a:prstGeom prst="rect">
            <a:avLst/>
          </a:prstGeom>
          <a:noFill/>
        </p:spPr>
        <p:txBody>
          <a:bodyPr wrap="square" rtlCol="0">
            <a:spAutoFit/>
          </a:bodyPr>
          <a:lstStyle/>
          <a:p>
            <a:pPr marL="285750" indent="-285750" algn="just">
              <a:buFont typeface="Wingdings" panose="05000000000000000000" pitchFamily="2" charset="2"/>
              <a:buChar char="Ø"/>
            </a:pPr>
            <a:r>
              <a:rPr lang="en-US" sz="1100" dirty="0"/>
              <a:t>Focus on municipal, state and large coops utility companies of Tier 2 (30K – 300K customers)</a:t>
            </a:r>
          </a:p>
          <a:p>
            <a:pPr marL="285750" indent="-285750" algn="just">
              <a:buFont typeface="Wingdings" panose="05000000000000000000" pitchFamily="2" charset="2"/>
              <a:buChar char="Ø"/>
            </a:pPr>
            <a:endParaRPr lang="en-US" sz="1100" dirty="0"/>
          </a:p>
          <a:p>
            <a:pPr marL="285750" indent="-285750" algn="just">
              <a:buFont typeface="Wingdings" panose="05000000000000000000" pitchFamily="2" charset="2"/>
              <a:buChar char="Ø"/>
            </a:pPr>
            <a:r>
              <a:rPr lang="en-US" sz="1100" dirty="0"/>
              <a:t>We were selected by El Paso Water. El Paso Water have some concerns about Colombia geo – </a:t>
            </a:r>
            <a:r>
              <a:rPr lang="en-US" sz="1100" dirty="0" err="1"/>
              <a:t>polithical</a:t>
            </a:r>
            <a:r>
              <a:rPr lang="en-US" sz="1100" dirty="0"/>
              <a:t> situation so El Paso Water is not sure to go ahead with Open.</a:t>
            </a:r>
          </a:p>
          <a:p>
            <a:pPr marL="285750" indent="-285750" algn="just">
              <a:buFont typeface="Wingdings" panose="05000000000000000000" pitchFamily="2" charset="2"/>
              <a:buChar char="Ø"/>
            </a:pPr>
            <a:endParaRPr lang="en-US" sz="1100" dirty="0"/>
          </a:p>
          <a:p>
            <a:pPr marL="285750" indent="-285750" algn="just">
              <a:buFont typeface="Wingdings" panose="05000000000000000000" pitchFamily="2" charset="2"/>
              <a:buChar char="Ø"/>
            </a:pPr>
            <a:r>
              <a:rPr lang="en-US" sz="1100" dirty="0" err="1"/>
              <a:t>Fuimos</a:t>
            </a:r>
            <a:r>
              <a:rPr lang="en-US" sz="1100" dirty="0"/>
              <a:t> </a:t>
            </a:r>
            <a:r>
              <a:rPr lang="en-US" sz="1100" dirty="0" err="1"/>
              <a:t>seleccionados</a:t>
            </a:r>
            <a:r>
              <a:rPr lang="en-US" sz="1100" dirty="0"/>
              <a:t> </a:t>
            </a:r>
            <a:r>
              <a:rPr lang="en-US" sz="1100" dirty="0" err="1"/>
              <a:t>por</a:t>
            </a:r>
            <a:r>
              <a:rPr lang="en-US" sz="1100" dirty="0"/>
              <a:t> la ciudad de Fort Collins </a:t>
            </a:r>
            <a:r>
              <a:rPr lang="en-US" sz="1100" dirty="0" err="1"/>
              <a:t>porque</a:t>
            </a:r>
            <a:r>
              <a:rPr lang="en-US" sz="1100" dirty="0"/>
              <a:t> </a:t>
            </a:r>
            <a:r>
              <a:rPr lang="en-US" sz="1100" dirty="0" err="1"/>
              <a:t>tenemos</a:t>
            </a:r>
            <a:r>
              <a:rPr lang="en-US" sz="1100" dirty="0"/>
              <a:t> </a:t>
            </a:r>
            <a:r>
              <a:rPr lang="en-US" sz="1100" dirty="0" err="1"/>
              <a:t>funcionalidades</a:t>
            </a:r>
            <a:r>
              <a:rPr lang="en-US" sz="1100" dirty="0"/>
              <a:t> de </a:t>
            </a:r>
            <a:r>
              <a:rPr lang="en-US" sz="1100" dirty="0" err="1"/>
              <a:t>operación</a:t>
            </a:r>
            <a:r>
              <a:rPr lang="en-US" sz="1100" dirty="0"/>
              <a:t> y </a:t>
            </a:r>
            <a:r>
              <a:rPr lang="en-US" sz="1100" dirty="0" err="1"/>
              <a:t>facturación</a:t>
            </a:r>
            <a:r>
              <a:rPr lang="en-US" sz="1100" dirty="0"/>
              <a:t> para </a:t>
            </a:r>
            <a:r>
              <a:rPr lang="en-US" sz="1100" dirty="0" err="1"/>
              <a:t>nuevos</a:t>
            </a:r>
            <a:r>
              <a:rPr lang="en-US" sz="1100" dirty="0"/>
              <a:t> </a:t>
            </a:r>
            <a:r>
              <a:rPr lang="en-US" sz="1100" dirty="0" err="1"/>
              <a:t>servicios</a:t>
            </a:r>
            <a:r>
              <a:rPr lang="en-US" sz="1100" dirty="0"/>
              <a:t> de </a:t>
            </a:r>
            <a:r>
              <a:rPr lang="en-US" sz="1100" dirty="0" err="1"/>
              <a:t>banda</a:t>
            </a:r>
            <a:r>
              <a:rPr lang="en-US" sz="1100" dirty="0"/>
              <a:t> </a:t>
            </a:r>
            <a:r>
              <a:rPr lang="en-US" sz="1100" dirty="0" err="1"/>
              <a:t>ancha</a:t>
            </a:r>
            <a:r>
              <a:rPr lang="en-US" sz="1100" dirty="0"/>
              <a:t> (Internet, video and </a:t>
            </a:r>
            <a:r>
              <a:rPr lang="en-US" sz="1100" dirty="0" err="1"/>
              <a:t>telefonía</a:t>
            </a:r>
            <a:r>
              <a:rPr lang="en-US" sz="1100" dirty="0"/>
              <a:t>) as well as state-of-the-art billing and operations for four existing utility services (electric, water, wastewater and </a:t>
            </a:r>
            <a:r>
              <a:rPr lang="en-US" sz="1100" dirty="0" err="1"/>
              <a:t>stormwater</a:t>
            </a:r>
            <a:r>
              <a:rPr lang="en-US" sz="1100" dirty="0"/>
              <a:t>). We should sign contracts at the end of July and start the implementation project in august (24 months). </a:t>
            </a:r>
          </a:p>
          <a:p>
            <a:pPr marL="285750" indent="-285750" algn="just">
              <a:buFont typeface="Wingdings" panose="05000000000000000000" pitchFamily="2" charset="2"/>
              <a:buChar char="Ø"/>
            </a:pPr>
            <a:endParaRPr lang="en-US" sz="1100" dirty="0"/>
          </a:p>
        </p:txBody>
      </p:sp>
    </p:spTree>
    <p:extLst>
      <p:ext uri="{BB962C8B-B14F-4D97-AF65-F5344CB8AC3E}">
        <p14:creationId xmlns:p14="http://schemas.microsoft.com/office/powerpoint/2010/main" val="207546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5008" y="4371950"/>
            <a:ext cx="8928992" cy="576064"/>
          </a:xfrm>
        </p:spPr>
        <p:txBody>
          <a:bodyPr/>
          <a:lstStyle/>
          <a:p>
            <a:r>
              <a:rPr lang="en-US" dirty="0"/>
              <a:t>2018-2020 </a:t>
            </a:r>
            <a:r>
              <a:rPr lang="en-US" dirty="0" err="1"/>
              <a:t>Objetivos</a:t>
            </a:r>
            <a:r>
              <a:rPr lang="en-US" dirty="0"/>
              <a:t> </a:t>
            </a:r>
            <a:r>
              <a:rPr lang="en-US" dirty="0" err="1"/>
              <a:t>estratégicos</a:t>
            </a:r>
            <a:r>
              <a:rPr lang="en-US" dirty="0"/>
              <a:t> &amp; </a:t>
            </a:r>
            <a:r>
              <a:rPr lang="en-US" dirty="0" err="1"/>
              <a:t>acciones</a:t>
            </a:r>
            <a:r>
              <a:rPr lang="en-US" dirty="0"/>
              <a:t> clave</a:t>
            </a:r>
            <a:endParaRPr lang="es-ES" dirty="0"/>
          </a:p>
        </p:txBody>
      </p:sp>
      <p:sp>
        <p:nvSpPr>
          <p:cNvPr id="24" name="23 Rectángulo"/>
          <p:cNvSpPr/>
          <p:nvPr/>
        </p:nvSpPr>
        <p:spPr>
          <a:xfrm>
            <a:off x="323528" y="2057175"/>
            <a:ext cx="2448272" cy="397768"/>
          </a:xfrm>
          <a:prstGeom prst="rect">
            <a:avLst/>
          </a:prstGeom>
          <a:solidFill>
            <a:srgbClr val="173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Bef>
                <a:spcPct val="0"/>
              </a:spcBef>
              <a:spcAft>
                <a:spcPct val="35000"/>
              </a:spcAft>
            </a:pPr>
            <a:r>
              <a:rPr lang="en-US" sz="1400" b="1" dirty="0" err="1">
                <a:solidFill>
                  <a:schemeClr val="bg1"/>
                </a:solidFill>
              </a:rPr>
              <a:t>Liderazgo</a:t>
            </a:r>
            <a:r>
              <a:rPr lang="en-US" sz="1400" b="1" dirty="0">
                <a:solidFill>
                  <a:schemeClr val="bg1"/>
                </a:solidFill>
              </a:rPr>
              <a:t> de </a:t>
            </a:r>
            <a:r>
              <a:rPr lang="en-US" sz="1400" b="1" dirty="0" err="1">
                <a:solidFill>
                  <a:schemeClr val="bg1"/>
                </a:solidFill>
              </a:rPr>
              <a:t>producto</a:t>
            </a:r>
            <a:endParaRPr lang="en-US" sz="1400" b="1" dirty="0">
              <a:solidFill>
                <a:schemeClr val="bg1"/>
              </a:solidFill>
            </a:endParaRPr>
          </a:p>
        </p:txBody>
      </p:sp>
      <p:sp>
        <p:nvSpPr>
          <p:cNvPr id="27" name="26 Rectángulo"/>
          <p:cNvSpPr/>
          <p:nvPr/>
        </p:nvSpPr>
        <p:spPr>
          <a:xfrm>
            <a:off x="323528" y="2561231"/>
            <a:ext cx="2376264" cy="923330"/>
          </a:xfrm>
          <a:prstGeom prst="rect">
            <a:avLst/>
          </a:prstGeom>
        </p:spPr>
        <p:txBody>
          <a:bodyPr wrap="square">
            <a:spAutoFit/>
          </a:bodyPr>
          <a:lstStyle/>
          <a:p>
            <a:pPr marL="285750" indent="-285750">
              <a:buFont typeface="Arial" panose="020B0604020202020204" pitchFamily="34" charset="0"/>
              <a:buChar char="•"/>
            </a:pPr>
            <a:r>
              <a:rPr lang="es-ES" sz="900" dirty="0"/>
              <a:t>Mejoramiento continuo de la experiencia de cliente (CSR,  Auto-servicio,  Móvil, Operaciones, TI)</a:t>
            </a:r>
          </a:p>
          <a:p>
            <a:pPr marL="285750" indent="-285750">
              <a:buFont typeface="Arial" panose="020B0604020202020204" pitchFamily="34" charset="0"/>
              <a:buChar char="•"/>
            </a:pPr>
            <a:r>
              <a:rPr lang="es-ES" sz="900" dirty="0"/>
              <a:t>Funcionalidad expandida para medición  (MDM)  </a:t>
            </a:r>
          </a:p>
          <a:p>
            <a:pPr marL="285750" indent="-285750">
              <a:buFont typeface="Arial" panose="020B0604020202020204" pitchFamily="34" charset="0"/>
              <a:buChar char="•"/>
            </a:pPr>
            <a:r>
              <a:rPr lang="es-ES" sz="900" dirty="0"/>
              <a:t>Estrategia de actualización continua</a:t>
            </a:r>
          </a:p>
        </p:txBody>
      </p:sp>
      <p:sp>
        <p:nvSpPr>
          <p:cNvPr id="28" name="27 Rectángulo"/>
          <p:cNvSpPr/>
          <p:nvPr/>
        </p:nvSpPr>
        <p:spPr>
          <a:xfrm>
            <a:off x="3131840" y="2057175"/>
            <a:ext cx="2808312" cy="397768"/>
          </a:xfrm>
          <a:prstGeom prst="rect">
            <a:avLst/>
          </a:prstGeom>
          <a:solidFill>
            <a:srgbClr val="173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Bef>
                <a:spcPct val="0"/>
              </a:spcBef>
              <a:spcAft>
                <a:spcPct val="35000"/>
              </a:spcAft>
            </a:pPr>
            <a:r>
              <a:rPr lang="en-US" sz="1400" b="1" dirty="0" err="1">
                <a:solidFill>
                  <a:schemeClr val="bg1"/>
                </a:solidFill>
              </a:rPr>
              <a:t>Expansión</a:t>
            </a:r>
            <a:r>
              <a:rPr lang="en-US" sz="1400" b="1" dirty="0">
                <a:solidFill>
                  <a:schemeClr val="bg1"/>
                </a:solidFill>
              </a:rPr>
              <a:t> </a:t>
            </a:r>
            <a:r>
              <a:rPr lang="en-US" sz="1400" b="1" dirty="0" err="1">
                <a:solidFill>
                  <a:schemeClr val="bg1"/>
                </a:solidFill>
              </a:rPr>
              <a:t>geográfica</a:t>
            </a:r>
            <a:endParaRPr lang="en-US" sz="1400" b="1" dirty="0">
              <a:solidFill>
                <a:schemeClr val="bg1"/>
              </a:solidFill>
            </a:endParaRPr>
          </a:p>
        </p:txBody>
      </p:sp>
      <p:sp>
        <p:nvSpPr>
          <p:cNvPr id="29" name="28 Rectángulo"/>
          <p:cNvSpPr/>
          <p:nvPr/>
        </p:nvSpPr>
        <p:spPr>
          <a:xfrm>
            <a:off x="3347864" y="2561231"/>
            <a:ext cx="2376264" cy="1200329"/>
          </a:xfrm>
          <a:prstGeom prst="rect">
            <a:avLst/>
          </a:prstGeom>
        </p:spPr>
        <p:txBody>
          <a:bodyPr wrap="square">
            <a:spAutoFit/>
          </a:bodyPr>
          <a:lstStyle/>
          <a:p>
            <a:pPr marL="285750" indent="-285750">
              <a:buFont typeface="Arial" panose="020B0604020202020204" pitchFamily="34" charset="0"/>
              <a:buChar char="•"/>
            </a:pPr>
            <a:r>
              <a:rPr lang="es-ES" sz="900" dirty="0"/>
              <a:t>Lanzamiento de operaciones en Norteamérica durante 2018</a:t>
            </a:r>
          </a:p>
          <a:p>
            <a:pPr marL="285750" indent="-285750">
              <a:buFont typeface="Arial" panose="020B0604020202020204" pitchFamily="34" charset="0"/>
              <a:buChar char="•"/>
            </a:pPr>
            <a:r>
              <a:rPr lang="es-ES" sz="900" dirty="0"/>
              <a:t>Primer cliente en Estados Unidos e implementación exitosa  </a:t>
            </a:r>
          </a:p>
          <a:p>
            <a:pPr marL="285750" indent="-285750">
              <a:buFont typeface="Arial" panose="020B0604020202020204" pitchFamily="34" charset="0"/>
              <a:buChar char="•"/>
            </a:pPr>
            <a:r>
              <a:rPr lang="es-ES" sz="900" dirty="0"/>
              <a:t>Fortalecimiento de alianzas estratégicas con proveedores de tecnología, integradores del sistema y  soluciones complementarias</a:t>
            </a:r>
          </a:p>
        </p:txBody>
      </p:sp>
      <p:sp>
        <p:nvSpPr>
          <p:cNvPr id="30" name="29 Rectángulo"/>
          <p:cNvSpPr/>
          <p:nvPr/>
        </p:nvSpPr>
        <p:spPr>
          <a:xfrm>
            <a:off x="6372200" y="2057175"/>
            <a:ext cx="2376264" cy="397768"/>
          </a:xfrm>
          <a:prstGeom prst="rect">
            <a:avLst/>
          </a:prstGeom>
          <a:solidFill>
            <a:srgbClr val="173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lnSpc>
                <a:spcPct val="90000"/>
              </a:lnSpc>
              <a:spcBef>
                <a:spcPct val="0"/>
              </a:spcBef>
              <a:spcAft>
                <a:spcPct val="35000"/>
              </a:spcAft>
            </a:pPr>
            <a:r>
              <a:rPr lang="en-US" sz="1400" b="1" dirty="0" err="1">
                <a:solidFill>
                  <a:schemeClr val="bg1"/>
                </a:solidFill>
              </a:rPr>
              <a:t>Fortalecimiento</a:t>
            </a:r>
            <a:r>
              <a:rPr lang="en-US" sz="1400" b="1" dirty="0">
                <a:solidFill>
                  <a:schemeClr val="bg1"/>
                </a:solidFill>
              </a:rPr>
              <a:t> de la </a:t>
            </a:r>
            <a:r>
              <a:rPr lang="en-US" sz="1400" b="1" dirty="0" err="1">
                <a:solidFill>
                  <a:schemeClr val="bg1"/>
                </a:solidFill>
              </a:rPr>
              <a:t>Organización</a:t>
            </a:r>
            <a:endParaRPr lang="en-US" sz="1400" b="1" dirty="0">
              <a:solidFill>
                <a:schemeClr val="bg1"/>
              </a:solidFill>
            </a:endParaRPr>
          </a:p>
        </p:txBody>
      </p:sp>
      <p:sp>
        <p:nvSpPr>
          <p:cNvPr id="31" name="30 Rectángulo"/>
          <p:cNvSpPr/>
          <p:nvPr/>
        </p:nvSpPr>
        <p:spPr>
          <a:xfrm>
            <a:off x="6372200" y="2561231"/>
            <a:ext cx="2376264" cy="1200329"/>
          </a:xfrm>
          <a:prstGeom prst="rect">
            <a:avLst/>
          </a:prstGeom>
        </p:spPr>
        <p:txBody>
          <a:bodyPr wrap="square">
            <a:spAutoFit/>
          </a:bodyPr>
          <a:lstStyle/>
          <a:p>
            <a:pPr marL="285750" indent="-285750">
              <a:buFont typeface="Arial" panose="020B0604020202020204" pitchFamily="34" charset="0"/>
              <a:buChar char="•"/>
            </a:pPr>
            <a:r>
              <a:rPr lang="es-ES" sz="900" dirty="0"/>
              <a:t>Expansión organizacional para dar soporte a los clientes en Norteamérica</a:t>
            </a:r>
          </a:p>
          <a:p>
            <a:pPr marL="285750" indent="-285750">
              <a:buFont typeface="Arial" panose="020B0604020202020204" pitchFamily="34" charset="0"/>
              <a:buChar char="•"/>
            </a:pPr>
            <a:r>
              <a:rPr lang="es-ES" sz="900" dirty="0"/>
              <a:t>Establecimiento de centro de investigación y desarrollo para Estados Unidos</a:t>
            </a:r>
          </a:p>
          <a:p>
            <a:pPr marL="285750" indent="-285750">
              <a:buFont typeface="Arial" panose="020B0604020202020204" pitchFamily="34" charset="0"/>
              <a:buChar char="•"/>
            </a:pPr>
            <a:r>
              <a:rPr lang="es-ES" sz="900" dirty="0"/>
              <a:t>Creación del centro de soporte local para Estados Unidos</a:t>
            </a:r>
          </a:p>
        </p:txBody>
      </p:sp>
      <p:pic>
        <p:nvPicPr>
          <p:cNvPr id="2053" name="Picture 5" descr="C:\Users\jvargasp\Downloads\hi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764" y="995548"/>
            <a:ext cx="879792" cy="8797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vargasp\Downloads\organiz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0436" y="995548"/>
            <a:ext cx="879792" cy="87979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jvargasp\Downloads\planet-ear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6100" y="995548"/>
            <a:ext cx="879792" cy="87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19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19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9725"/>
            <a:ext cx="5041900" cy="576263"/>
          </a:xfrm>
          <a:prstGeom prst="rect">
            <a:avLst/>
          </a:prstGeom>
        </p:spPr>
        <p:txBody>
          <a:bodyPr/>
          <a:lstStyle/>
          <a:p>
            <a:r>
              <a:rPr lang="en-US" dirty="0" err="1"/>
              <a:t>Nuestra</a:t>
            </a:r>
            <a:r>
              <a:rPr lang="en-US" dirty="0"/>
              <a:t> </a:t>
            </a:r>
            <a:r>
              <a:rPr lang="en-US" dirty="0" err="1"/>
              <a:t>oferta</a:t>
            </a:r>
            <a:endParaRPr lang="es-ES" dirty="0"/>
          </a:p>
        </p:txBody>
      </p:sp>
      <p:sp>
        <p:nvSpPr>
          <p:cNvPr id="4" name="Title 1"/>
          <p:cNvSpPr txBox="1">
            <a:spLocks/>
          </p:cNvSpPr>
          <p:nvPr/>
        </p:nvSpPr>
        <p:spPr>
          <a:xfrm>
            <a:off x="3509144" y="1348031"/>
            <a:ext cx="1962681" cy="7155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1800" b="1" dirty="0">
                <a:solidFill>
                  <a:srgbClr val="192D57"/>
                </a:solidFill>
                <a:latin typeface="+mn-lt"/>
                <a:ea typeface="Akkurat" charset="0"/>
                <a:cs typeface="Akkurat" charset="0"/>
              </a:rPr>
              <a:t>Servicios adecuados</a:t>
            </a:r>
          </a:p>
        </p:txBody>
      </p:sp>
      <p:sp>
        <p:nvSpPr>
          <p:cNvPr id="5" name="TextBox 9"/>
          <p:cNvSpPr txBox="1"/>
          <p:nvPr/>
        </p:nvSpPr>
        <p:spPr>
          <a:xfrm>
            <a:off x="323528" y="1440362"/>
            <a:ext cx="2374351" cy="623248"/>
          </a:xfrm>
          <a:prstGeom prst="rect">
            <a:avLst/>
          </a:prstGeom>
          <a:noFill/>
        </p:spPr>
        <p:txBody>
          <a:bodyPr wrap="square" lIns="68580" tIns="34290" rIns="68580" bIns="34290" rtlCol="0" anchor="ctr">
            <a:spAutoFit/>
          </a:bodyPr>
          <a:lstStyle/>
          <a:p>
            <a:pPr algn="ctr"/>
            <a:r>
              <a:rPr lang="es-CO" b="1" dirty="0">
                <a:solidFill>
                  <a:srgbClr val="192D57"/>
                </a:solidFill>
                <a:ea typeface="Work Sans ExtraLight" charset="0"/>
                <a:cs typeface="Work Sans ExtraLight" charset="0"/>
              </a:rPr>
              <a:t>El mejor </a:t>
            </a:r>
          </a:p>
          <a:p>
            <a:pPr algn="ctr"/>
            <a:r>
              <a:rPr lang="es-CO" b="1" dirty="0">
                <a:solidFill>
                  <a:srgbClr val="192D57"/>
                </a:solidFill>
                <a:ea typeface="Work Sans ExtraLight" charset="0"/>
                <a:cs typeface="Work Sans ExtraLight" charset="0"/>
              </a:rPr>
              <a:t>producto</a:t>
            </a:r>
          </a:p>
        </p:txBody>
      </p:sp>
      <p:sp>
        <p:nvSpPr>
          <p:cNvPr id="6" name="TextBox 17"/>
          <p:cNvSpPr txBox="1"/>
          <p:nvPr/>
        </p:nvSpPr>
        <p:spPr>
          <a:xfrm>
            <a:off x="699939" y="2428150"/>
            <a:ext cx="1621528" cy="715581"/>
          </a:xfrm>
          <a:prstGeom prst="rect">
            <a:avLst/>
          </a:prstGeom>
          <a:noFill/>
        </p:spPr>
        <p:txBody>
          <a:bodyPr wrap="square" lIns="68580" tIns="34290" rIns="68580" bIns="34290" rtlCol="0">
            <a:spAutoFit/>
          </a:bodyPr>
          <a:lstStyle/>
          <a:p>
            <a:pPr marL="214313" indent="-214313">
              <a:buFontTx/>
              <a:buChar char="›"/>
            </a:pPr>
            <a:r>
              <a:rPr lang="es-CO" sz="1400" dirty="0">
                <a:solidFill>
                  <a:schemeClr val="bg2">
                    <a:lumMod val="50000"/>
                  </a:schemeClr>
                </a:solidFill>
                <a:ea typeface="Work Sans ExtraLight" charset="0"/>
                <a:cs typeface="Work Sans ExtraLight" charset="0"/>
              </a:rPr>
              <a:t>CIS</a:t>
            </a:r>
          </a:p>
          <a:p>
            <a:pPr marL="214313" indent="-214313">
              <a:buFontTx/>
              <a:buChar char="›"/>
            </a:pPr>
            <a:r>
              <a:rPr lang="en-US" sz="1400" dirty="0">
                <a:solidFill>
                  <a:schemeClr val="bg2">
                    <a:lumMod val="50000"/>
                  </a:schemeClr>
                </a:solidFill>
                <a:ea typeface="Work Sans ExtraLight" charset="0"/>
                <a:cs typeface="Work Sans ExtraLight" charset="0"/>
              </a:rPr>
              <a:t>Field </a:t>
            </a:r>
            <a:r>
              <a:rPr lang="es-CO" sz="1400" dirty="0" err="1">
                <a:solidFill>
                  <a:schemeClr val="bg2">
                    <a:lumMod val="50000"/>
                  </a:schemeClr>
                </a:solidFill>
                <a:ea typeface="Work Sans ExtraLight" charset="0"/>
                <a:cs typeface="Work Sans ExtraLight" charset="0"/>
              </a:rPr>
              <a:t>Service</a:t>
            </a:r>
            <a:endParaRPr lang="es-CO" sz="1400" dirty="0">
              <a:solidFill>
                <a:schemeClr val="bg2">
                  <a:lumMod val="50000"/>
                </a:schemeClr>
              </a:solidFill>
              <a:ea typeface="Work Sans ExtraLight" charset="0"/>
              <a:cs typeface="Work Sans ExtraLight" charset="0"/>
            </a:endParaRPr>
          </a:p>
          <a:p>
            <a:pPr marL="214313" indent="-214313">
              <a:buFontTx/>
              <a:buChar char="›"/>
            </a:pPr>
            <a:r>
              <a:rPr lang="en-US" sz="1400" dirty="0">
                <a:solidFill>
                  <a:schemeClr val="bg2">
                    <a:lumMod val="50000"/>
                  </a:schemeClr>
                </a:solidFill>
                <a:ea typeface="Work Sans ExtraLight" charset="0"/>
                <a:cs typeface="Work Sans ExtraLight" charset="0"/>
              </a:rPr>
              <a:t>B</a:t>
            </a:r>
            <a:r>
              <a:rPr lang="es-CO" sz="1400" dirty="0">
                <a:solidFill>
                  <a:schemeClr val="bg2">
                    <a:lumMod val="50000"/>
                  </a:schemeClr>
                </a:solidFill>
                <a:ea typeface="Work Sans ExtraLight" charset="0"/>
                <a:cs typeface="Work Sans ExtraLight" charset="0"/>
              </a:rPr>
              <a:t>OSS</a:t>
            </a:r>
          </a:p>
        </p:txBody>
      </p:sp>
      <p:sp>
        <p:nvSpPr>
          <p:cNvPr id="7" name="TextBox 22"/>
          <p:cNvSpPr txBox="1"/>
          <p:nvPr/>
        </p:nvSpPr>
        <p:spPr>
          <a:xfrm>
            <a:off x="3515084" y="2428150"/>
            <a:ext cx="1950801" cy="931024"/>
          </a:xfrm>
          <a:prstGeom prst="rect">
            <a:avLst/>
          </a:prstGeom>
          <a:noFill/>
        </p:spPr>
        <p:txBody>
          <a:bodyPr wrap="square" lIns="68580" tIns="34290" rIns="68580" bIns="34290" rtlCol="0">
            <a:spAutoFit/>
          </a:bodyPr>
          <a:lstStyle>
            <a:defPPr>
              <a:defRPr lang="en-US"/>
            </a:defPPr>
            <a:lvl1pPr marL="285750" indent="-285750">
              <a:buFontTx/>
              <a:buChar char="›"/>
              <a:defRPr>
                <a:solidFill>
                  <a:srgbClr val="192D57"/>
                </a:solidFill>
                <a:latin typeface="Work Sans ExtraLight" charset="0"/>
                <a:ea typeface="Work Sans ExtraLight" charset="0"/>
                <a:cs typeface="Work Sans ExtraLight" charset="0"/>
              </a:defRPr>
            </a:lvl1pPr>
          </a:lstStyle>
          <a:p>
            <a:r>
              <a:rPr lang="es-CO" sz="1400" dirty="0">
                <a:solidFill>
                  <a:schemeClr val="bg2">
                    <a:lumMod val="50000"/>
                  </a:schemeClr>
                </a:solidFill>
                <a:latin typeface="+mn-lt"/>
              </a:rPr>
              <a:t>IMPLEMENTACIÓN </a:t>
            </a:r>
          </a:p>
          <a:p>
            <a:r>
              <a:rPr lang="es-CO" sz="1400" dirty="0">
                <a:solidFill>
                  <a:schemeClr val="bg2">
                    <a:lumMod val="50000"/>
                  </a:schemeClr>
                </a:solidFill>
                <a:latin typeface="+mn-lt"/>
              </a:rPr>
              <a:t>ENTRENAMIENTO</a:t>
            </a:r>
          </a:p>
          <a:p>
            <a:r>
              <a:rPr lang="es-CO" sz="1400" dirty="0">
                <a:solidFill>
                  <a:schemeClr val="bg2">
                    <a:lumMod val="50000"/>
                  </a:schemeClr>
                </a:solidFill>
                <a:latin typeface="+mn-lt"/>
              </a:rPr>
              <a:t>SOPORTE</a:t>
            </a:r>
          </a:p>
          <a:p>
            <a:r>
              <a:rPr lang="es-CO" sz="1400" dirty="0">
                <a:solidFill>
                  <a:schemeClr val="bg2">
                    <a:lumMod val="50000"/>
                  </a:schemeClr>
                </a:solidFill>
                <a:latin typeface="+mn-lt"/>
              </a:rPr>
              <a:t>OPERACIÓN</a:t>
            </a:r>
          </a:p>
        </p:txBody>
      </p:sp>
      <p:cxnSp>
        <p:nvCxnSpPr>
          <p:cNvPr id="8" name="Straight Connector 25"/>
          <p:cNvCxnSpPr/>
          <p:nvPr/>
        </p:nvCxnSpPr>
        <p:spPr>
          <a:xfrm>
            <a:off x="3515084" y="2279220"/>
            <a:ext cx="1950800"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9" name="Straight Connector 26"/>
          <p:cNvCxnSpPr/>
          <p:nvPr/>
        </p:nvCxnSpPr>
        <p:spPr>
          <a:xfrm>
            <a:off x="323528" y="2279220"/>
            <a:ext cx="2374351"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10" name="6 Imagen">
            <a:extLst>
              <a:ext uri="{FF2B5EF4-FFF2-40B4-BE49-F238E27FC236}">
                <a16:creationId xmlns:a16="http://schemas.microsoft.com/office/drawing/2014/main" xmlns="" id="{BBF7B7F6-4F11-477C-97D5-545807DA36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7831" y="2437077"/>
            <a:ext cx="562037" cy="349288"/>
          </a:xfrm>
          <a:prstGeom prst="rect">
            <a:avLst/>
          </a:prstGeom>
        </p:spPr>
      </p:pic>
      <p:pic>
        <p:nvPicPr>
          <p:cNvPr id="11" name="3 Imagen">
            <a:extLst>
              <a:ext uri="{FF2B5EF4-FFF2-40B4-BE49-F238E27FC236}">
                <a16:creationId xmlns:a16="http://schemas.microsoft.com/office/drawing/2014/main" xmlns="" id="{BCC4A0D7-0CDB-4290-85AD-1AB7276B80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3404" y="3148230"/>
            <a:ext cx="748916" cy="299567"/>
          </a:xfrm>
          <a:prstGeom prst="rect">
            <a:avLst/>
          </a:prstGeom>
        </p:spPr>
      </p:pic>
      <p:pic>
        <p:nvPicPr>
          <p:cNvPr id="12" name="4 Imagen">
            <a:extLst>
              <a:ext uri="{FF2B5EF4-FFF2-40B4-BE49-F238E27FC236}">
                <a16:creationId xmlns:a16="http://schemas.microsoft.com/office/drawing/2014/main" xmlns="" id="{126B1A46-1158-46DC-86A6-1F183D31D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7831" y="3720069"/>
            <a:ext cx="457165" cy="363849"/>
          </a:xfrm>
          <a:prstGeom prst="rect">
            <a:avLst/>
          </a:prstGeom>
        </p:spPr>
      </p:pic>
      <p:cxnSp>
        <p:nvCxnSpPr>
          <p:cNvPr id="13" name="Straight Connector 25">
            <a:extLst>
              <a:ext uri="{FF2B5EF4-FFF2-40B4-BE49-F238E27FC236}">
                <a16:creationId xmlns:a16="http://schemas.microsoft.com/office/drawing/2014/main" xmlns="" id="{A11FFE43-F933-4629-8F58-0001FAE0226E}"/>
              </a:ext>
            </a:extLst>
          </p:cNvPr>
          <p:cNvCxnSpPr>
            <a:cxnSpLocks/>
          </p:cNvCxnSpPr>
          <p:nvPr/>
        </p:nvCxnSpPr>
        <p:spPr>
          <a:xfrm flipV="1">
            <a:off x="6588224" y="2275396"/>
            <a:ext cx="2025949" cy="3824"/>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14" name="Picture 4" descr="C:\Users\Mkt2\Desktop\pmi.png">
            <a:extLst>
              <a:ext uri="{FF2B5EF4-FFF2-40B4-BE49-F238E27FC236}">
                <a16:creationId xmlns:a16="http://schemas.microsoft.com/office/drawing/2014/main" xmlns="" id="{4D07FFE7-0795-4BC6-89C6-D9C3F08F706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92986" y="3148230"/>
            <a:ext cx="765898" cy="2625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Mkt2\Desktop\togaf8.png">
            <a:extLst>
              <a:ext uri="{FF2B5EF4-FFF2-40B4-BE49-F238E27FC236}">
                <a16:creationId xmlns:a16="http://schemas.microsoft.com/office/drawing/2014/main" xmlns="" id="{2960C7BF-0FD0-4606-83F8-0A42E4018AD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9476" y="3724294"/>
            <a:ext cx="695921" cy="3554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Mkt2\Desktop\itil.png">
            <a:extLst>
              <a:ext uri="{FF2B5EF4-FFF2-40B4-BE49-F238E27FC236}">
                <a16:creationId xmlns:a16="http://schemas.microsoft.com/office/drawing/2014/main" xmlns="" id="{496EAD9F-5830-40BC-86F5-2BD2F1852A9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50614" y="2459307"/>
            <a:ext cx="694511" cy="315432"/>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xmlns="" id="{D6CBD0B0-6B0E-4BE8-BEE0-BFBB0F19910B}"/>
              </a:ext>
            </a:extLst>
          </p:cNvPr>
          <p:cNvSpPr txBox="1">
            <a:spLocks/>
          </p:cNvSpPr>
          <p:nvPr/>
        </p:nvSpPr>
        <p:spPr>
          <a:xfrm>
            <a:off x="6569759" y="1424637"/>
            <a:ext cx="1962681" cy="73130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1800" b="1" dirty="0">
                <a:solidFill>
                  <a:srgbClr val="192D57"/>
                </a:solidFill>
                <a:latin typeface="+mn-lt"/>
                <a:ea typeface="Akkurat" charset="0"/>
                <a:cs typeface="Akkurat" charset="0"/>
              </a:rPr>
              <a:t>Talento empoderado</a:t>
            </a:r>
          </a:p>
        </p:txBody>
      </p:sp>
      <p:sp>
        <p:nvSpPr>
          <p:cNvPr id="19" name="18 Rectángulo"/>
          <p:cNvSpPr/>
          <p:nvPr/>
        </p:nvSpPr>
        <p:spPr>
          <a:xfrm>
            <a:off x="1691680" y="4404837"/>
            <a:ext cx="7056784" cy="584775"/>
          </a:xfrm>
          <a:prstGeom prst="rect">
            <a:avLst/>
          </a:prstGeom>
        </p:spPr>
        <p:txBody>
          <a:bodyPr wrap="square" anchor="ctr">
            <a:spAutoFit/>
          </a:bodyPr>
          <a:lstStyle/>
          <a:p>
            <a:r>
              <a:rPr lang="es-ES" sz="1600" dirty="0">
                <a:solidFill>
                  <a:schemeClr val="bg1"/>
                </a:solidFill>
                <a:ea typeface="Work Sans ExtraLight" charset="0"/>
                <a:cs typeface="Work Sans ExtraLight" charset="0"/>
              </a:rPr>
              <a:t>En la nube o en su centro de cómputo, cuente con un único proveedor para gestionar sus procesos de misión crítica</a:t>
            </a:r>
          </a:p>
        </p:txBody>
      </p:sp>
      <p:sp>
        <p:nvSpPr>
          <p:cNvPr id="25" name="Freeform 73"/>
          <p:cNvSpPr>
            <a:spLocks noEditPoints="1"/>
          </p:cNvSpPr>
          <p:nvPr/>
        </p:nvSpPr>
        <p:spPr bwMode="auto">
          <a:xfrm>
            <a:off x="714847" y="4491706"/>
            <a:ext cx="596600" cy="411036"/>
          </a:xfrm>
          <a:custGeom>
            <a:avLst/>
            <a:gdLst>
              <a:gd name="T0" fmla="*/ 1917 w 2417"/>
              <a:gd name="T1" fmla="*/ 667 h 1667"/>
              <a:gd name="T2" fmla="*/ 2417 w 2417"/>
              <a:gd name="T3" fmla="*/ 1167 h 1667"/>
              <a:gd name="T4" fmla="*/ 0 w 2417"/>
              <a:gd name="T5" fmla="*/ 1167 h 1667"/>
              <a:gd name="T6" fmla="*/ 500 w 2417"/>
              <a:gd name="T7" fmla="*/ 667 h 1667"/>
              <a:gd name="T8" fmla="*/ 667 w 2417"/>
              <a:gd name="T9" fmla="*/ 333 h 1667"/>
              <a:gd name="T10" fmla="*/ 959 w 2417"/>
              <a:gd name="T11" fmla="*/ 510 h 1667"/>
              <a:gd name="T12" fmla="*/ 2084 w 2417"/>
              <a:gd name="T13" fmla="*/ 698 h 1667"/>
              <a:gd name="T14" fmla="*/ 2084 w 2417"/>
              <a:gd name="T15" fmla="*/ 625 h 1667"/>
              <a:gd name="T16" fmla="*/ 1459 w 2417"/>
              <a:gd name="T17" fmla="*/ 0 h 1667"/>
              <a:gd name="T18" fmla="*/ 875 w 2417"/>
              <a:gd name="T19" fmla="*/ 406 h 1667"/>
              <a:gd name="T20" fmla="*/ 667 w 2417"/>
              <a:gd name="T21" fmla="*/ 333 h 1667"/>
              <a:gd name="T22" fmla="*/ 334 w 2417"/>
              <a:gd name="T23" fmla="*/ 667 h 1667"/>
              <a:gd name="T24" fmla="*/ 334 w 2417"/>
              <a:gd name="T25" fmla="*/ 698 h 1667"/>
              <a:gd name="T26" fmla="*/ 0 w 2417"/>
              <a:gd name="T27" fmla="*/ 1167 h 1667"/>
              <a:gd name="T28" fmla="*/ 500 w 2417"/>
              <a:gd name="T29" fmla="*/ 1667 h 1667"/>
              <a:gd name="T30" fmla="*/ 1917 w 2417"/>
              <a:gd name="T31" fmla="*/ 1667 h 1667"/>
              <a:gd name="T32" fmla="*/ 2417 w 2417"/>
              <a:gd name="T33" fmla="*/ 1167 h 1667"/>
              <a:gd name="T34" fmla="*/ 2084 w 2417"/>
              <a:gd name="T35" fmla="*/ 698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7" h="1667">
                <a:moveTo>
                  <a:pt x="1917" y="667"/>
                </a:moveTo>
                <a:cubicBezTo>
                  <a:pt x="2198" y="667"/>
                  <a:pt x="2417" y="885"/>
                  <a:pt x="2417" y="1167"/>
                </a:cubicBezTo>
                <a:moveTo>
                  <a:pt x="0" y="1167"/>
                </a:moveTo>
                <a:cubicBezTo>
                  <a:pt x="0" y="885"/>
                  <a:pt x="219" y="667"/>
                  <a:pt x="500" y="667"/>
                </a:cubicBezTo>
                <a:moveTo>
                  <a:pt x="667" y="333"/>
                </a:moveTo>
                <a:cubicBezTo>
                  <a:pt x="792" y="333"/>
                  <a:pt x="907" y="406"/>
                  <a:pt x="959" y="510"/>
                </a:cubicBezTo>
                <a:moveTo>
                  <a:pt x="2084" y="698"/>
                </a:moveTo>
                <a:cubicBezTo>
                  <a:pt x="2084" y="667"/>
                  <a:pt x="2084" y="646"/>
                  <a:pt x="2084" y="625"/>
                </a:cubicBezTo>
                <a:cubicBezTo>
                  <a:pt x="2084" y="281"/>
                  <a:pt x="1803" y="0"/>
                  <a:pt x="1459" y="0"/>
                </a:cubicBezTo>
                <a:cubicBezTo>
                  <a:pt x="1188" y="0"/>
                  <a:pt x="959" y="167"/>
                  <a:pt x="875" y="406"/>
                </a:cubicBezTo>
                <a:cubicBezTo>
                  <a:pt x="813" y="364"/>
                  <a:pt x="750" y="333"/>
                  <a:pt x="667" y="333"/>
                </a:cubicBezTo>
                <a:cubicBezTo>
                  <a:pt x="480" y="333"/>
                  <a:pt x="334" y="479"/>
                  <a:pt x="334" y="667"/>
                </a:cubicBezTo>
                <a:cubicBezTo>
                  <a:pt x="334" y="677"/>
                  <a:pt x="334" y="687"/>
                  <a:pt x="334" y="698"/>
                </a:cubicBezTo>
                <a:cubicBezTo>
                  <a:pt x="136" y="760"/>
                  <a:pt x="0" y="948"/>
                  <a:pt x="0" y="1167"/>
                </a:cubicBezTo>
                <a:cubicBezTo>
                  <a:pt x="0" y="1448"/>
                  <a:pt x="219" y="1667"/>
                  <a:pt x="500" y="1667"/>
                </a:cubicBezTo>
                <a:cubicBezTo>
                  <a:pt x="1917" y="1667"/>
                  <a:pt x="1917" y="1667"/>
                  <a:pt x="1917" y="1667"/>
                </a:cubicBezTo>
                <a:cubicBezTo>
                  <a:pt x="2198" y="1667"/>
                  <a:pt x="2417" y="1448"/>
                  <a:pt x="2417" y="1167"/>
                </a:cubicBezTo>
                <a:cubicBezTo>
                  <a:pt x="2417" y="948"/>
                  <a:pt x="2271" y="760"/>
                  <a:pt x="2084" y="698"/>
                </a:cubicBezTo>
                <a:close/>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chemeClr val="accent4"/>
              </a:solidFill>
            </a:endParaRPr>
          </a:p>
        </p:txBody>
      </p:sp>
    </p:spTree>
    <p:extLst>
      <p:ext uri="{BB962C8B-B14F-4D97-AF65-F5344CB8AC3E}">
        <p14:creationId xmlns:p14="http://schemas.microsoft.com/office/powerpoint/2010/main" val="390119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9725"/>
            <a:ext cx="6769100" cy="1008063"/>
          </a:xfrm>
          <a:prstGeom prst="rect">
            <a:avLst/>
          </a:prstGeom>
        </p:spPr>
        <p:txBody>
          <a:bodyPr/>
          <a:lstStyle/>
          <a:p>
            <a:r>
              <a:rPr lang="en-US" dirty="0" err="1"/>
              <a:t>Creado</a:t>
            </a:r>
            <a:r>
              <a:rPr lang="en-US" dirty="0"/>
              <a:t> para la </a:t>
            </a:r>
            <a:r>
              <a:rPr lang="en-US" dirty="0" err="1"/>
              <a:t>industria</a:t>
            </a:r>
            <a:r>
              <a:rPr lang="en-US" dirty="0"/>
              <a:t>, </a:t>
            </a:r>
            <a:r>
              <a:rPr lang="en-US" dirty="0" err="1"/>
              <a:t>diseñado</a:t>
            </a:r>
            <a:r>
              <a:rPr lang="en-US" dirty="0"/>
              <a:t> para </a:t>
            </a:r>
            <a:r>
              <a:rPr lang="en-US" dirty="0" err="1"/>
              <a:t>sus</a:t>
            </a:r>
            <a:r>
              <a:rPr lang="en-US" dirty="0"/>
              <a:t> </a:t>
            </a:r>
            <a:r>
              <a:rPr lang="en-US" dirty="0" err="1"/>
              <a:t>necesidades</a:t>
            </a:r>
            <a:endParaRPr lang="es-ES" dirty="0"/>
          </a:p>
        </p:txBody>
      </p:sp>
      <p:cxnSp>
        <p:nvCxnSpPr>
          <p:cNvPr id="3" name="Straight Arrow Connector 29"/>
          <p:cNvCxnSpPr/>
          <p:nvPr/>
        </p:nvCxnSpPr>
        <p:spPr>
          <a:xfrm>
            <a:off x="4572000" y="2940330"/>
            <a:ext cx="1" cy="445169"/>
          </a:xfrm>
          <a:prstGeom prst="straightConnector1">
            <a:avLst/>
          </a:prstGeom>
          <a:ln w="25400">
            <a:solidFill>
              <a:srgbClr val="192D57"/>
            </a:solidFill>
            <a:tailEnd type="arrow"/>
          </a:ln>
        </p:spPr>
        <p:style>
          <a:lnRef idx="1">
            <a:schemeClr val="accent1"/>
          </a:lnRef>
          <a:fillRef idx="0">
            <a:schemeClr val="accent1"/>
          </a:fillRef>
          <a:effectRef idx="0">
            <a:schemeClr val="accent1"/>
          </a:effectRef>
          <a:fontRef idx="minor">
            <a:schemeClr val="tx1"/>
          </a:fontRef>
        </p:style>
      </p:cxnSp>
      <p:sp>
        <p:nvSpPr>
          <p:cNvPr id="4" name="2 Subtítulo"/>
          <p:cNvSpPr txBox="1">
            <a:spLocks/>
          </p:cNvSpPr>
          <p:nvPr/>
        </p:nvSpPr>
        <p:spPr>
          <a:xfrm>
            <a:off x="2771800" y="4510000"/>
            <a:ext cx="3600400" cy="391701"/>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800" b="1" dirty="0">
                <a:solidFill>
                  <a:schemeClr val="bg1"/>
                </a:solidFill>
                <a:ea typeface="Work Sans ExtraLight" charset="0"/>
                <a:cs typeface="Work Sans ExtraLight" charset="0"/>
              </a:rPr>
              <a:t>Un producto, cinco industrias</a:t>
            </a:r>
          </a:p>
        </p:txBody>
      </p:sp>
      <p:sp>
        <p:nvSpPr>
          <p:cNvPr id="5" name="Rounded Rectangle 11"/>
          <p:cNvSpPr/>
          <p:nvPr/>
        </p:nvSpPr>
        <p:spPr>
          <a:xfrm>
            <a:off x="0" y="1707654"/>
            <a:ext cx="9144000" cy="1455260"/>
          </a:xfrm>
          <a:prstGeom prst="roundRect">
            <a:avLst>
              <a:gd name="adj" fmla="val 0"/>
            </a:avLst>
          </a:prstGeom>
          <a:solidFill>
            <a:srgbClr val="173456"/>
          </a:solidFill>
          <a:ln w="2286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CO" dirty="0"/>
          </a:p>
        </p:txBody>
      </p:sp>
      <p:pic>
        <p:nvPicPr>
          <p:cNvPr id="20"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52958"/>
            <a:ext cx="633542" cy="633542"/>
          </a:xfrm>
          <a:prstGeom prst="rect">
            <a:avLst/>
          </a:prstGeom>
        </p:spPr>
      </p:pic>
      <p:sp>
        <p:nvSpPr>
          <p:cNvPr id="21" name="Title 1"/>
          <p:cNvSpPr txBox="1">
            <a:spLocks/>
          </p:cNvSpPr>
          <p:nvPr/>
        </p:nvSpPr>
        <p:spPr>
          <a:xfrm>
            <a:off x="7556338" y="2555725"/>
            <a:ext cx="1289602" cy="3844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err="1">
                <a:solidFill>
                  <a:srgbClr val="609D27"/>
                </a:solidFill>
                <a:latin typeface="+mn-lt"/>
                <a:ea typeface="Work Sans ExtraLight" charset="0"/>
                <a:cs typeface="Work Sans ExtraLight" charset="0"/>
              </a:rPr>
              <a:t>Aseo</a:t>
            </a:r>
            <a:endParaRPr lang="es-CO" sz="1400" dirty="0">
              <a:solidFill>
                <a:srgbClr val="609D27"/>
              </a:solidFill>
              <a:latin typeface="+mn-lt"/>
              <a:ea typeface="Work Sans ExtraLight" charset="0"/>
              <a:cs typeface="Work Sans ExtraLight" charset="0"/>
            </a:endParaRPr>
          </a:p>
        </p:txBody>
      </p:sp>
      <p:pic>
        <p:nvPicPr>
          <p:cNvPr id="18"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4838" y="1852958"/>
            <a:ext cx="633542" cy="633542"/>
          </a:xfrm>
          <a:prstGeom prst="rect">
            <a:avLst/>
          </a:prstGeom>
        </p:spPr>
      </p:pic>
      <p:sp>
        <p:nvSpPr>
          <p:cNvPr id="19" name="Title 1"/>
          <p:cNvSpPr txBox="1">
            <a:spLocks/>
          </p:cNvSpPr>
          <p:nvPr/>
        </p:nvSpPr>
        <p:spPr>
          <a:xfrm>
            <a:off x="1562397" y="2555725"/>
            <a:ext cx="2625714" cy="3844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1400" dirty="0">
                <a:solidFill>
                  <a:srgbClr val="2AC78B"/>
                </a:solidFill>
                <a:latin typeface="+mn-lt"/>
                <a:ea typeface="Work Sans ExtraLight" charset="0"/>
                <a:cs typeface="Work Sans ExtraLight" charset="0"/>
              </a:rPr>
              <a:t>Gas</a:t>
            </a:r>
            <a:endParaRPr lang="es-CO" sz="1500" dirty="0">
              <a:solidFill>
                <a:srgbClr val="2AC78B"/>
              </a:solidFill>
              <a:latin typeface="+mn-lt"/>
              <a:ea typeface="Work Sans ExtraLight" charset="0"/>
              <a:cs typeface="Work Sans ExtraLight" charset="0"/>
            </a:endParaRPr>
          </a:p>
        </p:txBody>
      </p:sp>
      <p:pic>
        <p:nvPicPr>
          <p:cNvPr id="16"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550" y="1854531"/>
            <a:ext cx="623236" cy="623235"/>
          </a:xfrm>
          <a:prstGeom prst="rect">
            <a:avLst/>
          </a:prstGeom>
        </p:spPr>
      </p:pic>
      <p:sp>
        <p:nvSpPr>
          <p:cNvPr id="17" name="Title 1"/>
          <p:cNvSpPr txBox="1">
            <a:spLocks/>
          </p:cNvSpPr>
          <p:nvPr/>
        </p:nvSpPr>
        <p:spPr>
          <a:xfrm>
            <a:off x="5942923" y="2555725"/>
            <a:ext cx="978490" cy="3844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a:solidFill>
                  <a:srgbClr val="21B8EA"/>
                </a:solidFill>
                <a:latin typeface="+mn-lt"/>
                <a:ea typeface="Work Sans ExtraLight" charset="0"/>
                <a:cs typeface="Work Sans ExtraLight" charset="0"/>
              </a:rPr>
              <a:t>Agua</a:t>
            </a:r>
            <a:endParaRPr lang="es-CO" sz="1400" dirty="0">
              <a:solidFill>
                <a:srgbClr val="21B8EA"/>
              </a:solidFill>
              <a:latin typeface="+mn-lt"/>
              <a:ea typeface="Work Sans ExtraLight" charset="0"/>
              <a:cs typeface="Work Sans ExtraLight" charset="0"/>
            </a:endParaRPr>
          </a:p>
        </p:txBody>
      </p:sp>
      <p:pic>
        <p:nvPicPr>
          <p:cNvPr id="14"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1854331"/>
            <a:ext cx="606672" cy="606671"/>
          </a:xfrm>
          <a:prstGeom prst="rect">
            <a:avLst/>
          </a:prstGeom>
          <a:noFill/>
          <a:ln>
            <a:noFill/>
          </a:ln>
        </p:spPr>
      </p:pic>
      <p:sp>
        <p:nvSpPr>
          <p:cNvPr id="15" name="Title 1"/>
          <p:cNvSpPr txBox="1">
            <a:spLocks/>
          </p:cNvSpPr>
          <p:nvPr/>
        </p:nvSpPr>
        <p:spPr>
          <a:xfrm>
            <a:off x="138111" y="2555725"/>
            <a:ext cx="1985618" cy="3844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1400" dirty="0">
                <a:solidFill>
                  <a:schemeClr val="bg1"/>
                </a:solidFill>
                <a:latin typeface="+mn-lt"/>
                <a:ea typeface="Work Sans ExtraLight" charset="0"/>
                <a:cs typeface="Work Sans ExtraLight" charset="0"/>
              </a:rPr>
              <a:t>Telecomunicaciones y Banda ancha</a:t>
            </a:r>
          </a:p>
        </p:txBody>
      </p:sp>
      <p:sp>
        <p:nvSpPr>
          <p:cNvPr id="12" name="Title 1"/>
          <p:cNvSpPr txBox="1">
            <a:spLocks/>
          </p:cNvSpPr>
          <p:nvPr/>
        </p:nvSpPr>
        <p:spPr>
          <a:xfrm>
            <a:off x="4104785" y="2555725"/>
            <a:ext cx="1119360" cy="3844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1400" dirty="0">
                <a:solidFill>
                  <a:srgbClr val="F4BB1C"/>
                </a:solidFill>
                <a:latin typeface="+mn-lt"/>
                <a:ea typeface="Work Sans ExtraLight" charset="0"/>
                <a:cs typeface="Work Sans ExtraLight" charset="0"/>
              </a:rPr>
              <a:t>Energía</a:t>
            </a:r>
          </a:p>
        </p:txBody>
      </p:sp>
      <p:pic>
        <p:nvPicPr>
          <p:cNvPr id="13"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8962" y="1850646"/>
            <a:ext cx="631006" cy="631005"/>
          </a:xfrm>
          <a:prstGeom prst="rect">
            <a:avLst/>
          </a:prstGeom>
          <a:noFill/>
          <a:ln>
            <a:noFill/>
          </a:ln>
        </p:spPr>
      </p:pic>
      <p:pic>
        <p:nvPicPr>
          <p:cNvPr id="22" name="Picture 6" descr="C:\Users\Mkt2\Documents\MERCADEO\IDENTIDAD CORPORATIVA\Imagen Corporativa\Logotipos\Logotipo_Product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9388" y="3393481"/>
            <a:ext cx="1845226" cy="77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19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pen">
  <a:themeElements>
    <a:clrScheme name="Open">
      <a:dk1>
        <a:srgbClr val="57565A"/>
      </a:dk1>
      <a:lt1>
        <a:srgbClr val="FFFFFF"/>
      </a:lt1>
      <a:dk2>
        <a:srgbClr val="FFFFFF"/>
      </a:dk2>
      <a:lt2>
        <a:srgbClr val="FFFFFF"/>
      </a:lt2>
      <a:accent1>
        <a:srgbClr val="4EBF8C"/>
      </a:accent1>
      <a:accent2>
        <a:srgbClr val="FFC000"/>
      </a:accent2>
      <a:accent3>
        <a:srgbClr val="92D050"/>
      </a:accent3>
      <a:accent4>
        <a:srgbClr val="FFC000"/>
      </a:accent4>
      <a:accent5>
        <a:srgbClr val="4BACC6"/>
      </a:accent5>
      <a:accent6>
        <a:srgbClr val="F79646"/>
      </a:accent6>
      <a:hlink>
        <a:srgbClr val="0000FF"/>
      </a:hlink>
      <a:folHlink>
        <a:srgbClr val="800080"/>
      </a:folHlink>
    </a:clrScheme>
    <a:fontScheme name="THEME OPEN">
      <a:majorFont>
        <a:latin typeface="Din"/>
        <a:ea typeface=""/>
        <a:cs typeface=""/>
      </a:majorFont>
      <a:minorFont>
        <a:latin typeface="Trebuchet MS"/>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2510</TotalTime>
  <Words>3582</Words>
  <Application>Microsoft Office PowerPoint</Application>
  <PresentationFormat>Presentación en pantalla (16:9)</PresentationFormat>
  <Paragraphs>883</Paragraphs>
  <Slides>70</Slides>
  <Notes>16</Notes>
  <HiddenSlides>17</HiddenSlides>
  <MMClips>0</MMClips>
  <ScaleCrop>false</ScaleCrop>
  <HeadingPairs>
    <vt:vector size="4" baseType="variant">
      <vt:variant>
        <vt:lpstr>Tema</vt:lpstr>
      </vt:variant>
      <vt:variant>
        <vt:i4>1</vt:i4>
      </vt:variant>
      <vt:variant>
        <vt:lpstr>Títulos de diapositiva</vt:lpstr>
      </vt:variant>
      <vt:variant>
        <vt:i4>70</vt:i4>
      </vt:variant>
    </vt:vector>
  </HeadingPairs>
  <TitlesOfParts>
    <vt:vector size="71" baseType="lpstr">
      <vt:lpstr>Tema de Open</vt:lpstr>
      <vt:lpstr>Presentación de PowerPoint</vt:lpstr>
      <vt:lpstr>Presentación de PowerPoint</vt:lpstr>
      <vt:lpstr>Open International</vt:lpstr>
      <vt:lpstr>Indicadores clave de la compañía</vt:lpstr>
      <vt:lpstr>Línea de tiempo corporativa</vt:lpstr>
      <vt:lpstr>Línea de tiempo corporativa</vt:lpstr>
      <vt:lpstr>2018-2020 Objetivos estratégicos &amp; acciones clave</vt:lpstr>
      <vt:lpstr>Nuestra oferta</vt:lpstr>
      <vt:lpstr>Creado para la industria, diseñado para sus necesidades</vt:lpstr>
      <vt:lpstr>Nuestra solución soporta su ciclo de negocios</vt:lpstr>
      <vt:lpstr>Alcance de nuestra solución</vt:lpstr>
      <vt:lpstr>Innovación y agilidad</vt:lpstr>
      <vt:lpstr>Nuestro enfoque: Innovación y valor del cliente</vt:lpstr>
      <vt:lpstr>Nuestros Aliados</vt:lpstr>
      <vt:lpstr>Principales clientes de la industria de servicios públicos</vt:lpstr>
      <vt:lpstr>Principales clientes de la industria de telecomunicaciones</vt:lpstr>
      <vt:lpstr>Certificaciones</vt:lpstr>
      <vt:lpstr>Premios</vt:lpstr>
      <vt:lpstr>¿Qué dicen nuestros clientes sobre nosotros?</vt:lpstr>
      <vt:lpstr>¿Qué dicen nuestros clientes sobre nosotros?</vt:lpstr>
      <vt:lpstr>¿Qué nos diferencia?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Back-up Slides</vt:lpstr>
      <vt:lpstr>Dominios de Arquitectura</vt:lpstr>
      <vt:lpstr>Arquitectura de Integración de Open Smartflex</vt:lpstr>
      <vt:lpstr>Arquitectura Técnica</vt:lpstr>
      <vt:lpstr>Arquitectura General Multi-Layer Multi-tier</vt:lpstr>
      <vt:lpstr>Open Smartflex Connector Kit(OSCK)</vt:lpstr>
      <vt:lpstr>Modelo de diseño de tarifas </vt:lpstr>
      <vt:lpstr>Modelo de diseño de tarifas</vt:lpstr>
      <vt:lpstr>Vista rápida de facturación</vt:lpstr>
      <vt:lpstr>Tarifas</vt:lpstr>
      <vt:lpstr>Master account structure</vt:lpstr>
      <vt:lpstr>Master account structure</vt:lpstr>
      <vt:lpstr>Sub account 2 – Due date</vt:lpstr>
      <vt:lpstr>Sub account 3 – Due date</vt:lpstr>
      <vt:lpstr>Master account structure</vt:lpstr>
      <vt:lpstr>Caso de uso</vt:lpstr>
      <vt:lpstr>Caso de uso</vt:lpstr>
      <vt:lpstr>Caso de uso</vt:lpstr>
      <vt:lpstr>Presentación de PowerPoint</vt:lpstr>
      <vt:lpstr>Fundamentos de Open Smartflex </vt:lpstr>
      <vt:lpstr>Open Smartflex en un proveedor de servicios </vt:lpstr>
      <vt:lpstr>Máxima flexibilidad</vt:lpstr>
      <vt:lpstr>Servicios</vt:lpstr>
      <vt:lpstr>Metodología Comprobada</vt:lpstr>
      <vt:lpstr>Implementación de proyecto</vt:lpstr>
      <vt:lpstr>Services Especializados</vt:lpstr>
      <vt:lpstr>Soporte</vt:lpstr>
      <vt:lpstr>Operación</vt:lpstr>
      <vt:lpstr>Equipo Experto</vt:lpstr>
      <vt:lpstr>Presentación de PowerPoint</vt:lpstr>
      <vt:lpstr>Major Corporate Objectives &amp; Key Actions</vt:lpstr>
      <vt:lpstr>Industry and Tech Events</vt:lpstr>
      <vt:lpstr>Eventos tecnológicos y de industria: CS Week</vt:lpstr>
      <vt:lpstr>Plan de Expansión Geográfica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Julian Vargas P.</dc:creator>
  <cp:lastModifiedBy>Julian Vargas P.</cp:lastModifiedBy>
  <cp:revision>116</cp:revision>
  <dcterms:created xsi:type="dcterms:W3CDTF">2018-09-17T13:39:56Z</dcterms:created>
  <dcterms:modified xsi:type="dcterms:W3CDTF">2018-12-11T16:58:17Z</dcterms:modified>
</cp:coreProperties>
</file>